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99769" autoAdjust="0"/>
  </p:normalViewPr>
  <p:slideViewPr>
    <p:cSldViewPr snapToGrid="0">
      <p:cViewPr varScale="1">
        <p:scale>
          <a:sx n="112" d="100"/>
          <a:sy n="112" d="100"/>
        </p:scale>
        <p:origin x="-2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69EC-17D1-4CDC-9462-3361122B15A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7AB6-492B-4354-A178-22DD8CC97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373201"/>
            <a:ext cx="3639608" cy="134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733" y="702732"/>
            <a:ext cx="10524067" cy="5858087"/>
          </a:xfrm>
        </p:spPr>
        <p:txBody>
          <a:bodyPr>
            <a:normAutofit/>
          </a:bodyPr>
          <a:lstStyle/>
          <a:p>
            <a:pPr marL="271463" indent="-271463">
              <a:buAutoNum type="arabicPeriod"/>
            </a:pPr>
            <a:r>
              <a:rPr lang="ko-KR" altLang="en-US" sz="1800" dirty="0" smtClean="0"/>
              <a:t>마이크와 케이스를 밀착 시켜야 합니다</a:t>
            </a:r>
            <a:r>
              <a:rPr lang="en-US" altLang="ko-KR" sz="1800" dirty="0" smtClean="0"/>
              <a:t>. – </a:t>
            </a:r>
            <a:r>
              <a:rPr lang="ko-KR" altLang="en-US" sz="1800" dirty="0" smtClean="0"/>
              <a:t>관련 문서 </a:t>
            </a:r>
            <a:r>
              <a:rPr lang="en-US" altLang="ko-KR" sz="1800" dirty="0" smtClean="0"/>
              <a:t>pdf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또는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옆의 그림 처럼 처리되어야 할 것 같습니다</a:t>
            </a:r>
            <a:r>
              <a:rPr lang="en-US" altLang="ko-KR" sz="1800" smtClean="0"/>
              <a:t>.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스위치 </a:t>
            </a:r>
            <a:r>
              <a:rPr lang="ko-KR" altLang="en-US" sz="1800" dirty="0" err="1" smtClean="0"/>
              <a:t>타공</a:t>
            </a:r>
            <a:r>
              <a:rPr lang="ko-KR" altLang="en-US" sz="1800" dirty="0" smtClean="0"/>
              <a:t> 부분을 살짝 크게 하여 최대한 밀착하였으면 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케이스 가공 여부 확인 부탁 드립니다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옆면 홈 부분 </a:t>
            </a:r>
            <a:r>
              <a:rPr lang="ko-KR" altLang="en-US" sz="1800" dirty="0" err="1" smtClean="0"/>
              <a:t>타공</a:t>
            </a:r>
            <a:r>
              <a:rPr lang="ko-KR" altLang="en-US" sz="1800" dirty="0" smtClean="0"/>
              <a:t> 가능한지 여부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실제 적용은 미정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TOP</a:t>
            </a:r>
            <a:r>
              <a:rPr lang="ko-KR" altLang="en-US" sz="1800" dirty="0" smtClean="0"/>
              <a:t>면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개 제거 가능 여부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보드 밀착 관련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MIC </a:t>
            </a:r>
            <a:r>
              <a:rPr lang="ko-KR" altLang="en-US" sz="1800" dirty="0" smtClean="0"/>
              <a:t>관련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케이스가 두꺼워 아래 빨간 박스부분에도 </a:t>
            </a:r>
            <a:r>
              <a:rPr lang="en-US" altLang="ko-KR" sz="1400" dirty="0" smtClean="0"/>
              <a:t>Gasket</a:t>
            </a:r>
            <a:r>
              <a:rPr lang="ko-KR" altLang="en-US" sz="1400" dirty="0" smtClean="0"/>
              <a:t>처리를  원합니다</a:t>
            </a:r>
            <a:r>
              <a:rPr lang="en-US" altLang="ko-KR" sz="1400" dirty="0" smtClean="0"/>
              <a:t>. - </a:t>
            </a:r>
            <a:r>
              <a:rPr lang="ko-KR" altLang="en-US" sz="1400" dirty="0" smtClean="0"/>
              <a:t>이 경우 홀 최소 크기 문의</a:t>
            </a:r>
            <a:endParaRPr lang="en-US" altLang="ko-KR" sz="1400" dirty="0" smtClean="0"/>
          </a:p>
          <a:p>
            <a:pPr marL="457200" indent="-457200">
              <a:buAutoNum type="arabicPeriod"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097" y="188535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케이스 관련 문의사항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차기 버전 확인 사항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7" name="Picture 3" descr="C:\Users\Young-Hee Kim\Desktop\IMG_590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0" t="8577" r="11859" b="15001"/>
          <a:stretch/>
        </p:blipFill>
        <p:spPr bwMode="auto">
          <a:xfrm>
            <a:off x="381002" y="3318934"/>
            <a:ext cx="4267200" cy="34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897467" y="2370667"/>
            <a:ext cx="1109134" cy="118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:\Users\Young-Hee Kim\Desktop\IMG_591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480" r="25000" b="39041"/>
          <a:stretch/>
        </p:blipFill>
        <p:spPr bwMode="auto">
          <a:xfrm>
            <a:off x="4648202" y="3318932"/>
            <a:ext cx="1981501" cy="18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4555067" y="3242733"/>
            <a:ext cx="643466" cy="685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2" r="19512"/>
          <a:stretch/>
        </p:blipFill>
        <p:spPr bwMode="auto">
          <a:xfrm>
            <a:off x="4648202" y="4383788"/>
            <a:ext cx="1989667" cy="134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198533" y="4588932"/>
            <a:ext cx="508000" cy="287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5" descr="C:\Users\Young-Hee Kim\Desktop\IMG_591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8565" b="8288"/>
          <a:stretch/>
        </p:blipFill>
        <p:spPr bwMode="auto">
          <a:xfrm>
            <a:off x="6612467" y="3318934"/>
            <a:ext cx="5303654" cy="34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734687" y="3333802"/>
            <a:ext cx="181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현</a:t>
            </a:r>
            <a:r>
              <a:rPr lang="ko-KR" altLang="en-US" sz="1400" b="1" dirty="0">
                <a:solidFill>
                  <a:srgbClr val="002060"/>
                </a:solidFill>
              </a:rPr>
              <a:t>재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Gasket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테스트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>
            <a:off x="6637869" y="2743200"/>
            <a:ext cx="1320798" cy="1075267"/>
          </a:xfrm>
          <a:prstGeom prst="bentConnector3">
            <a:avLst>
              <a:gd name="adj1" fmla="val 76282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733" y="702732"/>
            <a:ext cx="10524067" cy="5858087"/>
          </a:xfrm>
        </p:spPr>
        <p:txBody>
          <a:bodyPr>
            <a:normAutofit/>
          </a:bodyPr>
          <a:lstStyle/>
          <a:p>
            <a:pPr marL="271463" indent="-271463">
              <a:buAutoNum type="arabicPeriod"/>
            </a:pPr>
            <a:r>
              <a:rPr lang="en-US" altLang="ko-KR" sz="2000" dirty="0" smtClean="0"/>
              <a:t>LED </a:t>
            </a:r>
            <a:r>
              <a:rPr lang="ko-KR" altLang="en-US" sz="2000" dirty="0" smtClean="0"/>
              <a:t>순서 변경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en-US" altLang="ko-KR" sz="2000" dirty="0"/>
              <a:t>J12(DDR2 </a:t>
            </a:r>
            <a:r>
              <a:rPr lang="en-US" altLang="ko-KR" sz="2000" dirty="0" smtClean="0"/>
              <a:t>SODIMM), W1(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 Module) Bottom</a:t>
            </a:r>
            <a:r>
              <a:rPr lang="ko-KR" altLang="en-US" sz="2000" dirty="0" smtClean="0"/>
              <a:t>면 배치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r>
              <a:rPr lang="ko-KR" altLang="en-US" sz="2000" dirty="0" smtClean="0"/>
              <a:t>외부 마이크 부분 변경 가능</a:t>
            </a:r>
            <a:r>
              <a:rPr lang="en-US" altLang="ko-KR" sz="2000" dirty="0" smtClean="0"/>
              <a:t> </a:t>
            </a:r>
          </a:p>
          <a:p>
            <a:pPr marL="271463" indent="-271463">
              <a:buAutoNum type="arabicPeriod"/>
            </a:pPr>
            <a:r>
              <a:rPr lang="ko-KR" altLang="en-US" sz="2000" dirty="0" smtClean="0"/>
              <a:t>케이스 실크 변경</a:t>
            </a:r>
            <a:endParaRPr lang="en-US" altLang="ko-KR" sz="2000" dirty="0" smtClean="0"/>
          </a:p>
          <a:p>
            <a:pPr marL="271463" indent="-271463">
              <a:buAutoNum type="arabicPeriod"/>
            </a:pPr>
            <a:endParaRPr lang="en-US" altLang="ko-KR" sz="16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5097" y="18853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차기 버전 변경 사항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예정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79</Words>
  <Application>Microsoft Office PowerPoint</Application>
  <PresentationFormat>사용자 지정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Justin</dc:creator>
  <cp:lastModifiedBy>Young-Hee Kim</cp:lastModifiedBy>
  <cp:revision>288</cp:revision>
  <cp:lastPrinted>2019-02-28T00:50:27Z</cp:lastPrinted>
  <dcterms:created xsi:type="dcterms:W3CDTF">2018-05-25T09:22:16Z</dcterms:created>
  <dcterms:modified xsi:type="dcterms:W3CDTF">2019-04-03T00:23:09Z</dcterms:modified>
</cp:coreProperties>
</file>