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9" autoAdjust="0"/>
    <p:restoredTop sz="99769" autoAdjust="0"/>
  </p:normalViewPr>
  <p:slideViewPr>
    <p:cSldViewPr snapToGrid="0">
      <p:cViewPr varScale="1">
        <p:scale>
          <a:sx n="83" d="100"/>
          <a:sy n="83" d="100"/>
        </p:scale>
        <p:origin x="-108" y="-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3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81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55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6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5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36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09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15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7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069EC-17D1-4CDC-9462-3361122B15A3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07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www.devicemart.co.kr/goods/view?no=12270#goods_qn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9733" y="702732"/>
            <a:ext cx="10524067" cy="5858087"/>
          </a:xfrm>
        </p:spPr>
        <p:txBody>
          <a:bodyPr>
            <a:normAutofit/>
          </a:bodyPr>
          <a:lstStyle/>
          <a:p>
            <a:pPr marL="271463" indent="-271463">
              <a:buAutoNum type="arabicPeriod"/>
            </a:pPr>
            <a:r>
              <a:rPr lang="en-US" altLang="ko-KR" sz="2000" dirty="0" smtClean="0"/>
              <a:t>LED </a:t>
            </a:r>
            <a:r>
              <a:rPr lang="ko-KR" altLang="en-US" sz="2000" dirty="0" smtClean="0"/>
              <a:t>순서 </a:t>
            </a:r>
            <a:r>
              <a:rPr lang="ko-KR" altLang="en-US" sz="2000" dirty="0" smtClean="0"/>
              <a:t>변경 </a:t>
            </a:r>
            <a:r>
              <a:rPr lang="en-US" altLang="ko-KR" sz="2000" dirty="0" smtClean="0"/>
              <a:t>– </a:t>
            </a:r>
            <a:r>
              <a:rPr lang="en-US" altLang="ko-KR" sz="2000" dirty="0" smtClean="0"/>
              <a:t>LED2(RED), 5</a:t>
            </a:r>
            <a:r>
              <a:rPr lang="en-US" altLang="ko-KR" sz="2000" dirty="0"/>
              <a:t>(GREEN)</a:t>
            </a:r>
            <a:r>
              <a:rPr lang="en-US" altLang="ko-KR" sz="2000" dirty="0" smtClean="0"/>
              <a:t>, 1</a:t>
            </a:r>
            <a:r>
              <a:rPr lang="en-US" altLang="ko-KR" sz="2000" dirty="0"/>
              <a:t>(GREEN)</a:t>
            </a:r>
            <a:r>
              <a:rPr lang="en-US" altLang="ko-KR" sz="2000" dirty="0" smtClean="0"/>
              <a:t>, 3(GREEN), 4(BLUE)</a:t>
            </a:r>
          </a:p>
          <a:p>
            <a:pPr marL="271463" indent="-271463">
              <a:buAutoNum type="arabicPeriod"/>
            </a:pPr>
            <a:r>
              <a:rPr lang="en-US" altLang="ko-KR" sz="2000" dirty="0" smtClean="0"/>
              <a:t>LED RED </a:t>
            </a:r>
            <a:r>
              <a:rPr lang="ko-KR" altLang="en-US" sz="2000" dirty="0" smtClean="0"/>
              <a:t>부분 회로도 변경</a:t>
            </a:r>
            <a:endParaRPr lang="en-US" altLang="ko-KR" sz="2000" dirty="0" smtClean="0"/>
          </a:p>
          <a:p>
            <a:pPr marL="271463" indent="-271463">
              <a:buAutoNum type="arabicPeriod"/>
            </a:pPr>
            <a:r>
              <a:rPr lang="en-US" altLang="ko-KR" sz="2000" dirty="0" smtClean="0"/>
              <a:t>LED 3</a:t>
            </a:r>
            <a:r>
              <a:rPr lang="ko-KR" altLang="en-US" sz="2000" dirty="0" smtClean="0"/>
              <a:t>파이 </a:t>
            </a:r>
            <a:r>
              <a:rPr lang="en-US" altLang="ko-KR" sz="2000" dirty="0" smtClean="0"/>
              <a:t>Dip </a:t>
            </a:r>
            <a:r>
              <a:rPr lang="ko-KR" altLang="en-US" sz="2000" dirty="0" smtClean="0"/>
              <a:t>타입 변경</a:t>
            </a:r>
            <a:r>
              <a:rPr lang="en-US" altLang="ko-KR" sz="2000" dirty="0" smtClean="0"/>
              <a:t>(footprint </a:t>
            </a:r>
            <a:r>
              <a:rPr lang="ko-KR" altLang="en-US" sz="2000" dirty="0" smtClean="0"/>
              <a:t>변경 </a:t>
            </a:r>
            <a:r>
              <a:rPr lang="en-US" altLang="ko-KR" sz="2000" dirty="0" smtClean="0"/>
              <a:t>x)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및</a:t>
            </a:r>
            <a:r>
              <a:rPr lang="ko-KR" altLang="en-US" sz="2000" dirty="0" smtClean="0"/>
              <a:t> 저항 값 변경 </a:t>
            </a:r>
            <a:endParaRPr lang="en-US" altLang="ko-KR" sz="2000" dirty="0" smtClean="0"/>
          </a:p>
          <a:p>
            <a:pPr marL="271463" indent="-271463">
              <a:buAutoNum type="arabicPeriod"/>
            </a:pPr>
            <a:r>
              <a:rPr lang="en-US" altLang="ko-KR" sz="2000" dirty="0" smtClean="0"/>
              <a:t>J12(DDR2 </a:t>
            </a:r>
            <a:r>
              <a:rPr lang="en-US" altLang="ko-KR" sz="2000" dirty="0" smtClean="0"/>
              <a:t>SODIMM), W1(</a:t>
            </a:r>
            <a:r>
              <a:rPr lang="en-US" altLang="ko-KR" sz="2000" dirty="0" err="1" smtClean="0"/>
              <a:t>WiFi</a:t>
            </a:r>
            <a:r>
              <a:rPr lang="en-US" altLang="ko-KR" sz="2000" dirty="0" smtClean="0"/>
              <a:t> Module) Bottom</a:t>
            </a:r>
            <a:r>
              <a:rPr lang="ko-KR" altLang="en-US" sz="2000" dirty="0" smtClean="0"/>
              <a:t>면 </a:t>
            </a:r>
            <a:r>
              <a:rPr lang="ko-KR" altLang="en-US" sz="2000" dirty="0" smtClean="0"/>
              <a:t>배치</a:t>
            </a:r>
            <a:endParaRPr lang="en-US" altLang="ko-KR" sz="2000" dirty="0" smtClean="0"/>
          </a:p>
          <a:p>
            <a:pPr marL="271463" indent="-271463">
              <a:buAutoNum type="arabicPeriod"/>
            </a:pPr>
            <a:r>
              <a:rPr lang="ko-KR" altLang="en-US" sz="2000" dirty="0"/>
              <a:t>내 〮 외부 </a:t>
            </a:r>
            <a:r>
              <a:rPr lang="ko-KR" altLang="en-US" sz="2000" dirty="0" smtClean="0"/>
              <a:t>마이크 회로도 변경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외부 마이크 부품 </a:t>
            </a:r>
            <a:r>
              <a:rPr lang="en-US" altLang="ko-KR" sz="2000" dirty="0" smtClean="0"/>
              <a:t>FFC(5pin) </a:t>
            </a:r>
            <a:r>
              <a:rPr lang="ko-KR" altLang="en-US" sz="2000" dirty="0" smtClean="0"/>
              <a:t>커넥터로 변경</a:t>
            </a:r>
            <a:endParaRPr lang="en-US" altLang="ko-KR" sz="2000" dirty="0" smtClean="0"/>
          </a:p>
          <a:p>
            <a:pPr marL="271463" indent="-271463">
              <a:buAutoNum type="arabicPeriod"/>
            </a:pPr>
            <a:r>
              <a:rPr lang="en-US" altLang="ko-KR" sz="2000" dirty="0" smtClean="0"/>
              <a:t>C2 </a:t>
            </a:r>
            <a:r>
              <a:rPr lang="ko-KR" altLang="en-US" sz="2000" dirty="0" err="1" smtClean="0"/>
              <a:t>캐패시터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용량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47uF</a:t>
            </a:r>
            <a:r>
              <a:rPr lang="ko-KR" altLang="en-US" sz="2000" dirty="0" smtClean="0"/>
              <a:t>로 </a:t>
            </a:r>
            <a:r>
              <a:rPr lang="ko-KR" altLang="en-US" sz="2000" dirty="0" smtClean="0"/>
              <a:t>변경</a:t>
            </a:r>
            <a:endParaRPr lang="en-US" altLang="ko-KR" sz="2000" dirty="0" smtClean="0"/>
          </a:p>
          <a:p>
            <a:pPr marL="271463" indent="-271463">
              <a:buAutoNum type="arabicPeriod"/>
            </a:pPr>
            <a:r>
              <a:rPr lang="ko-KR" altLang="en-US" sz="2000" dirty="0" smtClean="0"/>
              <a:t>마이크 근처 </a:t>
            </a:r>
            <a:r>
              <a:rPr lang="ko-KR" altLang="en-US" sz="2000" dirty="0" err="1" smtClean="0"/>
              <a:t>캐패시터</a:t>
            </a:r>
            <a:r>
              <a:rPr lang="ko-KR" altLang="en-US" sz="2000" dirty="0" smtClean="0"/>
              <a:t> 사항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아래 글 참조</a:t>
            </a:r>
            <a:endParaRPr lang="en-US" altLang="ko-KR" sz="2000" dirty="0" smtClean="0"/>
          </a:p>
          <a:p>
            <a:pPr marL="271463" indent="-271463">
              <a:buAutoNum type="arabicPeriod"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5097" y="188535"/>
            <a:ext cx="195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Rev.A1 </a:t>
            </a:r>
            <a:r>
              <a:rPr lang="ko-KR" altLang="en-US" dirty="0" smtClean="0">
                <a:solidFill>
                  <a:srgbClr val="C00000"/>
                </a:solidFill>
              </a:rPr>
              <a:t>변경 사항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65" y="3428999"/>
            <a:ext cx="8553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36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9733" y="702732"/>
            <a:ext cx="10524067" cy="585808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000" dirty="0" smtClean="0"/>
              <a:t>회로도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부품 변경된 데이터시트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마이크 관련 문서 </a:t>
            </a:r>
            <a:r>
              <a:rPr lang="en-US" altLang="ko-KR" sz="2000" dirty="0" smtClean="0"/>
              <a:t>– GASKET</a:t>
            </a:r>
            <a:r>
              <a:rPr lang="ko-KR" altLang="en-US" sz="2000" dirty="0" smtClean="0"/>
              <a:t>관련 </a:t>
            </a:r>
            <a:r>
              <a:rPr lang="en-US" altLang="ko-KR" sz="2000" dirty="0" smtClean="0"/>
              <a:t>p18-21 </a:t>
            </a:r>
            <a:r>
              <a:rPr lang="ko-KR" altLang="en-US" sz="2000" dirty="0" smtClean="0"/>
              <a:t>참고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sisonic-design-guide.pdf)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변경 사항 정리 문서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www.devicemart.co.kr/goods/view?no=12270#goods_qna</a:t>
            </a:r>
            <a:r>
              <a:rPr lang="en-US" altLang="ko-KR" sz="2000" dirty="0" smtClean="0"/>
              <a:t> – Dip type LED </a:t>
            </a:r>
            <a:r>
              <a:rPr lang="ko-KR" altLang="en-US" sz="2000" dirty="0" smtClean="0"/>
              <a:t>구매예정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첨부 데이터시트가 달라 다른 사이트 참조한 이미지는 아래와 같습니다</a:t>
            </a:r>
            <a:r>
              <a:rPr lang="en-US" altLang="ko-KR" sz="2000" dirty="0" smtClean="0"/>
              <a:t>.</a:t>
            </a:r>
          </a:p>
          <a:p>
            <a:pPr marL="271463" indent="-271463">
              <a:buAutoNum type="arabicPeriod"/>
            </a:pPr>
            <a:endParaRPr lang="en-US" altLang="ko-KR" sz="16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5097" y="18853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첨부 자료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 descr="D:\2019\asc_file\RevA1\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23" y="3431223"/>
            <a:ext cx="58293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39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5054</TotalTime>
  <Words>114</Words>
  <Application>Microsoft Office PowerPoint</Application>
  <PresentationFormat>사용자 지정</PresentationFormat>
  <Paragraphs>20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Justin</dc:creator>
  <cp:lastModifiedBy>Young-Hee Kim</cp:lastModifiedBy>
  <cp:revision>296</cp:revision>
  <cp:lastPrinted>2019-02-28T00:50:27Z</cp:lastPrinted>
  <dcterms:created xsi:type="dcterms:W3CDTF">2018-05-25T09:22:16Z</dcterms:created>
  <dcterms:modified xsi:type="dcterms:W3CDTF">2019-04-10T08:03:24Z</dcterms:modified>
</cp:coreProperties>
</file>