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28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1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4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71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9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0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0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5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93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0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1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97FEC-BBE4-4015-BA8F-593A8AB60BA4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2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3031" y="501650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HD </a:t>
            </a:r>
            <a:r>
              <a:rPr lang="ko-KR" altLang="en-US" sz="2400" dirty="0" err="1" smtClean="0"/>
              <a:t>다운로더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메뉴얼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60400" y="1295400"/>
            <a:ext cx="5755358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000" b="1" dirty="0" smtClean="0"/>
              <a:t>※ </a:t>
            </a:r>
            <a:r>
              <a:rPr lang="ko-KR" altLang="en-US" sz="2000" b="1" dirty="0" smtClean="0"/>
              <a:t>펌웨어 다운로드</a:t>
            </a:r>
            <a:endParaRPr lang="en-US" altLang="ko-KR" sz="2000" b="1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sz="1600" dirty="0" smtClean="0"/>
              <a:t> =&gt; </a:t>
            </a:r>
            <a:r>
              <a:rPr lang="ko-KR" altLang="en-US" sz="1600" dirty="0" smtClean="0"/>
              <a:t>버튼을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회 누른다</a:t>
            </a:r>
            <a:r>
              <a:rPr lang="en-US" altLang="ko-KR" sz="160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sz="1400" b="1" dirty="0" smtClean="0"/>
              <a:t>※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펌웨어 업데이트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  USB </a:t>
            </a:r>
            <a:r>
              <a:rPr lang="ko-KR" altLang="en-US" sz="1400" dirty="0" smtClean="0">
                <a:sym typeface="Wingdings" panose="05000000000000000000" pitchFamily="2" charset="2"/>
              </a:rPr>
              <a:t>메모리에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update.img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를 복사 후</a:t>
            </a:r>
            <a:endParaRPr lang="en-US" altLang="ko-KR" sz="1400" dirty="0" smtClean="0"/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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버튼을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회 누른다</a:t>
            </a:r>
            <a:r>
              <a:rPr lang="en-US" altLang="ko-KR" sz="1400" dirty="0" smtClean="0"/>
              <a:t>. ( LED 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 표시 </a:t>
            </a:r>
            <a:r>
              <a:rPr lang="ko-KR" altLang="en-US" sz="1400" dirty="0" err="1" smtClean="0"/>
              <a:t>될때까지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ko-KR" sz="1400" b="1" dirty="0" smtClean="0"/>
              <a:t>※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/>
              <a:t>LTE Setup</a:t>
            </a:r>
            <a:r>
              <a:rPr lang="ko-KR" altLang="en-US" sz="1400" b="1" dirty="0" smtClean="0"/>
              <a:t> 스크립트 교체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 smtClean="0"/>
              <a:t>USB </a:t>
            </a:r>
            <a:r>
              <a:rPr lang="ko-KR" altLang="en-US" sz="1400" dirty="0" smtClean="0"/>
              <a:t>메모리에 </a:t>
            </a:r>
            <a:r>
              <a:rPr lang="en-US" altLang="ko-KR" sz="1400" dirty="0" smtClean="0"/>
              <a:t>/USER_SCRIPT </a:t>
            </a:r>
            <a:r>
              <a:rPr lang="ko-KR" altLang="en-US" sz="1400" dirty="0" smtClean="0"/>
              <a:t>폴더를 생성 후 아래 이름과 같이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수정된 스크립트를 넣는다</a:t>
            </a:r>
            <a:r>
              <a:rPr lang="en-US" altLang="ko-KR" sz="1400" dirty="0" smtClean="0"/>
              <a:t>.( download_before.sh , download_after.sh 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 smtClean="0"/>
              <a:t>USB </a:t>
            </a:r>
            <a:r>
              <a:rPr lang="ko-KR" altLang="en-US" sz="1400" dirty="0" smtClean="0"/>
              <a:t>메모리를 장비에 꼽고</a:t>
            </a:r>
            <a:r>
              <a:rPr lang="en-US" altLang="ko-KR" sz="1400" dirty="0"/>
              <a:t>,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dirty="0" smtClean="0"/>
              <a:t>버튼을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회 누른다</a:t>
            </a:r>
            <a:r>
              <a:rPr lang="en-US" altLang="ko-KR" sz="1400" dirty="0" smtClean="0"/>
              <a:t>. ( LED 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 표시 </a:t>
            </a:r>
            <a:r>
              <a:rPr lang="ko-KR" altLang="en-US" sz="1400" dirty="0" err="1" smtClean="0"/>
              <a:t>될때</a:t>
            </a:r>
            <a:r>
              <a:rPr lang="ko-KR" altLang="en-US" sz="1400" dirty="0" smtClean="0"/>
              <a:t> 까지 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 smtClean="0"/>
          </a:p>
          <a:p>
            <a:r>
              <a:rPr lang="ko-KR" altLang="ko-KR" sz="1400" b="1" dirty="0" smtClean="0"/>
              <a:t>※</a:t>
            </a:r>
            <a:r>
              <a:rPr lang="en-US" altLang="ko-KR" sz="1400" b="1" dirty="0" smtClean="0"/>
              <a:t> LTE Setup</a:t>
            </a:r>
            <a:r>
              <a:rPr lang="ko-KR" altLang="en-US" sz="1400" b="1" dirty="0" smtClean="0"/>
              <a:t>  스크립트 </a:t>
            </a:r>
            <a:r>
              <a:rPr lang="en-US" altLang="ko-KR" sz="1400" b="1" dirty="0" smtClean="0"/>
              <a:t>LOG</a:t>
            </a:r>
            <a:r>
              <a:rPr lang="ko-KR" altLang="en-US" sz="1400" b="1" dirty="0" smtClean="0"/>
              <a:t> 복사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 smtClean="0"/>
              <a:t>USB </a:t>
            </a:r>
            <a:r>
              <a:rPr lang="ko-KR" altLang="en-US" sz="1400" dirty="0" smtClean="0"/>
              <a:t>메모리를 장비에 꼽고</a:t>
            </a:r>
            <a:r>
              <a:rPr lang="en-US" altLang="ko-KR" sz="1400" dirty="0" smtClean="0"/>
              <a:t>,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dirty="0" smtClean="0"/>
              <a:t>버튼을 </a:t>
            </a:r>
            <a:r>
              <a:rPr lang="en-US" altLang="ko-KR" sz="1400" dirty="0"/>
              <a:t>7</a:t>
            </a:r>
            <a:r>
              <a:rPr lang="ko-KR" altLang="en-US" sz="1400" dirty="0" smtClean="0"/>
              <a:t>회 누른다</a:t>
            </a:r>
            <a:r>
              <a:rPr lang="en-US" altLang="ko-KR" sz="1400" dirty="0" smtClean="0"/>
              <a:t>. ( LED </a:t>
            </a:r>
            <a:r>
              <a:rPr lang="ko-KR" altLang="en-US" sz="1400" dirty="0" smtClean="0"/>
              <a:t>가 </a:t>
            </a:r>
            <a:r>
              <a:rPr lang="en-US" altLang="ko-KR" sz="1400" dirty="0"/>
              <a:t>7</a:t>
            </a:r>
            <a:r>
              <a:rPr lang="ko-KR" altLang="en-US" sz="1400" dirty="0" smtClean="0"/>
              <a:t>개 표시 될 때 까지 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 smtClean="0">
                <a:sym typeface="Wingdings" panose="05000000000000000000" pitchFamily="2" charset="2"/>
              </a:rPr>
              <a:t>USB </a:t>
            </a:r>
            <a:r>
              <a:rPr lang="ko-KR" altLang="en-US" sz="1400" dirty="0" smtClean="0">
                <a:sym typeface="Wingdings" panose="05000000000000000000" pitchFamily="2" charset="2"/>
              </a:rPr>
              <a:t>메모리에 </a:t>
            </a:r>
            <a:r>
              <a:rPr lang="en-US" altLang="ko-KR" sz="1400" dirty="0" smtClean="0"/>
              <a:t>/USER_SCRIPT/log/Devices_ID_0* ( *</a:t>
            </a:r>
            <a:r>
              <a:rPr lang="ko-KR" altLang="en-US" sz="1400" dirty="0" err="1" smtClean="0"/>
              <a:t>장비번호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에 </a:t>
            </a:r>
            <a:endParaRPr lang="en-US" altLang="ko-KR" sz="1400" dirty="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   LOG </a:t>
            </a:r>
            <a:r>
              <a:rPr lang="ko-KR" altLang="en-US" sz="1400" dirty="0" smtClean="0"/>
              <a:t>파일을 확인한다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370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52</Words>
  <Application>Microsoft Office PowerPoint</Application>
  <PresentationFormat>A4 용지(210x297mm)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sanghun lee</dc:creator>
  <cp:lastModifiedBy>sanghun lee</cp:lastModifiedBy>
  <cp:revision>3</cp:revision>
  <dcterms:created xsi:type="dcterms:W3CDTF">2023-11-25T06:05:21Z</dcterms:created>
  <dcterms:modified xsi:type="dcterms:W3CDTF">2023-11-25T08:44:49Z</dcterms:modified>
</cp:coreProperties>
</file>