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4" r:id="rId2"/>
    <p:sldId id="310" r:id="rId3"/>
    <p:sldId id="312" r:id="rId4"/>
    <p:sldId id="316" r:id="rId5"/>
    <p:sldId id="326" r:id="rId6"/>
    <p:sldId id="322" r:id="rId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3" autoAdjust="0"/>
    <p:restoredTop sz="95711" autoAdjust="0"/>
  </p:normalViewPr>
  <p:slideViewPr>
    <p:cSldViewPr>
      <p:cViewPr varScale="1">
        <p:scale>
          <a:sx n="135" d="100"/>
          <a:sy n="135" d="100"/>
        </p:scale>
        <p:origin x="144" y="4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 varScale="1">
        <p:scale>
          <a:sx n="95" d="100"/>
          <a:sy n="95" d="100"/>
        </p:scale>
        <p:origin x="-1782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3" tIns="47786" rIns="95573" bIns="4778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59" cy="496412"/>
          </a:xfrm>
          <a:prstGeom prst="rect">
            <a:avLst/>
          </a:prstGeom>
        </p:spPr>
        <p:txBody>
          <a:bodyPr vert="horz" lIns="95573" tIns="47786" rIns="95573" bIns="47786" rtlCol="0"/>
          <a:lstStyle>
            <a:lvl1pPr algn="r">
              <a:defRPr sz="1300"/>
            </a:lvl1pPr>
          </a:lstStyle>
          <a:p>
            <a:fld id="{E7E8D685-1E5C-4938-B89D-7D5CC1D0EEEF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3" tIns="47786" rIns="95573" bIns="4778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5573" tIns="47786" rIns="95573" bIns="47786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2"/>
          </a:xfrm>
          <a:prstGeom prst="rect">
            <a:avLst/>
          </a:prstGeom>
        </p:spPr>
        <p:txBody>
          <a:bodyPr vert="horz" lIns="95573" tIns="47786" rIns="95573" bIns="4778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2" y="9430090"/>
            <a:ext cx="2945659" cy="496412"/>
          </a:xfrm>
          <a:prstGeom prst="rect">
            <a:avLst/>
          </a:prstGeom>
        </p:spPr>
        <p:txBody>
          <a:bodyPr vert="horz" lIns="95573" tIns="47786" rIns="95573" bIns="47786" rtlCol="0" anchor="b"/>
          <a:lstStyle>
            <a:lvl1pPr algn="r">
              <a:defRPr sz="1300"/>
            </a:lvl1pPr>
          </a:lstStyle>
          <a:p>
            <a:fld id="{4E7735F7-7255-4D96-A11E-D444AD2134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41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023167E-A840-4283-883B-06E67964B11C}" type="datetimeFigureOut">
              <a:rPr lang="ko-KR" altLang="en-US" smtClean="0"/>
              <a:pPr/>
              <a:t>2021-10-14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116632"/>
            <a:ext cx="107504" cy="662473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0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844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endParaRPr lang="en-US" altLang="ko-KR" dirty="0" smtClean="0"/>
          </a:p>
          <a:p>
            <a:pPr lvl="6"/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  <a:p>
            <a:pPr lvl="5"/>
            <a:endParaRPr lang="en-US" altLang="ko-KR" dirty="0" smtClean="0"/>
          </a:p>
          <a:p>
            <a:pPr lvl="6"/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6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0" y="836712"/>
            <a:ext cx="9144000" cy="7200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56376" y="6356350"/>
            <a:ext cx="7304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696F3-402F-403A-A7D4-51A275BC2B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3"/>
            <a:ext cx="7772400" cy="2043658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SFCtoFTA</a:t>
            </a:r>
            <a:r>
              <a:rPr lang="en-US" altLang="ko-KR"/>
              <a:t> </a:t>
            </a:r>
            <a:r>
              <a:rPr lang="en-US" altLang="ko-KR" smtClean="0"/>
              <a:t>User </a:t>
            </a:r>
            <a:r>
              <a:rPr lang="en-US" altLang="ko-KR" dirty="0"/>
              <a:t>Manual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85755" y="378904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(Version 1.0</a:t>
            </a:r>
            <a:r>
              <a:rPr lang="en-US" altLang="ko-KR" dirty="0" smtClean="0"/>
              <a:t>)</a:t>
            </a:r>
          </a:p>
          <a:p>
            <a:pPr algn="l"/>
            <a:r>
              <a:rPr lang="en-US" altLang="ko-KR" dirty="0" smtClean="0"/>
              <a:t>2021.10</a:t>
            </a:r>
            <a:endParaRPr lang="en-US" altLang="ko-KR" dirty="0"/>
          </a:p>
        </p:txBody>
      </p:sp>
      <p:pic>
        <p:nvPicPr>
          <p:cNvPr id="4" name="Picture 32" descr="D:\KAERI_Basi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5229200"/>
            <a:ext cx="4248472" cy="1172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987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5410944" cy="5073427"/>
          </a:xfrm>
        </p:spPr>
        <p:txBody>
          <a:bodyPr/>
          <a:lstStyle/>
          <a:p>
            <a:r>
              <a:rPr lang="en-US" altLang="ko-KR" sz="1800" dirty="0"/>
              <a:t>Introduction</a:t>
            </a:r>
          </a:p>
          <a:p>
            <a:r>
              <a:rPr lang="en-US" altLang="ko-KR" sz="1800" dirty="0" err="1" smtClean="0"/>
              <a:t>SFCtoFTA</a:t>
            </a:r>
            <a:r>
              <a:rPr lang="en-US" altLang="ko-KR" sz="1800" dirty="0" smtClean="0"/>
              <a:t> Execution</a:t>
            </a:r>
          </a:p>
          <a:p>
            <a:r>
              <a:rPr lang="en-US" altLang="ko-KR" sz="1800" dirty="0" err="1" smtClean="0"/>
              <a:t>SFCtoFTA</a:t>
            </a:r>
            <a:r>
              <a:rPr lang="en-US" altLang="ko-KR" sz="1800" dirty="0" smtClean="0"/>
              <a:t> Examples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Contents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268760"/>
            <a:ext cx="4738662" cy="42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8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en-US" altLang="ko-KR" dirty="0" smtClean="0"/>
              <a:t>Function</a:t>
            </a:r>
          </a:p>
          <a:p>
            <a:pPr lvl="1"/>
            <a:r>
              <a:rPr lang="en-US" altLang="ko-KR" dirty="0" smtClean="0"/>
              <a:t>STPA</a:t>
            </a:r>
            <a:r>
              <a:rPr lang="ko-KR" altLang="en-US" dirty="0"/>
              <a:t> </a:t>
            </a:r>
            <a:r>
              <a:rPr lang="ko-KR" altLang="en-US" dirty="0" smtClean="0"/>
              <a:t>분석으로 작성된 </a:t>
            </a:r>
            <a:r>
              <a:rPr lang="en-US" altLang="ko-KR" dirty="0" smtClean="0"/>
              <a:t>SFC (Signal Flow Chart)</a:t>
            </a:r>
            <a:r>
              <a:rPr lang="ko-KR" altLang="en-US" dirty="0" smtClean="0"/>
              <a:t>로부터 </a:t>
            </a:r>
            <a:r>
              <a:rPr lang="en-US" altLang="ko-KR" dirty="0" smtClean="0"/>
              <a:t>FT </a:t>
            </a:r>
            <a:r>
              <a:rPr lang="ko-KR" altLang="en-US" dirty="0" smtClean="0"/>
              <a:t>모델 작성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Component DB</a:t>
            </a:r>
            <a:r>
              <a:rPr lang="ko-KR" altLang="en-US" dirty="0" smtClean="0"/>
              <a:t>로부터 </a:t>
            </a:r>
            <a:r>
              <a:rPr lang="en-US" altLang="ko-KR" dirty="0"/>
              <a:t>FT </a:t>
            </a:r>
            <a:r>
              <a:rPr lang="ko-KR" altLang="en-US" dirty="0"/>
              <a:t>모델 </a:t>
            </a:r>
            <a:r>
              <a:rPr lang="ko-KR" altLang="en-US" dirty="0" smtClean="0"/>
              <a:t>내 </a:t>
            </a:r>
            <a:r>
              <a:rPr lang="en-US" altLang="ko-KR" dirty="0" smtClean="0"/>
              <a:t>BE </a:t>
            </a:r>
            <a:r>
              <a:rPr lang="ko-KR" altLang="en-US" dirty="0" smtClean="0"/>
              <a:t>정의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Sub Function</a:t>
            </a:r>
            <a:endParaRPr lang="en-US" altLang="ko-KR" dirty="0"/>
          </a:p>
          <a:p>
            <a:pPr lvl="1"/>
            <a:r>
              <a:rPr lang="en-US" altLang="ko-KR" dirty="0" smtClean="0"/>
              <a:t>Validity Check </a:t>
            </a:r>
            <a:r>
              <a:rPr lang="ko-KR" altLang="en-US" dirty="0" smtClean="0"/>
              <a:t>기능 </a:t>
            </a:r>
            <a:r>
              <a:rPr lang="en-US" altLang="ko-KR" dirty="0"/>
              <a:t>(SFC</a:t>
            </a:r>
            <a:r>
              <a:rPr lang="ko-KR" altLang="en-US" dirty="0"/>
              <a:t>와 </a:t>
            </a:r>
            <a:r>
              <a:rPr lang="en-US" altLang="ko-KR" dirty="0"/>
              <a:t>DB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SFC</a:t>
            </a:r>
            <a:r>
              <a:rPr lang="ko-KR" altLang="en-US" dirty="0" smtClean="0"/>
              <a:t> </a:t>
            </a:r>
            <a:r>
              <a:rPr lang="en-US" altLang="ko-KR" dirty="0" smtClean="0"/>
              <a:t>Sheet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한 후</a:t>
            </a:r>
            <a:r>
              <a:rPr lang="en-US" altLang="ko-KR" dirty="0" smtClean="0"/>
              <a:t>, DB Sheet </a:t>
            </a:r>
            <a:r>
              <a:rPr lang="ko-KR" altLang="en-US" dirty="0" smtClean="0"/>
              <a:t>생성 가능</a:t>
            </a:r>
            <a:endParaRPr lang="en-US" altLang="ko-KR" dirty="0"/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Development </a:t>
            </a:r>
            <a:r>
              <a:rPr lang="en-US" altLang="ko-KR" dirty="0"/>
              <a:t>E</a:t>
            </a:r>
            <a:r>
              <a:rPr lang="en-US" altLang="ko-KR" dirty="0" smtClean="0"/>
              <a:t>nvironment</a:t>
            </a:r>
            <a:endParaRPr lang="ko-KR" altLang="en-US" dirty="0"/>
          </a:p>
          <a:p>
            <a:pPr lvl="1"/>
            <a:r>
              <a:rPr lang="en-US" altLang="ko-KR" dirty="0"/>
              <a:t>C# Windows Form Application (Visual Studio 2019)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230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423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1) SFC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 Sheet</a:t>
            </a:r>
            <a:r>
              <a:rPr lang="ko-KR" altLang="en-US" dirty="0" smtClean="0"/>
              <a:t>가 모두 작성된 경우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u="sng" dirty="0" smtClean="0"/>
              <a:t>File &gt; Open </a:t>
            </a:r>
            <a:r>
              <a:rPr lang="en-US" altLang="ko-KR" u="sng" dirty="0"/>
              <a:t>SFC </a:t>
            </a:r>
            <a:r>
              <a:rPr lang="en-US" altLang="ko-KR" u="sng" dirty="0" smtClean="0"/>
              <a:t>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읽고자 하는 </a:t>
            </a:r>
            <a:r>
              <a:rPr lang="en-US" altLang="ko-KR" dirty="0"/>
              <a:t>SFC Sheet </a:t>
            </a:r>
            <a:r>
              <a:rPr lang="ko-KR" altLang="en-US" dirty="0" smtClean="0"/>
              <a:t>명 입력</a:t>
            </a:r>
            <a:endParaRPr lang="en-US" altLang="ko-KR" dirty="0" smtClean="0"/>
          </a:p>
          <a:p>
            <a:pPr lvl="1"/>
            <a:endParaRPr lang="en-US" altLang="ko-KR" u="sng" dirty="0" smtClean="0"/>
          </a:p>
          <a:p>
            <a:pPr lvl="1"/>
            <a:r>
              <a:rPr lang="en-US" altLang="ko-KR" u="sng" dirty="0" smtClean="0"/>
              <a:t>File </a:t>
            </a:r>
            <a:r>
              <a:rPr lang="en-US" altLang="ko-KR" u="sng" dirty="0"/>
              <a:t>&gt; Open </a:t>
            </a:r>
            <a:r>
              <a:rPr lang="en-US" altLang="ko-KR" u="sng" dirty="0" smtClean="0"/>
              <a:t>DB </a:t>
            </a:r>
            <a:r>
              <a:rPr lang="en-US" altLang="ko-KR" u="sng" dirty="0"/>
              <a:t>File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ko-KR" altLang="en-US" dirty="0"/>
              <a:t>읽고자 하는 </a:t>
            </a:r>
            <a:r>
              <a:rPr lang="en-US" altLang="ko-KR" dirty="0" smtClean="0"/>
              <a:t>DB Sheet </a:t>
            </a:r>
            <a:r>
              <a:rPr lang="ko-KR" altLang="en-US" dirty="0"/>
              <a:t>명 </a:t>
            </a:r>
            <a:r>
              <a:rPr lang="ko-KR" altLang="en-US" dirty="0" smtClean="0"/>
              <a:t>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u="sng" dirty="0"/>
              <a:t>Analysis &gt; </a:t>
            </a:r>
            <a:r>
              <a:rPr lang="en-US" altLang="ko-KR" u="sng" dirty="0" smtClean="0"/>
              <a:t>Check Validity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FT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en-US" altLang="ko-KR" u="sng" dirty="0" smtClean="0"/>
              <a:t>Analysis &gt; </a:t>
            </a:r>
            <a:r>
              <a:rPr lang="en-US" altLang="ko-KR" u="sng" dirty="0" err="1" smtClean="0"/>
              <a:t>GenerateFT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실행파일 디렉토리에 </a:t>
            </a:r>
            <a:r>
              <a:rPr lang="en-US" altLang="ko-KR" dirty="0" err="1" smtClean="0"/>
              <a:t>FaultTree.ftp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파일 생성됨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생성된 </a:t>
            </a:r>
            <a:r>
              <a:rPr lang="en-US" altLang="ko-KR" dirty="0" smtClean="0"/>
              <a:t>FTP</a:t>
            </a:r>
            <a:r>
              <a:rPr lang="ko-KR" altLang="en-US" dirty="0" smtClean="0"/>
              <a:t>파일은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KIRAP format</a:t>
            </a:r>
            <a:r>
              <a:rPr lang="ko-KR" altLang="en-US" dirty="0" smtClean="0"/>
              <a:t>으로 작성됨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Execution Window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85" y="1046709"/>
            <a:ext cx="1725807" cy="6538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410" y="1051205"/>
            <a:ext cx="1728192" cy="6493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985" y="1778706"/>
            <a:ext cx="3914319" cy="34740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985" y="5297829"/>
            <a:ext cx="1851425" cy="14078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1" y="5297830"/>
            <a:ext cx="1843562" cy="14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4230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2) SFC</a:t>
            </a:r>
            <a:r>
              <a:rPr lang="ko-KR" altLang="en-US" dirty="0" smtClean="0"/>
              <a:t>만 작성된 경우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u="sng" dirty="0" smtClean="0"/>
              <a:t>File &gt; Open </a:t>
            </a:r>
            <a:r>
              <a:rPr lang="en-US" altLang="ko-KR" u="sng" dirty="0"/>
              <a:t>SFC </a:t>
            </a:r>
            <a:r>
              <a:rPr lang="en-US" altLang="ko-KR" u="sng" dirty="0" smtClean="0"/>
              <a:t>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읽고자 하는 </a:t>
            </a:r>
            <a:r>
              <a:rPr lang="en-US" altLang="ko-KR" dirty="0"/>
              <a:t>SFC Sheet </a:t>
            </a:r>
            <a:r>
              <a:rPr lang="ko-KR" altLang="en-US" dirty="0" smtClean="0"/>
              <a:t>명 입력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u="sng" dirty="0" smtClean="0"/>
              <a:t>Analysis </a:t>
            </a:r>
            <a:r>
              <a:rPr lang="en-US" altLang="ko-KR" u="sng" dirty="0"/>
              <a:t>&gt; </a:t>
            </a:r>
            <a:r>
              <a:rPr lang="en-US" altLang="ko-KR" u="sng" dirty="0" smtClean="0"/>
              <a:t>Create DB Sheet</a:t>
            </a:r>
            <a:r>
              <a:rPr lang="en-US" altLang="ko-KR" dirty="0" smtClean="0"/>
              <a:t>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 smtClean="0"/>
              <a:t>SFC File</a:t>
            </a:r>
            <a:r>
              <a:rPr lang="ko-KR" altLang="en-US" dirty="0" smtClean="0"/>
              <a:t> </a:t>
            </a:r>
            <a:r>
              <a:rPr lang="ko-KR" altLang="en-US" dirty="0"/>
              <a:t>디렉토리에 </a:t>
            </a:r>
            <a:r>
              <a:rPr lang="en-US" altLang="ko-KR" dirty="0" smtClean="0"/>
              <a:t>DBSheet.xlsx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파일 생성됨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DBSheet.xlsx </a:t>
            </a:r>
            <a:r>
              <a:rPr lang="ko-KR" altLang="en-US" dirty="0" smtClean="0"/>
              <a:t>파일 작성 후</a:t>
            </a:r>
            <a:r>
              <a:rPr lang="en-US" altLang="ko-KR" dirty="0" smtClean="0"/>
              <a:t>, </a:t>
            </a:r>
          </a:p>
          <a:p>
            <a:pPr lvl="1"/>
            <a:r>
              <a:rPr lang="en-US" altLang="ko-KR" dirty="0" smtClean="0"/>
              <a:t>FT </a:t>
            </a:r>
            <a:r>
              <a:rPr lang="ko-KR" altLang="en-US" dirty="0" smtClean="0"/>
              <a:t>파일 생성은 </a:t>
            </a:r>
            <a:r>
              <a:rPr lang="en-US" altLang="ko-KR" dirty="0" smtClean="0"/>
              <a:t>1)</a:t>
            </a:r>
            <a:r>
              <a:rPr lang="ko-KR" altLang="en-US" dirty="0" smtClean="0"/>
              <a:t>과 동일하게 수행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Execution Window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124744"/>
            <a:ext cx="3236579" cy="28725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4143554"/>
            <a:ext cx="4028667" cy="239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8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1052736"/>
            <a:ext cx="8363273" cy="518457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STPA </a:t>
            </a:r>
            <a:r>
              <a:rPr lang="ko-KR" altLang="en-US" dirty="0" smtClean="0"/>
              <a:t>결과 파일</a:t>
            </a:r>
            <a:r>
              <a:rPr lang="en-US" altLang="ko-KR" dirty="0" smtClean="0"/>
              <a:t> : </a:t>
            </a:r>
            <a:r>
              <a:rPr lang="en-US" altLang="ko-KR" dirty="0"/>
              <a:t>03_SFC &amp; Comp. DB_ Low PZR Pressure_211005.xlsx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u="sng" dirty="0"/>
              <a:t>File &gt; Open File</a:t>
            </a:r>
            <a:r>
              <a:rPr lang="en-US" altLang="ko-KR" dirty="0"/>
              <a:t> </a:t>
            </a:r>
            <a:r>
              <a:rPr lang="ko-KR" altLang="en-US" dirty="0" smtClean="0"/>
              <a:t>선택 후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en-US" altLang="ko-KR" dirty="0" smtClean="0"/>
              <a:t>SFC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인식 확인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Example Execution</a:t>
            </a:r>
            <a:endParaRPr lang="ko-KR" altLang="en-US" b="1" dirty="0"/>
          </a:p>
        </p:txBody>
      </p:sp>
      <p:sp>
        <p:nvSpPr>
          <p:cNvPr id="10" name="내용 개체 틀 1"/>
          <p:cNvSpPr txBox="1">
            <a:spLocks/>
          </p:cNvSpPr>
          <p:nvPr/>
        </p:nvSpPr>
        <p:spPr>
          <a:xfrm>
            <a:off x="4226671" y="1645930"/>
            <a:ext cx="4422567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KIRAP format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파일 생성 확인</a:t>
            </a:r>
            <a:endParaRPr lang="en-US" altLang="ko-KR" dirty="0" smtClean="0"/>
          </a:p>
          <a:p>
            <a:r>
              <a:rPr lang="en-US" altLang="ko-KR" dirty="0" smtClean="0"/>
              <a:t>AIMS-PSA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Cutset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 결과 확인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760" y="2420888"/>
            <a:ext cx="2840804" cy="2160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5" y="2420888"/>
            <a:ext cx="3914319" cy="347400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824" y="3163416"/>
            <a:ext cx="2792648" cy="283542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t="13656" b="30023"/>
          <a:stretch/>
        </p:blipFill>
        <p:spPr>
          <a:xfrm>
            <a:off x="5076056" y="5213394"/>
            <a:ext cx="2698998" cy="12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11258</TotalTime>
  <Words>227</Words>
  <Application>Microsoft Office PowerPoint</Application>
  <PresentationFormat>화면 슬라이드 쇼(4:3)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SFCtoFTA User Manual </vt:lpstr>
      <vt:lpstr>Contents</vt:lpstr>
      <vt:lpstr>Introduction</vt:lpstr>
      <vt:lpstr>Execution Window</vt:lpstr>
      <vt:lpstr>Execution Window</vt:lpstr>
      <vt:lpstr>Example Execution</vt:lpstr>
    </vt:vector>
  </TitlesOfParts>
  <Company>KAERI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이상훈/선임급(외부)/리스크·신뢰도평가연구실</cp:lastModifiedBy>
  <cp:revision>877</cp:revision>
  <cp:lastPrinted>2021-04-20T00:43:33Z</cp:lastPrinted>
  <dcterms:created xsi:type="dcterms:W3CDTF">2010-09-20T05:56:22Z</dcterms:created>
  <dcterms:modified xsi:type="dcterms:W3CDTF">2021-10-14T07:22:02Z</dcterms:modified>
</cp:coreProperties>
</file>