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EA06C6-5C8F-428A-ACC1-76241C0312F0}" v="276" dt="2020-09-22T03:10:45.594"/>
    <p1510:client id="{26D4290D-117E-9DDA-CF0C-98A2D56548EC}" v="526" dt="2020-09-23T04:52:13.413"/>
    <p1510:client id="{67D74D58-B532-0278-0FA3-902E1D2824C1}" v="551" dt="2020-09-22T13:45:28.954"/>
    <p1510:client id="{6D2D265A-9F91-68D5-78CF-0EBC8020C05A}" v="100" dt="2020-09-22T12:50:07.767"/>
    <p1510:client id="{823B5784-AA4C-68B9-39F9-7FC668C61C77}" v="1227" dt="2020-09-22T08:57:21.035"/>
    <p1510:client id="{91FE7ECB-BAB5-8EA6-ED4F-5AF8EED96A34}" v="12" dt="2020-09-23T04:59:25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2T12:18:42.0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10567 16086 16383 0 0,'0'4'0'0'0,"-5"2"0"0"0,-9 0 0 0 0,-4 3 0 0 0,-2 0 0 0 0,-7 3 0 0 0,-3-1 0 0 0,0-2 0 0 0,-1-2 0 0 0,2 1 0 0 0,-4 0 0 0 0,0-2 0 0 0,1-1 0 0 0,1-2 0 0 0,2-2 0 0 0,1 0 0 0 0,2-1 0 0 0,-5 4 0 0 0,0 1 0 0 0,0 1 0 0 0,1-2 0 0 0,-3-1 0 0 0,-1-1 0 0 0,-2-1 0 0 0,-5-1 0 0 0,-4 0 0 0 0,1 0 0 0 0,5 0 0 0 0,-6-1 0 0 0,-3 1 0 0 0,-2 0 0 0 0,-2 0 0 0 0,0 0 0 0 0,3 0 0 0 0,3 0 0 0 0,3 0 0 0 0,6 0 0 0 0,0 0 0 0 0,1 0 0 0 0,-1 0 0 0 0,1 0 0 0 0,2 0 0 0 0,3 0 0 0 0,2 0 0 0 0,1 0 0 0 0,-3 0 0 0 0,0 0 0 0 0,0 0 0 0 0,1 0 0 0 0,2 0 0 0 0,0 0 0 0 0,1 0 0 0 0,1 0 0 0 0,-4 0 0 0 0,-6 0 0 0 0,-1 0 0 0 0,-3 0 0 0 0,1 0 0 0 0,3 0 0 0 0,3 0 0 0 0,2 0 0 0 0,3 0 0 0 0,1 0 0 0 0,-3 0 0 0 0,-1 0 0 0 0,-4-4 0 0 0,-1-7 0 0 0,2-4 0 0 0,2-1 0 0 0,2 3 0 0 0,7-2 0 0 0,2 3 0 0 0,4-1 0 0 0,2 1 0 0 0,3-1 0 0 0,-1 1 0 0 0,-3 3 0 0 0,2-2 0 0 0,-2 2 0 0 0,3-3 0 0 0,-2 1 0 0 0,3-2 0 0 0,-2-3 0 0 0,-3 1 0 0 0,2-1 0 0 0,-1-3 0 0 0,-3-2 0 0 0,3-2 0 0 0,-5-1 0 0 0,1-2 0 0 0,-5-4 0 0 0,2-2 0 0 0,4 0 0 0 0,7 1 0 0 0,-1 6 0 0 0,4 3 0 0 0,2 1 0 0 0,2-5 0 0 0,3-3 0 0 0,-3 0 0 0 0,-6 0 0 0 0,0 1 0 0 0,2 0 0 0 0,2 1 0 0 0,2-4 0 0 0,2-1 0 0 0,2 1 0 0 0,1 1 0 0 0,0 1 0 0 0,0-3 0 0 0,1-1 0 0 0,-1 2 0 0 0,0 0 0 0 0,1-2 0 0 0,-1 0 0 0 0,0 1 0 0 0,0 1 0 0 0,0 2 0 0 0,0 2 0 0 0,0 0 0 0 0,0 1 0 0 0,0 1 0 0 0,4-5 0 0 0,2-2 0 0 0,-1 1 0 0 0,4 1 0 0 0,5-3 0 0 0,-1-1 0 0 0,-2 2 0 0 0,2 1 0 0 0,-2 2 0 0 0,2 2 0 0 0,3 4 0 0 0,-2 3 0 0 0,2 0 0 0 0,-2-1 0 0 0,1 3 0 0 0,-2 1 0 0 0,1 2 0 0 0,-1 0 0 0 0,0 2 0 0 0,-1-5 0 0 0,2-4 0 0 0,2-2 0 0 0,4-3 0 0 0,2 0 0 0 0,-3 0 0 0 0,1 5 0 0 0,-4 1 0 0 0,0 0 0 0 0,1 4 0 0 0,-1 0 0 0 0,0-1 0 0 0,2-3 0 0 0,3 3 0 0 0,1 5 0 0 0,2-1 0 0 0,1 3 0 0 0,-3-1 0 0 0,-2 1 0 0 0,5-2 0 0 0,3 1 0 0 0,0-1 0 0 0,5 1 0 0 0,1 3 0 0 0,-1-2 0 0 0,3 2 0 0 0,-1 1 0 0 0,-1-1 0 0 0,-3 0 0 0 0,-1 2 0 0 0,-3 2 0 0 0,0 2 0 0 0,-1 1 0 0 0,-1 2 0 0 0,1 0 0 0 0,-1-5 0 0 0,1 0 0 0 0,-1 0 0 0 0,1 1 0 0 0,0 1 0 0 0,-1 1 0 0 0,6 1 0 0 0,0 0 0 0 0,1 1 0 0 0,-2 1 0 0 0,-1-1 0 0 0,-1 0 0 0 0,-1 5 0 0 0,-1 5 0 0 0,0 2 0 0 0,-1-2 0 0 0,1 2 0 0 0,-1-1 0 0 0,-3 2 0 0 0,-2-2 0 0 0,4-1 0 0 0,-1 0 0 0 0,-1 4 0 0 0,5 0 0 0 0,-2 1 0 0 0,3 3 0 0 0,-2 2 0 0 0,-2 3 0 0 0,-1 1 0 0 0,1 2 0 0 0,4 0 0 0 0,-2 0 0 0 0,-1-4 0 0 0,-5-2 0 0 0,-6 1 0 0 0,4 1 0 0 0,2 0 0 0 0,-1 2 0 0 0,0 1 0 0 0,2-4 0 0 0,-4-1 0 0 0,0 0 0 0 0,2 2 0 0 0,2 1 0 0 0,-3 5 0 0 0,0-1 0 0 0,-2-2 0 0 0,-1-5 0 0 0,-2-1 0 0 0,-4 0 0 0 0,-3 2 0 0 0,2-3 0 0 0,4-1 0 0 0,0 3 0 0 0,-3 0 0 0 0,3 3 0 0 0,3 1 0 0 0,-2 1 0 0 0,-1 1 0 0 0,-5 0 0 0 0,-2 0 0 0 0,2-4 0 0 0,0-2 0 0 0,-2 1 0 0 0,-1 0 0 0 0,-1 2 0 0 0,-2 1 0 0 0,0 0 0 0 0,-1 6 0 0 0,0 2 0 0 0,0-1 0 0 0,-1 0 0 0 0,1-2 0 0 0,0-1 0 0 0,0 3 0 0 0,0 2 0 0 0,0-2 0 0 0,0-1 0 0 0,0-1 0 0 0,0-1 0 0 0,0-2 0 0 0,0 0 0 0 0,0 4 0 0 0,0 2 0 0 0,0-1 0 0 0,0-1 0 0 0,0-1 0 0 0,0-2 0 0 0,0 5 0 0 0,0 0 0 0 0,0-1 0 0 0,0-1 0 0 0,0-1 0 0 0,0-2 0 0 0,0 5 0 0 0,-5-1 0 0 0,-1 1 0 0 0,-4-2 0 0 0,0-6-16383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2T12:18:42.0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24996 17224 16383 0 0,'-4'0'0'0'0,"-7"0"0"0"0,-4 0 0 0 0,-6 0 0 0 0,-2 5 0 0 0,-3 1 0 0 0,0-1 0 0 0,-1 0 0 0 0,0-2 0 0 0,0-1 0 0 0,1-1 0 0 0,0-1 0 0 0,-5 0 0 0 0,-1 0 0 0 0,1 0 0 0 0,1 0 0 0 0,1-1 0 0 0,1 1 0 0 0,-3 0 0 0 0,-1 0 0 0 0,0 0 0 0 0,2 0 0 0 0,1 0 0 0 0,2 0 0 0 0,0 0 0 0 0,-3 0 0 0 0,-6 0 0 0 0,-6 0 0 0 0,-3 0 0 0 0,-4 0 0 0 0,-3 5 0 0 0,0 0 0 0 0,0 1 0 0 0,3 3 0 0 0,3 0 0 0 0,3-2 0 0 0,1-1 0 0 0,4-2 0 0 0,-2-2 0 0 0,3-2 0 0 0,-6 1 0 0 0,-1-2 0 0 0,0 1 0 0 0,2 0 0 0 0,-1-1 0 0 0,-1 1 0 0 0,-2 0 0 0 0,2 0 0 0 0,0 0 0 0 0,-2 0 0 0 0,-1 0 0 0 0,3 0 0 0 0,0 0 0 0 0,-2 0 0 0 0,4 0 0 0 0,-1 0 0 0 0,-2 0 0 0 0,-1 4 0 0 0,-2 2 0 0 0,2 0 0 0 0,-3-2 0 0 0,1-1 0 0 0,6-1 0 0 0,0-1 0 0 0,-1 0 0 0 0,-3-1 0 0 0,-1 0 0 0 0,-2-1 0 0 0,3 1 0 0 0,0-5 0 0 0,5-1 0 0 0,-1-4 0 0 0,3-4 0 0 0,4-5 0 0 0,3 1 0 0 0,3 4 0 0 0,6-1 0 0 0,3 3 0 0 0,0 3 0 0 0,4-1 0 0 0,0-3 0 0 0,-2-5 0 0 0,-2 2 0 0 0,-2-1 0 0 0,-2-2 0 0 0,4-3 0 0 0,0 4 0 0 0,4-1 0 0 0,0-1 0 0 0,-1-1 0 0 0,1-2 0 0 0,5-2 0 0 0,3 0 0 0 0,-5-1 0 0 0,-1 0 0 0 0,2 0 0 0 0,-5 0 0 0 0,-1 0 0 0 0,4 0 0 0 0,-5 0 0 0 0,0 0 0 0 0,4-4 0 0 0,1 3 0 0 0,1-3 0 0 0,0-5 0 0 0,1-1 0 0 0,-1-3 0 0 0,1 1 0 0 0,3 2 0 0 0,3 3 0 0 0,2 3 0 0 0,3 1 0 0 0,0 3 0 0 0,-3-5 0 0 0,-1 0 0 0 0,0 0 0 0 0,1 2 0 0 0,1 0 0 0 0,1-3 0 0 0,1 0 0 0 0,1 0 0 0 0,0-3 0 0 0,0 1 0 0 0,0 1 0 0 0,0 1 0 0 0,1-6 0 0 0,-1-5 0 0 0,0-1 0 0 0,0-1 0 0 0,0-1 0 0 0,0-3 0 0 0,-4-5 0 0 0,-2 2 0 0 0,0 0 0 0 0,2 2 0 0 0,0-1 0 0 0,2 5 0 0 0,1 5 0 0 0,1 1 0 0 0,0-1 0 0 0,0 1 0 0 0,0 4 0 0 0,1-5 0 0 0,-1-1 0 0 0,0 3 0 0 0,0 4 0 0 0,0-2 0 0 0,0 2 0 0 0,0 3 0 0 0,0-3 0 0 0,0 0 0 0 0,0 3 0 0 0,0 1 0 0 0,0-2 0 0 0,4-1 0 0 0,2 2 0 0 0,4-7 0 0 0,1-1 0 0 0,2 1 0 0 0,-1 0 0 0 0,-2 0 0 0 0,1 4 0 0 0,-1-1 0 0 0,-2 0 0 0 0,2 3 0 0 0,-1 3 0 0 0,2 1 0 0 0,4 2 0 0 0,0 0 0 0 0,1-3 0 0 0,2-5 0 0 0,3-2 0 0 0,-2 1 0 0 0,-5-1 0 0 0,0 5 0 0 0,2 3 0 0 0,-2 3 0 0 0,-3-3 0 0 0,1 3 0 0 0,-2 2 0 0 0,-2 0 0 0 0,2 0 0 0 0,3 0 0 0 0,0 0 0 0 0,1-6 0 0 0,8-1 0 0 0,0-5 0 0 0,5 0 0 0 0,3-3 0 0 0,-1 1 0 0 0,1 2 0 0 0,-6 3 0 0 0,-2 3 0 0 0,-1 7 0 0 0,-3 2 0 0 0,-1 5 0 0 0,-3 1 0 0 0,0 3 0 0 0,-2-1 0 0 0,6-3 0 0 0,-1-2 0 0 0,2 1 0 0 0,-3-1 0 0 0,1-1 0 0 0,1 2 0 0 0,7-5 0 0 0,4-3 0 0 0,4-1 0 0 0,7-1 0 0 0,-4 0 0 0 0,-3 4 0 0 0,-4 2 0 0 0,-2 4 0 0 0,-1 6 0 0 0,0 4 0 0 0,-1-1 0 0 0,0 1 0 0 0,4-3 0 0 0,-2-4 0 0 0,-2 0 0 0 0,0 3 0 0 0,4 3 0 0 0,1 3 0 0 0,1 2 0 0 0,-2 2 0 0 0,0 1 0 0 0,-1 1 0 0 0,-1-1 0 0 0,-1 1 0 0 0,0-5 0 0 0,-1-2 0 0 0,1 1 0 0 0,0 1 0 0 0,-1 0 0 0 0,1 2 0 0 0,0 1 0 0 0,4 1 0 0 0,1 0 0 0 0,1 0 0 0 0,-2 0 0 0 0,-1 1 0 0 0,-1-1 0 0 0,-1 0 0 0 0,-1 0 0 0 0,4 0 0 0 0,2 0 0 0 0,-1 0 0 0 0,-1 0 0 0 0,-1 0 0 0 0,-2 0 0 0 0,5 0 0 0 0,0 0 0 0 0,-1 0 0 0 0,-1 0 0 0 0,-1 0 0 0 0,-2 0 0 0 0,0 0 0 0 0,-1 4 0 0 0,0 2 0 0 0,-1 4 0 0 0,1 5 0 0 0,0-1 0 0 0,-1 3 0 0 0,5 6 0 0 0,2 4 0 0 0,-1 2 0 0 0,-1 1 0 0 0,-1-2 0 0 0,4 1 0 0 0,-5-2 0 0 0,-2-5 0 0 0,-1-1 0 0 0,-1-1 0 0 0,-4 1 0 0 0,-1 2 0 0 0,0 0 0 0 0,2 6 0 0 0,1 3 0 0 0,2-1 0 0 0,1-1 0 0 0,0-5 0 0 0,-3 2 0 0 0,-2 0 0 0 0,1 1 0 0 0,0 3 0 0 0,2-3 0 0 0,-3-1 0 0 0,-1-2 0 0 0,-4 0 0 0 0,1-5 0 0 0,1 3 0 0 0,-2 3 0 0 0,1-4 0 0 0,-2-1 0 0 0,-4 4 0 0 0,1 3 0 0 0,-2 1 0 0 0,-1 0 0 0 0,1-1 0 0 0,0 0 0 0 0,-2-1 0 0 0,-2-1 0 0 0,-2 0 0 0 0,2 0 0 0 0,2 4 0 0 0,3-3 0 0 0,0-1 0 0 0,-2-2 0 0 0,-2 1 0 0 0,3 4 0 0 0,-1 1 0 0 0,-2 1 0 0 0,-1-1 0 0 0,-2-1 0 0 0,3 3 0 0 0,4 1 0 0 0,2-2 0 0 0,-2 0 0 0 0,-3-2 0 0 0,-2-2 0 0 0,2 0 0 0 0,5-1 0 0 0,-1 4 0 0 0,-1 1 0 0 0,-3 0 0 0 0,-2 0 0 0 0,-2-3 0 0 0,-2 4 0 0 0,-1 1 0 0 0,0-1 0 0 0,-1-2 0 0 0,1-1 0 0 0,4-6 0 0 0,1 2 0 0 0,0 2 0 0 0,0-1 0 0 0,-2 1 0 0 0,-1 4 0 0 0,-1 6 0 0 0,4 1 0 0 0,1 2 0 0 0,-1 0 0 0 0,-1-4 0 0 0,4-2 0 0 0,-1-4 0 0 0,0-2 0 0 0,-2-1 0 0 0,-2 3 0 0 0,-1 1 0 0 0,-2 0 0 0 0,1-1 0 0 0,-2-2 0 0 0,1 0 0 0 0,0-2 0 0 0,-1 0 0 0 0,1 0 0 0 0,0 4 0 0 0,0 2 0 0 0,0-1 0 0 0,0-1 0 0 0,0-1 0 0 0,0-2 0 0 0,0 0 0 0 0,0 4 0 0 0,0 5 0 0 0,0 1 0 0 0,0-1 0 0 0,0-3 0 0 0,0-2 0 0 0,0-3 0 0 0,0 0 0 0 0,0-2 0 0 0,0-1 0 0 0,0 1 0 0 0,0-1 0 0 0,0 0 0 0 0,0 1 0 0 0,0 0 0 0 0,0-1 0 0 0,0 5 0 0 0,0 2 0 0 0,0 4 0 0 0,0 0 0 0 0,0-2 0 0 0,0-1 0 0 0,0-3 0 0 0,0-2 0 0 0,0-1 0 0 0,0-1 0 0 0,0 0 0 0 0,0-1 0 0 0,0 0 0 0 0,0 5 0 0 0,0 2 0 0 0,0-1 0 0 0,0-1 0 0 0,-4-1 0 0 0,-2-1 0 0 0,0-1 0 0 0,-3-1 0 0 0,0 0 0 0 0,2-1 0 0 0,1 5 0 0 0,-2 2 0 0 0,-4-1 0 0 0,0 3 0 0 0,-3-3 0 0 0,2-4 0 0 0,2-1 0 0 0,4-1 0 0 0,3 0 0 0 0,2-1 0 0 0,-3 1 0 0 0,-1-4-16383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04:57:05.1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27920 5467 16383 0 0,'0'5'0'0'0,"0"5"0"0"0,0 6 0 0 0,0 4 0 0 0,0 3 0 0 0,0 7 0 0 0,0 3 0 0 0,0-1 0 0 0,-4-1 0 0 0,-7-1 0 0 0,0-1 0 0 0,1-2 0 0 0,2 0 0 0 0,3-1 0 0 0,2-1 0 0 0,-3 5 0 0 0,-5-3 0 0 0,0-2 0 0 0,2 0 0 0 0,1-1 0 0 0,4 1 0 0 0,-3 4 0 0 0,0 2 0 0 0,-4 0 0 0 0,-3-1 0 0 0,0-1 0 0 0,2-1 0 0 0,-1-1 0 0 0,-2-1 0 0 0,1 5 0 0 0,-2 4 0 0 0,-2 2 0 0 0,2-1 0 0 0,3-3 0 0 0,1-2 0 0 0,1 2 0 0 0,2 0 0 0 0,0-1 0 0 0,-4 3 0 0 0,0-1 0 0 0,-2-1 0 0 0,2-2 0 0 0,-2-2 0 0 0,3-1 0 0 0,2-2 0 0 0,-1 0 0 0 0,1 0 0 0 0,3-1 0 0 0,2 1 0 0 0,-3 3 0 0 0,-3 3 0 0 0,-1-1 0 0 0,2-1 0 0 0,-2-5 0 0 0,-3 1 0 0 0,1 1 0 0 0,-1 1 0 0 0,1-1 0 0 0,-1-5 0 0 0,2-1 0 0 0,-1 4 0 0 0,-2 2 0 0 0,1 2 0 0 0,-2-1 0 0 0,-1 0 0 0 0,-3-1 0 0 0,3 0 0 0 0,-1-1 0 0 0,4 0 0 0 0,4 0 0 0 0,-1 0 0 0 0,-2-5 0 0 0,1-1 0 0 0,-2-4 0 0 0,2-1 0 0 0,-1 2 0 0 0,-3-2 0 0 0,2 1 0 0 0,-2-3 0 0 0,3 2 0 0 0,-1-3 0 0 0,2 2 0 0 0,-1 2 0 0 0,-2-1 0 0 0,1 2 0 0 0,-1-4 0 0 0,2 2 0 0 0,-1 3 0 0 0,2 1 0 0 0,-5 3 0 0 0,-5 2 0 0 0,-2-3 0 0 0,-1-5 0 0 0,-1-1 0 0 0,0-3 0 0 0,4 0 0 0 0,-2 4 0 0 0,-2 2 0 0 0,0 4 0 0 0,0 1 0 0 0,0 2 0 0 0,4 1 0 0 0,3-4 0 0 0,-1 3 0 0 0,0-3 0 0 0,-6 0 0 0 0,-3-1 0 0 0,0-2 0 0 0,0-1 0 0 0,1-4 0 0 0,5 1 0 0 0,3-3 0 0 0,0 2 0 0 0,0-2 0 0 0,-2-3 0 0 0,4 1 0 0 0,0-1 0 0 0,0 3 0 0 0,-3 3 0 0 0,0-1 0 0 0,-2 2 0 0 0,-1 3 0 0 0,-5 1 0 0 0,-6 3 0 0 0,-2 2 0 0 0,2-4 0 0 0,6-1 0 0 0,5-4 0 0 0,2-4 0 0 0,0 0 0 0 0,0-3 0 0 0,-1-2 0 0 0,0-2 0 0 0,-1 2 0 0 0,4 4 0 0 0,1 1 0 0 0,0-2 0 0 0,-2-3 0 0 0,-5 2 0 0 0,-3-1 0 0 0,0-1 0 0 0,0 2 0 0 0,1 0 0 0 0,1-2 0 0 0,1-2 0 0 0,0 2 0 0 0,1 1 0 0 0,1-2 0 0 0,-1-1 0 0 0,0-2 0 0 0,1-2 0 0 0,-1 0 0 0 0,0-1 0 0 0,-4 0 0 0 0,-1 0 0 0 0,-1-1 0 0 0,2 1 0 0 0,1 0 0 0 0,1 0 0 0 0,1 0 0 0 0,1-1 0 0 0,0 1 0 0 0,1 0 0 0 0,-1 1 0 0 0,0-1 0 0 0,1 0 0 0 0,-1 0 0 0 0,0 0 0 0 0,5-5 0 0 0,-3-1 0 0 0,2-4 0 0 0,1 0 0 0 0,-1-3 0 0 0,0-4 0 0 0,-2 2 0 0 0,0 2 0 0 0,3 0 0 0 0,1 2 0 0 0,4-2 0 0 0,1 2 0 0 0,-3-3 0 0 0,3-2 0 0 0,-1 1 0 0 0,-1-1 0 0 0,1-2 0 0 0,-1 1 0 0 0,-2 0 0 0 0,-1-1 0 0 0,2-3 0 0 0,-1-2 0 0 0,0-1 0 0 0,-3 3 0 0 0,4 1 0 0 0,-1 4 0 0 0,4 0 0 0 0,0 3 0 0 0,-3-1 0 0 0,-1-2 0 0 0,-3-3 0 0 0,2-3 0 0 0,1 3 0 0 0,-1 0 0 0 0,-1-2 0 0 0,2 0 0 0 0,0 2 0 0 0,0 0 0 0 0,-2 0 0 0 0,2-3 0 0 0,1 0 0 0 0,3-2 0 0 0,0 3 0 0 0,2 1 0 0 0,-1 4 0 0 0,2 0 0 0 0,-1 3 0 0 0,1 0 0 0 0,-2 1 0 0 0,3-1 0 0 0,-3 1 0 0 0,2-1 0 0 0,3-4 0 0 0,-2 2 0 0 0,-3 4 0 0 0,-4-2 0 0 0,2-2 0 0 0,-1-4 0 0 0,-3 3 0 0 0,3-2 0 0 0,0 3 0 0 0,2 0 0 0 0,0 2 0 0 0,2-2 0 0 0,-1-1 0 0 0,-6-4 0 0 0,-1-1 0 0 0,-1 1 0 0 0,4 1 0 0 0,0 3 0 0 0,-1 0 0 0 0,-2 3 0 0 0,3-1 0 0 0,0-3 0 0 0,-2-2 0 0 0,-1-3 0 0 0,-2 3 0 0 0,4 0 0 0 0,-1 3 0 0 0,5 0 0 0 0,-1 3 0 0 0,-1-1 0 0 0,-3-2 0 0 0,-2 1 0 0 0,3-1 0 0 0,0-2 0 0 0,-1-3 0 0 0,-2-1 0 0 0,-1-3 0 0 0,-1 0 0 0 0,3-1 0 0 0,1 4 0 0 0,0 2 0 0 0,-2-5 0 0 0,-1 2 0 0 0,4-4 0 0 0,-1 2 0 0 0,5 2 0 0 0,-5-4 0 0 0,1-3 0 0 0,-4 0 0 0 0,0 1 0 0 0,6 1 0 0 0,4 0 0 0 0,1 2 0 0 0,3-1 0 0 0,-3 1 0 0 0,2 1 0 0 0,-3-6 0 0 0,2 0 0 0 0,2 0 0 0 0,3 1 0 0 0,3 1 0 0 0,1-3 0 0 0,1-1 0 0 0,1 1 0 0 0,1 2 0 0 0,-1 1 0 0 0,1 1 0 0 0,-1 2 0 0 0,0 0 0 0 0,0 0 0 0 0,0 0 0 0 0,1 1 0 0 0,-2-1 0 0 0,1 1 0 0 0,0-1 0 0 0,0 0 0 0 0,0 1 0 0 0,0-1 0 0 0,0 0 0 0 0,0-4 0 0 0,0-2 0 0 0,0 1 0 0 0,0 0 0 0 0,5 7 0 0 0,1 2 0 0 0,-1 0 0 0 0,4 1 0 0 0,4-2 0 0 0,5-1 0 0 0,-1 0 0 0 0,1-1 0 0 0,2-1 0 0 0,-2 0 0 0 0,-1 5 0 0 0,-2-4 0 0 0,0-1 0 0 0,2-1 0 0 0,3 4 0 0 0,2 2 0 0 0,2 0 0 0 0,-4-1 0 0 0,0 3 0 0 0,1 1 0 0 0,1-1 0 0 0,1-2 0 0 0,5-2 0 0 0,3 4 0 0 0,0-1 0 0 0,-5 0 0 0 0,-2 3 0 0 0,3 5 0 0 0,1 3 0 0 0,1 5 0 0 0,-5-3 0 0 0,-2 1 0 0 0,4 1 0 0 0,-3-4 0 0 0,0 1 0 0 0,4-3 0 0 0,7-4 0 0 0,2 0 0 0 0,-2 3 0 0 0,4 0 0 0 0,-2 0 0 0 0,3 4 0 0 0,-1 2 0 0 0,-3 3 0 0 0,2 2 0 0 0,-2 0 0 0 0,-2-3 0 0 0,-2-1 0 0 0,-2 0 0 0 0,-1 1 0 0 0,2 1 0 0 0,2 1 0 0 0,3 1 0 0 0,5 1 0 0 0,5 0 0 0 0,3 0 0 0 0,2 0 0 0 0,6 1 0 0 0,2-1 0 0 0,9 0 0 0 0,6 0 0 0 0,-1 0 0 0 0,-3 0 0 0 0,-5 0 0 0 0,-5 0 0 0 0,-3 0 0 0 0,-3 0 0 0 0,-1 0 0 0 0,-1 0 0 0 0,0 0 0 0 0,-5 0 0 0 0,3 0 0 0 0,-2 0 0 0 0,-5 0 0 0 0,-5 0 0 0 0,0 0 0 0 0,3 0 0 0 0,2 0 0 0 0,0 0 0 0 0,-4 0 0 0 0,1 0 0 0 0,-2 0 0 0 0,1 0 0 0 0,-1 0 0 0 0,2 0 0 0 0,-1 0 0 0 0,-3 0 0 0 0,1 0 0 0 0,4 0 0 0 0,3 0 0 0 0,4 0 0 0 0,2 0 0 0 0,2 0 0 0 0,1 0 0 0 0,4 0 0 0 0,7 4 0 0 0,0 2 0 0 0,0 0 0 0 0,-4 3 0 0 0,-2 4 0 0 0,-2 0 0 0 0,3-1 0 0 0,0-4 0 0 0,-1-3 0 0 0,-6-2 0 0 0,-3-2 0 0 0,-5-1 0 0 0,-1 0 0 0 0,-3-1 0 0 0,-4 5 0 0 0,-4 6 0 0 0,-2 1 0 0 0,-2-1 0 0 0,-1-3 0 0 0,-1-2 0 0 0,0-2 0 0 0,0 3 0 0 0,0 0 0 0 0,1 4 0 0 0,-1 0 0 0 0,5 3 0 0 0,2 3 0 0 0,-1-1 0 0 0,0-2 0 0 0,-2 0 0 0 0,-2 2 0 0 0,0-1 0 0 0,4 2 0 0 0,-4 2 0 0 0,-1-2 0 0 0,-6 1 0 0 0,-2-3 0 0 0,-3 1 0 0 0,-1-2 0 0 0,2 1 0 0 0,-1 2 0 0 0,-4 4 0 0 0,1 1 0 0 0,-2-1-16383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04:57:05.1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9218 14129 16383 0 0,'-5'0'0'0'0,"-5"0"0"0"0,-1 4 0 0 0,-4 6 0 0 0,2 6 0 0 0,2 4 0 0 0,4 4 0 0 0,-3 1 0 0 0,-2 2 0 0 0,0 0 0 0 0,-3 0 0 0 0,2-1 0 0 0,-1 5 0 0 0,-4-3 0 0 0,3-2 0 0 0,-2-6 0 0 0,3-1 0 0 0,4 0 0 0 0,3 1 0 0 0,2 2 0 0 0,-1-3 0 0 0,0 4 0 0 0,-4 3 0 0 0,-4 1 0 0 0,-4 0 0 0 0,1 5 0 0 0,-1 1 0 0 0,-2-1 0 0 0,2-1 0 0 0,0-2 0 0 0,-1 3 0 0 0,-2 1 0 0 0,-1-1 0 0 0,2-2 0 0 0,-4-1 0 0 0,-2-2 0 0 0,3 0 0 0 0,2-5 0 0 0,-1-3 0 0 0,-1 1 0 0 0,0 1 0 0 0,-1 2 0 0 0,-1-4 0 0 0,-1 0 0 0 0,0 1 0 0 0,0 1 0 0 0,0-3 0 0 0,0 1 0 0 0,0-4 0 0 0,1-4 0 0 0,-1 0 0 0 0,0-1 0 0 0,4 1 0 0 0,-2 0 0 0 0,-2 1 0 0 0,-1 4 0 0 0,-4 3 0 0 0,-7-1 0 0 0,0 0 0 0 0,2 2 0 0 0,-3-3 0 0 0,2 1 0 0 0,3 1 0 0 0,2-3 0 0 0,3 1 0 0 0,1-3 0 0 0,2 1 0 0 0,0-3 0 0 0,5 2 0 0 0,2-2 0 0 0,-1 2 0 0 0,-1-3 0 0 0,3 3 0 0 0,0-2 0 0 0,-1 2 0 0 0,-2 2 0 0 0,-1-1 0 0 0,-2 1 0 0 0,-2-2 0 0 0,1 1 0 0 0,-6-2 0 0 0,-1 1 0 0 0,-4-2 0 0 0,0 2 0 0 0,1-2 0 0 0,3-3 0 0 0,2 2 0 0 0,-3-2 0 0 0,5 3 0 0 0,2-1 0 0 0,1-3 0 0 0,1 3 0 0 0,0-2 0 0 0,4 3 0 0 0,-3-1 0 0 0,-3-2 0 0 0,-1-3 0 0 0,0-2 0 0 0,0-2 0 0 0,1-2 0 0 0,-1 0 0 0 0,1 0 0 0 0,-5-1 0 0 0,0 1 0 0 0,-1-1 0 0 0,2 1 0 0 0,1 0 0 0 0,1 0 0 0 0,-3 0 0 0 0,-1 0 0 0 0,1 0 0 0 0,1 0 0 0 0,1 0 0 0 0,-3 0 0 0 0,-1 0 0 0 0,-3 0 0 0 0,0 0 0 0 0,2 0 0 0 0,2 0 0 0 0,2 0 0 0 0,2 0 0 0 0,-3-4 0 0 0,-5-7 0 0 0,-6-4 0 0 0,1-1 0 0 0,3-2 0 0 0,2-2 0 0 0,5 3 0 0 0,6-1 0 0 0,4 3 0 0 0,0 4 0 0 0,0-5 0 0 0,-5 0 0 0 0,1-1 0 0 0,1 2 0 0 0,0 3 0 0 0,0 5 0 0 0,0-2 0 0 0,3-4 0 0 0,1 1 0 0 0,0 2 0 0 0,-1-1 0 0 0,-2-4 0 0 0,-1 2 0 0 0,4-3 0 0 0,0 3 0 0 0,4-2 0 0 0,1 2 0 0 0,-3-1 0 0 0,-1 2 0 0 0,-3 2 0 0 0,-2-5 0 0 0,0 0 0 0 0,-2-2 0 0 0,-4-3 0 0 0,-3 2 0 0 0,2 1 0 0 0,0 2 0 0 0,2-1 0 0 0,1 3 0 0 0,-4-5 0 0 0,0 0 0 0 0,1-1 0 0 0,1 3 0 0 0,1-1 0 0 0,1-1 0 0 0,2 2 0 0 0,-5-1 0 0 0,0 3 0 0 0,4-1 0 0 0,3 3 0 0 0,1-2 0 0 0,-5-3 0 0 0,-1-2 0 0 0,3-3 0 0 0,3 3 0 0 0,0-1 0 0 0,-4 4 0 0 0,2 0 0 0 0,1-1 0 0 0,0-3 0 0 0,0 2 0 0 0,-1 1 0 0 0,0-3 0 0 0,5-1 0 0 0,0 2 0 0 0,4 1 0 0 0,1-2 0 0 0,-3 4 0 0 0,3-1 0 0 0,4-2 0 0 0,-1 3 0 0 0,2-1 0 0 0,-7-6 0 0 0,0-3 0 0 0,-1 2 0 0 0,2 1 0 0 0,4 1 0 0 0,3-2 0 0 0,0 0 0 0 0,-3 0 0 0 0,0-2 0 0 0,2 1 0 0 0,3-5 0 0 0,2-2 0 0 0,3 1 0 0 0,-8 0 0 0 0,-1 2 0 0 0,0 1 0 0 0,2 1 0 0 0,-1-3 0 0 0,1-2 0 0 0,1 1 0 0 0,3 1 0 0 0,2-4 0 0 0,2 1 0 0 0,0-4 0 0 0,1 1 0 0 0,1-3 0 0 0,-1 1 0 0 0,0 3 0 0 0,1 2 0 0 0,-1 3 0 0 0,0 2 0 0 0,0-3 0 0 0,0 0 0 0 0,0-4 0 0 0,0-1 0 0 0,0 2 0 0 0,0 2 0 0 0,0 2 0 0 0,0 2 0 0 0,0 2 0 0 0,5 4 0 0 0,0 2 0 0 0,5 0 0 0 0,1-1 0 0 0,2-1 0 0 0,3-1 0 0 0,4-2 0 0 0,3 0 0 0 0,2-1 0 0 0,0 4 0 0 0,2 2 0 0 0,-1 0 0 0 0,1-2 0 0 0,-1-1 0 0 0,0-1 0 0 0,0 4 0 0 0,0 5 0 0 0,0 5 0 0 0,0 4 0 0 0,0 3 0 0 0,0 3 0 0 0,-1 0 0 0 0,6 1 0 0 0,0-4 0 0 0,1-2 0 0 0,-2 0 0 0 0,3 1 0 0 0,1 1 0 0 0,-2 1 0 0 0,-1 1 0 0 0,-2 1 0 0 0,-1 0 0 0 0,-2 0 0 0 0,5 0 0 0 0,0 0 0 0 0,0 1 0 0 0,3-1 0 0 0,5 0 0 0 0,0 0 0 0 0,-2 0 0 0 0,1-5 0 0 0,8 0 0 0 0,13-5 0 0 0,6-5 0 0 0,4 0 0 0 0,0 3 0 0 0,-3 4 0 0 0,-5 2 0 0 0,-3 3 0 0 0,-3 2 0 0 0,3 0 0 0 0,-1 2 0 0 0,0-1 0 0 0,-2 1 0 0 0,-1 0 0 0 0,-5-1 0 0 0,-3 0 0 0 0,1 0 0 0 0,-5 0 0 0 0,-4 0 0 0 0,0 0 0 0 0,-2 0 0 0 0,-3 0 0 0 0,-2 0 0 0 0,2 0 0 0 0,-1 0 0 0 0,0 0 0 0 0,2 0 0 0 0,1 0 0 0 0,-3 0 0 0 0,-1 0 0 0 0,3 0 0 0 0,-1 0 0 0 0,4 0 0 0 0,-1 0 0 0 0,3 0 0 0 0,-2 0 0 0 0,-1 0 0 0 0,-4 0 0 0 0,-2 5 0 0 0,-2 1 0 0 0,3-1 0 0 0,0 4 0 0 0,5 4 0 0 0,4 1 0 0 0,0-3 0 0 0,-3-3 0 0 0,-3 2 0 0 0,2 3 0 0 0,-2-1 0 0 0,-1-1 0 0 0,-2-4 0 0 0,2 2 0 0 0,0-1 0 0 0,-2 3 0 0 0,0-1 0 0 0,2-1 0 0 0,0 1 0 0 0,-1 0 0 0 0,3-3 0 0 0,-1 3 0 0 0,-1-1 0 0 0,3 2 0 0 0,-1 0 0 0 0,-2 2 0 0 0,2-1 0 0 0,0-2 0 0 0,-2-4 0 0 0,-2 3 0 0 0,-2-2 0 0 0,-1 0 0 0 0,-2-3 0 0 0,0 3 0 0 0,-5 5 0 0 0,3 0 0 0 0,2-2 0 0 0,1 2 0 0 0,-1-2 0 0 0,-3 3 0 0 0,-2-2 0 0 0,4 3 0 0 0,3-2 0 0 0,0 1 0 0 0,0 4 0 0 0,0-2 0 0 0,0 2 0 0 0,-2-3 0 0 0,5 1 0 0 0,1-2 0 0 0,0 1 0 0 0,-2 2 0 0 0,-1 4 0 0 0,-2 2 0 0 0,0 2 0 0 0,-5 1 0 0 0,-2 1 0 0 0,-5 0 0 0 0,1 0 0 0 0,-4 1 0 0 0,-3-1 0 0 0,-3 0 0 0 0,-3 0 0 0 0,-2 0 0 0 0,-1 0 0 0 0,0-1 0 0 0,-1 1 0 0 0,0 0 0 0 0,1 0 0 0 0,-1 0 0 0 0,1 4 0 0 0,0 1 0 0 0,0 1 0 0 0,0-2 0 0 0,0-1 0 0 0,0-1 0 0 0,0 3 0 0 0,0 1 0 0 0,0 0 0 0 0,0-2 0 0 0,0-2 0 0 0,0 0 0 0 0,0-6-16383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04:57:05.13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9288 13651 16383 0 0,'4'0'0'0'0,"7"-5"0"0"0,4-1 0 0 0,10 1 0 0 0,4 0 0 0 0,2 2 0 0 0,5 1 0 0 0,0-3 0 0 0,-2-6 0 0 0,-1 0 0 0 0,-3 1 0 0 0,-2 2 0 0 0,-1 3 0 0 0,-1 2 0 0 0,0 2 0 0 0,-1 1 0 0 0,0 0 0 0 0,5 0 0 0 0,2 1 0 0 0,-1-1 0 0 0,-1 1 0 0 0,-1-1 0 0 0,-1 0 0 0 0,-1 0 0 0 0,-1 0 0 0 0,0 0 0 0 0,-1 0 0 0 0,1 0 0 0 0,-1 0 0 0 0,1 0 0 0 0,9 0 0 0 0,6 0 0 0 0,11 0 0 0 0,9 0 0 0 0,7 0 0 0 0,1 0 0 0 0,2 0 0 0 0,-2 4 0 0 0,-5 2 0 0 0,-3 0 0 0 0,0-2 0 0 0,3 4 0 0 0,4 0 0 0 0,-5 3 0 0 0,-9-1 0 0 0,-5-1 0 0 0,-6-2 0 0 0,-7 1 0 0 0,-4 0 0 0 0,-4 3 0 0 0,-2-1 0 0 0,-1-1 0 0 0,4 1 0 0 0,2 4 0 0 0,-1-1 0 0 0,0-2 0 0 0,-6 1 0 0 0,-2 3 0 0 0,3-1 0 0 0,3 2 0 0 0,0 2 0 0 0,5-2 0 0 0,-4 1 0 0 0,-2-3 0 0 0,-2-3 0 0 0,0 0 0 0 0,0 4 0 0 0,0-2 0 0 0,0 6 0 0 0,0 0 0 0 0,-4 1 0 0 0,-1-3 0 0 0,0 5 0 0 0,2-2 0 0 0,0 0 0 0 0,2-3 0 0 0,6 0 0 0 0,-4 1 0 0 0,0 3 0 0 0,-1 1 0 0 0,0 2 0 0 0,0-4 0 0 0,-5 0 0 0 0,0-4 0 0 0,-5 0 0 0 0,1-3 0 0 0,-4 1 0 0 0,2 2 0 0 0,2-1 0 0 0,3 0 0 0 0,7 4 0 0 0,-1 1 0 0 0,4 3 0 0 0,2 5 0 0 0,-1-1 0 0 0,0-1 0 0 0,-2 3 0 0 0,4 2 0 0 0,1 4 0 0 0,-1-4 0 0 0,-6-2 0 0 0,-3-3 0 0 0,-1 0 0 0 0,-5-2 0 0 0,1-3 0 0 0,-5-2 0 0 0,1-4 0 0 0,-2 1 0 0 0,6 0 0 0 0,-1 4 0 0 0,2-3 0 0 0,-3 0 0 0 0,1 2 0 0 0,1-2 0 0 0,3 0 0 0 0,1-2 0 0 0,2 0 0 0 0,-3 2 0 0 0,-1-2 0 0 0,-4 1 0 0 0,0-2 0 0 0,2 0 0 0 0,1 3 0 0 0,-1 3 0 0 0,-1-2 0 0 0,-2 0 0 0 0,1 1 0 0 0,1 3 0 0 0,-2 1 0 0 0,-3 1 0 0 0,-4 1 0 0 0,-3 1 0 0 0,-3 0 0 0 0,-1 0 0 0 0,3 1 0 0 0,1-1 0 0 0,0 0 0 0 0,-1 0 0 0 0,-2 0 0 0 0,0 4 0 0 0,3 1 0 0 0,1 1 0 0 0,0-2 0 0 0,-2-1 0 0 0,-1-1 0 0 0,-1-1 0 0 0,-1-1 0 0 0,-1 0 0 0 0,4-1 0 0 0,2 1 0 0 0,-1 0 0 0 0,4-5 0 0 0,0-1 0 0 0,-2 4 0 0 0,-1 3 0 0 0,-3 1 0 0 0,-1 1 0 0 0,-1-1 0 0 0,-1-1 0 0 0,0 4 0 0 0,0 2 0 0 0,-1-2 0 0 0,1 0 0 0 0,0-2 0 0 0,0-2 0 0 0,0 0 0 0 0,0-1 0 0 0,0 4 0 0 0,0 2 0 0 0,0-1 0 0 0,0-1 0 0 0,0-1 0 0 0,0-2 0 0 0,0 4 0 0 0,0 2 0 0 0,0-2 0 0 0,0-1 0 0 0,0-1 0 0 0,0 3 0 0 0,0 0 0 0 0,0 4 0 0 0,0 0 0 0 0,0-1 0 0 0,0-3 0 0 0,0-2 0 0 0,-5-2 0 0 0,-1-2 0 0 0,-4-4 0 0 0,0-2 0 0 0,1-1 0 0 0,-2 2 0 0 0,1 2 0 0 0,-2-4 0 0 0,1-1 0 0 0,-3 2 0 0 0,2 1 0 0 0,-2-2 0 0 0,2-1 0 0 0,3 2 0 0 0,-2 5 0 0 0,-3 4 0 0 0,-4-4 0 0 0,2 3 0 0 0,-2-3 0 0 0,3-2 0 0 0,0-4 0 0 0,-3-2 0 0 0,-2 1 0 0 0,-7-2 0 0 0,2 0 0 0 0,0-3 0 0 0,0-3 0 0 0,1-3 0 0 0,-1 1 0 0 0,-1 4 0 0 0,1-1 0 0 0,-1-1 0 0 0,0-3 0 0 0,0-3 0 0 0,1-1 0 0 0,-1-2 0 0 0,0-1 0 0 0,-4 0 0 0 0,-2-1 0 0 0,-4 1 0 0 0,-4-1 0 0 0,-1 1 0 0 0,3 0 0 0 0,-1 0 0 0 0,2 0 0 0 0,-2 0 0 0 0,2 0 0 0 0,2 0 0 0 0,3 0 0 0 0,3 0 0 0 0,1 0 0 0 0,2 0 0 0 0,0 0 0 0 0,1 0 0 0 0,0 0 0 0 0,-1 0 0 0 0,1 0 0 0 0,-5 0 0 0 0,-1 0 0 0 0,-1 0 0 0 0,2 0 0 0 0,1 0 0 0 0,1 0 0 0 0,1 0 0 0 0,1 0 0 0 0,0 0 0 0 0,1 0 0 0 0,-1 0 0 0 0,0 0 0 0 0,1 0 0 0 0,-1-5 0 0 0,0 0 0 0 0,1-5 0 0 0,-6-1 0 0 0,0 3 0 0 0,-1 1 0 0 0,-2 3 0 0 0,-1 1 0 0 0,-3 2 0 0 0,1 1 0 0 0,2 0 0 0 0,-2 1 0 0 0,2-1 0 0 0,1 1 0 0 0,3-1 0 0 0,2 0 0 0 0,1 0 0 0 0,-2-4 0 0 0,-2-2 0 0 0,1 0 0 0 0,1 2 0 0 0,2-4 0 0 0,0 0 0 0 0,2 2 0 0 0,0 1 0 0 0,0-3 0 0 0,0 1 0 0 0,1 0 0 0 0,-1 3 0 0 0,-4 1 0 0 0,3-3 0 0 0,1-1 0 0 0,-3-3 0 0 0,-1 0 0 0 0,0 1 0 0 0,0 3 0 0 0,-7-2 0 0 0,-2-4 0 0 0,1-1 0 0 0,3 3 0 0 0,-1-2 0 0 0,0-3 0 0 0,3 1 0 0 0,2 3 0 0 0,2-1 0 0 0,2-3 0 0 0,-4-4 0 0 0,0 3 0 0 0,0 2 0 0 0,1 5 0 0 0,1-1 0 0 0,2 2 0 0 0,0 1 0 0 0,1 3 0 0 0,0 1 0 0 0,1-2 0 0 0,-1-2 0 0 0,0 2 0 0 0,1 1 0 0 0,-1 1 0 0 0,0-3 0 0 0,1 0 0 0 0,-1 0 0 0 0,0 1 0 0 0,0 2 0 0 0,0-3 0 0 0,0 0 0 0 0,5-5 0 0 0,1 1 0 0 0,0 2 0 0 0,-2-3 0 0 0,0 1 0 0 0,-6-6 0 0 0,-7-1 0 0 0,-7 2 0 0 0,1-4 0 0 0,2 0 0 0 0,-2 4 0 0 0,3 0 0 0 0,3 2 0 0 0,3 4 0 0 0,3 3 0 0 0,6-1 0 0 0,3-1 0 0 0,-5-2 0 0 0,-1 0 0 0 0,-2 2 0 0 0,0 2 0 0 0,1 3 0 0 0,0 1 0 0 0,0 1 0 0 0,1-4 0 0 0,4-4 0 0 0,2-2 0 0 0,0-3 0 0 0,-2-4 0 0 0,0 2 0 0 0,3-2 0 0 0,0-1 0 0 0,-1 2 0 0 0,3 0 0 0 0,0 2 0 0 0,-1 0 0 0 0,1-2 0 0 0,5-3 0 0 0,0 3 0 0 0,1-1 0 0 0,-1 3 0 0 0,1-1 0 0 0,-2 3 0 0 0,-3-1 0 0 0,1-2 0 0 0,4-4 0 0 0,-2-1 0 0 0,-2-3 0 0 0,1-1 0 0 0,-2-1 0 0 0,3 0 0 0 0,3-1 0 0 0,3 1 0 0 0,3 0 0 0 0,2-5 0 0 0,1-1 0 0 0,2 1 0 0 0,-1 1 0 0 0,1 1 0 0 0,-1 1 0 0 0,1-3 0 0 0,-1-1 0 0 0,5 5 0 0 0,1 2 0 0 0,-1 2 0 0 0,0 0 0 0 0,-2 0 0 0 0,3 3 0 0 0,1 1 0 0 0,4-1 0 0 0,3-1 0 0 0,1-1 0 0 0,1-2 0 0 0,-2-1 0 0 0,1 4 0 0 0,3-4 0 0 0,2-1 0 0 0,-2-1 0 0 0,1 0 0 0 0,0-1 0 0 0,3 1 0 0 0,1-4 0 0 0,1-1 0 0 0,1 1 0 0 0,-3 0 0 0 0,-2 2 0 0 0,-4-3 0 0 0,4 0 0 0 0,-1 0 0 0 0,5 6 0 0 0,2-1 0 0 0,2 3 0 0 0,-5 2 0 0 0,-1 5 0 0 0,0 1 0 0 0,1 2 0 0 0,-4 0 0 0 0,-1 3 0 0 0,1-2 0 0 0,2-3 0 0 0,2 1 0 0 0,-4-1 0 0 0,-4-2 0 0 0,-5-3 0 0 0,0 3 0 0 0,-2-1 0 0 0,3 0 0 0 0,3-3 0 0 0,0-1 0 0 0,1-1 0 0 0,-1-1 0 0 0,1-1 0 0 0,2 4 0 0 0,-1 2 0 0 0,-4-1 0 0 0,1 0 0 0 0,-3-2 0 0 0,-2-1 0 0 0,2-5 0 0 0,3 2 0 0 0,0-3 0 0 0,-3-1 0 0 0,2 1 0 0 0,-1 1 0 0 0,1 0 0 0 0,4 2 0 0 0,-1 0 0 0 0,-4 1 0 0 0,2 5 0 0 0,-2 1 0 0 0,-3 0 0 0 0,2-1 0 0 0,3 3 0 0 0,4 0 0 0 0,4-1 0 0 0,-2 2-16383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3T04:57:05.1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28112 5398 16383 0 0,'5'0'0'0'0,"0"4"0"0"0,1 6 0 0 0,-1 6 0 0 0,-2 4 0 0 0,-1 4 0 0 0,-6 1 0 0 0,-1 2 0 0 0,-1 0 0 0 0,-3-1 0 0 0,-4 10 0 0 0,-5 2 0 0 0,1 0 0 0 0,-2 5 0 0 0,-1 1 0 0 0,3-3 0 0 0,-1 1 0 0 0,-1-4 0 0 0,2-2 0 0 0,0-4 0 0 0,3-3 0 0 0,-1-2 0 0 0,3-1 0 0 0,-2 0 0 0 0,2-1 0 0 0,3 0 0 0 0,-1 5 0 0 0,-4 5 0 0 0,-4 7 0 0 0,2 4 0 0 0,-1-2 0 0 0,-3 2 0 0 0,3-4 0 0 0,0 1 0 0 0,-2-4 0 0 0,2-3 0 0 0,1 1 0 0 0,-3-2 0 0 0,-2-2 0 0 0,-1 2 0 0 0,-2-1 0 0 0,3-1 0 0 0,5-2 0 0 0,6-2 0 0 0,0 2 0 0 0,1 2 0 0 0,-2-2 0 0 0,-3-1 0 0 0,1-2 0 0 0,2 0 0 0 0,3-2 0 0 0,-2 1 0 0 0,2-2 0 0 0,-3 1 0 0 0,-4-5 0 0 0,1-1 0 0 0,-2-5 0 0 0,2 5 0 0 0,-1 7 0 0 0,-2 4 0 0 0,-3 5 0 0 0,-3 1 0 0 0,4 3 0 0 0,4 3 0 0 0,0-1 0 0 0,-1-3 0 0 0,2-4 0 0 0,-1 1 0 0 0,-3-2 0 0 0,-2-2 0 0 0,2-1 0 0 0,4-3 0 0 0,0-1 0 0 0,3-1 0 0 0,2 0 0 0 0,0-1 0 0 0,0 1 0 0 0,2-1 0 0 0,2 1 0 0 0,-2-1 0 0 0,0 5 0 0 0,-3 2 0 0 0,-5-1 0 0 0,1 0 0 0 0,2-2 0 0 0,-1-1 0 0 0,2-2 0 0 0,3 1 0 0 0,2-1 0 0 0,-1-1 0 0 0,-1 1 0 0 0,-2-5 0 0 0,0-1 0 0 0,-3 0 0 0 0,1 5 0 0 0,-1 4 0 0 0,-4 5 0 0 0,1 1 0 0 0,4-1 0 0 0,4-2 0 0 0,-2-2 0 0 0,2-1 0 0 0,-3-2 0 0 0,1-1 0 0 0,2 0 0 0 0,-3-1 0 0 0,2 1 0 0 0,2-1 0 0 0,-3-4 0 0 0,1-1 0 0 0,2 0 0 0 0,-3 2 0 0 0,-3 0 0 0 0,0 2 0 0 0,2 1 0 0 0,-1 0 0 0 0,-3 1 0 0 0,1 0 0 0 0,-1 0 0 0 0,1 0 0 0 0,-1 0 0 0 0,2 0 0 0 0,4 0 0 0 0,-2 0 0 0 0,1 0 0 0 0,-1 0 0 0 0,0-1 0 0 0,2 1 0 0 0,3 0 0 0 0,3 4 0 0 0,1 2 0 0 0,1 4 0 0 0,1 0 0 0 0,5-6 0 0 0,2-4 0 0 0,3-6 0 0 0,5-6 0 0 0,0-2 0 0 0,6 2 0 0 0,8-1 0 0 0,8 1 0 0 0,3-2 0 0 0,2 2 0 0 0,-1-2 0 0 0,1-3 0 0 0,3-2 0 0 0,2 1 0 0 0,1 4 0 0 0,3 0 0 0 0,0-2 0 0 0,0-3 0 0 0,1 2 0 0 0,-4-1 0 0 0,-2-1 0 0 0,1 2 0 0 0,-4-1 0 0 0,-1-1 0 0 0,3-2 0 0 0,-4-1 0 0 0,-3 2 0 0 0,0 0 0 0 0,3 0 0 0 0,-2 2 0 0 0,-2 1 0 0 0,0 3 0 0 0,4-1 0 0 0,3-2 0 0 0,3-3 0 0 0,2 2 0 0 0,1 0 0 0 0,7-1 0 0 0,1 2 0 0 0,4 4 0 0 0,0-1 0 0 0,-1-1 0 0 0,-2-3 0 0 0,-3-3 0 0 0,2-3 0 0 0,1 0 0 0 0,-2-2 0 0 0,-5-1 0 0 0,-8 1 0 0 0,-2-1 0 0 0,-5 1 0 0 0,-3-1 0 0 0,-3 1 0 0 0,-3 0 0 0 0,-2 0 0 0 0,0 0 0 0 0,-1 0 0 0 0,0 0 0 0 0,4 0 0 0 0,2 0 0 0 0,0 0 0 0 0,-1 0 0 0 0,4 4 0 0 0,-5 7 0 0 0,-2 0 0 0 0,-2-1 0 0 0,4-2 0 0 0,5-3 0 0 0,2-2 0 0 0,-1-1 0 0 0,-2-2 0 0 0,-2 0 0 0 0,-7 4 0 0 0,-2 1 0 0 0,3 0 0 0 0,2 4 0 0 0,1 0 0 0 0,0-2 0 0 0,-1 3 0 0 0,0-1 0 0 0,0-1 0 0 0,-1 2 0 0 0,4-1 0 0 0,2-2 0 0 0,-5 3 0 0 0,-3-1 0 0 0,0-2 0 0 0,-1-2 0 0 0,1-2 0 0 0,4-1 0 0 0,3 3 0 0 0,0 5 0 0 0,-1 1 0 0 0,-1-1 0 0 0,-2-3 0 0 0,0-2 0 0 0,-5 2 0 0 0,-1 5 0 0 0,3 0 0 0 0,3-3 0 0 0,1-1 0 0 0,0-4 0 0 0,4 3 0 0 0,1 5 0 0 0,0-1 0 0 0,-2-1 0 0 0,-2-3 0 0 0,-1 2 0 0 0,-1 0 0 0 0,3 2 0 0 0,2-1 0 0 0,-1-1 0 0 0,-1-3 0 0 0,-2-2 0 0 0,0 2 0 0 0,-1 1 0 0 0,-1-2 0 0 0,4-1 0 0 0,2-1 0 0 0,-1-1 0 0 0,-1-2 0 0 0,-1 0 0 0 0,-2 0 0 0 0,4 0 0 0 0,1 0 0 0 0,0-1 0 0 0,-2 1 0 0 0,-1 0 0 0 0,-2 0 0 0 0,0 0 0 0 0,-1 0 0 0 0,0-4 0 0 0,-1-7 0 0 0,1 0 0 0 0,-5-3 0 0 0,-1-4 0 0 0,0-3 0 0 0,-3-3 0 0 0,0 4 0 0 0,1 0 0 0 0,-2-1 0 0 0,-4-1 0 0 0,0 3 0 0 0,-1-4 0 0 0,1-6 0 0 0,3 0 0 0 0,-1 2 0 0 0,-2 1 0 0 0,-4 1 0 0 0,-3-1 0 0 0,-3-4 0 0 0,-1-1 0 0 0,3 0 0 0 0,2 1 0 0 0,-1-4 0 0 0,-2 1 0 0 0,5 0 0 0 0,-1 3 0 0 0,-1 1 0 0 0,-1 1 0 0 0,-2 1 0 0 0,-1 1 0 0 0,-1-4 0 0 0,4-1 0 0 0,0-4 0 0 0,0-1 0 0 0,0 1 0 0 0,2 3 0 0 0,1 2 0 0 0,2 2 0 0 0,1 1 0 0 0,-2 1 0 0 0,-3 1 0 0 0,-2-5 0 0 0,-2-1 0 0 0,-1 0 0 0 0,-1 1 0 0 0,0 1 0 0 0,-1 1 0 0 0,1 1 0 0 0,0 1 0 0 0,-1 0 0 0 0,1 1 0 0 0,0-1 0 0 0,4 0 0 0 0,2-4 0 0 0,4-1 0 0 0,1 0 0 0 0,-3-4 0 0 0,3 0 0 0 0,-1 2 0 0 0,-2-3 0 0 0,-2 1 0 0 0,-3 1 0 0 0,-1 3 0 0 0,-1 2 0 0 0,-1 1 0 0 0,-1 2 0 0 0,1 0 0 0 0,-1 1 0 0 0,1-1 0 0 0,0-4 0 0 0,0-1 0 0 0,0 0 0 0 0,-1 1 0 0 0,1 1 0 0 0,0 1 0 0 0,1 1 0 0 0,-1 1 0 0 0,0 0 0 0 0,0 1 0 0 0,0-5 0 0 0,0-2 0 0 0,0-3 0 0 0,0-1 0 0 0,0 1 0 0 0,0-2 0 0 0,0 2 0 0 0,0 1 0 0 0,0 2 0 0 0,0-1 0 0 0,0-1 0 0 0,0 2 0 0 0,0-2 0 0 0,0-1 0 0 0,0 2 0 0 0,0 2 0 0 0,0-2 0 0 0,0 0 0 0 0,0-4 0 0 0,0 1 0 0 0,0 2 0 0 0,0 2 0 0 0,0 2 0 0 0,0 2 0 0 0,0 1 0 0 0,0 2 0 0 0,0-1 0 0 0,0-4 0 0 0,0-1 0 0 0,-9-4 0 0 0,-3-1 0 0 0,-3 1 0 0 0,0 3 0 0 0,3 2 0 0 0,-5 2 0 0 0,0 1 0 0 0,-2 1 0 0 0,3 0 0 0 0,0 5 0 0 0,2 2 0 0 0,0 3 0 0 0,-3 1 0 0 0,-3-2 0 0 0,3-2 0 0 0,-1 2 0 0 0,-2-1 0 0 0,-1 4 0 0 0,2-2 0 0 0,1 3 0 0 0,2 0 0 0 0,1 0 0 0 0,2 0 0 0 0,-5-3 0 0 0,-4-4 0 0 0,-3-2 0 0 0,-1-1 0 0 0,-1 2 0 0 0,4 1 0 0 0,2 3 0 0 0,0 6 0 0 0,-1-1 0 0 0,-5-2 0 0 0,-3-4 0 0 0,-1-2 0 0 0,-7-3 0 0 0,-3-2 0 0 0,2 4 0 0 0,3 5 0 0 0,8 1 0 0 0,3 3 0 0 0,3-1 0 0 0,0 2 0 0 0,0-1 0 0 0,-2 0 0 0 0,0 4 0 0 0,-5-7 0 0 0,-2 0 0 0 0,0 2 0 0 0,-4-1 0 0 0,0 2 0 0 0,6-2 0 0 0,3 2 0 0 0,-2 3 0 0 0,-1 3 0 0 0,-1 3 0 0 0,2-4 0 0 0,0 1 0 0 0,1 1 0 0 0,1 1 0 0 0,0 1 0 0 0,-5-3 0 0 0,-4 0 0 0 0,-3 0 0 0 0,-2 2 0 0 0,1-4 0 0 0,-2 1 0 0 0,2 1 0 0 0,-1-4 0 0 0,1 2 0 0 0,-1 0 0 0 0,2-6 0 0 0,3-1 0 0 0,3 2 0 0 0,3 3 0 0 0,1 0 0 0 0,2 0 0 0 0,0-2 0 0 0,-4-3 0 0 0,-1 1 0 0 0,-4 3 0 0 0,-1 2 0 0 0,-2 0 0 0 0,0 1 0 0 0,2-3 0 0 0,4 0 0 0 0,2-1 0 0 0,1 0 0 0 0,7-2 0 0 0,2 2 0 0 0,0-2 0 0 0,0 2 0 0 0,-2 3 0 0 0,-2 2 0 0 0,0 3 0 0 0,-6-2 0 0 0,-1-5 0 0 0,-1 0 0 0 0,1 2 0 0 0,2 1 0 0 0,1 4 0 0 0,1 1 0 0 0,1 2 0 0 0,0-4 0 0 0,0 0 0 0 0,1 0 0 0 0,-1 1 0 0 0,1 1 0 0 0,-1-3 0 0 0,0-1 0 0 0,0 1 0 0 0,1 2 0 0 0,-1 1 0 0 0,0-3 0 0 0,0-1 0 0 0,0 1 0 0 0,0-2 0 0 0,1-1 0 0 0,-1 1 0 0 0,0 3 0 0 0,0 2 0 0 0,0-3 0 0 0,1-1 0 0 0,3 1-16383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4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8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8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3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9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2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7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6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7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3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6.xml"/><Relationship Id="rId3" Type="http://schemas.openxmlformats.org/officeDocument/2006/relationships/image" Target="../media/image13.png"/><Relationship Id="rId7" Type="http://schemas.openxmlformats.org/officeDocument/2006/relationships/customXml" Target="../ink/ink3.xml"/><Relationship Id="rId12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customXml" Target="../ink/ink5.xml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customXml" Target="../ink/ink4.xml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ED4333-FBC7-4AD9-AC17-403B510AA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05" b="462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2" name="Rectangle 2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ko-KR" sz="3600" b="1" i="0">
              <a:solidFill>
                <a:schemeClr val="bg1"/>
              </a:solidFill>
            </a:endParaRPr>
          </a:p>
          <a:p>
            <a:pPr algn="ctr"/>
            <a:endParaRPr lang="ko-KR" altLang="en-US" sz="3600">
              <a:solidFill>
                <a:schemeClr val="bg1"/>
              </a:solidFill>
            </a:endParaRPr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03C77B8-1321-464E-B668-3A278FA959D2}"/>
              </a:ext>
            </a:extLst>
          </p:cNvPr>
          <p:cNvSpPr txBox="1"/>
          <p:nvPr/>
        </p:nvSpPr>
        <p:spPr>
          <a:xfrm>
            <a:off x="700669" y="2484863"/>
            <a:ext cx="8508519" cy="18312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5400"/>
              <a:t>CLUSTERING</a:t>
            </a:r>
          </a:p>
          <a:p>
            <a:pPr>
              <a:spcAft>
                <a:spcPts val="600"/>
              </a:spcAft>
            </a:pPr>
            <a:r>
              <a:rPr lang="ko-KR" altLang="en-US" sz="5400"/>
              <a:t>(군집화)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1FE262-6621-46FD-B046-3DCEC4D37095}"/>
              </a:ext>
            </a:extLst>
          </p:cNvPr>
          <p:cNvSpPr txBox="1"/>
          <p:nvPr/>
        </p:nvSpPr>
        <p:spPr>
          <a:xfrm>
            <a:off x="188127" y="764272"/>
            <a:ext cx="6293266" cy="445562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i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Park Factor</a:t>
            </a:r>
            <a:r>
              <a:rPr lang="en-US" altLang="ko-KR" sz="3700" b="1" i="1" dirty="0">
                <a:latin typeface="+mj-lt"/>
                <a:ea typeface="+mj-ea"/>
                <a:cs typeface="+mj-cs"/>
              </a:rPr>
              <a:t>  </a:t>
            </a:r>
            <a:r>
              <a:rPr lang="ko-KR" altLang="en-US" sz="3700" b="1" i="1" dirty="0">
                <a:latin typeface="+mj-lt"/>
                <a:ea typeface="+mj-ea"/>
                <a:cs typeface="+mj-cs"/>
              </a:rPr>
              <a:t>적용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700" b="1" i="1"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i="1" dirty="0">
                <a:latin typeface="+mj-lt"/>
                <a:ea typeface="+mj-ea"/>
                <a:cs typeface="+mj-cs"/>
              </a:rPr>
              <a:t>Dustin David Nippert </a:t>
            </a:r>
            <a:r>
              <a:rPr lang="ko-KR" altLang="en-US" sz="3700" b="1" i="1" dirty="0">
                <a:latin typeface="+mj-lt"/>
                <a:ea typeface="+mj-ea"/>
                <a:cs typeface="+mj-cs"/>
              </a:rPr>
              <a:t>최고의 </a:t>
            </a:r>
            <a:r>
              <a:rPr lang="en-US" altLang="ko-KR" sz="3700" b="1" i="1" dirty="0">
                <a:latin typeface="+mj-lt"/>
                <a:ea typeface="+mj-ea"/>
                <a:cs typeface="+mj-cs"/>
              </a:rPr>
              <a:t>KBO </a:t>
            </a:r>
            <a:r>
              <a:rPr lang="ko-KR" altLang="en-US" sz="3700" b="1" i="1" dirty="0">
                <a:latin typeface="+mj-lt"/>
                <a:ea typeface="+mj-ea"/>
                <a:cs typeface="+mj-cs"/>
              </a:rPr>
              <a:t>투수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3700" b="1" i="1" dirty="0"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i="1" dirty="0">
                <a:latin typeface="+mj-lt"/>
                <a:ea typeface="+mj-ea"/>
                <a:cs typeface="+mj-cs"/>
              </a:rPr>
              <a:t>Park(</a:t>
            </a:r>
            <a:r>
              <a:rPr lang="ko-KR" altLang="en-US" sz="3700" b="1" i="1" dirty="0" err="1">
                <a:latin typeface="+mj-lt"/>
                <a:ea typeface="+mj-ea"/>
                <a:cs typeface="+mj-cs"/>
              </a:rPr>
              <a:t>구단별</a:t>
            </a:r>
            <a:r>
              <a:rPr lang="en-US" altLang="ko-KR" sz="3700" b="1" i="1" dirty="0">
                <a:latin typeface="+mj-lt"/>
                <a:ea typeface="+mj-ea"/>
                <a:cs typeface="+mj-cs"/>
              </a:rPr>
              <a:t>)</a:t>
            </a:r>
            <a:r>
              <a:rPr lang="ko-KR" altLang="en-US" sz="3700" b="1" i="1" dirty="0">
                <a:latin typeface="+mj-lt"/>
                <a:ea typeface="+mj-ea"/>
                <a:cs typeface="+mj-cs"/>
              </a:rPr>
              <a:t>로 승 패를 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i="1" dirty="0">
                <a:latin typeface="+mj-lt"/>
                <a:ea typeface="+mj-ea"/>
                <a:cs typeface="+mj-cs"/>
              </a:rPr>
              <a:t>k-means </a:t>
            </a:r>
            <a:r>
              <a:rPr lang="en-US" altLang="ko-KR" sz="3700" b="1" i="1" dirty="0" err="1">
                <a:latin typeface="+mj-lt"/>
                <a:ea typeface="+mj-ea"/>
                <a:cs typeface="+mj-cs"/>
              </a:rPr>
              <a:t>clustring</a:t>
            </a:r>
            <a:r>
              <a:rPr lang="ko-KR" altLang="en-US" sz="3700" b="1" i="1" dirty="0">
                <a:latin typeface="+mj-lt"/>
                <a:ea typeface="+mj-ea"/>
                <a:cs typeface="+mj-cs"/>
              </a:rPr>
              <a:t>을</a:t>
            </a:r>
            <a:r>
              <a:rPr lang="en-US" altLang="ko-KR" sz="3700" b="1" i="1" dirty="0">
                <a:latin typeface="+mj-lt"/>
                <a:ea typeface="+mj-ea"/>
                <a:cs typeface="+mj-cs"/>
              </a:rPr>
              <a:t> </a:t>
            </a:r>
            <a:r>
              <a:rPr lang="ko-KR" altLang="en-US" sz="3700" b="1" i="1" dirty="0">
                <a:latin typeface="+mj-lt"/>
                <a:ea typeface="+mj-ea"/>
                <a:cs typeface="+mj-cs"/>
              </a:rPr>
              <a:t>사용</a:t>
            </a:r>
            <a:endParaRPr lang="ko-KR" dirty="0">
              <a:ea typeface="+mj-ea"/>
              <a:cs typeface="+mj-cs"/>
            </a:endParaRPr>
          </a:p>
        </p:txBody>
      </p:sp>
      <p:pic>
        <p:nvPicPr>
          <p:cNvPr id="3" name="그림 3" descr="야구, 사람, 실외, 플레이어이(가) 표시된 사진&#10;&#10;자동 생성된 설명">
            <a:extLst>
              <a:ext uri="{FF2B5EF4-FFF2-40B4-BE49-F238E27FC236}">
                <a16:creationId xmlns:a16="http://schemas.microsoft.com/office/drawing/2014/main" id="{4E060337-7C6E-4B3A-A5B9-79C1E3A38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035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598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06BF3-8FF6-48C5-BD47-0F205C2681FE}"/>
              </a:ext>
            </a:extLst>
          </p:cNvPr>
          <p:cNvSpPr txBox="1"/>
          <p:nvPr/>
        </p:nvSpPr>
        <p:spPr>
          <a:xfrm>
            <a:off x="672790" y="2387553"/>
            <a:ext cx="103817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sz="3200" b="1"/>
          </a:p>
        </p:txBody>
      </p:sp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6FD4A90-3FD8-4FBC-A55D-22824C1CE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91" y="1838523"/>
            <a:ext cx="5224346" cy="3784977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740D5A15-0285-46C2-9B66-D55CCE2AC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809" y="2198883"/>
            <a:ext cx="3100503" cy="2460237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947AF9A-8D56-496C-9B1B-9DA3E74806F6}"/>
              </a:ext>
            </a:extLst>
          </p:cNvPr>
          <p:cNvSpPr/>
          <p:nvPr/>
        </p:nvSpPr>
        <p:spPr>
          <a:xfrm>
            <a:off x="5606795" y="3186683"/>
            <a:ext cx="2258121" cy="4832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2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E77B29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9325D-A882-4DED-AB39-451858B22BED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i="1">
                <a:latin typeface="+mj-lt"/>
                <a:ea typeface="+mj-ea"/>
                <a:cs typeface="+mj-cs"/>
              </a:rPr>
              <a:t>CLUSTRING </a:t>
            </a:r>
            <a:r>
              <a:rPr lang="ko-KR" altLang="en-US" sz="4000" i="1">
                <a:latin typeface="+mj-lt"/>
                <a:ea typeface="+mj-ea"/>
                <a:cs typeface="+mj-cs"/>
              </a:rPr>
              <a:t>이란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447D4-060C-41A2-8E83-1EBA3EF7BBE0}"/>
              </a:ext>
            </a:extLst>
          </p:cNvPr>
          <p:cNvSpPr txBox="1"/>
          <p:nvPr/>
        </p:nvSpPr>
        <p:spPr>
          <a:xfrm>
            <a:off x="464389" y="2128644"/>
            <a:ext cx="10515600" cy="20498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ko-KR" altLang="en-US" sz="4400" dirty="0" err="1">
                <a:ea typeface="+mn-lt"/>
                <a:cs typeface="+mn-lt"/>
              </a:rPr>
              <a:t>Clustring란</a:t>
            </a:r>
            <a:r>
              <a:rPr lang="en-US" sz="4400" dirty="0">
                <a:ea typeface="+mn-lt"/>
                <a:cs typeface="+mn-lt"/>
              </a:rPr>
              <a:t> </a:t>
            </a:r>
            <a:r>
              <a:rPr lang="en-US" sz="4400" dirty="0" err="1">
                <a:ea typeface="+mn-lt"/>
                <a:cs typeface="+mn-lt"/>
              </a:rPr>
              <a:t>비슷한</a:t>
            </a:r>
            <a:r>
              <a:rPr lang="en-US" sz="4400" dirty="0">
                <a:ea typeface="+mn-lt"/>
                <a:cs typeface="+mn-lt"/>
              </a:rPr>
              <a:t> </a:t>
            </a:r>
            <a:r>
              <a:rPr lang="en-US" sz="4400" dirty="0" err="1">
                <a:ea typeface="+mn-lt"/>
                <a:cs typeface="+mn-lt"/>
              </a:rPr>
              <a:t>특성을</a:t>
            </a:r>
            <a:r>
              <a:rPr lang="en-US" sz="4400" dirty="0">
                <a:ea typeface="+mn-lt"/>
                <a:cs typeface="+mn-lt"/>
              </a:rPr>
              <a:t> </a:t>
            </a:r>
            <a:r>
              <a:rPr lang="en-US" sz="4400" dirty="0" err="1">
                <a:ea typeface="+mn-lt"/>
                <a:cs typeface="+mn-lt"/>
              </a:rPr>
              <a:t>가진</a:t>
            </a:r>
            <a:r>
              <a:rPr lang="en-US" sz="4400" dirty="0">
                <a:ea typeface="+mn-lt"/>
                <a:cs typeface="+mn-lt"/>
              </a:rPr>
              <a:t> </a:t>
            </a:r>
            <a:r>
              <a:rPr lang="en-US" sz="4400" dirty="0" err="1">
                <a:ea typeface="+mn-lt"/>
                <a:cs typeface="+mn-lt"/>
              </a:rPr>
              <a:t>데이터들의</a:t>
            </a:r>
            <a:r>
              <a:rPr lang="en-US" sz="4400" dirty="0">
                <a:ea typeface="+mn-lt"/>
                <a:cs typeface="+mn-lt"/>
              </a:rPr>
              <a:t> </a:t>
            </a:r>
            <a:r>
              <a:rPr lang="en-US" sz="4400" dirty="0" err="1">
                <a:ea typeface="+mn-lt"/>
                <a:cs typeface="+mn-lt"/>
              </a:rPr>
              <a:t>집단이다</a:t>
            </a:r>
            <a:r>
              <a:rPr lang="en-US" sz="4400" dirty="0">
                <a:ea typeface="+mn-lt"/>
                <a:cs typeface="+mn-lt"/>
              </a:rPr>
              <a:t>. </a:t>
            </a:r>
            <a:r>
              <a:rPr lang="en-US" sz="4400" dirty="0" err="1">
                <a:ea typeface="+mn-lt"/>
                <a:cs typeface="+mn-lt"/>
              </a:rPr>
              <a:t>반대로</a:t>
            </a:r>
            <a:r>
              <a:rPr lang="en-US" sz="4400" dirty="0">
                <a:ea typeface="+mn-lt"/>
                <a:cs typeface="+mn-lt"/>
              </a:rPr>
              <a:t> </a:t>
            </a:r>
            <a:r>
              <a:rPr lang="en-US" sz="4400" dirty="0" err="1">
                <a:ea typeface="+mn-lt"/>
                <a:cs typeface="+mn-lt"/>
              </a:rPr>
              <a:t>데이터의</a:t>
            </a:r>
            <a:r>
              <a:rPr lang="en-US" sz="4400" dirty="0">
                <a:ea typeface="+mn-lt"/>
                <a:cs typeface="+mn-lt"/>
              </a:rPr>
              <a:t> </a:t>
            </a:r>
            <a:r>
              <a:rPr lang="en-US" sz="4400" dirty="0" err="1">
                <a:ea typeface="+mn-lt"/>
                <a:cs typeface="+mn-lt"/>
              </a:rPr>
              <a:t>특성이</a:t>
            </a:r>
            <a:r>
              <a:rPr lang="en-US" sz="4400" dirty="0">
                <a:ea typeface="+mn-lt"/>
                <a:cs typeface="+mn-lt"/>
              </a:rPr>
              <a:t> </a:t>
            </a:r>
            <a:r>
              <a:rPr lang="en-US" sz="4400" dirty="0" err="1">
                <a:ea typeface="+mn-lt"/>
                <a:cs typeface="+mn-lt"/>
              </a:rPr>
              <a:t>다르면</a:t>
            </a:r>
            <a:r>
              <a:rPr lang="en-US" sz="4400" dirty="0">
                <a:ea typeface="+mn-lt"/>
                <a:cs typeface="+mn-lt"/>
              </a:rPr>
              <a:t> </a:t>
            </a:r>
            <a:r>
              <a:rPr lang="en-US" sz="4400" dirty="0" err="1">
                <a:ea typeface="+mn-lt"/>
                <a:cs typeface="+mn-lt"/>
              </a:rPr>
              <a:t>다른</a:t>
            </a:r>
            <a:r>
              <a:rPr lang="en-US" sz="4400" dirty="0">
                <a:ea typeface="+mn-lt"/>
                <a:cs typeface="+mn-lt"/>
              </a:rPr>
              <a:t> </a:t>
            </a:r>
            <a:r>
              <a:rPr lang="en-US" altLang="ko-KR" sz="4400" dirty="0" err="1">
                <a:ea typeface="+mn-lt"/>
                <a:cs typeface="+mn-lt"/>
              </a:rPr>
              <a:t>Clustring</a:t>
            </a:r>
            <a:r>
              <a:rPr lang="ko-KR" altLang="en-US" sz="4400" dirty="0">
                <a:ea typeface="+mn-lt"/>
                <a:cs typeface="+mn-lt"/>
              </a:rPr>
              <a:t>에</a:t>
            </a:r>
            <a:r>
              <a:rPr lang="en-US" sz="4400" dirty="0">
                <a:ea typeface="+mn-lt"/>
                <a:cs typeface="+mn-lt"/>
              </a:rPr>
              <a:t> </a:t>
            </a:r>
            <a:r>
              <a:rPr lang="ko-KR" altLang="en-US" sz="4400" dirty="0">
                <a:ea typeface="+mn-lt"/>
                <a:cs typeface="+mn-lt"/>
              </a:rPr>
              <a:t>포함</a:t>
            </a:r>
            <a:r>
              <a:rPr lang="en-US" sz="4400" dirty="0">
                <a:ea typeface="+mn-lt"/>
                <a:cs typeface="+mn-lt"/>
              </a:rPr>
              <a:t> </a:t>
            </a:r>
            <a:r>
              <a:rPr lang="ko-KR" altLang="en-US" sz="4400" dirty="0">
                <a:ea typeface="+mn-lt"/>
                <a:cs typeface="+mn-lt"/>
              </a:rPr>
              <a:t>시킨다</a:t>
            </a:r>
            <a:r>
              <a:rPr lang="en-US" altLang="ko-KR" sz="4400" dirty="0">
                <a:ea typeface="+mn-lt"/>
                <a:cs typeface="+mn-lt"/>
              </a:rPr>
              <a:t>.</a:t>
            </a:r>
            <a:endParaRPr lang="ko-KR" altLang="en-US" sz="4400" dirty="0"/>
          </a:p>
          <a:p>
            <a:pPr latinLnBrk="0">
              <a:spcAft>
                <a:spcPts val="600"/>
              </a:spcAft>
            </a:pPr>
            <a:endParaRPr lang="ko-KR" altLang="en-US" sz="4400"/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4400"/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33697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505F40-D149-43ED-AF99-35E23BCA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1255C-1507-4F96-9F9F-95AE97C2A4DC}"/>
              </a:ext>
            </a:extLst>
          </p:cNvPr>
          <p:cNvSpPr txBox="1"/>
          <p:nvPr/>
        </p:nvSpPr>
        <p:spPr>
          <a:xfrm>
            <a:off x="838199" y="3563422"/>
            <a:ext cx="7268147" cy="17543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800" i="1" dirty="0">
                <a:latin typeface="+mj-lt"/>
                <a:ea typeface="+mj-ea"/>
                <a:cs typeface="+mj-cs"/>
              </a:rPr>
              <a:t>정답이 없는 </a:t>
            </a:r>
            <a:r>
              <a:rPr lang="ko-KR" altLang="en-US" sz="4800" i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비지도학습</a:t>
            </a: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BF228506-24D6-4A48-8452-260EE2C5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472" y="3730"/>
            <a:ext cx="9313611" cy="297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8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ED14E-84FF-49F0-BC33-91527518CD4A}"/>
              </a:ext>
            </a:extLst>
          </p:cNvPr>
          <p:cNvSpPr txBox="1"/>
          <p:nvPr/>
        </p:nvSpPr>
        <p:spPr>
          <a:xfrm>
            <a:off x="654205" y="663498"/>
            <a:ext cx="85302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/>
              <a:t>군집타당성지표(DUNN INDEX)</a:t>
            </a:r>
            <a:endParaRPr lang="en-US" altLang="ko-KR" sz="3200" i="1">
              <a:latin typeface="Elephant"/>
            </a:endParaRPr>
          </a:p>
        </p:txBody>
      </p:sp>
      <p:pic>
        <p:nvPicPr>
          <p:cNvPr id="4" name="그림 4" descr="나이프이(가) 표시된 사진&#10;&#10;자동 생성된 설명">
            <a:extLst>
              <a:ext uri="{FF2B5EF4-FFF2-40B4-BE49-F238E27FC236}">
                <a16:creationId xmlns:a16="http://schemas.microsoft.com/office/drawing/2014/main" id="{D65295C3-FFAB-4745-B635-0DCB24C51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1" y="1894157"/>
            <a:ext cx="4583151" cy="1480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DD8D06-989D-40DF-A788-EBC08E4EBDF5}"/>
              </a:ext>
            </a:extLst>
          </p:cNvPr>
          <p:cNvSpPr txBox="1"/>
          <p:nvPr/>
        </p:nvSpPr>
        <p:spPr>
          <a:xfrm>
            <a:off x="4510668" y="1890131"/>
            <a:ext cx="47597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/>
              <a:t>군집 간 거리의 최소값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9A438-FAC8-4710-91E8-9918A08E48E3}"/>
              </a:ext>
            </a:extLst>
          </p:cNvPr>
          <p:cNvSpPr txBox="1"/>
          <p:nvPr/>
        </p:nvSpPr>
        <p:spPr>
          <a:xfrm>
            <a:off x="4458396" y="2729958"/>
            <a:ext cx="59863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/>
              <a:t>군집 내 간 거리 최대</a:t>
            </a:r>
            <a:r>
              <a:rPr lang="ko-KR" altLang="en-US" sz="3600" dirty="0"/>
              <a:t>값</a:t>
            </a:r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8B362A8B-0E60-460F-B489-2A5EC8618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08" y="3836136"/>
            <a:ext cx="4342935" cy="2633314"/>
          </a:xfrm>
          <a:prstGeom prst="rect">
            <a:avLst/>
          </a:prstGeom>
        </p:spPr>
      </p:pic>
      <p:pic>
        <p:nvPicPr>
          <p:cNvPr id="10" name="그림 10" descr="시계이(가) 표시된 사진&#10;&#10;자동 생성된 설명">
            <a:extLst>
              <a:ext uri="{FF2B5EF4-FFF2-40B4-BE49-F238E27FC236}">
                <a16:creationId xmlns:a16="http://schemas.microsoft.com/office/drawing/2014/main" id="{9D2786FF-D577-4F8E-957F-184B46A77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023" y="3662479"/>
            <a:ext cx="4978321" cy="2924871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B3FF34A-7398-4B7B-9A3F-F2C8457F8230}"/>
                  </a:ext>
                </a:extLst>
              </p14:cNvPr>
              <p14:cNvContentPartPr/>
              <p14:nvPr/>
            </p14:nvContentPartPr>
            <p14:xfrm>
              <a:off x="2610461" y="4553037"/>
              <a:ext cx="1000125" cy="81915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B3FF34A-7398-4B7B-9A3F-F2C8457F82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6710" y="4445017"/>
                <a:ext cx="1107268" cy="1034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D1DE1E9-83D4-4035-9095-6DF77C44F073}"/>
                  </a:ext>
                </a:extLst>
              </p14:cNvPr>
              <p14:cNvContentPartPr/>
              <p14:nvPr/>
            </p14:nvContentPartPr>
            <p14:xfrm>
              <a:off x="7443032" y="4218490"/>
              <a:ext cx="1247775" cy="1571625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D1DE1E9-83D4-4035-9095-6DF77C44F0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88985" y="4110400"/>
                <a:ext cx="1355510" cy="17874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965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4970D180-9759-46D5-AC64-E927C741D144}"/>
              </a:ext>
            </a:extLst>
          </p:cNvPr>
          <p:cNvSpPr txBox="1"/>
          <p:nvPr/>
        </p:nvSpPr>
        <p:spPr>
          <a:xfrm>
            <a:off x="856890" y="612476"/>
            <a:ext cx="6608585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sz="3600" dirty="0">
                <a:ea typeface="+mn-lt"/>
                <a:cs typeface="+mn-lt"/>
              </a:rPr>
              <a:t>군집타당성지표(</a:t>
            </a:r>
            <a:r>
              <a:rPr lang="en-US" altLang="ko-KR" sz="3600" dirty="0">
                <a:ea typeface="+mn-lt"/>
                <a:cs typeface="+mn-lt"/>
              </a:rPr>
              <a:t>Silhouette</a:t>
            </a:r>
            <a:r>
              <a:rPr lang="ko-KR" sz="3600" dirty="0">
                <a:ea typeface="+mn-lt"/>
                <a:cs typeface="+mn-lt"/>
              </a:rPr>
              <a:t>)</a:t>
            </a:r>
            <a:endParaRPr lang="ko-KR" sz="3600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453B2F4B-B13A-4C64-A09C-36A07763C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75" y="3244701"/>
            <a:ext cx="5066221" cy="2352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BAA596-646A-4659-A37E-28533D4DF001}"/>
              </a:ext>
            </a:extLst>
          </p:cNvPr>
          <p:cNvSpPr txBox="1"/>
          <p:nvPr/>
        </p:nvSpPr>
        <p:spPr>
          <a:xfrm>
            <a:off x="1002592" y="1717603"/>
            <a:ext cx="1017997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600">
                <a:ea typeface="+mn-lt"/>
                <a:cs typeface="+mn-lt"/>
              </a:rPr>
              <a:t>실루엣 값은 객체가 다른 클러스터와 비교하여 자체 클러스터와 얼마나 유사한 지 측정합니다</a:t>
            </a:r>
            <a:endParaRPr lang="ko-KR" sz="3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EC780-F09C-4534-98C0-2E00BEF9E2F5}"/>
              </a:ext>
            </a:extLst>
          </p:cNvPr>
          <p:cNvSpPr txBox="1"/>
          <p:nvPr/>
        </p:nvSpPr>
        <p:spPr>
          <a:xfrm>
            <a:off x="6507192" y="32435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FD6E8-0F42-440E-A2C7-D01F1E2456B2}"/>
              </a:ext>
            </a:extLst>
          </p:cNvPr>
          <p:cNvSpPr txBox="1"/>
          <p:nvPr/>
        </p:nvSpPr>
        <p:spPr>
          <a:xfrm>
            <a:off x="5328249" y="3602966"/>
            <a:ext cx="670047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 err="1"/>
              <a:t>a</a:t>
            </a:r>
            <a:r>
              <a:rPr lang="ko-KR" altLang="en-US" sz="3600" dirty="0"/>
              <a:t>(</a:t>
            </a:r>
            <a:r>
              <a:rPr lang="ko-KR" altLang="en-US" sz="3600" dirty="0" err="1"/>
              <a:t>i</a:t>
            </a:r>
            <a:r>
              <a:rPr lang="ko-KR" altLang="en-US" sz="3600" dirty="0"/>
              <a:t>), </a:t>
            </a:r>
            <a:r>
              <a:rPr lang="en-US" sz="3600" dirty="0">
                <a:ea typeface="+mn-lt"/>
              </a:rPr>
              <a:t>b</a:t>
            </a:r>
            <a:r>
              <a:rPr lang="ko-KR" sz="3600" dirty="0"/>
              <a:t>(</a:t>
            </a:r>
            <a:r>
              <a:rPr lang="ko-KR" sz="3600" dirty="0" err="1"/>
              <a:t>i</a:t>
            </a:r>
            <a:r>
              <a:rPr lang="ko-KR" sz="3600" dirty="0"/>
              <a:t>) </a:t>
            </a:r>
            <a:r>
              <a:rPr lang="ko-KR" altLang="en-US" sz="3600" dirty="0"/>
              <a:t> </a:t>
            </a:r>
            <a:endParaRPr lang="ko-KR" sz="3600" dirty="0"/>
          </a:p>
          <a:p>
            <a:r>
              <a:rPr lang="ko-KR" altLang="en-US" sz="3600" dirty="0"/>
              <a:t>군집에 속한 요소들 간 거리들의 평균</a:t>
            </a:r>
            <a:endParaRPr lang="ko-KR" sz="3600" dirty="0"/>
          </a:p>
        </p:txBody>
      </p:sp>
    </p:spTree>
    <p:extLst>
      <p:ext uri="{BB962C8B-B14F-4D97-AF65-F5344CB8AC3E}">
        <p14:creationId xmlns:p14="http://schemas.microsoft.com/office/powerpoint/2010/main" val="72532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452E4E95-EB87-444C-A1AE-965D79FF3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8" y="505235"/>
            <a:ext cx="6524446" cy="57781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22CD66-4D18-4CBC-B090-2EAFC76BBD65}"/>
              </a:ext>
            </a:extLst>
          </p:cNvPr>
          <p:cNvSpPr txBox="1"/>
          <p:nvPr/>
        </p:nvSpPr>
        <p:spPr>
          <a:xfrm>
            <a:off x="6689189" y="6173"/>
            <a:ext cx="5354442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ea typeface="+mn-lt"/>
                <a:cs typeface="+mn-lt"/>
              </a:rPr>
              <a:t>최상의 경우는 </a:t>
            </a:r>
            <a:r>
              <a:rPr lang="ko-KR" altLang="en-US" sz="2800" dirty="0" err="1">
                <a:ea typeface="+mn-lt"/>
                <a:cs typeface="+mn-lt"/>
              </a:rPr>
              <a:t>a</a:t>
            </a:r>
            <a:r>
              <a:rPr lang="ko-KR" altLang="en-US" sz="2800" dirty="0">
                <a:ea typeface="+mn-lt"/>
                <a:cs typeface="+mn-lt"/>
              </a:rPr>
              <a:t>(</a:t>
            </a:r>
            <a:r>
              <a:rPr lang="ko-KR" altLang="en-US" sz="2800" dirty="0" err="1">
                <a:ea typeface="+mn-lt"/>
                <a:cs typeface="+mn-lt"/>
              </a:rPr>
              <a:t>i</a:t>
            </a:r>
            <a:r>
              <a:rPr lang="ko-KR" altLang="en-US" sz="2800" dirty="0">
                <a:ea typeface="+mn-lt"/>
                <a:cs typeface="+mn-lt"/>
              </a:rPr>
              <a:t>) =0</a:t>
            </a:r>
          </a:p>
          <a:p>
            <a:r>
              <a:rPr lang="ko-KR" altLang="en-US" sz="2800" dirty="0">
                <a:ea typeface="+mn-lt"/>
                <a:cs typeface="+mn-lt"/>
              </a:rPr>
              <a:t>모든 개체가 붙어있는 경우</a:t>
            </a:r>
          </a:p>
          <a:p>
            <a:endParaRPr lang="ko-KR" altLang="en-US" sz="2800" dirty="0">
              <a:ea typeface="+mn-lt"/>
              <a:cs typeface="+mn-lt"/>
            </a:endParaRPr>
          </a:p>
          <a:p>
            <a:r>
              <a:rPr lang="ko-KR" sz="2800" b="1" dirty="0" err="1"/>
              <a:t>Silhouette</a:t>
            </a:r>
            <a:r>
              <a:rPr lang="ko-KR" altLang="en-US" sz="2800" b="1" dirty="0"/>
              <a:t> </a:t>
            </a:r>
            <a:r>
              <a:rPr lang="en-US" altLang="ko-KR" sz="2800" b="1" dirty="0"/>
              <a:t>= 1</a:t>
            </a:r>
            <a:endParaRPr lang="ko-KR" altLang="en-US" sz="2800" dirty="0"/>
          </a:p>
          <a:p>
            <a:endParaRPr lang="en-US" altLang="ko-KR" sz="2800" b="1" dirty="0"/>
          </a:p>
          <a:p>
            <a:endParaRPr lang="ko-KR" altLang="en-US" sz="2800" dirty="0"/>
          </a:p>
          <a:p>
            <a:endParaRPr lang="ko-KR" altLang="en-US" sz="2800" dirty="0">
              <a:ea typeface="+mn-lt"/>
              <a:cs typeface="+mn-lt"/>
            </a:endParaRPr>
          </a:p>
          <a:p>
            <a:r>
              <a:rPr lang="ko-KR" altLang="en-US" sz="2800" dirty="0">
                <a:ea typeface="+mn-lt"/>
                <a:cs typeface="+mn-lt"/>
              </a:rPr>
              <a:t>최악의 경우는 </a:t>
            </a:r>
            <a:r>
              <a:rPr lang="ko-KR" altLang="en-US" sz="2800" dirty="0" err="1">
                <a:ea typeface="+mn-lt"/>
                <a:cs typeface="+mn-lt"/>
              </a:rPr>
              <a:t>b</a:t>
            </a:r>
            <a:r>
              <a:rPr lang="ko-KR" altLang="en-US" sz="2800" dirty="0">
                <a:ea typeface="+mn-lt"/>
                <a:cs typeface="+mn-lt"/>
              </a:rPr>
              <a:t>(</a:t>
            </a:r>
            <a:r>
              <a:rPr lang="ko-KR" altLang="en-US" sz="2800" dirty="0" err="1">
                <a:ea typeface="+mn-lt"/>
                <a:cs typeface="+mn-lt"/>
              </a:rPr>
              <a:t>i</a:t>
            </a:r>
            <a:r>
              <a:rPr lang="ko-KR" altLang="en-US" sz="2800" dirty="0">
                <a:ea typeface="+mn-lt"/>
                <a:cs typeface="+mn-lt"/>
              </a:rPr>
              <a:t>)=0</a:t>
            </a:r>
          </a:p>
          <a:p>
            <a:r>
              <a:rPr lang="ko-KR" altLang="en-US" sz="2800">
                <a:ea typeface="+mn-lt"/>
                <a:cs typeface="+mn-lt"/>
              </a:rPr>
              <a:t>반대로 떨어진 개체가 0</a:t>
            </a:r>
          </a:p>
          <a:p>
            <a:r>
              <a:rPr lang="ko-KR" altLang="en-US" sz="2800">
                <a:ea typeface="+mn-lt"/>
                <a:cs typeface="+mn-lt"/>
              </a:rPr>
              <a:t>경우</a:t>
            </a:r>
          </a:p>
          <a:p>
            <a:r>
              <a:rPr lang="ko-KR" sz="2800" b="1" dirty="0" err="1"/>
              <a:t>Silhouette</a:t>
            </a:r>
            <a:r>
              <a:rPr lang="ko-KR" altLang="en-US" sz="2800" b="1" dirty="0"/>
              <a:t> </a:t>
            </a:r>
            <a:r>
              <a:rPr lang="en-US" altLang="ko-KR" sz="2800" b="1" dirty="0"/>
              <a:t>= -1</a:t>
            </a:r>
            <a:endParaRPr lang="ko-KR" sz="2800" dirty="0"/>
          </a:p>
          <a:p>
            <a:endParaRPr lang="ko-KR" altLang="en-US" sz="2800" dirty="0">
              <a:ea typeface="+mn-lt"/>
              <a:cs typeface="+mn-lt"/>
            </a:endParaRPr>
          </a:p>
          <a:p>
            <a:endParaRPr lang="ko-KR" altLang="en-US" sz="2800" dirty="0">
              <a:ea typeface="+mn-lt"/>
              <a:cs typeface="+mn-lt"/>
            </a:endParaRPr>
          </a:p>
          <a:p>
            <a:r>
              <a:rPr lang="ko-KR" sz="2800" b="1" dirty="0" err="1"/>
              <a:t>Silhouette지표가</a:t>
            </a:r>
            <a:r>
              <a:rPr lang="ko-KR" sz="2800" b="1" dirty="0"/>
              <a:t> </a:t>
            </a:r>
            <a:endParaRPr lang="ko-KR" altLang="en-US" sz="2800" b="1"/>
          </a:p>
          <a:p>
            <a:r>
              <a:rPr lang="en-US" altLang="ko-KR" sz="2800" b="1" dirty="0">
                <a:ea typeface="+mn-lt"/>
                <a:cs typeface="+mn-lt"/>
              </a:rPr>
              <a:t>0.5보다 </a:t>
            </a:r>
            <a:r>
              <a:rPr lang="en-US" altLang="ko-KR" sz="2800" b="1" dirty="0" err="1">
                <a:ea typeface="+mn-lt"/>
                <a:cs typeface="+mn-lt"/>
              </a:rPr>
              <a:t>크면</a:t>
            </a:r>
            <a:r>
              <a:rPr lang="en-US" altLang="ko-KR" sz="2800" b="1" dirty="0">
                <a:ea typeface="+mn-lt"/>
                <a:cs typeface="+mn-lt"/>
              </a:rPr>
              <a:t> </a:t>
            </a:r>
            <a:r>
              <a:rPr lang="en-US" altLang="ko-KR" sz="2800" b="1" dirty="0" err="1">
                <a:ea typeface="+mn-lt"/>
                <a:cs typeface="+mn-lt"/>
              </a:rPr>
              <a:t>군집</a:t>
            </a:r>
            <a:r>
              <a:rPr lang="en-US" altLang="ko-KR" sz="2800" b="1" dirty="0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0793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E77B29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86FFC-BD17-4A4A-9990-88A74AE7EF0C}"/>
              </a:ext>
            </a:extLst>
          </p:cNvPr>
          <p:cNvSpPr txBox="1"/>
          <p:nvPr/>
        </p:nvSpPr>
        <p:spPr>
          <a:xfrm>
            <a:off x="763858" y="554673"/>
            <a:ext cx="10515600" cy="37265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800" i="1" dirty="0"/>
              <a:t>CLUSTRING  </a:t>
            </a:r>
            <a:r>
              <a:rPr lang="ko-KR" altLang="en-US" sz="2800" i="1" dirty="0"/>
              <a:t>종류</a:t>
            </a:r>
            <a:endParaRPr lang="en-US" altLang="ko-KR" sz="2800" i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800" i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800" i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800" i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800" i="1"/>
              <a:t>1. hard clustering(한 개체가 여러 군집 x)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800" i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800" i="1"/>
              <a:t>2. soft clustering(한 개체 여러 군집)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800" i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800" i="1"/>
              <a:t>3.</a:t>
            </a:r>
            <a:r>
              <a:rPr lang="en-US" sz="2800" i="1">
                <a:ea typeface="+mn-lt"/>
                <a:cs typeface="+mn-lt"/>
              </a:rPr>
              <a:t>spectual clustering(그래프 군집화)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800" i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800" i="1"/>
              <a:t>4.hierarchical clustering(계층적 군집화)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800" i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800" i="1"/>
              <a:t>5.</a:t>
            </a:r>
            <a:r>
              <a:rPr lang="en-US" sz="2800" i="1">
                <a:solidFill>
                  <a:srgbClr val="FF0000"/>
                </a:solidFill>
                <a:ea typeface="+mn-lt"/>
                <a:cs typeface="+mn-lt"/>
              </a:rPr>
              <a:t>k-means clustering</a:t>
            </a:r>
            <a:r>
              <a:rPr lang="en-US" sz="2800" i="1">
                <a:ea typeface="+mn-lt"/>
                <a:cs typeface="+mn-lt"/>
              </a:rPr>
              <a:t>(평균 군집화)</a:t>
            </a:r>
          </a:p>
        </p:txBody>
      </p:sp>
    </p:spTree>
    <p:extLst>
      <p:ext uri="{BB962C8B-B14F-4D97-AF65-F5344CB8AC3E}">
        <p14:creationId xmlns:p14="http://schemas.microsoft.com/office/powerpoint/2010/main" val="169166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3FC9EA-2A70-4506-B439-B7393DB13F8F}"/>
              </a:ext>
            </a:extLst>
          </p:cNvPr>
          <p:cNvSpPr txBox="1"/>
          <p:nvPr/>
        </p:nvSpPr>
        <p:spPr>
          <a:xfrm>
            <a:off x="218294" y="612600"/>
            <a:ext cx="58190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/>
              <a:t>K-means  Clustering 원리</a:t>
            </a:r>
          </a:p>
        </p:txBody>
      </p:sp>
      <p:pic>
        <p:nvPicPr>
          <p:cNvPr id="4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6B2385E-1202-474C-9BF3-9EBA4F507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5" y="1256442"/>
            <a:ext cx="2733908" cy="2297220"/>
          </a:xfrm>
          <a:prstGeom prst="rect">
            <a:avLst/>
          </a:prstGeom>
        </p:spPr>
      </p:pic>
      <p:pic>
        <p:nvPicPr>
          <p:cNvPr id="5" name="그림 5" descr="대형이(가) 표시된 사진&#10;&#10;자동 생성된 설명">
            <a:extLst>
              <a:ext uri="{FF2B5EF4-FFF2-40B4-BE49-F238E27FC236}">
                <a16:creationId xmlns:a16="http://schemas.microsoft.com/office/drawing/2014/main" id="{863A1036-7CD5-48A4-A16F-845AF1932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053" y="1286979"/>
            <a:ext cx="3096321" cy="2264024"/>
          </a:xfrm>
          <a:prstGeom prst="rect">
            <a:avLst/>
          </a:prstGeom>
        </p:spPr>
      </p:pic>
      <p:pic>
        <p:nvPicPr>
          <p:cNvPr id="6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A5472FB-6470-4C75-8F72-63DD2ED9A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853" y="1290287"/>
            <a:ext cx="3672468" cy="2335257"/>
          </a:xfrm>
          <a:prstGeom prst="rect">
            <a:avLst/>
          </a:prstGeom>
        </p:spPr>
      </p:pic>
      <p:pic>
        <p:nvPicPr>
          <p:cNvPr id="7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92C65D7-2CEB-4E3D-B702-0E0D7B442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875" y="4116430"/>
            <a:ext cx="3737517" cy="1903177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9D22E130-5307-4D33-B9A8-876AF4BE17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8928" y="4119560"/>
            <a:ext cx="4137102" cy="18394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8CF05EB-B443-4C88-A1FD-51FDB2D5153B}"/>
                  </a:ext>
                </a:extLst>
              </p14:cNvPr>
              <p14:cNvContentPartPr/>
              <p14:nvPr/>
            </p14:nvContentPartPr>
            <p14:xfrm>
              <a:off x="7916506" y="1439998"/>
              <a:ext cx="1809750" cy="1266825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8CF05EB-B443-4C88-A1FD-51FDB2D515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62612" y="1332206"/>
                <a:ext cx="1917178" cy="1482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0DD9CE0-2FB2-4DD7-8415-F48B401384C7}"/>
                  </a:ext>
                </a:extLst>
              </p14:cNvPr>
              <p14:cNvContentPartPr/>
              <p14:nvPr/>
            </p14:nvContentPartPr>
            <p14:xfrm>
              <a:off x="1402484" y="4245702"/>
              <a:ext cx="1752600" cy="1019175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0DD9CE0-2FB2-4DD7-8415-F48B401384C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48635" y="4137279"/>
                <a:ext cx="1859939" cy="1235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7AB4076-666C-4056-AFE4-620597CBB626}"/>
                  </a:ext>
                </a:extLst>
              </p14:cNvPr>
              <p14:cNvContentPartPr/>
              <p14:nvPr/>
            </p14:nvContentPartPr>
            <p14:xfrm>
              <a:off x="2786717" y="4422505"/>
              <a:ext cx="1733550" cy="1362075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7AB4076-666C-4056-AFE4-620597CBB6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32622" y="4314593"/>
                <a:ext cx="1841378" cy="1578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3B0D84A-04E7-430F-BE07-B3BD9461D4CF}"/>
                  </a:ext>
                </a:extLst>
              </p14:cNvPr>
              <p14:cNvContentPartPr/>
              <p14:nvPr/>
            </p14:nvContentPartPr>
            <p14:xfrm>
              <a:off x="9198944" y="1551878"/>
              <a:ext cx="1790700" cy="17145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3B0D84A-04E7-430F-BE07-B3BD9461D4C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45083" y="1444000"/>
                <a:ext cx="1898063" cy="19306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411580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3C24"/>
      </a:dk2>
      <a:lt2>
        <a:srgbClr val="EBEDEF"/>
      </a:lt2>
      <a:accent1>
        <a:srgbClr val="E77B29"/>
      </a:accent1>
      <a:accent2>
        <a:srgbClr val="B9A014"/>
      </a:accent2>
      <a:accent3>
        <a:srgbClr val="87AD1F"/>
      </a:accent3>
      <a:accent4>
        <a:srgbClr val="49BA14"/>
      </a:accent4>
      <a:accent5>
        <a:srgbClr val="21BC31"/>
      </a:accent5>
      <a:accent6>
        <a:srgbClr val="14BA6A"/>
      </a:accent6>
      <a:hlink>
        <a:srgbClr val="478CC1"/>
      </a:hlink>
      <a:folHlink>
        <a:srgbClr val="878787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10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BrushVTI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171</cp:revision>
  <dcterms:created xsi:type="dcterms:W3CDTF">2020-09-22T02:42:13Z</dcterms:created>
  <dcterms:modified xsi:type="dcterms:W3CDTF">2020-10-14T01:01:23Z</dcterms:modified>
</cp:coreProperties>
</file>