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0" r:id="rId3"/>
    <p:sldId id="264" r:id="rId4"/>
    <p:sldId id="263" r:id="rId5"/>
    <p:sldId id="266" r:id="rId6"/>
    <p:sldId id="260" r:id="rId7"/>
    <p:sldId id="267" r:id="rId8"/>
    <p:sldId id="269" r:id="rId9"/>
    <p:sldId id="27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59C9E-10B2-4581-ABBB-DC81E52A64C0}" v="815" dt="2020-09-17T04:47:22.942"/>
    <p1510:client id="{4748A9CE-B5FF-4D4C-8A1F-1DD77F59D004}" v="257" dt="2020-09-16T21:38:31.232"/>
    <p1510:client id="{ABF09C97-2EB3-4996-9AE0-2239E8BA9E05}" v="7" dt="2020-09-16T06:26:39.233"/>
    <p1510:client id="{BDFFB798-7829-4C3F-B639-60D52BCDAE75}" v="19" dt="2020-09-16T02:34:19.637"/>
    <p1510:client id="{E32AAEC1-C6A4-42DC-AA74-BB69133BBABC}" v="429" dt="2020-09-15T14:53:32.359"/>
    <p1510:client id="{EA517F84-49F3-4F41-9831-C56B9343B198}" v="151" dt="2020-09-16T22:47:3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17039 10424 16383 0 0,'0'-4'0'0'0,"5"-2"0"0"0,5 0 0 0 0,6 2 0 0 0,4 0 0 0 0,3 2 0 0 0,7 1 0 0 0,7 1 0 0 0,1 0 0 0 0,-1 0 0 0 0,2 0 0 0 0,-1 1 0 0 0,-4-1 0 0 0,3 0 0 0 0,3 0 0 0 0,-1 0 0 0 0,1 0 0 0 0,0 0 0 0 0,0 0 0 0 0,8 0 0 0 0,3 0 0 0 0,-2 0 0 0 0,0 0 0 0 0,-5 0 0 0 0,0 4 0 0 0,-4 2 0 0 0,-4 0 0 0 0,0-2 0 0 0,-1 0 0 0 0,2 2 0 0 0,-1 1 0 0 0,-2-1 0 0 0,-2-2 0 0 0,-3-1 0 0 0,-1-1 0 0 0,-2-1 0 0 0,-5 3 0 0 0,3 2 0 0 0,2-1 0 0 0,0 0 0 0 0,1-2 0 0 0,-4-2-16383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6163 9293 16383 0 0,'-17'0'0'0'0,"-15"0"0"0"0,-9 0 0 0 0,-8 0 0 0 0,-3 0 0 0 0,-1 0 0 0 0,-1 0 0 0 0,1 0 0 0 0,0 0 0 0 0,1-9 0 0 0,-8-2 0 0 0,-10-17 0 0 0,-12-4 0 0 0,9-4 0 0 0,9 3 0 0 0,5 7 0 0 0,6-8 0 0 0,2 1 0 0 0,-7-3 0 0 0,6-3 0 0 0,4 5 0 0 0,10-1 0 0 0,2 6 0 0 0,0 8 0 0 0,5-1 0 0 0,0 3 0 0 0,-4 5 0 0 0,-5-4 0 0 0,6-7 0 0 0,-1-9 0 0 0,5-6 0 0 0,0-5 0 0 0,5-4 0 0 0,6-2 0 0 0,7 0 0 0 0,5-1 0 0 0,4 0 0 0 0,-6 0 0 0 0,-10 1 0 0 0,-2 0 0 0 0,3 1 0 0 0,4-1 0 0 0,4 1 0 0 0,5 0 0 0 0,2-9 0 0 0,3-3 0 0 0,0 1 0 0 0,1 2 0 0 0,0-7 0 0 0,0-8 0 0 0,-1-1 0 0 0,1 5 0 0 0,-1 4 0 0 0,0 6 0 0 0,0 4 0 0 0,0 3 0 0 0,0-6 0 0 0,0-2 0 0 0,0 1 0 0 0,0 1 0 0 0,0 4 0 0 0,0-7 0 0 0,0-2 0 0 0,0-6 0 0 0,8-1 0 0 0,4-4 0 0 0,-1 1 0 0 0,6 5 0 0 0,1 5 0 0 0,5 6 0 0 0,-1 3 0 0 0,5 12 0 0 0,-3 4 0 0 0,3 9 0 0 0,-3 0 0 0 0,-5-2 0 0 0,2-5 0 0 0,7-4 0 0 0,-2-5 0 0 0,3 7 0 0 0,-3 0 0 0 0,3 8 0 0 0,4 0 0 0 0,6-3 0 0 0,5 4 0 0 0,-6-2 0 0 0,8 6 0 0 0,6 6 0 0 0,-8-2 0 0 0,-1 3 0 0 0,0 5 0 0 0,1 5 0 0 0,2 3 0 0 0,10 4 0 0 0,4 1 0 0 0,1 1 0 0 0,-2 10 0 0 0,-2 11 0 0 0,-2 2 0 0 0,-11 5 0 0 0,-4-1 0 0 0,-9 3 0 0 0,-1-4 0 0 0,-5 11 0 0 0,0 0 0 0 0,-2 1 0 0 0,2 3 0 0 0,-3 4 0 0 0,-4 10 0 0 0,2-3 0 0 0,-2-3 0 0 0,-3 0 0 0 0,-6-1 0 0 0,-3 1 0 0 0,-3 0 0 0 0,-2 0 0 0 0,7 1 0 0 0,12 0 0 0 0,1 1 0 0 0,-2-1 0 0 0,-5 1 0 0 0,-4-1 0 0 0,-4 9 0 0 0,-4 3 0 0 0,-1-1 0 0 0,-1-1 0 0 0,-1-4 0 0 0,0-2 0 0 0,0-1 0 0 0,9 7 0 0 0,3 2 0 0 0,0-2 0 0 0,-3-1 0 0 0,-1-3 0 0 0,-3-2 0 0 0,-2-2 0 0 0,-2-1 0 0 0,1 0 0 0 0,-2-1 0 0 0,1 0 0 0 0,-1 0 0 0 0,1 0 0 0 0,0 0 0 0 0,-1 0 0 0 0,1 0 0 0 0,0 1 0 0 0,0-1 0 0 0,0 0 0 0 0,0 1 0 0 0,0-1 0 0 0,0 1 0 0 0,0-1 0 0 0,0 0 0 0 0,0 9 0 0 0,0 3 0 0 0,-8-9 0 0 0,-4 3 0 0 0,2 1 0 0 0,-8 0 0 0 0,1-2 0 0 0,-7-2 0 0 0,2 8 0 0 0,4 2 0 0 0,5-2 0 0 0,-3-10 0 0 0,-8-6 0 0 0,0-11-16383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5707 11693 16383 0 0,'0'9'0'0'0,"-9"2"0"0"0,-11 0 0 0 0,-11-2 0 0 0,-17-3 0 0 0,-9-2 0 0 0,-4-2 0 0 0,1-10 0 0 0,-8-3 0 0 0,1-9 0 0 0,10-9 0 0 0,7 0 0 0 0,3-4 0 0 0,2-4 0 0 0,-1 4 0 0 0,8-1 0 0 0,1-4 0 0 0,-1-3 0 0 0,-3 5 0 0 0,-3-9 0 0 0,-2-5 0 0 0,6-2 0 0 0,10-2 0 0 0,2 9 0 0 0,5 4 0 0 0,-2-1 0 0 0,-5 0 0 0 0,3-3 0 0 0,5-2 0 0 0,-1-1 0 0 0,2-2 0 0 0,6 0 0 0 0,-4-9 0 0 0,1-3 0 0 0,4 0 0 0 0,5 2 0 0 0,3 4 0 0 0,3 1 0 0 0,2 3 0 0 0,1 0 0 0 0,1 2 0 0 0,0 0 0 0 0,-1 0 0 0 0,1 0 0 0 0,-1 0 0 0 0,1-9 0 0 0,-1-2 0 0 0,0 0 0 0 0,0 1 0 0 0,0 4 0 0 0,0 2 0 0 0,0-7 0 0 0,8 6 0 0 0,4 6 0 0 0,-1 1 0 0 0,-3 0 0 0 0,-1 1 0 0 0,-4-2 0 0 0,8 1 0 0 0,1-2 0 0 0,-1 0 0 0 0,6 0 0 0 0,9 8 0 0 0,0 3 0 0 0,-5-1 0 0 0,-6-1 0 0 0,4 5 0 0 0,-2-8 0 0 0,5-5 0 0 0,7-11 0 0 0,7 4 0 0 0,-2 4 0 0 0,-7 1 0 0 0,0 2 0 0 0,4-1 0 0 0,6 10 0 0 0,-4 2 0 0 0,2 7 0 0 0,2 10 0 0 0,5 8 0 0 0,2 6 0 0 0,4 5 0 0 0,1 2 0 0 0,2 1 0 0 0,0 1 0 0 0,0-1 0 0 0,0 1 0 0 0,0-1 0 0 0,0-1 0 0 0,-1 1 0 0 0,1-1 0 0 0,-1 0 0 0 0,-8 8 0 0 0,-3 12 0 0 0,-8 11 0 0 0,-9 8 0 0 0,-9 7 0 0 0,-6 4 0 0 0,4 2 0 0 0,9-8 0 0 0,1-3 0 0 0,-3 0 0 0 0,-5 2 0 0 0,-4 2 0 0 0,-4 2 0 0 0,-3 2 0 0 0,-2 0 0 0 0,0 2 0 0 0,-1-1 0 0 0,0 1 0 0 0,0 0 0 0 0,1 0 0 0 0,-1-1 0 0 0,1 1 0 0 0,0-1 0 0 0,0 1 0 0 0,0-1 0 0 0,0 1 0 0 0,0-1 0 0 0,0 0 0 0 0,0 1 0 0 0,0-1 0 0 0,0 1 0 0 0,0-1 0 0 0,0 0 0 0 0,0 1 0 0 0,0-1 0 0 0,0 1 0 0 0,0-1 0 0 0,0 0 0 0 0,0 1 0 0 0,0-1 0 0 0,0 0 0 0 0,0 1 0 0 0,0-1 0 0 0,0 1 0 0 0,0-1 0 0 0,0 0 0 0 0,0 1 0 0 0,0-1 0 0 0,0 1 0 0 0,0 8 0 0 0,0 2 0 0 0,0 1 0 0 0,0 5 0 0 0,0 1 0 0 0,0-2 0 0 0,-8-5 0 0 0,-4-4 0 0 0,1 6 0 0 0,-6 1 0 0 0,-1-3 0 0 0,-5-11 0 0 0,-8-5 0 0 0,2-3 0 0 0,6-7-16383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5528 14035 16383 0 0,'-9'0'0'0'0,"-11"0"0"0"0,-11 0 0 0 0,-8-8 0 0 0,-7-12 0 0 0,-4-11 0 0 0,-2-9 0 0 0,0-5 0 0 0,-1-5 0 0 0,1-2 0 0 0,0 0 0 0 0,1-1 0 0 0,9 1 0 0 0,2 9 0 0 0,9 3 0 0 0,1 8 0 0 0,6 2 0 0 0,-3-4 0 0 0,-4 5 0 0 0,3-1 0 0 0,-3 4 0 0 0,5-3 0 0 0,-12-3 0 0 0,2-6 0 0 0,-2-14 0 0 0,-3-6 0 0 0,5-2 0 0 0,1 1 0 0 0,6 1 0 0 0,-1 3 0 0 0,5 2 0 0 0,6 1 0 0 0,8 1 0 0 0,4-8 0 0 0,4-3 0 0 0,3 1 0 0 0,0 3 0 0 0,2 1 0 0 0,-1 3 0 0 0,0 2 0 0 0,0 1 0 0 0,-1 0 0 0 0,1-7 0 0 0,-1-3 0 0 0,0 0 0 0 0,0 2 0 0 0,0 3 0 0 0,0 1 0 0 0,0-6 0 0 0,-1-1 0 0 0,1 1 0 0 0,0 2 0 0 0,0 3 0 0 0,0 2 0 0 0,0-7 0 0 0,0-1 0 0 0,0 1 0 0 0,0 2 0 0 0,0 3 0 0 0,9 11 0 0 0,2 4 0 0 0,0-8 0 0 0,7-4 0 0 0,8-1 0 0 0,0-1 0 0 0,4 1 0 0 0,-3 1 0 0 0,3 9 0 0 0,4 4 0 0 0,-3 0 0 0 0,2 7 0 0 0,-6 0 0 0 0,11-2 0 0 0,-2-4 0 0 0,3 4 0 0 0,2 9 0 0 0,3 8 0 0 0,2 7 0 0 0,3 6 0 0 0,1 4 0 0 0,0 2 0 0 0,1 0 0 0 0,0 1 0 0 0,0-1 0 0 0,0 0 0 0 0,0 0 0 0 0,8 0 0 0 0,3-1 0 0 0,-1 0 0 0 0,-10 9 0 0 0,-6 2 0 0 0,-2 17 0 0 0,1 12 0 0 0,9 8 0 0 0,-3 4 0 0 0,-3-7 0 0 0,-8-2 0 0 0,-3 9 0 0 0,1-5 0 0 0,-6-2 0 0 0,-7 1 0 0 0,-1 0 0 0 0,6-7 0 0 0,-3-2 0 0 0,-6 10 0 0 0,3 6 0 0 0,-3 2 0 0 0,-5 9 0 0 0,-5 2 0 0 0,-4-2 0 0 0,-3-2 0 0 0,-2-4 0 0 0,-1 5 0 0 0,8 1 0 0 0,11 7 0 0 0,2-1 0 0 0,-2-3 0 0 0,-5-5 0 0 0,-4-4 0 0 0,-4-3 0 0 0,-3-3 0 0 0,-2-1 0 0 0,-2 7 0 0 0,1 3 0 0 0,-1-1 0 0 0,0-1 0 0 0,0-3 0 0 0,1-2 0 0 0,0-2 0 0 0,-1-1 0 0 0,1 0 0 0 0,0-1 0 0 0,0 0 0 0 0,0 0 0 0 0,0 0 0 0 0,0 0 0 0 0,1 0 0 0 0,-1 0 0 0 0,0 1 0 0 0,0 8 0 0 0,0 3 0 0 0,0-1 0 0 0,0-2 0 0 0,0 6 0 0 0,0 9 0 0 0,0 1 0 0 0,-9-4 0 0 0,-2-6 0 0 0,0-4 0 0 0,-7-14 0 0 0,-8-6 0 0 0,-9-1 0 0 0,-6 1 0 0 0,-6-6 0 0 0,6-1 0 0 0,1-6 0 0 0,7-8-16383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5825 15671 16383 0 0,'-9'0'0'0'0,"-2"-8"0"0"0,-9-4 0 0 0,-17-16 0 0 0,-12-3 0 0 0,-5-6 0 0 0,-3 4 0 0 0,1-1 0 0 0,0 6 0 0 0,2-2 0 0 0,1-4 0 0 0,1-5 0 0 0,-8-4 0 0 0,-1-3 0 0 0,-9-3 0 0 0,-9-2 0 0 0,0 9 0 0 0,14 2 0 0 0,9 8 0 0 0,15 1 0 0 0,5 6 0 0 0,0-2 0 0 0,-2-4 0 0 0,-4 2 0 0 0,6-1 0 0 0,1-5 0 0 0,-3 3 0 0 0,5-1 0 0 0,8-3 0 0 0,0 4 0 0 0,5-1 0 0 0,-4-4 0 0 0,3-12 0 0 0,-4 2 0 0 0,2 1 0 0 0,-3-2 0 0 0,3 1 0 0 0,5-2 0 0 0,5 0 0 0 0,6-1 0 0 0,3 0 0 0 0,3-1 0 0 0,1 1 0 0 0,1-1 0 0 0,0-8 0 0 0,1-3 0 0 0,-2 1 0 0 0,1 1 0 0 0,-1 4 0 0 0,0 1 0 0 0,0 3 0 0 0,0 1 0 0 0,0-8 0 0 0,0-3 0 0 0,0 2 0 0 0,9 1 0 0 0,2-6 0 0 0,9 8 0 0 0,0 6 0 0 0,-3 2 0 0 0,4 1 0 0 0,7 0 0 0 0,-1 0 0 0 0,4 8 0 0 0,-5 2 0 0 0,3-1 0 0 0,5-2 0 0 0,5-3 0 0 0,5 6 0 0 0,3 1 0 0 0,2 6 0 0 0,2 1 0 0 0,0 5 0 0 0,0 6 0 0 0,1 8 0 0 0,-1 4 0 0 0,8 4 0 0 0,3 3 0 0 0,0 1 0 0 0,-3 0 0 0 0,-2 0 0 0 0,-3 1 0 0 0,-2-2 0 0 0,0 1 0 0 0,6-1 0 0 0,4 0 0 0 0,-1 0 0 0 0,-3 9 0 0 0,-1 11 0 0 0,-3 2 0 0 0,-2 6 0 0 0,-1 7 0 0 0,-9 6 0 0 0,-4-4 0 0 0,-7 0 0 0 0,-1 11 0 0 0,3 6 0 0 0,-4 3 0 0 0,-7 8 0 0 0,-8 2 0 0 0,-5-2 0 0 0,-5-4 0 0 0,6 6 0 0 0,1-1 0 0 0,-2-2 0 0 0,-1-4 0 0 0,-3-4 0 0 0,-2-2 0 0 0,-2-3 0 0 0,-1 0 0 0 0,0-1 0 0 0,0 0 0 0 0,-1-1 0 0 0,1 1 0 0 0,0 9 0 0 0,-1 2 0 0 0,1 0 0 0 0,0-2 0 0 0,0-2 0 0 0,0-3 0 0 0,0-1 0 0 0,0-2 0 0 0,0-1 0 0 0,0 1 0 0 0,0-2 0 0 0,0 1 0 0 0,0 0 0 0 0,0 0 0 0 0,0 1 0 0 0,0-1 0 0 0,0 0 0 0 0,0 1 0 0 0,0-1 0 0 0,0 1 0 0 0,0-1 0 0 0,0 0 0 0 0,0 1 0 0 0,-8-1 0 0 0,-4 1 0 0 0,-7-10 0 0 0,-1-2 0 0 0,-6-8 0 0 0,2 0 0 0 0,-4-7 0 0 0,-5-6 0 0 0,-6 2 0 0 0,-5-2 0 0 0,-4-5 0 0 0,7-4-16383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10689 15425 16383 0 0,'0'0'-16383'0'0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15319 9657 16383 0 0,'5'0'0'0'0,"7"0"0"0"0,5 0 0 0 0,6 0 0 0 0,3 0 0 0 0,2 0 0 0 0,1 0 0 0 0,1 0 0 0 0,5 0 0 0 0,1 0 0 0 0,-1 5 0 0 0,-1 2 0 0 0,-1-1 0 0 0,-2-1 0 0 0,3-2 0 0 0,2 0 0 0 0,3-2 0 0 0,1-1 0 0 0,-2 0 0 0 0,-2 0 0 0 0,-3 0 0 0 0,-2-1 0 0 0,3 1 0 0 0,-3 5 0 0 0,-3 1 0 0 0,-1 0 0 0 0,-1-1 0 0 0,1-1 0 0 0,1-2 0 0 0,-1-1 0 0 0,-4 0-16383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14817 12385 16383 0 0,'5'0'0'0'0,"6"0"0"0"0,6 0 0 0 0,6 0 0 0 0,3 0 0 0 0,2 0 0 0 0,1 0 0 0 0,6-5 0 0 0,1-2 0 0 0,0 1 0 0 0,-1 1 0 0 0,2 2 0 0 0,1 1 0 0 0,3 0 0 0 0,-1 2 0 0 0,3 0 0 0 0,-1 0 0 0 0,2 0 0 0 0,-1 1 0 0 0,1-1 0 0 0,-2 0 0 0 0,-3 0 0 0 0,-3 0 0 0 0,2 0 0 0 0,-1 0 0 0 0,-2 0 0 0 0,3 0 0 0 0,0 0 0 0 0,-1 0 0 0 0,-3 0 0 0 0,-2 0 0 0 0,3 0 0 0 0,1 0 0 0 0,-1 0 0 0 0,-2 0 0 0 0,-1 0 0 0 0,-2 0 0 0 0,0 0 0 0 0,-1 0 0 0 0,-1 0 0 0 0,0 0 0 0 0,1 0 0 0 0,-1 0 0 0 0,0 0 0 0 0,-4 0-16383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2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19420 7463 16383 0 0,'0'-4'0'0'0,"10"-3"0"0"0,8 1 0 0 0,6 1 0 0 0,3 1 0 0 0,3 2 0 0 0,5 1 0 0 0,2 1 0 0 0,-1 0 0 0 0,4 0 0 0 0,4 0 0 0 0,5 0 0 0 0,4 1 0 0 0,2-1 0 0 0,2 0 0 0 0,0 0 0 0 0,6 0 0 0 0,2 0 0 0 0,-6 0 0 0 0,-3 0 0 0 0,-6 0 0 0 0,-1 0 0 0 0,-6 0 0 0 0,-3 0 0 0 0,-5 0 0 0 0,1 0 0 0 0,1 0 0 0 0,-3 0 0 0 0,4 0 0 0 0,-1 0 0 0 0,0 0 0 0 0,-3 0 0 0 0,-2 0 0 0 0,3 0 0 0 0,1 0 0 0 0,-1 0 0 0 0,3 0 0 0 0,0 0 0 0 0,-1 0 0 0 0,-3 0 0 0 0,-1 0 0 0 0,-3 0 0 0 0,0 0 0 0 0,-1 0 0 0 0,-1 0 0 0 0,0 0 0 0 0,0 0 0 0 0,1 0 0 0 0,-1 0 0 0 0,0 0 0 0 0,1 0 0 0 0,-1 0 0 0 0,6 0 0 0 0,1 0 0 0 0,0 0 0 0 0,-2 0 0 0 0,0 0 0 0 0,-3 0 0 0 0,5 0 0 0 0,1 0 0 0 0,-2 0 0 0 0,0 0 0 0 0,-2 0 0 0 0,-2 0 0 0 0,-5 0-16383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19420 9743 16383 0 0,'5'0'0'0'0,"7"0"0"0"0,5 0 0 0 0,6 0 0 0 0,3 0 0 0 0,2 0 0 0 0,1 0 0 0 0,6 0 0 0 0,1 0 0 0 0,5-5 0 0 0,0-1 0 0 0,-3 0 0 0 0,-1 1 0 0 0,-4 1 0 0 0,-2 2 0 0 0,-1 1 0 0 0,-1 0 0 0 0,4 1 0 0 0,2 1 0 0 0,-1-1 0 0 0,-1 0 0 0 0,4 0 0 0 0,0 0 0 0 0,-2 1 0 0 0,4-1 0 0 0,5 0 0 0 0,4 0 0 0 0,-1 0 0 0 0,-4 0 0 0 0,1 0 0 0 0,-2 0 0 0 0,-4 0 0 0 0,-3 0 0 0 0,-3 0 0 0 0,-1 0 0 0 0,-2 0 0 0 0,-1 0 0 0 0,0 0 0 0 0,0 0 0 0 0,0 0 0 0 0,0 0 0 0 0,0 0 0 0 0,1 0 0 0 0,-1 0 0 0 0,1 0 0 0 0,-1 0 0 0 0,6 0 0 0 0,1 0 0 0 0,0-5 0 0 0,-2-2 0 0 0,4 1 0 0 0,1 1 0 0 0,-2 2 0 0 0,-2-4 0 0 0,-2-1 0 0 0,-2 1 0 0 0,0 2 0 0 0,-1 2 0 0 0,-1 1 0 0 0,0 1 0 0 0,1 1 0 0 0,-1 0 0 0 0,0 0 0 0 0,1 1 0 0 0,-1-1 0 0 0,6 0 0 0 0,-4 0-16383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19341 12065 16383 0 0,'0'5'0'0'0,"5"1"0"0"0,6 1 0 0 0,7-3 0 0 0,4 0 0 0 0,4-2 0 0 0,2-1 0 0 0,7 0 0 0 0,1-1 0 0 0,0 0 0 0 0,3-1 0 0 0,6 1 0 0 0,-1 0 0 0 0,2 0 0 0 0,3 0 0 0 0,-2 0 0 0 0,0 0 0 0 0,-2 0 0 0 0,-4 0 0 0 0,-5 0 0 0 0,-2 0 0 0 0,1 0 0 0 0,1 0 0 0 0,-2 0 0 0 0,-1 0 0 0 0,3 0 0 0 0,0 4 0 0 0,0 3 0 0 0,-3-1 0 0 0,-1-1 0 0 0,-1-1 0 0 0,3-2 0 0 0,2-1 0 0 0,-2-1 0 0 0,-1 0 0 0 0,-1 0 0 0 0,-1 0 0 0 0,3 0 0 0 0,2-1 0 0 0,-2 1 0 0 0,0 0 0 0 0,-3 0 0 0 0,0 0 0 0 0,-1 0 0 0 0,-2 0 0 0 0,6 0 0 0 0,1 0 0 0 0,-1 0 0 0 0,-1 0 0 0 0,-1 0 0 0 0,-1 0 0 0 0,4 0 0 0 0,0 0 0 0 0,0 0 0 0 0,-2 0 0 0 0,-1 0 0 0 0,-1 0 0 0 0,3 0 0 0 0,1 0 0 0 0,0 0 0 0 0,-2-5 0 0 0,-1-1 0 0 0,-1 0 0 0 0,-2 1 0 0 0,0 1 0 0 0,0 2 0 0 0,-1 1 0 0 0,1 0 0 0 0,-1 1 0 0 0,0 1 0 0 0,6-1 0 0 0,1 0 0 0 0,-6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16669 13096 16383 0 0,'0'-4'0'0'0,"9"-2"0"0"0,11 0 0 0 0,7 2 0 0 0,12 1 0 0 0,8 1 0 0 0,5 1 0 0 0,3 0 0 0 0,0 1 0 0 0,4 0 0 0 0,5 1 0 0 0,1-1 0 0 0,2 0 0 0 0,3 0 0 0 0,-1 0 0 0 0,0 0 0 0 0,11 0 0 0 0,13 0 0 0 0,4 0 0 0 0,-5 0 0 0 0,-14 0 0 0 0,-16 0 0 0 0,-10 0 0 0 0,-14 0-16383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873 17886 16383 0 0,'5'0'0'0'0,"5"0"0"0"0,6 0 0 0 0,4 0 0 0 0,8 0 0 0 0,3 0 0 0 0,1 4 0 0 0,4 2 0 0 0,4 0 0 0 0,5-2 0 0 0,3-1 0 0 0,6-1 0 0 0,3-1 0 0 0,6 0 0 0 0,4-1 0 0 0,0 0 0 0 0,2-1 0 0 0,2 1 0 0 0,15 0 0 0 0,7 0 0 0 0,0 0 0 0 0,-2 0 0 0 0,-8 0 0 0 0,-5 0 0 0 0,-7 0 0 0 0,-11 0 0 0 0,-12 0 0 0 0,-4 0 0 0 0,-6 0 0 0 0,-5 0 0 0 0,-4 0 0 0 0,-2 0 0 0 0,-2 0 0 0 0,0 0 0 0 0,4 0 0 0 0,2 0 0 0 0,0 4 0 0 0,3 2 0 0 0,0-1 0 0 0,4 0 0 0 0,3-2 0 0 0,0-1 0 0 0,-3-1 0 0 0,-3 0 0 0 0,-4-1 0 0 0,2-1 0 0 0,0 1 0 0 0,2 0 0 0 0,1 0 0 0 0,-2 0 0 0 0,-2-1 0 0 0,-3 1 0 0 0,-1 0 0 0 0,-1 5 0 0 0,-2 1 0 0 0,5-1 0 0 0,2 0 0 0 0,-2-2 0 0 0,0-1 0 0 0,-1-1 0 0 0,-1-1 0 0 0,3 0 0 0 0,1 0 0 0 0,-1 0 0 0 0,0 4 0 0 0,-3 2 0 0 0,0-1 0 0 0,-6 0-16383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3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1138 16086 16383 0 0,'8'0'0'0'0,"13"-4"0"0"0,6-2 0 0 0,8 0 0 0 0,11 2 0 0 0,6 1 0 0 0,8 1 0 0 0,6 0 0 0 0,6 2 0 0 0,3 0 0 0 0,3 0 0 0 0,0 0 0 0 0,-3 1 0 0 0,20-1 0 0 0,16 0 0 0 0,11 0 0 0 0,-2 0 0 0 0,-13 0 0 0 0,-20 0 0 0 0,-16 0 0 0 0,-15 0 0 0 0,-14 0 0 0 0,-9 0 0 0 0,-6 0 0 0 0,-2 0 0 0 0,-3 0 0 0 0,1 0 0 0 0,0 0 0 0 0,1 0 0 0 0,0 0 0 0 0,6 0 0 0 0,1 0 0 0 0,0 0 0 0 0,4 0 0 0 0,5 0 0 0 0,-1 0 0 0 0,-2 0 0 0 0,1 0 0 0 0,4 0 0 0 0,-2 0 0 0 0,-3 0 0 0 0,-3 0 0 0 0,1 0 0 0 0,-1 0 0 0 0,-2 0 0 0 0,-2 0 0 0 0,3 0 0 0 0,0 0 0 0 0,-1 0 0 0 0,-2 0 0 0 0,-1 0 0 0 0,-2 0 0 0 0,4 0 0 0 0,1 0 0 0 0,-1 0 0 0 0,-1 0 0 0 0,-1 0 0 0 0,-2 0 0 0 0,4 0 0 0 0,-3 0-16383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2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30758 15503 16383 0 0,'-4'0'0'0'0,"-7"-5"0"0"0,-4-5 0 0 0,-6-1 0 0 0,-2 1 0 0 0,-7 2 0 0 0,-2 3 0 0 0,-1 2 0 0 0,2 1 0 0 0,1 2 0 0 0,1 0 0 0 0,-2 0 0 0 0,-2 1 0 0 0,2-1 0 0 0,1-4 0 0 0,1-1 0 0 0,2-1 0 0 0,0 2 0 0 0,1 1 0 0 0,0 1 0 0 0,1 1 0 0 0,-1 0 0 0 0,-4 1 0 0 0,-1 0 0 0 0,-1 0 0 0 0,2 1 0 0 0,1-1 0 0 0,1 0 0 0 0,-3 0 0 0 0,-1 0 0 0 0,1 0 0 0 0,1 0 0 0 0,1 0 0 0 0,1 0 0 0 0,2 0 0 0 0,-1 0 0 0 0,2 0 0 0 0,-5 0 0 0 0,-2 0 0 0 0,1 0 0 0 0,1 5 0 0 0,1 5 0 0 0,2 1 0 0 0,-5 4 0 0 0,5 3 0 0 0,1-2 0 0 0,2 2 0 0 0,-1-3 0 0 0,5 0 0 0 0,1-2 0 0 0,4 2 0 0 0,0 1 0 0 0,-2 4 0 0 0,-2 1 0 0 0,2 3 0 0 0,-1 1 0 0 0,4 1 0 0 0,-2 1 0 0 0,3-1 0 0 0,4 0 0 0 0,2 0 0 0 0,4 1 0 0 0,1-1 0 0 0,2-1 0 0 0,0 1 0 0 0,1 0 0 0 0,0 0 0 0 0,-1 0 0 0 0,1-1 0 0 0,-1 1 0 0 0,-4 0 0 0 0,-6 0 0 0 0,-2 0 0 0 0,2 4 0 0 0,2 1 0 0 0,3 1 0 0 0,2-2 0 0 0,2-1 0 0 0,0-1 0 0 0,1-1 0 0 0,1-1 0 0 0,-1 0 0 0 0,1 0 0 0 0,-1-1 0 0 0,0 1 0 0 0,0 4 0 0 0,1 1 0 0 0,-1 0 0 0 0,0 0 0 0 0,0-2 0 0 0,0-1 0 0 0,0-2 0 0 0,0 1 0 0 0,-1-2 0 0 0,1 1 0 0 0,0 0 0 0 0,5 8 0 0 0,1 3 0 0 0,-1 0 0 0 0,0 2 0 0 0,2 4 0 0 0,6-2 0 0 0,-1-3 0 0 0,3 0 0 0 0,-2-1 0 0 0,-2-3 0 0 0,1-2 0 0 0,-2-3 0 0 0,-2-2 0 0 0,1-5 0 0 0,5 2 0 0 0,-2 1 0 0 0,-1 2 0 0 0,1-1 0 0 0,-2 1 0 0 0,3 4 0 0 0,3 1 0 0 0,-2 0 0 0 0,2-2 0 0 0,3 4 0 0 0,-3 4 0 0 0,-3 0 0 0 0,0 2 0 0 0,2-5 0 0 0,-1-4 0 0 0,-3-4 0 0 0,1-1 0 0 0,-2-1 0 0 0,2 0 0 0 0,-1-1 0 0 0,-2 1 0 0 0,1 0 0 0 0,0 1 0 0 0,1-1 0 0 0,5 1 0 0 0,-2 4 0 0 0,2-3 0 0 0,-2 3 0 0 0,1 1 0 0 0,-2-1 0 0 0,1-1 0 0 0,3-1 0 0 0,3 0 0 0 0,2-2 0 0 0,2 0 0 0 0,1-5 0 0 0,1-5 0 0 0,0-6 0 0 0,0-5 0 0 0,1-3 0 0 0,3-2 0 0 0,2 0 0 0 0,4-1 0 0 0,0-1 0 0 0,-5-3 0 0 0,-5-1 0 0 0,-1-9 0 0 0,-6-6 0 0 0,-1-4 0 0 0,-4-1 0 0 0,0-6 0 0 0,2-2 0 0 0,-1 1 0 0 0,-4 1 0 0 0,-4 2 0 0 0,2 2 0 0 0,4-3 0 0 0,-1-2 0 0 0,-2 2 0 0 0,-3 1 0 0 0,2 1 0 0 0,-1 2 0 0 0,3 0 0 0 0,-1 1 0 0 0,-1 1 0 0 0,-3-1 0 0 0,2-4 0 0 0,-1-1 0 0 0,0-1 0 0 0,-3 2 0 0 0,-1 1 0 0 0,3 2 0 0 0,0 0 0 0 0,0 0 0 0 0,-2-3 0 0 0,-1-1 0 0 0,-1 0 0 0 0,-1 1 0 0 0,3 1 0 0 0,2 1 0 0 0,-1 1 0 0 0,-1 1 0 0 0,-1 0 0 0 0,4 1 0 0 0,4-5 0 0 0,0-2 0 0 0,-1 1 0 0 0,-2 1 0 0 0,-3 1 0 0 0,-2 1 0 0 0,-2-3 0 0 0,-1-1 0 0 0,0 1 0 0 0,0 0 0 0 0,-1 3 0 0 0,1-4 0 0 0,-1-1 0 0 0,1-3 0 0 0,0 0 0 0 0,0-3 0 0 0,0 2 0 0 0,0 1 0 0 0,0 4 0 0 0,0 2 0 0 0,0 2 0 0 0,0 1 0 0 0,0 1 0 0 0,0 1 0 0 0,0 0 0 0 0,0-5 0 0 0,0-1 0 0 0,0-5 0 0 0,0 0 0 0 0,0 2 0 0 0,0 2 0 0 0,-4 2 0 0 0,-7-3 0 0 0,0 0 0 0 0,1 2 0 0 0,-2 1 0 0 0,1 1 0 0 0,-2 2 0 0 0,-3 0 0 0 0,-4 1 0 0 0,3 1 0 0 0,-2-5 0 0 0,4-2 0 0 0,-1 6 0 0 0,3 1 0 0 0,-1 6 0 0 0,1 2 0 0 0,0 3 0 0 0,-3 0 0 0 0,1-2 0 0 0,-1 2 0 0 0,2-2 0 0 0,-1 3 0 0 0,2-1 0 0 0,-1 1 0 0 0,-2-1 0 0 0,-4-2 0 0 0,-2-4 0 0 0,-6-2 0 0 0,-3 3 0 0 0,4 4-16383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00:59:06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10795 8916 16383 0 0,'0'5'0'0'0,"10"2"0"0"0,8-1 0 0 0,10-1 0 0 0,16 3 0 0 0,9 1 0 0 0,11-2 0 0 0,4 4 0 0 0,5-1 0 0 0,0-2 0 0 0,-3-2 0 0 0,-3-3 0 0 0,-4-1 0 0 0,-3-1 0 0 0,-1-1 0 0 0,-6 0 0 0 0,-3 0 0 0 0,-5-1 0 0 0,-4 1 0 0 0,-6-1 0 0 0,-3 1 0 0 0,-2 0 0 0 0,-6 0-16383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00:59:06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10927 11456 16383 0 0,'0'10'0'0'0,"5"3"0"0"0,6-1 0 0 0,12-2 0 0 0,6-3 0 0 0,13 3 0 0 0,9-1 0 0 0,0-2 0 0 0,2-2 0 0 0,2 3 0 0 0,5 5 0 0 0,8 0 0 0 0,2-2 0 0 0,-2-3 0 0 0,-2-2 0 0 0,-3-3 0 0 0,-2-2 0 0 0,-2-1 0 0 0,-6 0 0 0 0,-7-1 0 0 0,-7 1 0 0 0,0-1 0 0 0,-2 1 0 0 0,-2 0 0 0 0,-7-1-16383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00:59:06.5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10874 14110 16383 0 0,'0'-5'0'0'0,"5"-7"0"0"0,7 0 0 0 0,10 1 0 0 0,12 2 0 0 0,9 3 0 0 0,8 3 0 0 0,4-3 0 0 0,3-1 0 0 0,6 1 0 0 0,7 1 0 0 0,1 2 0 0 0,-7 1 0 0 0,-9 2 0 0 0,-6-1 0 0 0,-5 2 0 0 0,-6-1 0 0 0,-4-5 0 0 0,-9-1-16383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4T00:59:06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12167 17276 16383 0 0,'-4'0'0'0'0,"-13"0"0"0"0,-7 0 0 0 0,1-5 0 0 0,-2-6 0 0 0,0-2 0 0 0,-2 2 0 0 0,0 3 0 0 0,-6 2 0 0 0,-7-7 0 0 0,-2-2 0 0 0,2 2 0 0 0,3 4 0 0 0,3 2 0 0 0,1 3 0 0 0,3 2 0 0 0,1 2 0 0 0,1 0 0 0 0,-1 1 0 0 0,1-1 0 0 0,0 1 0 0 0,0-1 0 0 0,0 0 0 0 0,-1 1 0 0 0,1-1 0 0 0,-1 0 0 0 0,1 0 0 0 0,-6-10 0 0 0,-1-3 0 0 0,0 1 0 0 0,2 2 0 0 0,0 3 0 0 0,3 2 0 0 0,0 3 0 0 0,-4 1 0 0 0,-1 1 0 0 0,0 0 0 0 0,2 1 0 0 0,1-1 0 0 0,2-4 0 0 0,0-7 0 0 0,1-2 0 0 0,0 2 0 0 0,1 3 0 0 0,5-3 0 0 0,1 2 0 0 0,-1 1 0 0 0,0-7 0 0 0,-2-2 0 0 0,-1 3 0 0 0,3-1 0 0 0,1 1 0 0 0,5-1 0 0 0,-1-3 0 0 0,4-4 0 0 0,-1 3 0 0 0,-3-1 0 0 0,2-2 0 0 0,3-2 0 0 0,-1-1 0 0 0,3-7 0 0 0,2-3 0 0 0,3 0 0 0 0,-7 2 0 0 0,-1-5 0 0 0,1 1 0 0 0,3 0 0 0 0,4-2 0 0 0,2 0 0 0 0,2-2 0 0 0,1 0 0 0 0,2 2 0 0 0,-1 4 0 0 0,1 2 0 0 0,-1 2 0 0 0,1 1 0 0 0,-1 2 0 0 0,0 0 0 0 0,0 0 0 0 0,0 0 0 0 0,0-1 0 0 0,5 6 0 0 0,2 1 0 0 0,4 0 0 0 0,5 3 0 0 0,0 0 0 0 0,-3-1 0 0 0,2-2 0 0 0,-2-3 0 0 0,1 3 0 0 0,-1 1 0 0 0,2-1 0 0 0,3-2 0 0 0,3-1 0 0 0,9 3 0 0 0,3 0 0 0 0,-4 0 0 0 0,-2 3 0 0 0,0 5 0 0 0,-1 0 0 0 0,1 2 0 0 0,1-1 0 0 0,-1 1 0 0 0,1-2 0 0 0,1 1 0 0 0,-1-2 0 0 0,1 2 0 0 0,0 3 0 0 0,-1 3 0 0 0,1-2 0 0 0,0 0 0 0 0,-1 2 0 0 0,6 3 0 0 0,1 1 0 0 0,0 1 0 0 0,-2 1 0 0 0,-1 1 0 0 0,-1 1 0 0 0,-1-1 0 0 0,-1 0 0 0 0,0 1 0 0 0,-1 4 0 0 0,0 1 0 0 0,1 1 0 0 0,-1 3 0 0 0,-4 4 0 0 0,-2 1 0 0 0,0 2 0 0 0,2-1 0 0 0,1 1 0 0 0,1-3 0 0 0,2 2 0 0 0,-5 3 0 0 0,-1-2 0 0 0,1 1 0 0 0,1 2 0 0 0,1-2 0 0 0,-3 1 0 0 0,-1 2 0 0 0,1 2 0 0 0,2 2 0 0 0,1 2 0 0 0,-3 1 0 0 0,-6 0 0 0 0,0-4 0 0 0,-3-1 0 0 0,-4 0 0 0 0,1 1 0 0 0,0 1 0 0 0,-3 7 0 0 0,-2 2 0 0 0,3 0 0 0 0,0-1 0 0 0,-1 0 0 0 0,-3-2 0 0 0,0 4 0 0 0,2 0 0 0 0,1 5 0 0 0,0 0 0 0 0,-2-2 0 0 0,-2-2 0 0 0,-1-3 0 0 0,-2-2 0 0 0,1-1 0 0 0,-1 3 0 0 0,-1 2 0 0 0,1 4 0 0 0,0 1 0 0 0,-1-2 0 0 0,1-3 0 0 0,0-2 0 0 0,0-2 0 0 0,-5-6 0 0 0,-1-2 0 0 0,0-1 0 0 0,1 1 0 0 0,-4-3 0 0 0,-4-6 0 0 0,-1 1 0 0 0,-2 2 0 0 0,1 3 0 0 0,-2-2 0 0 0,3 1 0 0 0,-2 2 0 0 0,-3-2 0 0 0,2-1 0 0 0,4 3 0 0 0,-1-2 0 0 0,2-6-16383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1.6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1693 8096 16383 0 0,'7'0'0'0'0,"9"0"0"0"0,8 0 0 0 0,6 0 0 0 0,6 0 0 0 0,3 7 0 0 0,1 8 0 0 0,1 3 0 0 0,0-3 0 0 0,-1-3 0 0 0,1-4 0 0 0,-2-4 0 0 0,8 5 0 0 0,1 7 0 0 0,0 1 0 0 0,4-2 0 0 0,1-4 0 0 0,-2-4 0 0 0,-4-3 0 0 0,4 5 0 0 0,0 7 0 0 0,-2 1 0 0 0,-2-3 0 0 0,3-3 0 0 0,1-4 0 0 0,-3-3 0 0 0,-2-2 0 0 0,-2-1 0 0 0,-2-2 0 0 0,-2 7 0 0 0,-1 3 0 0 0,0-2 0 0 0,0 0 0 0 0,0-3 0 0 0,0-1 0 0 0,-1-1 0 0 0,8 5 0 0 0,2 2 0 0 0,0-1 0 0 0,-2-2 0 0 0,-2-1 0 0 0,5 4 0 0 0,0 2 0 0 0,6-2 0 0 0,0-3 0 0 0,4-1 0 0 0,-1-3 0 0 0,-5 0 0 0 0,-3-2 0 0 0,-5 0 0 0 0,-2-1 0 0 0,-3 1 0 0 0,-1 0 0 0 0,6-1 0 0 0,2 1 0 0 0,0 0 0 0 0,5 0 0 0 0,7 0 0 0 0,1 0 0 0 0,-4 0 0 0 0,-5 0 0 0 0,3 0 0 0 0,5 0 0 0 0,-1 0 0 0 0,-3 0 0 0 0,2 0 0 0 0,-2 0 0 0 0,-4 0 0 0 0,-3 0 0 0 0,-4 0 0 0 0,4 0 0 0 0,1 0 0 0 0,-1 0 0 0 0,-3 0 0 0 0,-2 0 0 0 0,-1 0 0 0 0,5 0 0 0 0,1 0 0 0 0,-1 7 0 0 0,-1 2 0 0 0,4-1 0 0 0,1-1 0 0 0,-2-2 0 0 0,-2-2 0 0 0,-3-2 0 0 0,-3 0 0 0 0,0-1 0 0 0,-2 0 0 0 0,0-1 0 0 0,0 1 0 0 0,6 0 0 0 0,3-1 0 0 0,-1 1 0 0 0,-1 0 0 0 0,-2 0 0 0 0,-2 0 0 0 0,-1 0 0 0 0,-1 0 0 0 0,-1 0 0 0 0,0 0 0 0 0,0 0 0 0 0,0 0 0 0 0,0 0 0 0 0,0 0 0 0 0,6 0 0 0 0,3 0 0 0 0,0 0 0 0 0,-2 0 0 0 0,5 0 0 0 0,0 0 0 0 0,-2 0 0 0 0,-2 0 0 0 0,3 0 0 0 0,1 0 0 0 0,-2 0 0 0 0,4 0 0 0 0,0 0 0 0 0,-3 0 0 0 0,-3 0 0 0 0,4 0 0 0 0,-1 0 0 0 0,-1 0 0 0 0,-3 0 0 0 0,5 0 0 0 0,-1 0 0 0 0,-1 0 0 0 0,-3 0 0 0 0,4 0 0 0 0,1 0 0 0 0,-2 0 0 0 0,-3 0 0 0 0,-2 0 0 0 0,-3 0 0 0 0,6 0 0 0 0,2 0 0 0 0,-2 0 0 0 0,-1 0 0 0 0,-3 0 0 0 0,-1 0 0 0 0,-2 0 0 0 0,0 0 0 0 0,-1 0 0 0 0,0 0 0 0 0,0 0 0 0 0,0 0 0 0 0,0 0 0 0 0,0 0 0 0 0,0 0 0 0 0,0 0 0 0 0,0 0 0 0 0,7 0 0 0 0,2 0 0 0 0,0 0 0 0 0,-2 0 0 0 0,4 0 0 0 0,8 0 0 0 0,0 0 0 0 0,-3 0 0 0 0,3 0 0 0 0,4 0 0 0 0,-1 0 0 0 0,-5 0 0 0 0,2 0 0 0 0,-3 0 0 0 0,-3 0 0 0 0,-5 0 0 0 0,4 0 0 0 0,-1 0 0 0 0,5 0 0 0 0,0 0 0 0 0,10 0 0 0 0,1 0 0 0 0,2 0 0 0 0,-3 0 0 0 0,0 0 0 0 0,3 0 0 0 0,-4 0 0 0 0,1 0 0 0 0,-4 0 0 0 0,0 0 0 0 0,-2 0 0 0 0,-6 0 0 0 0,-4 0 0 0 0,9 0 0 0 0,1 0 0 0 0,-2 0 0 0 0,-5 0 0 0 0,2 0 0 0 0,0 0 0 0 0,-4 0 0 0 0,3 0 0 0 0,-1 0 0 0 0,-2 0 0 0 0,-3 0 0 0 0,-3 0 0 0 0,4 0 0 0 0,1 0 0 0 0,-1 0 0 0 0,-3 0 0 0 0,-1 0 0 0 0,4 0 0 0 0,1 0 0 0 0,6 0 0 0 0,6 0 0 0 0,7 0 0 0 0,5 0 0 0 0,-4 0 0 0 0,-6 0 0 0 0,-1 0 0 0 0,-5 0 0 0 0,-4 0 0 0 0,-6 0 0 0 0,4 0 0 0 0,-1 0 0 0 0,-2 0 0 0 0,4 0 0 0 0,-1 0 0 0 0,6 0 0 0 0,-2 0 0 0 0,-2 0 0 0 0,-4 0 0 0 0,-4 0 0 0 0,-3 0 0 0 0,-1 0 0 0 0,5 0 0 0 0,1 0 0 0 0,0 0 0 0 0,-2 0 0 0 0,-1 0 0 0 0,-2 0 0 0 0,-2 0 0 0 0,0 0 0 0 0,-1 0 0 0 0,0 0 0 0 0,0 0 0 0 0,0 0 0 0 0,-1 0 0 0 0,1 0 0 0 0,1 0 0 0 0,-1 0 0 0 0,7 0 0 0 0,2 0 0 0 0,6-6 0 0 0,7-3 0 0 0,1 0 0 0 0,-5 2 0 0 0,-4 3 0 0 0,1-6 0 0 0,-1-1 0 0 0,-4 2 0 0 0,-2 3 0 0 0,3 1 0 0 0,0 2 0 0 0,5 2 0 0 0,0 1 0 0 0,-4 0 0 0 0,-9-6 0 0 0,-6-3 0 0 0,-2 1 0 0 0,0 2 0 0 0,-6-6 0 0 0,-1 1 0 0 0,1-6 0 0 0,3 1 0 0 0,3 2 0 0 0,2 5 0 0 0,2-4 0 0 0,-6 1-16383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7T03:57:21.6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13229 8252 16383 0 0,'7'0'0'0'0,"8"0"0"0"0,9 0 0 0 0,14 0 0 0 0,6 0 0 0 0,3 0 0 0 0,0 0 0 0 0,6 0 0 0 0,6 0 0 0 0,1 0 0 0 0,3 0 0 0 0,4 0 0 0 0,-3 0 0 0 0,-5 0 0 0 0,-6 0 0 0 0,1 0 0 0 0,-2 0 0 0 0,-3 0 0 0 0,-3 0 0 0 0,-3 0 0 0 0,-2 0 0 0 0,-1 0 0 0 0,-2 0 0 0 0,1 0 0 0 0,0 0 0 0 0,6 0 0 0 0,3 0 0 0 0,-1 0 0 0 0,-1-6 0 0 0,-2-3 0 0 0,-2 0 0 0 0,-1 2 0 0 0,-1 3 0 0 0,5 1 0 0 0,3 1 0 0 0,0 1 0 0 0,-9-5 0 0 0,-5-3 0 0 0,0 1 0 0 0,0 2 0 0 0,1 1 0 0 0,1 2 0 0 0,8 2 0 0 0,3 0 0 0 0,0 1 0 0 0,6 0 0 0 0,0 1 0 0 0,-2-1 0 0 0,-3 0 0 0 0,-3-6 0 0 0,4-3 0 0 0,0 1 0 0 0,-1 1 0 0 0,-2 2 0 0 0,4 2 0 0 0,0 2 0 0 0,-1 0 0 0 0,-3 1 0 0 0,-2-6 0 0 0,-2-3 0 0 0,-2 1 0 0 0,0 1 0 0 0,5 3 0 0 0,3 1 0 0 0,-1 1 0 0 0,-1 2 0 0 0,-3 0 0 0 0,-1 0 0 0 0,-1 0 0 0 0,-1 1 0 0 0,6-1 0 0 0,2 0 0 0 0,-1 0 0 0 0,-2 0 0 0 0,-1 0 0 0 0,-2 0 0 0 0,-1 0 0 0 0,5 0 0 0 0,2 0 0 0 0,6-6 0 0 0,1-10 0 0 0,-3-1 0 0 0,-3 2 0 0 0,-4 3 0 0 0,-2 4 0 0 0,-2 3 0 0 0,-2 3 0 0 0,7 2 0 0 0,1 0 0 0 0,0 1 0 0 0,-1-1 0 0 0,-3 1 0 0 0,-1-1 0 0 0,5 1 0 0 0,2-1 0 0 0,-1 0 0 0 0,-2 0 0 0 0,-3 0 0 0 0,-1 0 0 0 0,-1 0 0 0 0,-2 0 0 0 0,0 0 0 0 0,0 0 0 0 0,0 0 0 0 0,0 0 0 0 0,0 0 0 0 0,0 0 0 0 0,0 0 0 0 0,7 0 0 0 0,2 0 0 0 0,-1 0 0 0 0,-1 0 0 0 0,-2 0 0 0 0,-1 0 0 0 0,-3 0 0 0 0,7 0 0 0 0,1 0 0 0 0,-1 0 0 0 0,-1 0 0 0 0,4 0 0 0 0,1 0 0 0 0,-2 0 0 0 0,-2 0 0 0 0,-3 0 0 0 0,-2 0 0 0 0,-2 0 0 0 0,-1 0 0 0 0,7 0 0 0 0,2 0 0 0 0,-1 0 0 0 0,-2 0 0 0 0,-1 0 0 0 0,-2 0 0 0 0,5 0 0 0 0,2 0 0 0 0,-1 0 0 0 0,-3 0 0 0 0,-1 0 0 0 0,-2 0 0 0 0,-2 0 0 0 0,0 0 0 0 0,-1 0 0 0 0,0 0 0 0 0,0 0 0 0 0,0 0 0 0 0,0 0 0 0 0,0 0 0 0 0,0 0 0 0 0,0 0 0 0 0,0 0 0 0 0,0 0 0 0 0,0 0 0 0 0,1 0 0 0 0,-1 0 0 0 0,7 0 0 0 0,2 0 0 0 0,-1 0 0 0 0,-1 0 0 0 0,5 0 0 0 0,0 0 0 0 0,-2 0 0 0 0,5 0 0 0 0,-1 0 0 0 0,-3 0 0 0 0,-3 0 0 0 0,4 0 0 0 0,0 0 0 0 0,-2 0 0 0 0,-3 0 0 0 0,-2 0 0 0 0,-3 0 0 0 0,-1 0 0 0 0,6 0 0 0 0,2 0 0 0 0,-1 0 0 0 0,-1 0 0 0 0,-3 0 0 0 0,-1 0 0 0 0,6 0 0 0 0,0 0 0 0 0,0 0 0 0 0,-3 0 0 0 0,-1 0 0 0 0,-2 0 0 0 0,-1 0 0 0 0,5 0 0 0 0,2 0 0 0 0,6 0 0 0 0,0 0 0 0 0,-2 0 0 0 0,-3 0 0 0 0,-3 0 0 0 0,-4 0 0 0 0,-1 0 0 0 0,-1 0 0 0 0,-2 0 0 0 0,1 0 0 0 0,6 0 0 0 0,3 0 0 0 0,-1 0 0 0 0,5 0 0 0 0,1 0 0 0 0,-2 0 0 0 0,3 0 0 0 0,-1 0 0 0 0,-2 0 0 0 0,-3 0 0 0 0,-4 0 0 0 0,-2 0 0 0 0,-2 0 0 0 0,-1-7 0 0 0,0-8 0 0 0,-1-3 0 0 0,8 3 0 0 0,1 4 0 0 0,7 3 0 0 0,1 3 0 0 0,-3 3 0 0 0,-3 1 0 0 0,-3 1 0 0 0,-3 1 0 0 0,-2 0 0 0 0,-2 0 0 0 0,7-1 0 0 0,1 0 0 0 0,0 1 0 0 0,-2-1 0 0 0,-1 0 0 0 0,5 0 0 0 0,0 0 0 0 0,-1 0 0 0 0,-2 0 0 0 0,-2 0 0 0 0,-2 0 0 0 0,-2 0 0 0 0,0 0 0 0 0,-1 0 0 0 0,7 0 0 0 0,1 0 0 0 0,0 0 0 0 0,-1 0 0 0 0,-2 0 0 0 0,-2 0 0 0 0,-1 0 0 0 0,-1 0 0 0 0,-1 0 0 0 0,0 0 0 0 0,0 0 0 0 0,-1 0 0 0 0,1 0 0 0 0,0 0 0 0 0,0 0 0 0 0,7 0 0 0 0,2 0 0 0 0,0 0 0 0 0,-2 0 0 0 0,-2 0 0 0 0,-2 0 0 0 0,-1 0 0 0 0,-1 0 0 0 0,-1 0 0 0 0,0 0 0 0 0,0 0 0 0 0,0 0 0 0 0,0 0 0 0 0,-1 0 0 0 0,2 0 0 0 0,-1 0 0 0 0,0 0 0 0 0,0 0 0 0 0,0 0 0 0 0,0 0 0 0 0,1 0 0 0 0,-1 0 0 0 0,7 0 0 0 0,2 0 0 0 0,-1 0 0 0 0,-1 0 0 0 0,-1 0 0 0 0,-10 0-16383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17383 15716 16383 0 0,'5'0'0'0'0,"0"5"0"0"0,5 0 0 0 0,5 5 0 0 0,4 1 0 0 0,3-2 0 0 0,3-3 0 0 0,1 3 0 0 0,0-1 0 0 0,5-2 0 0 0,6-1 0 0 0,1 3 0 0 0,-2-1 0 0 0,3 4 0 0 0,-2-1 0 0 0,2 3 0 0 0,-2-1 0 0 0,-2-3 0 0 0,-3 2 0 0 0,-2-1 0 0 0,2-2 0 0 0,0 1 0 0 0,-1 0 0 0 0,-1 3 0 0 0,-1-1 0 0 0,-2-3 0 0 0,-5-2-16383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17251 18283 16383 0 0,'4'0'0'0'0,"6"0"0"0"0,6 0 0 0 0,5 0 0 0 0,2 0 0 0 0,7 4 0 0 0,2 2 0 0 0,5 0 0 0 0,-4 2 0 0 0,-3 1 0 0 0,-3-1 0 0 0,-1-2 0 0 0,-1-3 0 0 0,0-1 0 0 0,0-1 0 0 0,0-1 0 0 0,5 0 0 0 0,1 0 0 0 0,1-1 0 0 0,-6 5 0 0 0,-3 2 0 0 0,-1-1 0 0 0,0 0 0 0 0,-3-2-16383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24349 5905 16383 0 0,'0'5'0'0'0,"-4"1"0"0"0,-6-1 0 0 0,-6 0 0 0 0,-4-2 0 0 0,-4-1 0 0 0,-1-1 0 0 0,-2-1 0 0 0,-4 0 0 0 0,-2 0 0 0 0,1 0 0 0 0,1 0 0 0 0,1-1 0 0 0,2 1 0 0 0,-3 0 0 0 0,3 4 0 0 0,3 2 0 0 0,0 0 0 0 0,1-2 0 0 0,0 0 0 0 0,-1-2 0 0 0,0-1 0 0 0,0-1 0 0 0,-1 0 0 0 0,0 0 0 0 0,1 0 0 0 0,-1-1 0 0 0,0 1 0 0 0,0 0 0 0 0,0 0 0 0 0,-4 0 0 0 0,-6 0 0 0 0,-1 0 0 0 0,1 0 0 0 0,2 0 0 0 0,-1 0 0 0 0,0 0 0 0 0,2 0 0 0 0,-2 0 0 0 0,-4 0 0 0 0,-8 0 0 0 0,-6 0 0 0 0,-2 0 0 0 0,4 0 0 0 0,2 0 0 0 0,0 0 0 0 0,0 0 0 0 0,4 0 0 0 0,5 0 0 0 0,1 0 0 0 0,2 0 0 0 0,-1 0 0 0 0,1 0 0 0 0,4 0 0 0 0,1 0 0 0 0,3 0 0 0 0,-3 0 0 0 0,0 0 0 0 0,-3 0 0 0 0,-5 0 0 0 0,-5 0 0 0 0,-2 0 0 0 0,-3 0 0 0 0,3 0 0 0 0,5 0 0 0 0,5 0 0 0 0,5 0 0 0 0,3 0 0 0 0,2 0 0 0 0,2 0 0 0 0,0 0 0 0 0,0 0 0 0 0,0 0 0 0 0,0 0 0 0 0,0 0 0 0 0,-1 0 0 0 0,1-4 0 0 0,-1-2 0 0 0,-4-4 0 0 0,2-5 0 0 0,3 0 0 0 0,0-1 0 0 0,1-3 0 0 0,-1 2 0 0 0,0 0 0 0 0,0 2 0 0 0,4-1 0 0 0,1-1 0 0 0,0-3 0 0 0,-1-6 0 0 0,2-4 0 0 0,6 0 0 0 0,4-1 0 0 0,3 2 0 0 0,4 1 0 0 0,-3 0 0 0 0,-5 2 0 0 0,0-5 0 0 0,1 0 0 0 0,2-1 0 0 0,2 2 0 0 0,3 2 0 0 0,0 0 0 0 0,2 1 0 0 0,0 1 0 0 0,1 0 0 0 0,-1 1 0 0 0,1-1 0 0 0,-1-4 0 0 0,0-1 0 0 0,0-1 0 0 0,0 2 0 0 0,0 1 0 0 0,0 1 0 0 0,0-3 0 0 0,0-1 0 0 0,0 1 0 0 0,0 0 0 0 0,0 3 0 0 0,0 0 0 0 0,0-3 0 0 0,5 4 0 0 0,0 1 0 0 0,1 2 0 0 0,3-1 0 0 0,0 1 0 0 0,3-1 0 0 0,-1 0 0 0 0,3 4 0 0 0,-2 2 0 0 0,2 3 0 0 0,-1-4 0 0 0,-4-3 0 0 0,2-2 0 0 0,3-6 0 0 0,4 3 0 0 0,3 2 0 0 0,2 0 0 0 0,2 1 0 0 0,1 0 0 0 0,0 0 0 0 0,1 0 0 0 0,-5-1 0 0 0,-2 5 0 0 0,1 1 0 0 0,0 4 0 0 0,-2 1 0 0 0,-1 2 0 0 0,-3 0 0 0 0,0 1 0 0 0,2-1 0 0 0,2-3 0 0 0,7 1 0 0 0,4-1 0 0 0,0-2 0 0 0,5 1 0 0 0,0 5 0 0 0,-1-1 0 0 0,2-2 0 0 0,0 1 0 0 0,-3-1 0 0 0,-1 1 0 0 0,-3 4 0 0 0,-1 3 0 0 0,2 4 0 0 0,2 1 0 0 0,-1 1 0 0 0,-1 1 0 0 0,-1 1 0 0 0,-2 0 0 0 0,4-1 0 0 0,1 1 0 0 0,-1-1 0 0 0,-1 0 0 0 0,-1 0 0 0 0,-1 0 0 0 0,3 0 0 0 0,1 0 0 0 0,-1 0 0 0 0,-1 0 0 0 0,-1 0 0 0 0,-2 0 0 0 0,0 0 0 0 0,4 0 0 0 0,0 0 0 0 0,5 0 0 0 0,0 0 0 0 0,-2 0 0 0 0,-2 0 0 0 0,-2 0 0 0 0,-2 0 0 0 0,-1 0 0 0 0,-5 5 0 0 0,-3 0 0 0 0,5 1 0 0 0,3 3 0 0 0,10 4 0 0 0,3 1 0 0 0,-2 1 0 0 0,-1-1 0 0 0,0 1 0 0 0,-1 3 0 0 0,-2 2 0 0 0,-3 2 0 0 0,-2-2 0 0 0,-1 0 0 0 0,-2-4 0 0 0,0-5 0 0 0,-1 1 0 0 0,0 2 0 0 0,1 4 0 0 0,-1-2 0 0 0,-4 1 0 0 0,-1-3 0 0 0,-4 2 0 0 0,-1-3 0 0 0,-2 1 0 0 0,1 3 0 0 0,2-2 0 0 0,-2 1 0 0 0,2-2 0 0 0,-2 0 0 0 0,0-1 0 0 0,-1 1 0 0 0,1 3 0 0 0,2-2 0 0 0,0 1 0 0 0,0 2 0 0 0,-2 3 0 0 0,-4 1 0 0 0,1 3 0 0 0,-1 4 0 0 0,2 3 0 0 0,3 0 0 0 0,0-1 0 0 0,-4-2 0 0 0,-3-1 0 0 0,1-1 0 0 0,0 0 0 0 0,2-1 0 0 0,-1-1 0 0 0,-2 1 0 0 0,-2-1 0 0 0,-2 1 0 0 0,2-5 0 0 0,1-1 0 0 0,-2 0 0 0 0,-1 2 0 0 0,-1 0 0 0 0,-1 6 0 0 0,-2 3 0 0 0,0 0 0 0 0,0-1 0 0 0,0 0 0 0 0,0-2 0 0 0,-1 3 0 0 0,1 1 0 0 0,0 0 0 0 0,0-2 0 0 0,0-1 0 0 0,0-1 0 0 0,0 3 0 0 0,0 0 0 0 0,0 1 0 0 0,0-2 0 0 0,0-1 0 0 0,-4 2 0 0 0,-7-2 0 0 0,0-4 0 0 0,-3 0 0 0 0,-4-1 0 0 0,1 1 0 0 0,0 4 0 0 0,-3 2 0 0 0,-1-1 0 0 0,-2 0 0 0 0,-2-5 0 0 0,0-7 0 0 0,-1-3 0 0 0,0-3 0 0 0,0-4 0 0 0,4-3-16383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3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18432 18781 16383 0 0,'-4'0'0'0'0,"-6"0"0"0"0,-9 0 0 0 0,-9-5 0 0 0,-5 0 0 0 0,-4-4 0 0 0,0-1 0 0 0,-2-6 0 0 0,-3-1 0 0 0,-2-2 0 0 0,2 3 0 0 0,5 4 0 0 0,3 0 0 0 0,5 2 0 0 0,2 2 0 0 0,2 4 0 0 0,6-3 0 0 0,1 0 0 0 0,0 2 0 0 0,-1 1 0 0 0,2-2 0 0 0,1-5 0 0 0,-2-4 0 0 0,-1 0 0 0 0,-2-2 0 0 0,3-1 0 0 0,-4-2 0 0 0,-3-2 0 0 0,4-1 0 0 0,1 3 0 0 0,4 1 0 0 0,0 4 0 0 0,0 0 0 0 0,1-1 0 0 0,4-2 0 0 0,0-2 0 0 0,1-2 0 0 0,3-5 0 0 0,-1-3 0 0 0,-1 1 0 0 0,3 0 0 0 0,2-2 0 0 0,1-1 0 0 0,2 2 0 0 0,0 1 0 0 0,1 2 0 0 0,0 1 0 0 0,1 1 0 0 0,-1 1 0 0 0,0 0 0 0 0,1 0 0 0 0,-1 0 0 0 0,0 1 0 0 0,0-1 0 0 0,0 0 0 0 0,0 0 0 0 0,0 0 0 0 0,0 0 0 0 0,0 0 0 0 0,0 0 0 0 0,4 4 0 0 0,1 1 0 0 0,5 4 0 0 0,3-3 0 0 0,5 1 0 0 0,-1-1 0 0 0,0-1 0 0 0,2 2 0 0 0,-3 1 0 0 0,1-2 0 0 0,1 3 0 0 0,-3-1 0 0 0,1 3 0 0 0,1 3 0 0 0,2 4 0 0 0,-2-2 0 0 0,0 1 0 0 0,1 2 0 0 0,2 1 0 0 0,2 2 0 0 0,4 1 0 0 0,-1-4 0 0 0,-1 0 0 0 0,-1 0 0 0 0,0 1 0 0 0,0 1 0 0 0,1 2 0 0 0,-1 0 0 0 0,1 0 0 0 0,4 2 0 0 0,-2-5 0 0 0,-3-2 0 0 0,5 1 0 0 0,0 1 0 0 0,0 2 0 0 0,0 0 0 0 0,-2 1 0 0 0,0 0 0 0 0,-2 1 0 0 0,1 1 0 0 0,-1-1 0 0 0,0 0 0 0 0,0 0 0 0 0,-1 0 0 0 0,1 0 0 0 0,4 1 0 0 0,2-1 0 0 0,-1 0 0 0 0,3 4 0 0 0,1 5 0 0 0,2 6 0 0 0,-4 4 0 0 0,-4-2 0 0 0,-2 2 0 0 0,-2 0 0 0 0,0 2 0 0 0,0 1 0 0 0,0 5 0 0 0,1-1 0 0 0,-5-3 0 0 0,-4 1 0 0 0,-2-1 0 0 0,-3 0 0 0 0,-2 0 0 0 0,-4 1 0 0 0,-1 0 0 0 0,-2 0 0 0 0,-2 0 0 0 0,1 0 0 0 0,-1 0 0 0 0,1 0 0 0 0,-1 0 0 0 0,1 0 0 0 0,0 4 0 0 0,0 2 0 0 0,0-1 0 0 0,0-1 0 0 0,0 3 0 0 0,0 1 0 0 0,0-2 0 0 0,-4-2 0 0 0,-6 0 0 0 0,0-3 0 0 0,-4-4 0 0 0,-3-2 0 0 0,-2-1 0 0 0,-3 2 0 0 0,3 1 0 0 0,-4 1 0 0 0,-2 1 0 0 0,0 0 0 0 0,-1-3 0 0 0,0-1 0 0 0,1 0 0 0 0,0-3 0 0 0,1 0 0 0 0,3 1 0 0 0,3-2 0 0 0,-1 0 0 0 0,-1-2 0 0 0,-1 1 0 0 0,-1-3 0 0 0,3-2-16383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13895 18824 16383 0 0,'-8'0'0'0'0,"-7"0"0"0"0,-5 0 0 0 0,-3 0 0 0 0,-6 0 0 0 0,-6 0 0 0 0,-5 0 0 0 0,-1 0 0 0 0,0 0 0 0 0,-2 0 0 0 0,-6 0 0 0 0,-7 0 0 0 0,-2 0 0 0 0,4 0 0 0 0,4 0 0 0 0,6 0 0 0 0,3 0 0 0 0,3 0 0 0 0,5 0 0 0 0,4 0 0 0 0,2 0 0 0 0,2 0 0 0 0,1 0 0 0 0,1 0 0 0 0,0 0 0 0 0,-4-4 0 0 0,-2-6 0 0 0,0-1 0 0 0,-3 2 0 0 0,-1 2 0 0 0,2-2 0 0 0,2 1 0 0 0,2 1 0 0 0,1-2 0 0 0,1 1 0 0 0,1-3 0 0 0,4-3 0 0 0,2 1 0 0 0,3-2 0 0 0,5-3 0 0 0,4-5 0 0 0,-1-8 0 0 0,0-3 0 0 0,2 1 0 0 0,2-2 0 0 0,0 0 0 0 0,2-2 0 0 0,1 2 0 0 0,0 2 0 0 0,0 3 0 0 0,1 2 0 0 0,-1-2 0 0 0,0 0 0 0 0,0 1 0 0 0,0-3 0 0 0,1 0 0 0 0,-1 2 0 0 0,0 1 0 0 0,0 2 0 0 0,0 1 0 0 0,0-3 0 0 0,-1-1 0 0 0,1 1 0 0 0,0 1 0 0 0,0 2 0 0 0,0 0 0 0 0,0 1 0 0 0,0 1 0 0 0,0 0 0 0 0,0 0 0 0 0,0 0 0 0 0,0 0 0 0 0,0 1 0 0 0,0-1 0 0 0,0 0 0 0 0,0 0 0 0 0,0 0 0 0 0,5-5 0 0 0,4 4 0 0 0,2 1 0 0 0,2 1 0 0 0,4 0 0 0 0,6 0 0 0 0,5 0 0 0 0,0 4 0 0 0,-4 1 0 0 0,-2 3 0 0 0,4 1 0 0 0,1 2 0 0 0,0 3 0 0 0,0 4 0 0 0,-1 2 0 0 0,-1 2 0 0 0,4 0 0 0 0,1 2 0 0 0,-1 0 0 0 0,-1-1 0 0 0,-1 1 0 0 0,3-1 0 0 0,0 0 0 0 0,0 0 0 0 0,2 0 0 0 0,5 1 0 0 0,-1-2 0 0 0,2 1 0 0 0,-1 0 0 0 0,-3 0 0 0 0,1 4 0 0 0,-2 2 0 0 0,3 3 0 0 0,-2 5 0 0 0,-2 4 0 0 0,2-2 0 0 0,-5 2 0 0 0,-4-4 0 0 0,-1 2 0 0 0,-6 0 0 0 0,3-1 0 0 0,2 0 0 0 0,1-2 0 0 0,1 1 0 0 0,-4 2 0 0 0,-2 2 0 0 0,-4 3 0 0 0,0 5 0 0 0,1 3 0 0 0,-2 0 0 0 0,-3 0 0 0 0,-4-2 0 0 0,1 0 0 0 0,0-2 0 0 0,-3 4 0 0 0,3 0 0 0 0,0 1 0 0 0,-2-2 0 0 0,-1 2 0 0 0,-2 2 0 0 0,-2 2 0 0 0,0 0 0 0 0,-1 2 0 0 0,0-1 0 0 0,-1-2 0 0 0,1-2 0 0 0,0-4 0 0 0,0-1 0 0 0,-1 3 0 0 0,1 1 0 0 0,0-2 0 0 0,0 0 0 0 0,0-1 0 0 0,0 2 0 0 0,0 1 0 0 0,0 0 0 0 0,-4-6 0 0 0,-1-3 0 0 0,-4 0 0 0 0,-1-5-16383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32200 18903 16383 0 0,'-4'0'0'0'0,"-6"0"0"0"0,-5 0 0 0 0,-4 0 0 0 0,-2 0 0 0 0,-7 0 0 0 0,-6 0 0 0 0,-2 0 0 0 0,1 0 0 0 0,-1 0 0 0 0,-3 0 0 0 0,-3 0 0 0 0,2 0 0 0 0,3 0 0 0 0,4 0 0 0 0,3 0 0 0 0,4-4 0 0 0,1-2 0 0 0,1 1 0 0 0,0-3 0 0 0,5-4 0 0 0,-3-1 0 0 0,3-1 0 0 0,-1 1 0 0 0,5-1 0 0 0,-1-3 0 0 0,-1 2 0 0 0,3 0 0 0 0,3-2 0 0 0,-1-3 0 0 0,3-1 0 0 0,-2 2 0 0 0,0 1 0 0 0,4-1 0 0 0,1-1 0 0 0,3-1 0 0 0,-3-2 0 0 0,0 0 0 0 0,1-1 0 0 0,1 0 0 0 0,2-5 0 0 0,1 0 0 0 0,0-1 0 0 0,1 2 0 0 0,0 1 0 0 0,0 1 0 0 0,0-3 0 0 0,1-1 0 0 0,-1-4 0 0 0,0 1 0 0 0,4 1 0 0 0,6 2 0 0 0,4 2 0 0 0,5 6 0 0 0,-1 3 0 0 0,0 0 0 0 0,2-1 0 0 0,1 3 0 0 0,1 5 0 0 0,1 0 0 0 0,1-2 0 0 0,0 1 0 0 0,0 4 0 0 0,0 2 0 0 0,1 3 0 0 0,-1 2 0 0 0,0 1 0 0 0,0 1 0 0 0,0 1 0 0 0,0-1 0 0 0,0 1 0 0 0,0-1 0 0 0,0 1 0 0 0,0-1 0 0 0,1 0 0 0 0,-1 0 0 0 0,0 0 0 0 0,0 0 0 0 0,0 0 0 0 0,0 0 0 0 0,0 0 0 0 0,0 4 0 0 0,0 1 0 0 0,0 1 0 0 0,0-2 0 0 0,-4 3 0 0 0,-1 8 0 0 0,-1 6 0 0 0,-2 4 0 0 0,0 1 0 0 0,1 1 0 0 0,-2-1 0 0 0,-4 4 0 0 0,0 1 0 0 0,3-1 0 0 0,3-2 0 0 0,-2 3 0 0 0,-3 1 0 0 0,-3-2 0 0 0,-4-2 0 0 0,2-5 0 0 0,3-3 0 0 0,0 0 0 0 0,-1 0 0 0 0,-2 1 0 0 0,1-3 0 0 0,0-1 0 0 0,-2 1 0 0 0,-2 2 0 0 0,3 1 0 0 0,0 1 0 0 0,-1 2 0 0 0,-2 0 0 0 0,-2 0 0 0 0,0 0 0 0 0,-1 0 0 0 0,-1 1 0 0 0,0-1 0 0 0,-1 4 0 0 0,1 2 0 0 0,0-1 0 0 0,-1-1 0 0 0,1-1 0 0 0,0-1 0 0 0,0 3 0 0 0,0 1 0 0 0,0-1 0 0 0,0-1 0 0 0,0-1 0 0 0,0-1 0 0 0,0-1 0 0 0,0-1 0 0 0,0-4-16383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9-16T21:38:51.3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36762 19096 16383 0 0,'-4'0'0'0'0,"-5"0"0"0"0,-6 0 0 0 0,-8 0 0 0 0,-4 0 0 0 0,-2 0 0 0 0,0 0 0 0 0,-3 0 0 0 0,-1 0 0 0 0,2 0 0 0 0,2 0 0 0 0,2 0 0 0 0,1 0 0 0 0,-8-9 0 0 0,-1-1 0 0 0,1-1 0 0 0,2 3 0 0 0,2 2 0 0 0,-1 2 0 0 0,0-2 0 0 0,1 0 0 0 0,2 1 0 0 0,1 1 0 0 0,2-3 0 0 0,0 0 0 0 0,1 2 0 0 0,0 0 0 0 0,0 2 0 0 0,-3-2 0 0 0,-3-1 0 0 0,1 0 0 0 0,1 2 0 0 0,1 2 0 0 0,1 0 0 0 0,1-3 0 0 0,1-5 0 0 0,0 0 0 0 0,0-3 0 0 0,0 0 0 0 0,0 4 0 0 0,4-2 0 0 0,2 1 0 0 0,3-1 0 0 0,1-4 0 0 0,-2-3 0 0 0,-2 2 0 0 0,2-1 0 0 0,4-1 0 0 0,3-2 0 0 0,4-2 0 0 0,3-1 0 0 0,1-4 0 0 0,1-3 0 0 0,1 1 0 0 0,0 0 0 0 0,0 2 0 0 0,-1 1 0 0 0,0 0 0 0 0,1 2 0 0 0,-1 0 0 0 0,0 0 0 0 0,0 0 0 0 0,0 0 0 0 0,0 0 0 0 0,0 0 0 0 0,0-4 0 0 0,0-1 0 0 0,4 0 0 0 0,5 1 0 0 0,6 5 0 0 0,0 2 0 0 0,-3 1 0 0 0,1 4 0 0 0,-2 0 0 0 0,2 4 0 0 0,-2-2 0 0 0,1-1 0 0 0,0-3 0 0 0,0-2 0 0 0,-1-2 0 0 0,2 3 0 0 0,-2 0 0 0 0,-2 0 0 0 0,1-1 0 0 0,7-6 0 0 0,5-2 0 0 0,3 0 0 0 0,0 0 0 0 0,2 5 0 0 0,-5 2 0 0 0,-2 5 0 0 0,0 5 0 0 0,0 5 0 0 0,1 2 0 0 0,6 3 0 0 0,1-3 0 0 0,1-4 0 0 0,3-2 0 0 0,1 2 0 0 0,-2 1 0 0 0,-1 3 0 0 0,-3 1 0 0 0,-1 2 0 0 0,-1 1 0 0 0,-1 0 0 0 0,0 0 0 0 0,0 1 0 0 0,0-5 0 0 0,-1-1 0 0 0,1 0 0 0 0,0 1 0 0 0,0 1 0 0 0,-4-3 0 0 0,-1-1 0 0 0,-1 2 0 0 0,2 1 0 0 0,1 1 0 0 0,2 1 0 0 0,4 1 0 0 0,2 1 0 0 0,0 0 0 0 0,0 1 0 0 0,-2-1 0 0 0,-1 0 0 0 0,3 0 0 0 0,1 0 0 0 0,0 1 0 0 0,-2-1 0 0 0,-2 0 0 0 0,0 0 0 0 0,-1 0 0 0 0,-1 0 0 0 0,-4 4 0 0 0,-1 1 0 0 0,-5 4 0 0 0,-4 5 0 0 0,0 4 0 0 0,3-2 0 0 0,-1 2 0 0 0,-3 1 0 0 0,-2 1 0 0 0,1 2 0 0 0,-1 5 0 0 0,-1 2 0 0 0,2 1 0 0 0,0-2 0 0 0,-1 0 0 0 0,2-6 0 0 0,-1-2 0 0 0,-1 3 0 0 0,2-2 0 0 0,-1 0 0 0 0,-1 0 0 0 0,-2 1 0 0 0,-2 0 0 0 0,-2 1 0 0 0,0 1 0 0 0,-1-1 0 0 0,0 6 0 0 0,-1 0 0 0 0,1 5 0 0 0,0-1 0 0 0,-1 0 0 0 0,1-3 0 0 0,0-2 0 0 0,0-2 0 0 0,0-1 0 0 0,0 4 0 0 0,0 0 0 0 0,0 0 0 0 0,0-1 0 0 0,0-2 0 0 0,0 0 0 0 0,0-1 0 0 0,0-1 0 0 0,0 0 0 0 0,0 0 0 0 0,0 0 0 0 0,0 0 0 0 0,0 0 0 0 0,0 0 0 0 0,-4 0 0 0 0,-5 0 0 0 0,-2 0 0 0 0,2 0 0 0 0,1 0 0 0 0,0-4 0 0 0,-1-2 0 0 0,-1-3 0 0 0,-4 0 0 0 0,0 0 0 0 0,3 3 0 0 0,4-2-16383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4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5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1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5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5" Type="http://schemas.openxmlformats.org/officeDocument/2006/relationships/image" Target="../media/image380.png"/><Relationship Id="rId4" Type="http://schemas.openxmlformats.org/officeDocument/2006/relationships/customXml" Target="../ink/ink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image" Target="../media/image1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image" Target="../media/image180.png"/><Relationship Id="rId5" Type="http://schemas.openxmlformats.org/officeDocument/2006/relationships/image" Target="../media/image150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ustomXml" Target="../ink/ink11.xml"/><Relationship Id="rId12" Type="http://schemas.openxmlformats.org/officeDocument/2006/relationships/customXml" Target="../ink/ink1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4.png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00.png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22.xml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24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7541" y="639193"/>
            <a:ext cx="3563151" cy="3902561"/>
          </a:xfrm>
        </p:spPr>
        <p:txBody>
          <a:bodyPr>
            <a:normAutofit/>
          </a:bodyPr>
          <a:lstStyle/>
          <a:p>
            <a:r>
              <a:rPr lang="ko-KR" altLang="en-US" sz="5800" dirty="0"/>
              <a:t>1. </a:t>
            </a:r>
            <a:r>
              <a:rPr lang="ko-KR" altLang="en-US" sz="5800" dirty="0" err="1"/>
              <a:t>Kbo</a:t>
            </a:r>
            <a:r>
              <a:rPr lang="ko-KR" altLang="en-US" sz="5800" dirty="0"/>
              <a:t> 2011~2018 </a:t>
            </a:r>
            <a:br>
              <a:rPr lang="en-US" altLang="ko-KR" sz="5800" dirty="0"/>
            </a:br>
            <a:r>
              <a:rPr lang="ko-KR" altLang="en-US" sz="5800" dirty="0"/>
              <a:t>최고의 </a:t>
            </a:r>
            <a:br>
              <a:rPr lang="ko-KR" altLang="en-US" sz="5800" dirty="0"/>
            </a:br>
            <a:r>
              <a:rPr lang="ko-KR" altLang="en-US" sz="5800" dirty="0"/>
              <a:t>외국인</a:t>
            </a:r>
            <a:br>
              <a:rPr lang="ko-KR" altLang="en-US" sz="5800" dirty="0"/>
            </a:br>
            <a:r>
              <a:rPr lang="ko-KR" altLang="en-US" sz="5800" dirty="0"/>
              <a:t>투수는?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14DC3"/>
          </a:solidFill>
          <a:ln w="38100" cap="rnd">
            <a:solidFill>
              <a:srgbClr val="A14DC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44F7D3A-55F4-4825-BFD7-94B81D880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477988" y="640080"/>
            <a:ext cx="556723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8CBC8FCA-0A2E-4795-A1F7-0EAF5228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5" y="915905"/>
            <a:ext cx="5543148" cy="5727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95A33B-A172-40B0-B0E1-086DB46BDC08}"/>
              </a:ext>
            </a:extLst>
          </p:cNvPr>
          <p:cNvSpPr txBox="1"/>
          <p:nvPr/>
        </p:nvSpPr>
        <p:spPr>
          <a:xfrm>
            <a:off x="630801" y="207124"/>
            <a:ext cx="106454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/>
              <a:t>2018년도  수비기록        공격 기록</a:t>
            </a:r>
          </a:p>
        </p:txBody>
      </p:sp>
      <p:pic>
        <p:nvPicPr>
          <p:cNvPr id="4" name="그림 4" descr="앉아있는, 옅은, 기차, 트랙이(가) 표시된 사진&#10;&#10;자동 생성된 설명">
            <a:extLst>
              <a:ext uri="{FF2B5EF4-FFF2-40B4-BE49-F238E27FC236}">
                <a16:creationId xmlns:a16="http://schemas.microsoft.com/office/drawing/2014/main" id="{0BC7ED85-10E4-422B-B900-7E74E637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74" y="905934"/>
            <a:ext cx="5623919" cy="5737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D16172E-413E-4DB7-B28F-851311352561}"/>
                  </a:ext>
                </a:extLst>
              </p14:cNvPr>
              <p14:cNvContentPartPr/>
              <p14:nvPr/>
            </p14:nvContentPartPr>
            <p14:xfrm>
              <a:off x="762000" y="2088443"/>
              <a:ext cx="4600574" cy="142875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D16172E-413E-4DB7-B28F-8513113525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973" y="1979930"/>
                <a:ext cx="4708268" cy="359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B573E80-8FC5-43B6-A41D-D3D12EC5ADBD}"/>
                  </a:ext>
                </a:extLst>
              </p14:cNvPr>
              <p14:cNvContentPartPr/>
              <p14:nvPr/>
            </p14:nvContentPartPr>
            <p14:xfrm>
              <a:off x="6914444" y="2002556"/>
              <a:ext cx="4486274" cy="1143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B573E80-8FC5-43B6-A41D-D3D12EC5AD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0440" y="1894726"/>
                <a:ext cx="4593922" cy="3296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73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90972-6B5F-44EC-96C6-D3DFB6092477}"/>
              </a:ext>
            </a:extLst>
          </p:cNvPr>
          <p:cNvSpPr txBox="1"/>
          <p:nvPr/>
        </p:nvSpPr>
        <p:spPr>
          <a:xfrm>
            <a:off x="663286" y="550719"/>
            <a:ext cx="11075349" cy="7540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000" dirty="0"/>
          </a:p>
          <a:p>
            <a:endParaRPr lang="ko-KR" altLang="en-US" sz="4000" dirty="0"/>
          </a:p>
          <a:p>
            <a:r>
              <a:rPr lang="ko-KR" altLang="en-US" sz="6000"/>
              <a:t>ERA 란?</a:t>
            </a:r>
          </a:p>
          <a:p>
            <a:r>
              <a:rPr lang="ko-KR" sz="4400">
                <a:ea typeface="+mn-lt"/>
                <a:cs typeface="+mn-lt"/>
              </a:rPr>
              <a:t>평균자책점 = (9</a:t>
            </a:r>
            <a:r>
              <a:rPr lang="ko-KR" altLang="en-US" sz="4400">
                <a:ea typeface="+mn-lt"/>
                <a:cs typeface="+mn-lt"/>
              </a:rPr>
              <a:t>이닝</a:t>
            </a:r>
            <a:r>
              <a:rPr lang="ko-KR" sz="4400">
                <a:ea typeface="+mn-lt"/>
                <a:cs typeface="+mn-lt"/>
              </a:rPr>
              <a:t> × </a:t>
            </a:r>
            <a:r>
              <a:rPr lang="ko-KR" altLang="en-US" sz="4400">
                <a:ea typeface="+mn-lt"/>
                <a:cs typeface="+mn-lt"/>
              </a:rPr>
              <a:t>자책점</a:t>
            </a:r>
            <a:r>
              <a:rPr lang="ko-KR" sz="4400">
                <a:ea typeface="+mn-lt"/>
                <a:cs typeface="+mn-lt"/>
              </a:rPr>
              <a:t>) ÷ 투구이닝</a:t>
            </a:r>
            <a:endParaRPr lang="ko-KR" altLang="en-US" sz="4400"/>
          </a:p>
          <a:p>
            <a:endParaRPr lang="ko-KR" altLang="en-US" sz="4400" dirty="0"/>
          </a:p>
          <a:p>
            <a:r>
              <a:rPr lang="en-US" altLang="ko-KR" sz="6000">
                <a:ea typeface="+mn-lt"/>
                <a:cs typeface="+mn-lt"/>
              </a:rPr>
              <a:t>TBF란?</a:t>
            </a:r>
            <a:endParaRPr lang="ko-KR" sz="6000"/>
          </a:p>
          <a:p>
            <a:r>
              <a:rPr lang="en-US" altLang="ko-KR" sz="4400"/>
              <a:t>상대한 타자 수</a:t>
            </a:r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85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9068A-7539-403C-B03A-0FC0E85C9B25}"/>
              </a:ext>
            </a:extLst>
          </p:cNvPr>
          <p:cNvSpPr txBox="1"/>
          <p:nvPr/>
        </p:nvSpPr>
        <p:spPr>
          <a:xfrm>
            <a:off x="663286" y="550719"/>
            <a:ext cx="540153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/>
              <a:t>1. 좋은 투수의 조건</a:t>
            </a:r>
          </a:p>
          <a:p>
            <a:endParaRPr lang="ko-KR" altLang="en-US" sz="4000" dirty="0"/>
          </a:p>
          <a:p>
            <a:r>
              <a:rPr lang="ko-KR" altLang="en-US" sz="6000" dirty="0"/>
              <a:t>ERA &lt; 3.0</a:t>
            </a:r>
          </a:p>
          <a:p>
            <a:endParaRPr lang="ko-KR" altLang="en-US" sz="6000" dirty="0"/>
          </a:p>
          <a:p>
            <a:r>
              <a:rPr lang="ko-KR" sz="6000" dirty="0">
                <a:ea typeface="+mn-lt"/>
                <a:cs typeface="+mn-lt"/>
              </a:rPr>
              <a:t>TBF</a:t>
            </a:r>
            <a:r>
              <a:rPr lang="en-US" altLang="ko-KR" sz="6000" dirty="0">
                <a:ea typeface="+mn-lt"/>
                <a:cs typeface="+mn-lt"/>
              </a:rPr>
              <a:t>&gt;300</a:t>
            </a:r>
            <a:endParaRPr lang="ko-KR" sz="600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5" name="그림 5" descr="키보드, 시계, 앉아있는, 탑재이(가) 표시된 사진&#10;&#10;자동 생성된 설명">
            <a:extLst>
              <a:ext uri="{FF2B5EF4-FFF2-40B4-BE49-F238E27FC236}">
                <a16:creationId xmlns:a16="http://schemas.microsoft.com/office/drawing/2014/main" id="{F552CC56-1D4F-4F89-B88A-18490FC3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522" y="1161758"/>
            <a:ext cx="7370956" cy="5649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565D0A1-6560-4377-BAA7-7FBE304E1A42}"/>
                  </a:ext>
                </a:extLst>
              </p14:cNvPr>
              <p14:cNvContentPartPr/>
              <p14:nvPr/>
            </p14:nvContentPartPr>
            <p14:xfrm>
              <a:off x="5863682" y="3307789"/>
              <a:ext cx="495300" cy="2857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565D0A1-6560-4377-BAA7-7FBE304E1A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9214" y="3199638"/>
                <a:ext cx="603874" cy="245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035E90-A81D-42DA-9C0A-D3E58051800F}"/>
                  </a:ext>
                </a:extLst>
              </p14:cNvPr>
              <p14:cNvContentPartPr/>
              <p14:nvPr/>
            </p14:nvContentPartPr>
            <p14:xfrm>
              <a:off x="5733584" y="4246350"/>
              <a:ext cx="485775" cy="9525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035E90-A81D-42DA-9C0A-D3E5805180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0402" y="4144296"/>
                <a:ext cx="592496" cy="213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5AA6667-9B7F-46B7-AD6D-F524C06DB5B8}"/>
                  </a:ext>
                </a:extLst>
              </p14:cNvPr>
              <p14:cNvContentPartPr/>
              <p14:nvPr/>
            </p14:nvContentPartPr>
            <p14:xfrm>
              <a:off x="5984487" y="5176023"/>
              <a:ext cx="266700" cy="857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5AA6667-9B7F-46B7-AD6D-F524C06DB5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1004" y="5063720"/>
                <a:ext cx="373309" cy="309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3F7ECF1-2476-4197-B7ED-140D0254A149}"/>
                  </a:ext>
                </a:extLst>
              </p14:cNvPr>
              <p14:cNvContentPartPr/>
              <p14:nvPr/>
            </p14:nvContentPartPr>
            <p14:xfrm>
              <a:off x="5938024" y="6077414"/>
              <a:ext cx="209550" cy="28575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3F7ECF1-2476-4197-B7ED-140D0254A1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5548" y="5964994"/>
                <a:ext cx="314853" cy="253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6C92231-3211-4568-A738-FCF5DD789931}"/>
                  </a:ext>
                </a:extLst>
              </p14:cNvPr>
              <p14:cNvContentPartPr/>
              <p14:nvPr/>
            </p14:nvContentPartPr>
            <p14:xfrm>
              <a:off x="7424105" y="1058289"/>
              <a:ext cx="1028700" cy="7048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6C92231-3211-4568-A738-FCF5DD7899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06171" y="1040372"/>
                <a:ext cx="1064210" cy="740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23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91AD4A26-31C9-49C9-84B2-9A8CA6382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63" y="1494788"/>
            <a:ext cx="4327813" cy="4633853"/>
          </a:xfrm>
          <a:prstGeom prst="rect">
            <a:avLst/>
          </a:prstGeom>
        </p:spPr>
      </p:pic>
      <p:pic>
        <p:nvPicPr>
          <p:cNvPr id="3" name="그림 3" descr="키보드이(가) 표시된 사진&#10;&#10;자동 생성된 설명">
            <a:extLst>
              <a:ext uri="{FF2B5EF4-FFF2-40B4-BE49-F238E27FC236}">
                <a16:creationId xmlns:a16="http://schemas.microsoft.com/office/drawing/2014/main" id="{B475DDBE-FB1A-4053-9BD3-8C4020BB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88" y="1562264"/>
            <a:ext cx="4313093" cy="46603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C4574B2-9ABF-48B9-99FF-1975D95A81D2}"/>
                  </a:ext>
                </a:extLst>
              </p14:cNvPr>
              <p14:cNvContentPartPr/>
              <p14:nvPr/>
            </p14:nvContentPartPr>
            <p14:xfrm>
              <a:off x="4649324" y="5610729"/>
              <a:ext cx="504825" cy="4953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C4574B2-9ABF-48B9-99FF-1975D95A81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5236" y="5502506"/>
                <a:ext cx="612641" cy="711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8AD37EE-2666-4676-ABDE-1DDD53B8A8FF}"/>
                  </a:ext>
                </a:extLst>
              </p14:cNvPr>
              <p14:cNvContentPartPr/>
              <p14:nvPr/>
            </p14:nvContentPartPr>
            <p14:xfrm>
              <a:off x="3038835" y="5592734"/>
              <a:ext cx="485775" cy="533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8AD37EE-2666-4676-ABDE-1DDD53B8A8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84900" y="5483951"/>
                <a:ext cx="593286" cy="750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210116A-983C-463E-B7D8-BC43B9DF4D82}"/>
                  </a:ext>
                </a:extLst>
              </p14:cNvPr>
              <p14:cNvContentPartPr/>
              <p14:nvPr/>
            </p14:nvContentPartPr>
            <p14:xfrm>
              <a:off x="9186870" y="5791948"/>
              <a:ext cx="390525" cy="428625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210116A-983C-463E-B7D8-BC43B9DF4D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3290" y="5685236"/>
                <a:ext cx="498045" cy="64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F76E434-C024-49C5-87D5-1885D0342F4D}"/>
                  </a:ext>
                </a:extLst>
              </p14:cNvPr>
              <p14:cNvContentPartPr/>
              <p14:nvPr/>
            </p14:nvContentPartPr>
            <p14:xfrm>
              <a:off x="10545507" y="5705884"/>
              <a:ext cx="581024" cy="504825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F76E434-C024-49C5-87D5-1885D0342F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91642" y="5597475"/>
                <a:ext cx="688395" cy="72128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B1C97D-D75C-4676-8885-339AB5B4B499}"/>
              </a:ext>
            </a:extLst>
          </p:cNvPr>
          <p:cNvSpPr txBox="1"/>
          <p:nvPr/>
        </p:nvSpPr>
        <p:spPr>
          <a:xfrm>
            <a:off x="727495" y="166778"/>
            <a:ext cx="105213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 (</a:t>
            </a:r>
            <a:r>
              <a:rPr lang="en-US" sz="4000" dirty="0" err="1">
                <a:ea typeface="+mn-lt"/>
                <a:cs typeface="+mn-lt"/>
              </a:rPr>
              <a:t>Basaball</a:t>
            </a:r>
            <a:r>
              <a:rPr lang="en-US" sz="4000" dirty="0">
                <a:ea typeface="+mn-lt"/>
                <a:cs typeface="+mn-lt"/>
              </a:rPr>
              <a:t>-Reference) </a:t>
            </a:r>
            <a:endParaRPr lang="en-US" altLang="ko-KR" sz="4000" dirty="0">
              <a:ea typeface="+mn-lt"/>
              <a:cs typeface="+mn-lt"/>
            </a:endParaRPr>
          </a:p>
          <a:p>
            <a:r>
              <a:rPr lang="en-US" altLang="ko-KR" sz="4000" dirty="0" err="1">
                <a:ea typeface="+mn-lt"/>
                <a:cs typeface="+mn-lt"/>
              </a:rPr>
              <a:t>더스틴</a:t>
            </a:r>
            <a:r>
              <a:rPr lang="en-US" altLang="ko-KR" sz="4000" dirty="0">
                <a:ea typeface="+mn-lt"/>
                <a:cs typeface="+mn-lt"/>
              </a:rPr>
              <a:t> </a:t>
            </a:r>
            <a:r>
              <a:rPr lang="en-US" altLang="ko-KR" sz="4000" dirty="0" err="1">
                <a:ea typeface="+mn-lt"/>
                <a:cs typeface="+mn-lt"/>
              </a:rPr>
              <a:t>니퍼트</a:t>
            </a:r>
            <a:r>
              <a:rPr lang="en-US" altLang="ko-KR" sz="4000" dirty="0">
                <a:ea typeface="+mn-lt"/>
                <a:cs typeface="+mn-lt"/>
              </a:rPr>
              <a:t>                   </a:t>
            </a:r>
            <a:r>
              <a:rPr lang="en-US" altLang="ko-KR" sz="4000" dirty="0" err="1">
                <a:ea typeface="+mn-lt"/>
                <a:cs typeface="+mn-lt"/>
              </a:rPr>
              <a:t>조쉬</a:t>
            </a:r>
            <a:r>
              <a:rPr lang="en-US" altLang="ko-KR" sz="4000" dirty="0">
                <a:ea typeface="+mn-lt"/>
                <a:cs typeface="+mn-lt"/>
              </a:rPr>
              <a:t> </a:t>
            </a:r>
            <a:r>
              <a:rPr lang="en-US" altLang="ko-KR" sz="4000" dirty="0" err="1">
                <a:ea typeface="+mn-lt"/>
                <a:cs typeface="+mn-lt"/>
              </a:rPr>
              <a:t>린드블럼</a:t>
            </a:r>
            <a:endParaRPr lang="ko-KR" sz="4000"/>
          </a:p>
        </p:txBody>
      </p:sp>
    </p:spTree>
    <p:extLst>
      <p:ext uri="{BB962C8B-B14F-4D97-AF65-F5344CB8AC3E}">
        <p14:creationId xmlns:p14="http://schemas.microsoft.com/office/powerpoint/2010/main" val="333083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A1DB9-2E42-42C6-84EE-8C35E56D5C48}"/>
              </a:ext>
            </a:extLst>
          </p:cNvPr>
          <p:cNvSpPr txBox="1"/>
          <p:nvPr/>
        </p:nvSpPr>
        <p:spPr>
          <a:xfrm>
            <a:off x="885646" y="66998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A65CD-A6C5-4B73-B5D2-84C451825551}"/>
              </a:ext>
            </a:extLst>
          </p:cNvPr>
          <p:cNvSpPr txBox="1"/>
          <p:nvPr/>
        </p:nvSpPr>
        <p:spPr>
          <a:xfrm>
            <a:off x="4063042" y="5457646"/>
            <a:ext cx="7545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맑은 고딕"/>
              </a:rPr>
              <a:t>​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BF30E-161D-494E-A352-9C70BCB1E59A}"/>
              </a:ext>
            </a:extLst>
          </p:cNvPr>
          <p:cNvSpPr txBox="1"/>
          <p:nvPr/>
        </p:nvSpPr>
        <p:spPr>
          <a:xfrm>
            <a:off x="526212" y="4221193"/>
            <a:ext cx="754523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ea typeface="+mn-lt"/>
                <a:cs typeface="+mn-lt"/>
              </a:rPr>
              <a:t>Lindblom</a:t>
            </a:r>
            <a:endParaRPr lang="ko-KR" altLang="en-US"/>
          </a:p>
          <a:p>
            <a:r>
              <a:rPr lang="ko-KR">
                <a:latin typeface="맑은 고딕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CF007-0B17-4517-ADD8-7848497086DC}"/>
              </a:ext>
            </a:extLst>
          </p:cNvPr>
          <p:cNvSpPr txBox="1"/>
          <p:nvPr/>
        </p:nvSpPr>
        <p:spPr>
          <a:xfrm>
            <a:off x="526212" y="2208363"/>
            <a:ext cx="754523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000" dirty="0">
              <a:ea typeface="+mn-lt"/>
              <a:cs typeface="+mn-lt"/>
            </a:endParaRPr>
          </a:p>
          <a:p>
            <a:r>
              <a:rPr lang="ko-KR" sz="4000" b="1">
                <a:ea typeface="+mn-lt"/>
                <a:cs typeface="+mn-lt"/>
              </a:rPr>
              <a:t>Seddon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A700E-B26D-46C4-8D13-52884C5A06B4}"/>
              </a:ext>
            </a:extLst>
          </p:cNvPr>
          <p:cNvSpPr txBox="1"/>
          <p:nvPr/>
        </p:nvSpPr>
        <p:spPr>
          <a:xfrm>
            <a:off x="526211" y="986288"/>
            <a:ext cx="754523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/>
              <a:t>Nippert</a:t>
            </a:r>
          </a:p>
          <a:p>
            <a:endParaRPr lang="ko-KR" altLang="en-US" sz="4000" dirty="0">
              <a:latin typeface="The Hand Bold"/>
            </a:endParaRPr>
          </a:p>
        </p:txBody>
      </p:sp>
      <p:pic>
        <p:nvPicPr>
          <p:cNvPr id="10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1F2E4A24-AE7B-4C56-AA5B-B1C4AA1F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8" y="225598"/>
            <a:ext cx="9313652" cy="1806051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F8119637-4B3B-4827-9855-DA364485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439" y="2025770"/>
            <a:ext cx="9313651" cy="1699403"/>
          </a:xfrm>
          <a:prstGeom prst="rect">
            <a:avLst/>
          </a:prstGeom>
        </p:spPr>
      </p:pic>
      <p:pic>
        <p:nvPicPr>
          <p:cNvPr id="13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20232F6-1960-4779-A55B-0926775B2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47" y="3722028"/>
            <a:ext cx="9313652" cy="1283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64DF79A-D413-471C-BDB4-4B86B214BB08}"/>
                  </a:ext>
                </a:extLst>
              </p14:cNvPr>
              <p14:cNvContentPartPr/>
              <p14:nvPr/>
            </p14:nvContentPartPr>
            <p14:xfrm>
              <a:off x="2846941" y="452042"/>
              <a:ext cx="619125" cy="1304925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64DF79A-D413-471C-BDB4-4B86B214B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3339" y="344675"/>
                <a:ext cx="726689" cy="1520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811B544-E115-4070-8101-7FD87BDA0728}"/>
                  </a:ext>
                </a:extLst>
              </p14:cNvPr>
              <p14:cNvContentPartPr/>
              <p14:nvPr/>
            </p14:nvContentPartPr>
            <p14:xfrm>
              <a:off x="2810827" y="2337625"/>
              <a:ext cx="533400" cy="120015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811B544-E115-4070-8101-7FD87BDA07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6398" y="2230058"/>
                <a:ext cx="641894" cy="1415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ED43135-73C7-4D9A-942D-51B100686DC7}"/>
                  </a:ext>
                </a:extLst>
              </p14:cNvPr>
              <p14:cNvContentPartPr/>
              <p14:nvPr/>
            </p14:nvContentPartPr>
            <p14:xfrm>
              <a:off x="2755574" y="3770935"/>
              <a:ext cx="695325" cy="127635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ED43135-73C7-4D9A-942D-51B100686D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1782" y="3663008"/>
                <a:ext cx="803270" cy="1492564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9B09BD42-512C-4847-A4FC-3DE89B11E9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8438" y="5192727"/>
            <a:ext cx="9371161" cy="1116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0A27CDD-BADB-4EA8-A59F-49409D38DB4D}"/>
                  </a:ext>
                </a:extLst>
              </p14:cNvPr>
              <p14:cNvContentPartPr/>
              <p14:nvPr/>
            </p14:nvContentPartPr>
            <p14:xfrm>
              <a:off x="2683317" y="5204817"/>
              <a:ext cx="695325" cy="11049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0A27CDD-BADB-4EA8-A59F-49409D38DB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9079" y="5097590"/>
                <a:ext cx="803438" cy="1319712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34F56B-E8D2-4005-B676-E68A431C34AE}"/>
              </a:ext>
            </a:extLst>
          </p:cNvPr>
          <p:cNvSpPr txBox="1"/>
          <p:nvPr/>
        </p:nvSpPr>
        <p:spPr>
          <a:xfrm>
            <a:off x="583721" y="5457645"/>
            <a:ext cx="754523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Rogers</a:t>
            </a:r>
            <a:endParaRPr lang="ko-KR" altLang="en-US" sz="4000" b="1"/>
          </a:p>
          <a:p>
            <a:endParaRPr lang="en-US" altLang="ko-KR" sz="4000" dirty="0"/>
          </a:p>
          <a:p>
            <a:r>
              <a:rPr lang="ko-KR">
                <a:latin typeface="맑은 고딕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15914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530E85ED-4951-4382-A6CD-284744E0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44" y="751286"/>
            <a:ext cx="4597337" cy="2924716"/>
          </a:xfrm>
          <a:prstGeom prst="rect">
            <a:avLst/>
          </a:prstGeom>
        </p:spPr>
      </p:pic>
      <p:pic>
        <p:nvPicPr>
          <p:cNvPr id="3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E487654-F190-47BE-A54D-1D4F7DB6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22" y="752484"/>
            <a:ext cx="4994854" cy="2934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248B8E6-39EE-455A-A858-B4AFFF04CFE6}"/>
                  </a:ext>
                </a:extLst>
              </p14:cNvPr>
              <p14:cNvContentPartPr/>
              <p14:nvPr/>
            </p14:nvContentPartPr>
            <p14:xfrm>
              <a:off x="3633438" y="5073804"/>
              <a:ext cx="9525" cy="952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248B8E6-39EE-455A-A858-B4AFFF04CF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7188" y="4597554"/>
                <a:ext cx="952500" cy="9525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D088595-977F-44C2-8032-192422F0A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27" y="3916638"/>
            <a:ext cx="5307980" cy="2639577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B2C14B7F-62EA-4E51-862F-48387505F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839" y="3797316"/>
            <a:ext cx="4852638" cy="28875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3E4AE-2A85-4F67-9E88-FBC1F3707FF6}"/>
              </a:ext>
            </a:extLst>
          </p:cNvPr>
          <p:cNvSpPr txBox="1"/>
          <p:nvPr/>
        </p:nvSpPr>
        <p:spPr>
          <a:xfrm>
            <a:off x="1575583" y="210962"/>
            <a:ext cx="88856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/>
              <a:t>FastBall Avreage</a:t>
            </a:r>
          </a:p>
        </p:txBody>
      </p:sp>
    </p:spTree>
    <p:extLst>
      <p:ext uri="{BB962C8B-B14F-4D97-AF65-F5344CB8AC3E}">
        <p14:creationId xmlns:p14="http://schemas.microsoft.com/office/powerpoint/2010/main" val="13366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B4AA9-7682-47A4-B3BC-1090177E15DF}"/>
              </a:ext>
            </a:extLst>
          </p:cNvPr>
          <p:cNvSpPr txBox="1"/>
          <p:nvPr/>
        </p:nvSpPr>
        <p:spPr>
          <a:xfrm>
            <a:off x="127064" y="409608"/>
            <a:ext cx="5401539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/>
              <a:t>2.왜? 최악의 투수?</a:t>
            </a:r>
            <a:endParaRPr lang="ko-KR" altLang="en-US" sz="4000" dirty="0"/>
          </a:p>
          <a:p>
            <a:endParaRPr lang="ko-KR" altLang="en-US" sz="6000" dirty="0"/>
          </a:p>
          <a:p>
            <a:r>
              <a:rPr lang="ko-KR" altLang="en-US" sz="6000"/>
              <a:t>ERA &gt;7.0</a:t>
            </a:r>
            <a:endParaRPr lang="ko-KR"/>
          </a:p>
          <a:p>
            <a:endParaRPr lang="ko-KR" altLang="en-US" sz="6000" dirty="0"/>
          </a:p>
          <a:p>
            <a:r>
              <a:rPr lang="ko-KR" sz="6000" dirty="0">
                <a:ea typeface="+mn-lt"/>
                <a:cs typeface="+mn-lt"/>
              </a:rPr>
              <a:t>TBF</a:t>
            </a:r>
            <a:r>
              <a:rPr lang="en-US" altLang="ko-KR" sz="6000" dirty="0">
                <a:ea typeface="+mn-lt"/>
                <a:cs typeface="+mn-lt"/>
              </a:rPr>
              <a:t>&gt;300</a:t>
            </a:r>
            <a:endParaRPr lang="ko-KR" sz="600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12" name="그림 12">
            <a:extLst>
              <a:ext uri="{FF2B5EF4-FFF2-40B4-BE49-F238E27FC236}">
                <a16:creationId xmlns:a16="http://schemas.microsoft.com/office/drawing/2014/main" id="{DA7ACE7A-B169-41C5-89A2-D13BCA1E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56" y="2003957"/>
            <a:ext cx="7032977" cy="2666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A09444A-D078-412F-B738-4F830D20CE92}"/>
                  </a:ext>
                </a:extLst>
              </p14:cNvPr>
              <p14:cNvContentPartPr/>
              <p14:nvPr/>
            </p14:nvContentPartPr>
            <p14:xfrm>
              <a:off x="5848864" y="3058297"/>
              <a:ext cx="323849" cy="19049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A09444A-D078-412F-B738-4F830D20C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658" y="2961438"/>
                <a:ext cx="429907" cy="212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631AB-A21A-4C19-9037-33846E2998EA}"/>
                  </a:ext>
                </a:extLst>
              </p14:cNvPr>
              <p14:cNvContentPartPr/>
              <p14:nvPr/>
            </p14:nvContentPartPr>
            <p14:xfrm>
              <a:off x="5653216" y="4108172"/>
              <a:ext cx="533400" cy="9525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631AB-A21A-4C19-9037-33846E2998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9696" y="4016302"/>
                <a:ext cx="640798" cy="193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FCE49C8-3773-459E-B2E5-73AA5D1A1813}"/>
                  </a:ext>
                </a:extLst>
              </p14:cNvPr>
              <p14:cNvContentPartPr/>
              <p14:nvPr/>
            </p14:nvContentPartPr>
            <p14:xfrm>
              <a:off x="7444945" y="2192875"/>
              <a:ext cx="847725" cy="9525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FCE49C8-3773-459E-B2E5-73AA5D1A18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0696" y="2101005"/>
                <a:ext cx="955861" cy="193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BA64E8-F070-48B2-94E4-64C2E8136BAE}"/>
                  </a:ext>
                </a:extLst>
              </p14:cNvPr>
              <p14:cNvContentPartPr/>
              <p14:nvPr/>
            </p14:nvContentPartPr>
            <p14:xfrm>
              <a:off x="7444945" y="3057755"/>
              <a:ext cx="771525" cy="28575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BA64E8-F070-48B2-94E4-64C2E8136B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1218" y="2960665"/>
                <a:ext cx="878622" cy="2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BACBAF00-DAEF-45AD-83D1-091E8D49D7D4}"/>
                  </a:ext>
                </a:extLst>
              </p14:cNvPr>
              <p14:cNvContentPartPr/>
              <p14:nvPr/>
            </p14:nvContentPartPr>
            <p14:xfrm>
              <a:off x="7414054" y="3995351"/>
              <a:ext cx="857249" cy="19049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BACBAF00-DAEF-45AD-83D1-091E8D49D7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60229" y="3898492"/>
                <a:ext cx="964540" cy="2124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3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7112276-CDE3-469C-B58A-BF6513E1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1" y="1311418"/>
            <a:ext cx="6020439" cy="3600168"/>
          </a:xfrm>
          <a:prstGeom prst="rect">
            <a:avLst/>
          </a:prstGeom>
        </p:spPr>
      </p:pic>
      <p:pic>
        <p:nvPicPr>
          <p:cNvPr id="6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CB42DAB-1331-42EE-8ABF-0EC46F02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20" y="4921815"/>
            <a:ext cx="6221722" cy="1304413"/>
          </a:xfrm>
          <a:prstGeom prst="rect">
            <a:avLst/>
          </a:prstGeom>
        </p:spPr>
      </p:pic>
      <p:pic>
        <p:nvPicPr>
          <p:cNvPr id="8" name="그림 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9DE6BB4-0D2C-4B98-81FF-4E21F238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439" y="1168487"/>
            <a:ext cx="5604292" cy="3744646"/>
          </a:xfrm>
          <a:prstGeom prst="rect">
            <a:avLst/>
          </a:prstGeom>
        </p:spPr>
      </p:pic>
      <p:pic>
        <p:nvPicPr>
          <p:cNvPr id="3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4D3C9FC-5DBA-4864-9FDC-CB04168B7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77" y="4924288"/>
            <a:ext cx="5244859" cy="1322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3D54F1F-54CA-46CF-8DFC-BB9E49019C96}"/>
                  </a:ext>
                </a:extLst>
              </p14:cNvPr>
              <p14:cNvContentPartPr/>
              <p14:nvPr/>
            </p14:nvContentPartPr>
            <p14:xfrm>
              <a:off x="185853" y="5938024"/>
              <a:ext cx="990600" cy="381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3D54F1F-54CA-46CF-8DFC-BB9E49019C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036" y="5822954"/>
                <a:ext cx="1097876" cy="268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0ADCCD4-D427-4D25-AF17-989E2C505E0F}"/>
                  </a:ext>
                </a:extLst>
              </p14:cNvPr>
              <p14:cNvContentPartPr/>
              <p14:nvPr/>
            </p14:nvContentPartPr>
            <p14:xfrm>
              <a:off x="223024" y="5296423"/>
              <a:ext cx="971550" cy="9525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0ADCCD4-D427-4D25-AF17-989E2C505E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9289" y="5194369"/>
                <a:ext cx="1079380" cy="213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38FC93F-6184-4B96-B8EB-A707742BED1C}"/>
                  </a:ext>
                </a:extLst>
              </p14:cNvPr>
              <p14:cNvContentPartPr/>
              <p14:nvPr/>
            </p14:nvContentPartPr>
            <p14:xfrm>
              <a:off x="10072466" y="5073411"/>
              <a:ext cx="571500" cy="104775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38FC93F-6184-4B96-B8EB-A707742BED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18141" y="4964948"/>
                <a:ext cx="679788" cy="12643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3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내, 방, 작은, 시계이(가) 표시된 사진&#10;&#10;자동 생성된 설명">
            <a:extLst>
              <a:ext uri="{FF2B5EF4-FFF2-40B4-BE49-F238E27FC236}">
                <a16:creationId xmlns:a16="http://schemas.microsoft.com/office/drawing/2014/main" id="{0A639EB4-F531-44A2-9D0D-FB94EE31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59" y="1429993"/>
            <a:ext cx="10508606" cy="51619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C99401F-1411-4662-A33E-02C629C93B60}"/>
                  </a:ext>
                </a:extLst>
              </p14:cNvPr>
              <p14:cNvContentPartPr/>
              <p14:nvPr/>
            </p14:nvContentPartPr>
            <p14:xfrm>
              <a:off x="4088027" y="2769972"/>
              <a:ext cx="380999" cy="28575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C99401F-1411-4662-A33E-02C629C93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163" y="2673652"/>
                <a:ext cx="488368" cy="220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D7887CC-0C33-4CB4-8589-B9F8AD148C5D}"/>
                  </a:ext>
                </a:extLst>
              </p14:cNvPr>
              <p14:cNvContentPartPr/>
              <p14:nvPr/>
            </p14:nvContentPartPr>
            <p14:xfrm>
              <a:off x="4139513" y="3758513"/>
              <a:ext cx="400049" cy="5715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D7887CC-0C33-4CB4-8589-B9F8AD148C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5598" y="3641880"/>
                <a:ext cx="507519" cy="290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2594506-A780-49D6-8E82-720107AA58A3}"/>
                  </a:ext>
                </a:extLst>
              </p14:cNvPr>
              <p14:cNvContentPartPr/>
              <p14:nvPr/>
            </p14:nvContentPartPr>
            <p14:xfrm>
              <a:off x="4118918" y="4753130"/>
              <a:ext cx="285749" cy="38099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2594506-A780-49D6-8E82-720107AA58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5607" y="4637678"/>
                <a:ext cx="392016" cy="268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4EDC757-3558-4F2D-833A-7A2F9BD26C0A}"/>
                  </a:ext>
                </a:extLst>
              </p14:cNvPr>
              <p14:cNvContentPartPr/>
              <p14:nvPr/>
            </p14:nvContentPartPr>
            <p14:xfrm>
              <a:off x="3953138" y="5343674"/>
              <a:ext cx="619125" cy="628649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4EDC757-3558-4F2D-833A-7A2F9BD26C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5140" y="5325692"/>
                <a:ext cx="654761" cy="66425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498106E-CEAF-4EF4-BB33-22C1B8FDE1A6}"/>
              </a:ext>
            </a:extLst>
          </p:cNvPr>
          <p:cNvSpPr txBox="1"/>
          <p:nvPr/>
        </p:nvSpPr>
        <p:spPr>
          <a:xfrm>
            <a:off x="127064" y="409608"/>
            <a:ext cx="540153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/>
              <a:t>3.환경적인 부분?</a:t>
            </a:r>
            <a:endParaRPr lang="ko-KR" altLang="en-US" sz="4000" dirty="0"/>
          </a:p>
          <a:p>
            <a:endParaRPr lang="en-US" altLang="ko-KR" sz="4000" dirty="0"/>
          </a:p>
          <a:p>
            <a:endParaRPr lang="en-US" altLang="ko-KR" sz="4000" dirty="0"/>
          </a:p>
          <a:p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515685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A14DC3"/>
      </a:accent1>
      <a:accent2>
        <a:srgbClr val="6A4AB7"/>
      </a:accent2>
      <a:accent3>
        <a:srgbClr val="4D5BC3"/>
      </a:accent3>
      <a:accent4>
        <a:srgbClr val="3B7BB1"/>
      </a:accent4>
      <a:accent5>
        <a:srgbClr val="47B1B6"/>
      </a:accent5>
      <a:accent6>
        <a:srgbClr val="3BB185"/>
      </a:accent6>
      <a:hlink>
        <a:srgbClr val="368DA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SketchyVTI</vt:lpstr>
      <vt:lpstr>1. Kbo 2011~2018  최고의  외국인 투수는?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655</cp:revision>
  <dcterms:created xsi:type="dcterms:W3CDTF">2020-09-15T13:59:29Z</dcterms:created>
  <dcterms:modified xsi:type="dcterms:W3CDTF">2020-10-14T00:59:28Z</dcterms:modified>
</cp:coreProperties>
</file>