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59" r:id="rId7"/>
    <p:sldId id="261" r:id="rId8"/>
    <p:sldId id="263" r:id="rId9"/>
    <p:sldId id="272" r:id="rId10"/>
    <p:sldId id="266" r:id="rId11"/>
    <p:sldId id="267" r:id="rId12"/>
    <p:sldId id="269" r:id="rId13"/>
    <p:sldId id="265" r:id="rId14"/>
    <p:sldId id="264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A1D1-F9A0-7500-62A4-B0B9FFBA2D0E}" v="155" dt="2020-10-06T15:09:33.876"/>
    <p1510:client id="{3174E61D-C352-0695-171D-ECC9ECF55AA2}" v="1142" dt="2020-10-06T09:35:48.057"/>
    <p1510:client id="{F92E7764-E299-EF9E-EB1E-646580025C31}" v="1213" dt="2020-10-07T05:04:36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8:20:09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20692 10300 16383 0 0,'5'0'0'0'0,"-4"0"0"0"0,-5 0 0 0 0,-8 0 0 0 0,-5 0 0 0 0,-4 0 0 0 0,-4 4 0 0 0,4 7 0 0 0,-5 0 0 0 0,-1-1 0 0 0,-1-2 0 0 0,0-3 0 0 0,0-2 0 0 0,1-2 0 0 0,0 0 0 0 0,5 3 0 0 0,2 1 0 0 0,-5 1 0 0 0,-2-2 0 0 0,-1 3 0 0 0,-4 0 0 0 0,-2 0 0 0 0,1-2 0 0 0,2 2 0 0 0,-3 1 0 0 0,0 3 0 0 0,1-1 0 0 0,3-1 0 0 0,-4 1 0 0 0,1 0 0 0 0,1-2 0 0 0,2-3 0 0 0,1-2 0 0 0,1-1 0 0 0,2-1 0 0 0,0-1 0 0 0,0-1 0 0 0,1 1 0 0 0,-1-1 0 0 0,1 1 0 0 0,-1 0 0 0 0,0 0 0 0 0,1 0 0 0 0,-1 0 0 0 0,0 0 0 0 0,0 0 0 0 0,0 0 0 0 0,1 0 0 0 0,-6 0 0 0 0,0 0 0 0 0,-1 0 0 0 0,2 0 0 0 0,-3 0 0 0 0,-1 0 0 0 0,2 0 0 0 0,1 0 0 0 0,2 0 0 0 0,1 0 0 0 0,2 0 0 0 0,0-5 0 0 0,0-1 0 0 0,1 1 0 0 0,3-4 0 0 0,3-4 0 0 0,-6-5 0 0 0,-2-4 0 0 0,4-1 0 0 0,0 2 0 0 0,5 0 0 0 0,1 4 0 0 0,-1 1 0 0 0,-2-2 0 0 0,3-2 0 0 0,-1-6 0 0 0,-1 1 0 0 0,2 0 0 0 0,-4-4 0 0 0,1-1 0 0 0,4-1 0 0 0,0 1 0 0 0,3 2 0 0 0,4 0 0 0 0,3 1 0 0 0,3 1 0 0 0,2 0 0 0 0,1-4 0 0 0,-4-1 0 0 0,-1-1 0 0 0,0 2 0 0 0,1 1 0 0 0,1 2 0 0 0,1 0 0 0 0,1-4 0 0 0,1 0 0 0 0,0-1 0 0 0,0 2 0 0 0,0 2 0 0 0,1 0 0 0 0,-1-3 0 0 0,0-1 0 0 0,0 1 0 0 0,0-4 0 0 0,0 1 0 0 0,0 0 0 0 0,5 8 0 0 0,0 2 0 0 0,1 2 0 0 0,3 0 0 0 0,0-1 0 0 0,3-1 0 0 0,-1 0 0 0 0,3-1 0 0 0,2 0 0 0 0,0-1 0 0 0,0 4 0 0 0,-1 2 0 0 0,-4 0 0 0 0,0-2 0 0 0,3 4 0 0 0,0 0 0 0 0,1 3 0 0 0,-2 0 0 0 0,1-2 0 0 0,-1-3 0 0 0,5 3 0 0 0,0-1 0 0 0,2-1 0 0 0,1 2 0 0 0,-3 0 0 0 0,0 3 0 0 0,-3-1 0 0 0,1 2 0 0 0,1-1 0 0 0,2 2 0 0 0,-1-1 0 0 0,0 1 0 0 0,1 3 0 0 0,2-2 0 0 0,7-3 0 0 0,2 1 0 0 0,1-2 0 0 0,-1 2 0 0 0,4-2 0 0 0,-5-2 0 0 0,-2 2 0 0 0,-1 3 0 0 0,-2 3 0 0 0,1 0 0 0 0,0 1 0 0 0,0 1 0 0 0,0-2 0 0 0,0 1 0 0 0,1 1 0 0 0,0-2 0 0 0,-1 0 0 0 0,1 2 0 0 0,0 2 0 0 0,-4-3 0 0 0,2 1 0 0 0,2 0 0 0 0,1 3 0 0 0,0 1 0 0 0,0 1 0 0 0,0 2 0 0 0,-1 0 0 0 0,1 0 0 0 0,-1 0 0 0 0,0 0 0 0 0,-1 1 0 0 0,1-1 0 0 0,0 0 0 0 0,0 0 0 0 0,-1 0 0 0 0,1 0 0 0 0,0 0 0 0 0,0 0 0 0 0,0 0 0 0 0,-1 0 0 0 0,6 0 0 0 0,0 0 0 0 0,1 0 0 0 0,-2 0 0 0 0,-1 4 0 0 0,-1 7 0 0 0,-6 4 0 0 0,-1 1 0 0 0,-6 2 0 0 0,1-2 0 0 0,-4 0 0 0 0,1-3 0 0 0,3 2 0 0 0,-1 2 0 0 0,0-2 0 0 0,-1 1 0 0 0,1 3 0 0 0,-3 1 0 0 0,2 3 0 0 0,3-3 0 0 0,-2-1 0 0 0,-3 2 0 0 0,0 5 0 0 0,3 3 0 0 0,-1 5 0 0 0,1 1 0 0 0,-1 0 0 0 0,0-3 0 0 0,-1-2 0 0 0,-3-1 0 0 0,-4-2 0 0 0,2-1 0 0 0,0 0 0 0 0,-2 4 0 0 0,2-3 0 0 0,1-2 0 0 0,-2-1 0 0 0,-2 0 0 0 0,-2 1 0 0 0,-2 0 0 0 0,0 0 0 0 0,-1 0 0 0 0,4-3 0 0 0,2-2 0 0 0,-1 0 0 0 0,-1 1 0 0 0,-1 2 0 0 0,-1 1 0 0 0,-1 1 0 0 0,-1 0 0 0 0,0 5 0 0 0,0 2 0 0 0,0 0 0 0 0,0-2 0 0 0,0-1 0 0 0,-1-1 0 0 0,1-1 0 0 0,0 0 0 0 0,0-2 0 0 0,0 1 0 0 0,0 0 0 0 0,0-1 0 0 0,0 1 0 0 0,0 4 0 0 0,0 1 0 0 0,0 1 0 0 0,0-2 0 0 0,0-1 0 0 0,0-1 0 0 0,-4-1 0 0 0,-2-1 0 0 0,-4 0 0 0 0,0-1 0 0 0,-3 1 0 0 0,0 0 0 0 0,-1-1 0 0 0,2 1 0 0 0,-3 0 0 0 0,3-1 0 0 0,2 1 0 0 0,4-4-16383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4577 14314 16383 0 0,'7'0'0'0'0,"8"0"0"0"0,8 0 0 0 0,7 0 0 0 0,4 0 0 0 0,10 0 0 0 0,3 0 0 0 0,1 0 0 0 0,-2 0 0 0 0,-3 0 0 0 0,-1 0 0 0 0,-2 0 0 0 0,-1 0 0 0 0,-1 0 0 0 0,-1 0 0 0 0,7 0 0 0 0,2 0 0 0 0,0 0 0 0 0,4 0 0 0 0,7 0 0 0 0,1 0 0 0 0,-4 0 0 0 0,2 0 0 0 0,-2 0 0 0 0,-4 0 0 0 0,-4 0 0 0 0,-3 0 0 0 0,-3 0 0 0 0,-1 0 0 0 0,-2 0 0 0 0,0 0 0 0 0,0 0 0 0 0,0 0 0 0 0,1 0 0 0 0,5 0 0 0 0,4 0 0 0 0,-2 0 0 0 0,0 0 0 0 0,-3 0 0 0 0,-1 0 0 0 0,-2 0 0 0 0,0 0 0 0 0,-1 0 0 0 0,-1 0 0 0 0,7 0 0 0 0,2 0 0 0 0,6 0 0 0 0,1 0 0 0 0,4 0 0 0 0,5 0 0 0 0,-1 0 0 0 0,-5 0 0 0 0,-6 0 0 0 0,-4 0 0 0 0,-4 0 0 0 0,4 0 0 0 0,0 0 0 0 0,-1 0 0 0 0,-2 0 0 0 0,-1 0 0 0 0,-2 0 0 0 0,5 0 0 0 0,2 0 0 0 0,-2 0 0 0 0,-1 0 0 0 0,-1 0 0 0 0,3 0 0 0 0,2 0 0 0 0,5 0 0 0 0,0 0 0 0 0,3 0 0 0 0,6 0 0 0 0,-1 0 0 0 0,-6 0 0 0 0,2 0 0 0 0,4 0 0 0 0,4 0 0 0 0,-3 0 0 0 0,-5 0 0 0 0,-5 0 0 0 0,-7 0 0 0 0,-3 0 0 0 0,-2 0 0 0 0,-3 0 0 0 0,0 0 0 0 0,0 0 0 0 0,-1 0 0 0 0,1 0 0 0 0,0 0 0 0 0,1 0 0 0 0,-1 0 0 0 0,1 0 0 0 0,0 0 0 0 0,0 0 0 0 0,0 0 0 0 0,6 0 0 0 0,2 0 0 0 0,0 0 0 0 0,-1 0 0 0 0,-3 0 0 0 0,-8 0-16383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11324 9208 16383 0 0,'7'0'0'0'0,"8"0"0"0"0,14 0 0 0 0,16 0 0 0 0,12 0 0 0 0,4 0 0 0 0,10 0 0 0 0,6 0 0 0 0,-4 0 0 0 0,-7 0 0 0 0,-3 0 0 0 0,1 0 0 0 0,-3 0 0 0 0,0 0 0 0 0,2 0 0 0 0,4 0 0 0 0,4 0 0 0 0,8 0 0 0 0,4 0 0 0 0,0 0 0 0 0,0 0 0 0 0,-2 0 0 0 0,-2 0 0 0 0,-1 0 0 0 0,-8 0 0 0 0,-9 0 0 0 0,-9 0 0 0 0,-6 0 0 0 0,-5 0 0 0 0,3 0 0 0 0,8 0 0 0 0,0 0 0 0 0,6 0 0 0 0,4 0 0 0 0,-1 0 0 0 0,2 0 0 0 0,-4 0 0 0 0,-5 0 0 0 0,1 0 0 0 0,-2 0 0 0 0,2 0 0 0 0,-1 0 0 0 0,-4 0 0 0 0,-4 0 0 0 0,-3 0 0 0 0,-2 0 0 0 0,-3 0 0 0 0,0 0 0 0 0,-1 0 0 0 0,0 0 0 0 0,0 0 0 0 0,0 0 0 0 0,1 0 0 0 0,-1 0 0 0 0,1 0 0 0 0,0 0 0 0 0,0 0 0 0 0,-1 0 0 0 0,1 0 0 0 0,0 0 0 0 0,0 0 0 0 0,0 0 0 0 0,0 0 0 0 0,-1 0 0 0 0,1 0 0 0 0,6 0 0 0 0,3 0 0 0 0,-1 0 0 0 0,-2 0 0 0 0,5 0 0 0 0,0 0 0 0 0,-1 0 0 0 0,-3 0 0 0 0,-3 0 0 0 0,-1 0 0 0 0,4 0 0 0 0,2 0 0 0 0,-2 0 0 0 0,-1 0 0 0 0,-2 0 0 0 0,-2 0 0 0 0,-1 0 0 0 0,0 0 0 0 0,5 0 0 0 0,2 0 0 0 0,-1 0 0 0 0,-1 0 0 0 0,-1 0 0 0 0,-3 0 0 0 0,-1 0 0 0 0,0 0 0 0 0,-2 0 0 0 0,1 0 0 0 0,-1 0 0 0 0,1 0 0 0 0,6 0 0 0 0,2 0 0 0 0,0 0 0 0 0,-2 0 0 0 0,5 0 0 0 0,0 0 0 0 0,-1 0 0 0 0,-3 0 0 0 0,-3 0 0 0 0,-1 0 0 0 0,-2 0 0 0 0,-1 0 0 0 0,-1 0 0 0 0,1 0 0 0 0,-1 0 0 0 0,0 0 0 0 0,1 0 0 0 0,6 0 0 0 0,-4 0-16383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11165 10160 16383 0 0,'7'0'0'0'0,"8"0"0"0"0,8 0 0 0 0,7 0 0 0 0,10 0 0 0 0,13 0 0 0 0,2 0 0 0 0,6 0 0 0 0,-2 0 0 0 0,2 0 0 0 0,4 0 0 0 0,4 0 0 0 0,-5 0 0 0 0,2 0 0 0 0,0 0 0 0 0,4 0 0 0 0,1 0 0 0 0,-4 0 0 0 0,-1 0 0 0 0,2 0 0 0 0,8 0 0 0 0,3 0 0 0 0,3 0 0 0 0,-1 0 0 0 0,5 0 0 0 0,1 0 0 0 0,-1 0 0 0 0,-3 0 0 0 0,4 0 0 0 0,-6 0 0 0 0,-5 0 0 0 0,-8 0 0 0 0,-9 0 0 0 0,-2 0 0 0 0,2 0 0 0 0,-3 6 0 0 0,-4 3 0 0 0,-4-1 0 0 0,-5-1 0 0 0,-2 4 0 0 0,-3 0 0 0 0,6-1 0 0 0,2-3 0 0 0,5-2 0 0 0,1-3 0 0 0,5 6 0 0 0,11 1 0 0 0,8-1 0 0 0,9-2 0 0 0,10-2 0 0 0,2-2 0 0 0,-3 0 0 0 0,2-2 0 0 0,4 0 0 0 0,-3 0 0 0 0,-4-1 0 0 0,-6 1 0 0 0,-4 0 0 0 0,-4 0 0 0 0,-8-1 0 0 0,-11 1 0 0 0,-2 0 0 0 0,-4 0 0 0 0,-6 0 0 0 0,-4 0 0 0 0,-3 0 0 0 0,-2 0 0 0 0,-1 0 0 0 0,5 0 0 0 0,2 0 0 0 0,7 0 0 0 0,0 0 0 0 0,-2 0 0 0 0,-3 0 0 0 0,-3 0 0 0 0,-3 0 0 0 0,-1 0 0 0 0,4 0 0 0 0,2 0 0 0 0,0 0 0 0 0,-3 0 0 0 0,-1 0 0 0 0,-1 0 0 0 0,-2 0 0 0 0,-1 0 0 0 0,0 0 0 0 0,-1 0 0 0 0,1 0 0 0 0,-1 0 0 0 0,1 0 0 0 0,6 0 0 0 0,2 0 0 0 0,0 0 0 0 0,-2 0 0 0 0,-1 0 0 0 0,-3 0 0 0 0,-7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11880 7091 16383 0 0,'6'0'0'0'0,"9"0"0"0"0,8 0 0 0 0,13 0 0 0 0,7 0 0 0 0,3 0 0 0 0,-1 0 0 0 0,-1 0 0 0 0,-1 0 0 0 0,4 0 0 0 0,1 0 0 0 0,-2 0 0 0 0,-1 0 0 0 0,3 0 0 0 0,1 0 0 0 0,-1 0 0 0 0,-4 0 0 0 0,5 0 0 0 0,0 0 0 0 0,-2 0 0 0 0,4 0 0 0 0,0 0 0 0 0,-3 0 0 0 0,-3 0 0 0 0,-2 0 0 0 0,-2 0 0 0 0,-3 0 0 0 0,7 0 0 0 0,7 0 0 0 0,2 0 0 0 0,4 0 0 0 0,0 0 0 0 0,-5 0 0 0 0,-5 0 0 0 0,3 0 0 0 0,-1 0 0 0 0,-3 0 0 0 0,-2 0 0 0 0,-3 0 0 0 0,-3 0 0 0 0,0 0 0 0 0,-1 0 0 0 0,-1 0 0 0 0,7 0 0 0 0,1 0 0 0 0,1 0 0 0 0,-2 0 0 0 0,-2 0 0 0 0,5 0 0 0 0,1 0 0 0 0,-1 0 0 0 0,-3 0 0 0 0,5 0 0 0 0,0 0 0 0 0,-2 0 0 0 0,4 0 0 0 0,0 0 0 0 0,-3 0 0 0 0,-2 0 0 0 0,-4 0 0 0 0,-1 0 0 0 0,-2 0 0 0 0,-1 0 0 0 0,-1 0 0 0 0,0 0 0 0 0,1 0 0 0 0,-1 0 0 0 0,7 0 0 0 0,2 0 0 0 0,6 0 0 0 0,1 0 0 0 0,-2 0 0 0 0,-4 0 0 0 0,-3 0 0 0 0,-3 0 0 0 0,-1 0 0 0 0,-2 0 0 0 0,-1 0 0 0 0,0 0 0 0 0,1 0 0 0 0,-1 0 0 0 0,0 0 0 0 0,1 0 0 0 0,-1 0 0 0 0,1 0 0 0 0,0 0 0 0 0,0 0 0 0 0,-1 0 0 0 0,1 0 0 0 0,0 0 0 0 0,0 0 0 0 0,6 0 0 0 0,3 0 0 0 0,-2 0 0 0 0,0 0 0 0 0,-3 0 0 0 0,-1 0 0 0 0,-2 0 0 0 0,0 0 0 0 0,-1 0 0 0 0,-1 0 0 0 0,7 0 0 0 0,2 0 0 0 0,0 0 0 0 0,-2 0 0 0 0,-2 0 0 0 0,-1 0 0 0 0,5 0 0 0 0,0 0 0 0 0,0 0 0 0 0,-8 0-16383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11906 6403 16383 0 0,'7'0'0'0'0,"8"0"0"0"0,14 0 0 0 0,9 0 0 0 0,11 0 0 0 0,10 0 0 0 0,1 0 0 0 0,-3 0 0 0 0,2 0 0 0 0,3 0 0 0 0,5 0 0 0 0,3 0 0 0 0,3 0 0 0 0,1 0 0 0 0,2 0 0 0 0,0 0 0 0 0,7 0 0 0 0,2 0 0 0 0,-1 0 0 0 0,-1 0 0 0 0,-3 0 0 0 0,-1 0 0 0 0,-2 0 0 0 0,-7 0 0 0 0,-9 0 0 0 0,-9 0 0 0 0,0 0 0 0 0,-3 0 0 0 0,-3 0 0 0 0,-3 0 0 0 0,-2 0 0 0 0,-2 0 0 0 0,-1 0 0 0 0,-1 0 0 0 0,1 0 0 0 0,-1 0 0 0 0,0 0 0 0 0,0 0 0 0 0,7 0 0 0 0,3 0 0 0 0,5 0 0 0 0,1 0 0 0 0,4 0 0 0 0,12 0 0 0 0,6 0 0 0 0,5 0 0 0 0,0 0 0 0 0,-7 0 0 0 0,-2 0 0 0 0,-1 0 0 0 0,-6 0 0 0 0,-7 0 0 0 0,-1 0 0 0 0,-3 0 0 0 0,-4 0 0 0 0,-4 0 0 0 0,-4 0 0 0 0,-2 0 0 0 0,6 0 0 0 0,1 0 0 0 0,-1 0 0 0 0,-2 0 0 0 0,-1 0 0 0 0,-2 0 0 0 0,6 0 0 0 0,1 0 0 0 0,-2 0 0 0 0,0 0 0 0 0,-3 0 0 0 0,-2 0 0 0 0,6 0 0 0 0,0 0 0 0 0,0 0 0 0 0,-2 0 0 0 0,-2 0 0 0 0,-1 0 0 0 0,-2 0 0 0 0,-1 0 0 0 0,6 0 0 0 0,2 0 0 0 0,0 0 0 0 0,-2 0 0 0 0,-2 0 0 0 0,-2 0 0 0 0,6 0 0 0 0,1 0 0 0 0,-1 0 0 0 0,-2 0 0 0 0,-2 0 0 0 0,-2 0 0 0 0,0 0 0 0 0,-2 0 0 0 0,-1 0 0 0 0,1 0 0 0 0,-1 6 0 0 0,1 3 0 0 0,-1-1 0 0 0,7-1 0 0 0,-4-3-16383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7T04:14:0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15161 11469 16383 0 0,'0'5'0'0'0,"5"2"0"0"0,7 0 0 0 0,6-7 0 0 0,1-9 0 0 0,2-2 0 0 0,7-4 0 0 0,5-6 0 0 0,1 2 0 0 0,-5-2 0 0 0,-2 3 0 0 0,-6 0 0 0 0,-1 2 0 0 0,1-1 0 0 0,-3-2 0 0 0,1 1 0 0 0,-4-1 0 0 0,2 3 0 0 0,3 4 0 0 0,-3-1 0 0 0,2 1 0 0 0,3 3 0 0 0,2 4 0 0 0,2-4 0 0 0,3-4 0 0 0,0-6 0 0 0,2 0 0 0 0,-1-1 0 0 0,1-3 0 0 0,5-2 0 0 0,1-2 0 0 0,-5-2 0 0 0,-3-1 0 0 0,-1 4 0 0 0,-1 3 0 0 0,1-2 0 0 0,0 0 0 0 0,-4-2 0 0 0,-1 4 0 0 0,0 1 0 0 0,2-2 0 0 0,1 5 0 0 0,-3-1 0 0 0,0 3 0 0 0,0 5 0 0 0,-3-1 0 0 0,0 2 0 0 0,-4-2 0 0 0,2 0 0 0 0,1-2 0 0 0,4 2 0 0 0,3-3 0 0 0,2-3 0 0 0,1 1 0 0 0,1-1 0 0 0,1 2 0 0 0,0 0 0 0 0,-1-4 0 0 0,1 3 0 0 0,0-1 0 0 0,-1-3 0 0 0,-5-2 0 0 0,-1 3 0 0 0,-1-1 0 0 0,2-1 0 0 0,7-7 0 0 0,3-9 0 0 0,0 3 0 0 0,0 1 0 0 0,-1 2 0 0 0,-1 2 0 0 0,-6 1 0 0 0,-3 5 0 0 0,0 2 0 0 0,-5 0 0 0 0,1-2 0 0 0,-4-1 0 0 0,1 3 0 0 0,2 1 0 0 0,4 4 0 0 0,-3 0 0 0 0,1 3 0 0 0,-4-1 0 0 0,-4 2-16383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7T04:14:0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17327 9710 16383 0 0,'-5'0'0'0'0,"-7"0"0"0"0,-7 0 0 0 0,-4 0 0 0 0,-5 0 0 0 0,-2 0 0 0 0,-1 0 0 0 0,0 0 0 0 0,-1 0 0 0 0,1 0 0 0 0,0 0 0 0 0,5 5 0 0 0,2 7 0 0 0,6 7 0 0 0,-1-1 0 0 0,5 3 0 0 0,3 2 0 0 0,4 3 0 0 0,4 2 0 0 0,1 1 0 0 0,2 1 0 0 0,1 1 0 0 0,-1 0 0 0 0,1-1 0 0 0,5 1 0 0 0,7-6 0 0 0,5-6 0 0 0,6-7 0 0 0,4-6 0 0 0,2-3 0 0 0,1-3 0 0 0,0 0 0 0 0,1-2 0 0 0,-1 1 0 0 0,0 0 0 0 0,-5-5 0 0 0,-8-7 0 0 0,-6-5 0 0 0,-5-6 0 0 0,-5-4 0 0 0,-1-2 0 0 0,-2-1 0 0 0,-1 0 0 0 0,1-1 0 0 0,0 1 0 0 0,0 0 0 0 0,1 0 0 0 0,-1 6-16383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7T04:14:0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15021 11247 16383 0 0,'-5'-5'0'0'0,"-7"-2"0"0"0,-7 1 0 0 0,1 6 0 0 0,2 8 0 0 0,5 8 0 0 0,4 6 0 0 0,3 5 0 0 0,-3-2 0 0 0,-5 0 0 0 0,-1 0 0 0 0,2 1 0 0 0,3 2 0 0 0,2 1 0 0 0,3 1 0 0 0,2 0 0 0 0,0 0 0 0 0,7-4 0 0 0,6-3 0 0 0,2 1 0 0 0,4-4 0 0 0,3-5 0 0 0,4-6 0 0 0,2-3 0 0 0,8-4 0 0 0,2-2 0 0 0,0-6 0 0 0,-1-7 0 0 0,-6-6 0 0 0,-9-6 0 0 0,-8-3 0 0 0,0 3 0 0 0,-3 1 0 0 0,-4-7 0 0 0,-2-2 0 0 0,-1-1 0 0 0,-3 0 0 0 0,0 1 0 0 0,-5 1 0 0 0,-3 0 0 0 0,-4 6 0 0 0,-6 8 0 0 0,1 6-16383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7T04:14:05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9631 14102 16383 0 0,'4'0'0'0'0,"11"0"0"0"0,6 0 0 0 0,5 0 0 0 0,7 0 0 0 0,6 5 0 0 0,0 1 0 0 0,-1-1 0 0 0,6 0 0 0 0,0 2 0 0 0,-4 1 0 0 0,-3-1 0 0 0,0-3 0 0 0,-2 0 0 0 0,-2-2 0 0 0,2-2 0 0 0,4 0 0 0 0,-1 5 0 0 0,-2 0 0 0 0,-2 0 0 0 0,-4 0 0 0 0,3 2 0 0 0,0 1 0 0 0,-2-2 0 0 0,-1-1 0 0 0,-2-2 0 0 0,0-1 0 0 0,-2-1 0 0 0,0-1 0 0 0,0 0 0 0 0,-1 0 0 0 0,1-1 0 0 0,-1 1 0 0 0,1 0 0 0 0,0 0 0 0 0,-1 0 0 0 0,1-1 0 0 0,0 1 0 0 0,0 0 0 0 0,0 0 0 0 0,-1 1 0 0 0,1-1 0 0 0,4 0 0 0 0,2 0 0 0 0,-5 4 0 0 0,-2 2 0 0 0,-2-1 0 0 0,0 0 0 0 0,1-2 0 0 0,5-1 0 0 0,1-1 0 0 0,1-1 0 0 0,-1 0 0 0 0,-1 0 0 0 0,-1 0 0 0 0,3 0 0 0 0,1 0 0 0 0,0-1 0 0 0,-2 1 0 0 0,-1 0 0 0 0,-2 0 0 0 0,4 0 0 0 0,1 0 0 0 0,-5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7T04:14:05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25797 14076 16383 0 0,'9'0'0'0'0,"7"0"0"0"0,5 0 0 0 0,8 0 0 0 0,4 0 0 0 0,4 0 0 0 0,5 0 0 0 0,5 0 0 0 0,2 0 0 0 0,6 4 0 0 0,3 2 0 0 0,0 0 0 0 0,0-2 0 0 0,-3-1 0 0 0,-1-1 0 0 0,0-1 0 0 0,2 0 0 0 0,2-1 0 0 0,-1 0 0 0 0,-6-1 0 0 0,-2 1 0 0 0,-1 0 0 0 0,0 0 0 0 0,-4 0 0 0 0,0 0 0 0 0,-4 0 0 0 0,1 0 0 0 0,-3 0 0 0 0,-3 0 0 0 0,-3 0 0 0 0,1 0 0 0 0,5 0 0 0 0,-1 0 0 0 0,-1 0 0 0 0,-3 0 0 0 0,-3 0 0 0 0,-2 0 0 0 0,4 0 0 0 0,-1 0 0 0 0,0 0 0 0 0,-1 0 0 0 0,-1 0 0 0 0,-2 0 0 0 0,-5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4895 6165 16383 0 0,'6'0'0'0'0,"9"6"0"0"0,8 3 0 0 0,7-1 0 0 0,4-2 0 0 0,4 6 0 0 0,0-1 0 0 0,2-1 0 0 0,-1-3 0 0 0,1-2 0 0 0,5-3 0 0 0,8-1 0 0 0,2 0 0 0 0,-2-2 0 0 0,-4 1 0 0 0,-4-1 0 0 0,-3 1 0 0 0,5 0 0 0 0,-1-1 0 0 0,0 1 0 0 0,-2 0 0 0 0,-2 0 0 0 0,-2 0 0 0 0,5 0 0 0 0,2 0 0 0 0,-2 0 0 0 0,-1 0 0 0 0,5 0 0 0 0,0 0 0 0 0,-2 0 0 0 0,-2 0 0 0 0,4 0 0 0 0,-1 7 0 0 0,0 1 0 0 0,3 1 0 0 0,-1-3 0 0 0,-1-1 0 0 0,-4-2 0 0 0,-2-2 0 0 0,-3 0 0 0 0,-1-1 0 0 0,-1 0 0 0 0,6-1 0 0 0,2 1 0 0 0,6 0 0 0 0,0-1 0 0 0,-2 1 0 0 0,-3 0 0 0 0,-3 0 0 0 0,-3 0 0 0 0,-1 0 0 0 0,-2 0 0 0 0,-1 0 0 0 0,1 0 0 0 0,-1 0 0 0 0,0 0 0 0 0,0 0 0 0 0,7 0 0 0 0,3 0 0 0 0,5 0 0 0 0,7 0 0 0 0,0 0 0 0 0,-3 0 0 0 0,-6 0 0 0 0,-4 0 0 0 0,-3 0 0 0 0,-4 0 0 0 0,0 0 0 0 0,-2 0 0 0 0,0 0 0 0 0,-1 0 0 0 0,1 0 0 0 0,1 0 0 0 0,6 0 0 0 0,2 0 0 0 0,0 0 0 0 0,-2 0 0 0 0,-2 0 0 0 0,-1 0 0 0 0,5 0 0 0 0,1 0 0 0 0,-1 0 0 0 0,-2 0 0 0 0,-2 0 0 0 0,-1 0 0 0 0,-2 0 0 0 0,-1 0 0 0 0,-1 0 0 0 0,1 0 0 0 0,-1 0 0 0 0,1 0 0 0 0,-1 0 0 0 0,1 0 0 0 0,0 0 0 0 0,6 0 0 0 0,-4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5054 7303 16383 0 0,'0'6'0'0'0,"0"9"0"0"0,0 8 0 0 0,6 0 0 0 0,9-3 0 0 0,8-6 0 0 0,7-5 0 0 0,4-4 0 0 0,10 4 0 0 0,-3 6 0 0 0,-2 1 0 0 0,5-2 0 0 0,2-4 0 0 0,-1 3 0 0 0,-1 0 0 0 0,-2-4 0 0 0,-2-2 0 0 0,5-2 0 0 0,2-3 0 0 0,-1-1 0 0 0,-2-1 0 0 0,5-1 0 0 0,0 1 0 0 0,-2-1 0 0 0,4 7 0 0 0,7 2 0 0 0,11 0 0 0 0,2-1 0 0 0,1-2 0 0 0,1-3 0 0 0,-5 0 0 0 0,5-1 0 0 0,-3-1 0 0 0,-2-1 0 0 0,-4 1 0 0 0,-2 0 0 0 0,-4-1 0 0 0,-6 1 0 0 0,-5 0 0 0 0,-4 0 0 0 0,-3 0 0 0 0,-2 0 0 0 0,-1 0 0 0 0,-1 0 0 0 0,1 0 0 0 0,0 0 0 0 0,0 0 0 0 0,7 0 0 0 0,2 0 0 0 0,0 0 0 0 0,-2 0 0 0 0,-1 0 0 0 0,-2 0 0 0 0,-2 0 0 0 0,-1 0 0 0 0,0 0 0 0 0,0 0 0 0 0,-1 0 0 0 0,1 0 0 0 0,-1 0 0 0 0,1-6 0 0 0,6-3 0 0 0,2 1 0 0 0,0 1 0 0 0,-2 3 0 0 0,-1 1 0 0 0,-2 1 0 0 0,-2-5 0 0 0,-1-1 0 0 0,7 0 0 0 0,1 2 0 0 0,-1 1 0 0 0,-1 3 0 0 0,-2 0 0 0 0,-1 2 0 0 0,-2 0 0 0 0,0 0 0 0 0,5 1 0 0 0,2-1 0 0 0,-1-6 0 0 0,-1-9 0 0 0,-1-2 0 0 0,-3 3 0 0 0,-1 3 0 0 0,0 3 0 0 0,5 3 0 0 0,2 3 0 0 0,0 2 0 0 0,-2 0 0 0 0,-9 1-16383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6T09:23:18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4577 12647 16383 0 0,'13'0'0'0'0,"11"0"0"0"0,7 0 0 0 0,12 7 0 0 0,11 1 0 0 0,3 0 0 0 0,-2-1 0 0 0,2-3 0 0 0,-1-1 0 0 0,-5-1 0 0 0,3-1 0 0 0,-2-1 0 0 0,-3-1 0 0 0,-4 1 0 0 0,-3 0 0 0 0,-2-1 0 0 0,5 1 0 0 0,1 0 0 0 0,0 0 0 0 0,-3 0 0 0 0,-1 0 0 0 0,-2 0 0 0 0,-1 0 0 0 0,6 0 0 0 0,1 0 0 0 0,6 0 0 0 0,7 0 0 0 0,0 0 0 0 0,3 0 0 0 0,-3 0 0 0 0,1 0 0 0 0,-3 0 0 0 0,9 0 0 0 0,5 0 0 0 0,-3 0 0 0 0,-6 0 0 0 0,-1 0 0 0 0,1 0 0 0 0,-2 0 0 0 0,-6 0 0 0 0,1 0 0 0 0,5 0 0 0 0,-3 0 0 0 0,-3 0 0 0 0,1 0 0 0 0,-3 0 0 0 0,-2 0 0 0 0,-5 0 0 0 0,-2 0 0 0 0,3 6 0 0 0,1 3 0 0 0,-1-1 0 0 0,4-1 0 0 0,0-3 0 0 0,5-1 0 0 0,-1-1 0 0 0,3-2 0 0 0,5 0 0 0 0,5 0 0 0 0,-3 0 0 0 0,1-1 0 0 0,2 1 0 0 0,-4 0 0 0 0,0 0 0 0 0,-4 0 0 0 0,1 0 0 0 0,-4 0 0 0 0,-4 0 0 0 0,-5 0 0 0 0,2 0 0 0 0,0 0 0 0 0,-3 0 0 0 0,-2 0 0 0 0,-3 0 0 0 0,-1 0 0 0 0,-1 0 0 0 0,-2 0 0 0 0,1 0 0 0 0,-1 0 0 0 0,1 0 0 0 0,-1 0 0 0 0,0 0 0 0 0,8 0 0 0 0,1 0 0 0 0,0 0 0 0 0,-2 0 0 0 0,-1 0 0 0 0,-3 0 0 0 0,0 0 0 0 0,-2 0 0 0 0,-7 0-16383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customXml" Target="../ink/ink12.xml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180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0.png"/><Relationship Id="rId7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50.png"/><Relationship Id="rId5" Type="http://schemas.openxmlformats.org/officeDocument/2006/relationships/image" Target="../media/image12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8215" y="767510"/>
            <a:ext cx="5936370" cy="3466213"/>
          </a:xfrm>
        </p:spPr>
        <p:txBody>
          <a:bodyPr anchor="b">
            <a:normAutofit fontScale="90000"/>
          </a:bodyPr>
          <a:lstStyle/>
          <a:p>
            <a:pPr algn="l"/>
            <a:r>
              <a:rPr lang="ko-KR" altLang="en-US" sz="7200">
                <a:solidFill>
                  <a:srgbClr val="FFFFFF"/>
                </a:solidFill>
                <a:ea typeface="맑은 고딕"/>
              </a:rPr>
              <a:t>Best  </a:t>
            </a:r>
            <a:br>
              <a:rPr lang="en-US" altLang="ko-KR" dirty="0"/>
            </a:br>
            <a:r>
              <a:rPr lang="en-US" altLang="ko-KR" sz="7200">
                <a:ea typeface="+mj-lt"/>
                <a:cs typeface="+mj-lt"/>
              </a:rPr>
              <a:t>Foreigner</a:t>
            </a:r>
            <a:br>
              <a:rPr lang="ko-KR" altLang="en-US" sz="7200" dirty="0">
                <a:ea typeface="+mj-lt"/>
                <a:cs typeface="+mj-lt"/>
              </a:rPr>
            </a:br>
            <a:r>
              <a:rPr lang="ko-KR" altLang="en-US" sz="7200">
                <a:solidFill>
                  <a:srgbClr val="FFFFFF"/>
                </a:solidFill>
                <a:ea typeface="맑은 고딕"/>
              </a:rPr>
              <a:t>Picher </a:t>
            </a:r>
            <a:br>
              <a:rPr lang="en-US" altLang="ko-KR" sz="7200" dirty="0"/>
            </a:br>
            <a:r>
              <a:rPr lang="en-US" altLang="ko-KR" sz="7200">
                <a:solidFill>
                  <a:srgbClr val="FFFFFF"/>
                </a:solidFill>
                <a:ea typeface="+mj-lt"/>
                <a:cs typeface="+mj-lt"/>
              </a:rPr>
              <a:t> Condition2</a:t>
            </a:r>
            <a:endParaRPr lang="ko-KR" altLang="en-US" sz="7200" dirty="0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2B560-92DD-47BD-B4A3-3A3B7B0F9317}"/>
              </a:ext>
            </a:extLst>
          </p:cNvPr>
          <p:cNvSpPr txBox="1"/>
          <p:nvPr/>
        </p:nvSpPr>
        <p:spPr>
          <a:xfrm>
            <a:off x="1486315" y="2413562"/>
            <a:ext cx="9936503" cy="39996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 dirty="0" err="1">
                <a:latin typeface="+mj-lt"/>
                <a:ea typeface="맑은 고딕"/>
                <a:cs typeface="+mj-cs"/>
              </a:rPr>
              <a:t>Sweest</a:t>
            </a:r>
            <a:r>
              <a:rPr lang="en-US" altLang="ko-KR" sz="5400" kern="1200" dirty="0">
                <a:latin typeface="+mj-lt"/>
                <a:ea typeface="맑은 고딕"/>
                <a:cs typeface="+mj-cs"/>
              </a:rPr>
              <a:t> spot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latin typeface="+mj-lt"/>
                <a:ea typeface="맑은 고딕"/>
                <a:cs typeface="+mj-cs"/>
              </a:rPr>
              <a:t>공을 정확히 맞히고 </a:t>
            </a:r>
            <a:r>
              <a:rPr lang="ko-KR" altLang="en-US" sz="3600" kern="1200" dirty="0" err="1">
                <a:latin typeface="+mj-lt"/>
                <a:ea typeface="맑은 고딕"/>
                <a:cs typeface="+mj-cs"/>
              </a:rPr>
              <a:t>떄리는</a:t>
            </a:r>
            <a:r>
              <a:rPr lang="ko-KR" altLang="en-US" sz="3600" kern="1200" dirty="0">
                <a:latin typeface="+mj-lt"/>
                <a:ea typeface="맑은 고딕"/>
                <a:cs typeface="+mj-cs"/>
              </a:rPr>
              <a:t> 순간의 시간이 길수록 </a:t>
            </a:r>
            <a:r>
              <a:rPr lang="ko-KR" altLang="en-US" sz="3600" dirty="0">
                <a:solidFill>
                  <a:srgbClr val="FF0000"/>
                </a:solidFill>
                <a:latin typeface="+mj-lt"/>
                <a:ea typeface="맑은 고딕"/>
                <a:cs typeface="+mj-cs"/>
              </a:rPr>
              <a:t>홈런</a:t>
            </a:r>
            <a:r>
              <a:rPr lang="ko-KR" altLang="en-US" sz="3600" dirty="0">
                <a:latin typeface="+mj-lt"/>
                <a:ea typeface="맑은 고딕"/>
                <a:cs typeface="+mj-cs"/>
              </a:rPr>
              <a:t> 높아진다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맑은 고딕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맑은 고딕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dirty="0">
                <a:latin typeface="+mj-lt"/>
                <a:ea typeface="맑은 고딕"/>
                <a:cs typeface="+mj-cs"/>
              </a:rPr>
              <a:t>왜? </a:t>
            </a:r>
            <a:r>
              <a:rPr lang="ko-KR" altLang="en-US" sz="3600" dirty="0" err="1">
                <a:latin typeface="+mj-lt"/>
                <a:ea typeface="맑은 고딕"/>
                <a:cs typeface="+mj-cs"/>
              </a:rPr>
              <a:t>반발계수랑</a:t>
            </a:r>
            <a:r>
              <a:rPr lang="ko-KR" altLang="en-US" sz="3600" dirty="0">
                <a:latin typeface="+mj-lt"/>
                <a:ea typeface="맑은 고딕"/>
                <a:cs typeface="+mj-cs"/>
              </a:rPr>
              <a:t> 무슨 상관?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7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87FBE0-7F71-41F1-B50C-6A1CD67FDC6B}"/>
              </a:ext>
            </a:extLst>
          </p:cNvPr>
          <p:cNvSpPr txBox="1"/>
          <p:nvPr/>
        </p:nvSpPr>
        <p:spPr>
          <a:xfrm>
            <a:off x="6390736" y="374198"/>
            <a:ext cx="4805996" cy="1401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Sweet spot</a:t>
            </a:r>
            <a:r>
              <a:rPr lang="ko-KR" alt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을 줄이기 위해서는</a:t>
            </a:r>
            <a:r>
              <a:rPr lang="en-US" altLang="ko-KR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34063D0-A521-4546-B3D6-AF2A4AD3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" b="1686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8EE65A21-6AA3-44A9-8C66-17F2DDAC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25" y="2240487"/>
            <a:ext cx="5949173" cy="395635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BC36C46-F66A-4D85-959E-41FDAF7FA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767" y="2238957"/>
            <a:ext cx="2807319" cy="13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6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D28AB-6C83-4FA6-A9F6-607C08A711E4}"/>
              </a:ext>
            </a:extLst>
          </p:cNvPr>
          <p:cNvSpPr txBox="1"/>
          <p:nvPr/>
        </p:nvSpPr>
        <p:spPr>
          <a:xfrm>
            <a:off x="635000" y="635000"/>
            <a:ext cx="5461000" cy="5562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Dustin Nippert</a:t>
            </a:r>
            <a:r>
              <a:rPr lang="ko-KR" sz="2800" dirty="0">
                <a:ea typeface="+mn-lt"/>
                <a:cs typeface="+mn-lt"/>
              </a:rPr>
              <a:t>  &lt;</a:t>
            </a:r>
            <a:r>
              <a:rPr lang="ko-KR" sz="2800" dirty="0">
                <a:solidFill>
                  <a:srgbClr val="FF0000"/>
                </a:solidFill>
                <a:ea typeface="+mn-lt"/>
                <a:cs typeface="+mn-lt"/>
              </a:rPr>
              <a:t>6개</a:t>
            </a:r>
            <a:r>
              <a:rPr lang="ko-KR" sz="2800" dirty="0">
                <a:ea typeface="+mn-lt"/>
                <a:cs typeface="+mn-lt"/>
              </a:rPr>
              <a:t>의 </a:t>
            </a:r>
            <a:r>
              <a:rPr lang="ko-KR" sz="2800" dirty="0" err="1">
                <a:ea typeface="+mn-lt"/>
                <a:cs typeface="+mn-lt"/>
              </a:rPr>
              <a:t>구종</a:t>
            </a:r>
            <a:r>
              <a:rPr lang="ko-KR" sz="2800" dirty="0">
                <a:ea typeface="+mn-lt"/>
                <a:cs typeface="+mn-lt"/>
              </a:rPr>
              <a:t>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●</a:t>
            </a:r>
            <a:r>
              <a:rPr lang="en-US" altLang="ko-KR" sz="2800" dirty="0">
                <a:ea typeface="+mn-lt"/>
                <a:cs typeface="+mn-lt"/>
              </a:rPr>
              <a:t>4-Seam</a:t>
            </a:r>
            <a:r>
              <a:rPr lang="ko-KR" sz="2800" dirty="0">
                <a:ea typeface="+mn-lt"/>
                <a:cs typeface="+mn-lt"/>
              </a:rPr>
              <a:t> </a:t>
            </a:r>
            <a:r>
              <a:rPr lang="ko-KR" sz="2800" dirty="0" err="1">
                <a:ea typeface="+mn-lt"/>
                <a:cs typeface="+mn-lt"/>
              </a:rPr>
              <a:t>Fastball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altLang="en-US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2-Seam </a:t>
            </a:r>
            <a:r>
              <a:rPr lang="ko-KR" sz="2800" dirty="0" err="1">
                <a:ea typeface="+mn-lt"/>
                <a:cs typeface="+mn-lt"/>
              </a:rPr>
              <a:t>Fastball</a:t>
            </a:r>
            <a:r>
              <a:rPr lang="ko-KR" sz="2800" dirty="0">
                <a:ea typeface="+mn-lt"/>
                <a:cs typeface="+mn-lt"/>
              </a:rPr>
              <a:t>    </a:t>
            </a:r>
            <a:endParaRPr lang="ko-KR" sz="28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 err="1">
                <a:ea typeface="+mn-lt"/>
                <a:cs typeface="+mn-lt"/>
              </a:rPr>
              <a:t>Changeup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 err="1">
                <a:ea typeface="+mn-lt"/>
                <a:cs typeface="+mn-lt"/>
              </a:rPr>
              <a:t>Cutter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 err="1">
                <a:ea typeface="+mn-lt"/>
                <a:cs typeface="+mn-lt"/>
              </a:rPr>
              <a:t>Curveball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altLang="en-US" sz="2800" dirty="0"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latin typeface="Malgun Gothic"/>
                <a:ea typeface="Malgun Gothic"/>
                <a:cs typeface="+mn-lt"/>
              </a:rPr>
              <a:t>    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 err="1">
                <a:ea typeface="+mn-lt"/>
                <a:cs typeface="+mn-lt"/>
              </a:rPr>
              <a:t>Slider</a:t>
            </a:r>
            <a:r>
              <a:rPr lang="ko-KR" sz="2800" dirty="0">
                <a:ea typeface="+mn-lt"/>
                <a:cs typeface="+mn-lt"/>
              </a:rPr>
              <a:t> </a:t>
            </a:r>
            <a:endParaRPr lang="ko-KR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BAEB1-3E68-46C4-BC4E-AB343F5476C7}"/>
              </a:ext>
            </a:extLst>
          </p:cNvPr>
          <p:cNvSpPr txBox="1"/>
          <p:nvPr/>
        </p:nvSpPr>
        <p:spPr>
          <a:xfrm>
            <a:off x="6172200" y="635000"/>
            <a:ext cx="5346700" cy="5562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err="1">
                <a:ea typeface="+mn-lt"/>
                <a:cs typeface="+mn-lt"/>
              </a:rPr>
              <a:t>Eric</a:t>
            </a:r>
            <a:r>
              <a:rPr lang="ko-KR" altLang="en-US" sz="2800">
                <a:ea typeface="+mn-lt"/>
                <a:cs typeface="+mn-lt"/>
              </a:rPr>
              <a:t> </a:t>
            </a:r>
            <a:r>
              <a:rPr lang="ko-KR" altLang="en-US" sz="2800" err="1">
                <a:ea typeface="+mn-lt"/>
                <a:cs typeface="+mn-lt"/>
              </a:rPr>
              <a:t>Hacker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altLang="en-US" sz="2800" dirty="0">
                <a:ea typeface="+mn-lt"/>
                <a:cs typeface="+mn-lt"/>
              </a:rPr>
              <a:t>  </a:t>
            </a:r>
            <a:r>
              <a:rPr lang="ko-KR" sz="2800" dirty="0">
                <a:ea typeface="+mn-lt"/>
                <a:cs typeface="+mn-lt"/>
              </a:rPr>
              <a:t>&lt;</a:t>
            </a:r>
            <a:r>
              <a:rPr lang="ko-KR" sz="2800" dirty="0">
                <a:solidFill>
                  <a:srgbClr val="FF0000"/>
                </a:solidFill>
                <a:ea typeface="+mn-lt"/>
                <a:cs typeface="+mn-lt"/>
              </a:rPr>
              <a:t>6개</a:t>
            </a:r>
            <a:r>
              <a:rPr lang="ko-KR" sz="2800" dirty="0">
                <a:ea typeface="+mn-lt"/>
                <a:cs typeface="+mn-lt"/>
              </a:rPr>
              <a:t>의 </a:t>
            </a:r>
            <a:r>
              <a:rPr lang="ko-KR" sz="2800" dirty="0" err="1">
                <a:ea typeface="+mn-lt"/>
                <a:cs typeface="+mn-lt"/>
              </a:rPr>
              <a:t>구종</a:t>
            </a:r>
            <a:r>
              <a:rPr lang="ko-KR" sz="2800" dirty="0">
                <a:ea typeface="+mn-lt"/>
                <a:cs typeface="+mn-lt"/>
              </a:rPr>
              <a:t>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altLang="en-US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4-Seam </a:t>
            </a:r>
            <a:r>
              <a:rPr lang="ko-KR" sz="2800" dirty="0" err="1">
                <a:ea typeface="+mn-lt"/>
                <a:cs typeface="+mn-lt"/>
              </a:rPr>
              <a:t>Fastball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</a:t>
            </a: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2-Seam </a:t>
            </a:r>
            <a:r>
              <a:rPr lang="ko-KR" sz="2800" dirty="0" err="1">
                <a:ea typeface="+mn-lt"/>
                <a:cs typeface="+mn-lt"/>
              </a:rPr>
              <a:t>Fastball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</a:t>
            </a:r>
            <a:r>
              <a:rPr lang="ko-KR" altLang="en-US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 err="1">
                <a:ea typeface="+mn-lt"/>
                <a:cs typeface="+mn-lt"/>
              </a:rPr>
              <a:t>Changeup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altLang="en-US" sz="2800" dirty="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 err="1">
                <a:ea typeface="+mn-lt"/>
                <a:cs typeface="+mn-lt"/>
              </a:rPr>
              <a:t>Cutter</a:t>
            </a:r>
            <a:r>
              <a:rPr lang="ko-KR" altLang="en-US" sz="2800" dirty="0">
                <a:ea typeface="+mn-lt"/>
                <a:cs typeface="+mn-lt"/>
              </a:rPr>
              <a:t>    </a:t>
            </a:r>
            <a:endParaRPr lang="ko-KR" sz="2800" dirty="0">
              <a:ea typeface="맑은 고딕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sz="2800" dirty="0">
              <a:latin typeface="맑은 고딕" panose="020F0502020204030204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latin typeface="Malgun Gothic"/>
                <a:ea typeface="Malgun Gothic"/>
                <a:cs typeface="+mn-lt"/>
              </a:rPr>
              <a:t>    ●</a:t>
            </a:r>
            <a:r>
              <a:rPr lang="ko-KR" sz="2800" dirty="0" err="1">
                <a:ea typeface="+mn-lt"/>
                <a:cs typeface="+mn-lt"/>
              </a:rPr>
              <a:t>Curveball</a:t>
            </a:r>
            <a:endParaRPr lang="ko-KR" sz="2800" err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</a:t>
            </a:r>
            <a:r>
              <a:rPr lang="ko-KR" altLang="en-US" sz="2800" dirty="0">
                <a:ea typeface="+mn-lt"/>
                <a:cs typeface="+mn-lt"/>
              </a:rPr>
              <a:t>   </a:t>
            </a:r>
            <a:r>
              <a:rPr lang="ko-KR" sz="2800" dirty="0">
                <a:ea typeface="+mn-lt"/>
                <a:cs typeface="+mn-lt"/>
              </a:rPr>
              <a:t> </a:t>
            </a:r>
            <a:endParaRPr lang="ko-KR" sz="2800" dirty="0"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latin typeface="Malgun Gothic"/>
                <a:ea typeface="Malgun Gothic"/>
                <a:cs typeface="+mn-lt"/>
              </a:rPr>
              <a:t>    ●</a:t>
            </a:r>
            <a:r>
              <a:rPr lang="ko-KR" sz="2800" dirty="0" err="1">
                <a:ea typeface="+mn-lt"/>
                <a:cs typeface="+mn-lt"/>
              </a:rPr>
              <a:t>Slider</a:t>
            </a:r>
            <a:endParaRPr lang="ko-KR" sz="2800" err="1"/>
          </a:p>
        </p:txBody>
      </p:sp>
    </p:spTree>
    <p:extLst>
      <p:ext uri="{BB962C8B-B14F-4D97-AF65-F5344CB8AC3E}">
        <p14:creationId xmlns:p14="http://schemas.microsoft.com/office/powerpoint/2010/main" val="369392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FA5F-52DC-48B0-83B0-CABE274D8B9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반발계수 영향이 없는 예외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2E7BE6-FAEF-4AB3-968A-EB9D889B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1076302"/>
            <a:ext cx="6852556" cy="4365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ACAA43F-3365-431D-B40B-A0ACCDAD21D8}"/>
                  </a:ext>
                </a:extLst>
              </p14:cNvPr>
              <p14:cNvContentPartPr/>
              <p14:nvPr/>
            </p14:nvContentPartPr>
            <p14:xfrm>
              <a:off x="5687785" y="2762249"/>
              <a:ext cx="1981200" cy="952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ACAA43F-3365-431D-B40B-A0ACCDAD21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3674" y="-85726"/>
                <a:ext cx="2089062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B4DD629-30FF-45B0-BA92-C251A9514E80}"/>
                  </a:ext>
                </a:extLst>
              </p14:cNvPr>
              <p14:cNvContentPartPr/>
              <p14:nvPr/>
            </p14:nvContentPartPr>
            <p14:xfrm>
              <a:off x="5606142" y="3252107"/>
              <a:ext cx="2009775" cy="381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B4DD629-30FF-45B0-BA92-C251A9514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2232" y="3153573"/>
                <a:ext cx="2117236" cy="2348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51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FA5F-52DC-48B0-83B0-CABE274D8B9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반발계수 영향이 없는 예외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00C3521-90EB-4C0D-8707-4567AB58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95" y="769362"/>
            <a:ext cx="6780700" cy="248666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4E4BD36-6E91-4B61-BC73-F6973EAD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008" y="3664188"/>
            <a:ext cx="6730092" cy="2468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FA7565B-5205-4BF9-AAA4-7049A8D16F81}"/>
                  </a:ext>
                </a:extLst>
              </p14:cNvPr>
              <p14:cNvContentPartPr/>
              <p14:nvPr/>
            </p14:nvContentPartPr>
            <p14:xfrm>
              <a:off x="5973535" y="1673678"/>
              <a:ext cx="1724025" cy="9525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FA7565B-5205-4BF9-AAA4-7049A8D16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9907" y="-1174297"/>
                <a:ext cx="1831642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F8C2735-0440-4BAD-BFB9-4A9E927247B2}"/>
                  </a:ext>
                </a:extLst>
              </p14:cNvPr>
              <p14:cNvContentPartPr/>
              <p14:nvPr/>
            </p14:nvContentPartPr>
            <p14:xfrm>
              <a:off x="5987142" y="1319892"/>
              <a:ext cx="1809750" cy="952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F8C2735-0440-4BAD-BFB9-4A9E927247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3270" y="1238521"/>
                <a:ext cx="1917135" cy="1725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4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1DAB9-725E-429B-8DD6-E3CB6378BFAC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 dirty="0">
                <a:solidFill>
                  <a:srgbClr val="FF0000"/>
                </a:solidFill>
                <a:latin typeface="+mj-lt"/>
                <a:ea typeface="맑은 고딕"/>
                <a:cs typeface="+mj-cs"/>
              </a:rPr>
              <a:t>결론</a:t>
            </a:r>
            <a:r>
              <a:rPr lang="en-US" altLang="ko-KR" sz="4000" kern="1200" dirty="0">
                <a:solidFill>
                  <a:srgbClr val="FF0000"/>
                </a:solidFill>
                <a:latin typeface="+mj-lt"/>
                <a:ea typeface="맑은 고딕"/>
                <a:cs typeface="+mj-cs"/>
              </a:rPr>
              <a:t>!</a:t>
            </a:r>
            <a:r>
              <a:rPr lang="en-US" altLang="ko-KR" sz="4000" dirty="0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 </a:t>
            </a:r>
            <a:endParaRPr lang="ko-KR" altLang="en-US">
              <a:solidFill>
                <a:schemeClr val="bg2"/>
              </a:solidFill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다양한 </a:t>
            </a:r>
            <a:r>
              <a:rPr lang="ko-KR" altLang="en-US" sz="4000" dirty="0" err="1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구종을</a:t>
            </a:r>
            <a:r>
              <a:rPr lang="ko-KR" altLang="en-US" sz="4000" dirty="0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 던지면 </a:t>
            </a:r>
            <a:r>
              <a:rPr lang="ko-KR" altLang="en-US" sz="4000" dirty="0" err="1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Sweet</a:t>
            </a:r>
            <a:r>
              <a:rPr lang="ko-KR" altLang="en-US" sz="4000" dirty="0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ko-KR" altLang="en-US" sz="4000" dirty="0" err="1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spot을</a:t>
            </a:r>
            <a:r>
              <a:rPr lang="ko-KR" altLang="en-US" sz="4000" dirty="0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 </a:t>
            </a:r>
            <a:endParaRPr lang="ko-KR" altLang="en-US" sz="4000" dirty="0">
              <a:solidFill>
                <a:schemeClr val="bg2"/>
              </a:solidFill>
              <a:latin typeface="+mj-lt"/>
              <a:ea typeface="맑은 고딕" panose="020B0503020000020004" pitchFamily="34" charset="-127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chemeClr val="bg2"/>
                </a:solidFill>
                <a:latin typeface="+mj-lt"/>
                <a:ea typeface="맑은 고딕"/>
                <a:cs typeface="+mj-cs"/>
              </a:rPr>
              <a:t>줄일 수 있다</a:t>
            </a:r>
            <a:endParaRPr lang="ko-KR" altLang="en-US" sz="4000" kern="1200" dirty="0">
              <a:solidFill>
                <a:schemeClr val="bg2"/>
              </a:solidFill>
              <a:latin typeface="+mj-lt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EB78E-A327-463F-A861-F3FB8B327024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반발계수란</a:t>
            </a: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(</a:t>
            </a: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coefficient of restitution)</a:t>
            </a:r>
            <a:endParaRPr lang="en-US" altLang="ko-KR" sz="2600">
              <a:solidFill>
                <a:schemeClr val="bg1"/>
              </a:solidFill>
              <a:ea typeface="+mn-lt"/>
              <a:cs typeface="+mn-lt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6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※</a:t>
            </a:r>
            <a:r>
              <a:rPr lang="ko-KR" altLang="en-US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반발계수 </a:t>
            </a: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충돌 후 상대속도</a:t>
            </a: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충돌 전 상대속도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6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6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ko-KR" altLang="en-US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물체가 반발하는 정도’로</a:t>
            </a: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공이 배트에 부딪혔을 때 튕겨 나가는 속도를 의미합니다</a:t>
            </a:r>
            <a:r>
              <a:rPr lang="en-US" altLang="ko-KR" sz="26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7936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6BB18AA-06F1-4CF5-9EAA-FA3C88A8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6" y="643467"/>
            <a:ext cx="9646868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7E38E-CE13-46B0-AC05-EEF77B966FB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3A3CA7C-17BD-4F7A-ACA9-089F2088C40D}"/>
                  </a:ext>
                </a:extLst>
              </p14:cNvPr>
              <p14:cNvContentPartPr/>
              <p14:nvPr/>
            </p14:nvContentPartPr>
            <p14:xfrm>
              <a:off x="6430180" y="2638576"/>
              <a:ext cx="781050" cy="71437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3A3CA7C-17BD-4F7A-ACA9-089F2088C4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6215" y="2531348"/>
                <a:ext cx="888620" cy="929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0CFF1DE-0550-4DEA-AB41-3406B1E2B5AE}"/>
                  </a:ext>
                </a:extLst>
              </p14:cNvPr>
              <p14:cNvContentPartPr/>
              <p14:nvPr/>
            </p14:nvContentPartPr>
            <p14:xfrm>
              <a:off x="6085114" y="3131577"/>
              <a:ext cx="733424" cy="581025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0CFF1DE-0550-4DEA-AB41-3406B1E2B5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7549" y="3113805"/>
                <a:ext cx="768912" cy="616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869DF82-A7A7-4854-8C99-103DA8A69F9A}"/>
                  </a:ext>
                </a:extLst>
              </p14:cNvPr>
              <p14:cNvContentPartPr/>
              <p14:nvPr/>
            </p14:nvContentPartPr>
            <p14:xfrm>
              <a:off x="6813140" y="3058885"/>
              <a:ext cx="142875" cy="14287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869DF82-A7A7-4854-8C99-103DA8A69F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5191" y="3041026"/>
                <a:ext cx="178414" cy="17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AD5E70E-9173-4FD3-9902-8ECF3842864A}"/>
                  </a:ext>
                </a:extLst>
              </p14:cNvPr>
              <p14:cNvContentPartPr/>
              <p14:nvPr/>
            </p14:nvContentPartPr>
            <p14:xfrm>
              <a:off x="5964453" y="3683554"/>
              <a:ext cx="133350" cy="1619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AD5E70E-9173-4FD3-9902-8ECF384286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6384" y="3665843"/>
                <a:ext cx="169127" cy="197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7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112E51BC-7B8A-469D-9384-5F7729D9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17" y="1616698"/>
            <a:ext cx="6645999" cy="1322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694BB-55CE-4D5B-BE1D-E9233CEA38B7}"/>
              </a:ext>
            </a:extLst>
          </p:cNvPr>
          <p:cNvSpPr txBox="1"/>
          <p:nvPr/>
        </p:nvSpPr>
        <p:spPr>
          <a:xfrm>
            <a:off x="230793" y="3138229"/>
            <a:ext cx="11139575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ea typeface="맑은 고딕"/>
              </a:rPr>
              <a:t>방출</a:t>
            </a:r>
          </a:p>
          <a:p>
            <a:r>
              <a:rPr lang="ko-KR" sz="2800" dirty="0">
                <a:solidFill>
                  <a:schemeClr val="accent1"/>
                </a:solidFill>
                <a:ea typeface="+mn-lt"/>
                <a:cs typeface="+mn-lt"/>
              </a:rPr>
              <a:t>SK</a:t>
            </a:r>
            <a:r>
              <a:rPr lang="ko-KR" altLang="en-US" sz="2800" dirty="0">
                <a:ea typeface="+mn-lt"/>
                <a:cs typeface="+mn-lt"/>
              </a:rPr>
              <a:t>  </a:t>
            </a:r>
            <a:r>
              <a:rPr lang="en-US" altLang="ko-KR" sz="2800" dirty="0">
                <a:ea typeface="+mn-lt"/>
                <a:cs typeface="+mn-lt"/>
              </a:rPr>
              <a:t>Wolf</a:t>
            </a:r>
            <a:r>
              <a:rPr lang="ko-KR" sz="2800" dirty="0">
                <a:ea typeface="+mn-lt"/>
                <a:cs typeface="+mn-lt"/>
              </a:rPr>
              <a:t> </a:t>
            </a:r>
            <a:r>
              <a:rPr lang="ko-KR" altLang="en-US" sz="2800" dirty="0">
                <a:ea typeface="맑은 고딕"/>
              </a:rPr>
              <a:t>                            </a:t>
            </a:r>
            <a:r>
              <a:rPr lang="ko-KR" altLang="en-US" sz="2800">
                <a:solidFill>
                  <a:schemeClr val="accent1"/>
                </a:solidFill>
                <a:ea typeface="맑은 고딕"/>
              </a:rPr>
              <a:t> 삼성 </a:t>
            </a:r>
            <a:r>
              <a:rPr lang="ko-KR" altLang="en-US" sz="2800">
                <a:ea typeface="맑은 고딕"/>
              </a:rPr>
              <a:t>Martin</a:t>
            </a:r>
            <a:r>
              <a:rPr lang="ko-KR" altLang="en-US" sz="2800" dirty="0">
                <a:ea typeface="맑은 고딕"/>
              </a:rPr>
              <a:t>  </a:t>
            </a:r>
          </a:p>
          <a:p>
            <a:r>
              <a:rPr lang="ko-KR" sz="2800" dirty="0">
                <a:latin typeface="Malgun Gothic"/>
                <a:ea typeface="Malgun Gothic"/>
              </a:rPr>
              <a:t> </a:t>
            </a:r>
            <a:r>
              <a:rPr lang="ko-KR" altLang="en-US" sz="2800" dirty="0">
                <a:ea typeface="맑은 고딕"/>
              </a:rPr>
              <a:t> </a:t>
            </a:r>
          </a:p>
          <a:p>
            <a:r>
              <a:rPr lang="ko-KR" altLang="en-US" sz="2800" dirty="0">
                <a:solidFill>
                  <a:schemeClr val="accent1"/>
                </a:solidFill>
                <a:ea typeface="맑은 고딕"/>
              </a:rPr>
              <a:t>LG</a:t>
            </a:r>
            <a:r>
              <a:rPr lang="ko-KR" altLang="en-US" sz="2800" dirty="0">
                <a:ea typeface="맑은 고딕"/>
              </a:rPr>
              <a:t> </a:t>
            </a:r>
            <a:r>
              <a:rPr lang="ko-KR" sz="2800">
                <a:ea typeface="+mn-lt"/>
                <a:cs typeface="+mn-lt"/>
              </a:rPr>
              <a:t>Teaford</a:t>
            </a:r>
            <a:r>
              <a:rPr lang="ko-KR" altLang="en-US" sz="2800">
                <a:ea typeface="맑은 고딕"/>
              </a:rPr>
              <a:t> / </a:t>
            </a:r>
            <a:r>
              <a:rPr lang="ko-KR" sz="2800">
                <a:ea typeface="+mn-lt"/>
                <a:cs typeface="+mn-lt"/>
              </a:rPr>
              <a:t> Riordan</a:t>
            </a:r>
            <a:r>
              <a:rPr lang="ko-KR" altLang="en-US" sz="2800" dirty="0">
                <a:ea typeface="맑은 고딕"/>
              </a:rPr>
              <a:t> 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            </a:t>
            </a:r>
            <a:r>
              <a:rPr lang="ko-KR" sz="2800">
                <a:solidFill>
                  <a:schemeClr val="accent1"/>
                </a:solidFill>
                <a:latin typeface="Malgun Gothic"/>
                <a:ea typeface="Malgun Gothic"/>
              </a:rPr>
              <a:t>NC</a:t>
            </a:r>
            <a:r>
              <a:rPr lang="ko-KR" altLang="en-US" sz="2800" dirty="0">
                <a:latin typeface="Malgun Gothic"/>
                <a:ea typeface="Malgun Gothic"/>
              </a:rPr>
              <a:t> </a:t>
            </a:r>
            <a:r>
              <a:rPr lang="ko-KR" sz="2800" dirty="0">
                <a:latin typeface="Malgun Gothic"/>
                <a:ea typeface="Malgun Gothic"/>
              </a:rPr>
              <a:t> </a:t>
            </a:r>
            <a:r>
              <a:rPr lang="en-US" altLang="ko-KR" sz="2800">
                <a:ea typeface="+mn-lt"/>
                <a:cs typeface="+mn-lt"/>
              </a:rPr>
              <a:t>Weber</a:t>
            </a:r>
            <a:r>
              <a:rPr lang="ko-KR" altLang="en-US" sz="2800" dirty="0">
                <a:ea typeface="맑은 고딕"/>
              </a:rPr>
              <a:t>  </a:t>
            </a:r>
            <a:endParaRPr lang="ko-KR" dirty="0"/>
          </a:p>
          <a:p>
            <a:endParaRPr lang="ko-KR" altLang="en-US" sz="2800" dirty="0">
              <a:ea typeface="맑은 고딕"/>
            </a:endParaRPr>
          </a:p>
          <a:p>
            <a:r>
              <a:rPr lang="ko-KR" sz="2800" dirty="0">
                <a:solidFill>
                  <a:schemeClr val="accent1"/>
                </a:solidFill>
                <a:latin typeface="Malgun Gothic"/>
                <a:ea typeface="Malgun Gothic"/>
              </a:rPr>
              <a:t>기아</a:t>
            </a:r>
            <a:r>
              <a:rPr lang="ko-KR" sz="2800" dirty="0">
                <a:latin typeface="Malgun Gothic"/>
                <a:ea typeface="Malgun Gothic"/>
              </a:rPr>
              <a:t> </a:t>
            </a:r>
            <a:r>
              <a:rPr lang="en-US" altLang="ko-KR" sz="2800">
                <a:ea typeface="+mn-lt"/>
                <a:cs typeface="+mn-lt"/>
              </a:rPr>
              <a:t>Houlton</a:t>
            </a:r>
            <a:r>
              <a:rPr lang="ko-KR" sz="2800">
                <a:latin typeface="Malgun Gothic"/>
                <a:ea typeface="Malgun Gothic"/>
              </a:rPr>
              <a:t> / </a:t>
            </a:r>
            <a:r>
              <a:rPr lang="en-US" altLang="ko-KR" sz="2800">
                <a:ea typeface="+mn-lt"/>
                <a:cs typeface="+mn-lt"/>
              </a:rPr>
              <a:t>Asencio</a:t>
            </a:r>
            <a:r>
              <a:rPr lang="ko-KR" altLang="en-US" sz="2800" dirty="0">
                <a:ea typeface="맑은 고딕"/>
              </a:rPr>
              <a:t>           </a:t>
            </a:r>
            <a:r>
              <a:rPr lang="ko-KR" altLang="en-US" sz="2800">
                <a:solidFill>
                  <a:schemeClr val="accent1"/>
                </a:solidFill>
                <a:ea typeface="맑은 고딕"/>
              </a:rPr>
              <a:t>두산</a:t>
            </a:r>
            <a:r>
              <a:rPr lang="ko-KR" altLang="en-US" sz="2800" dirty="0">
                <a:ea typeface="맑은 고딕"/>
              </a:rPr>
              <a:t> </a:t>
            </a:r>
            <a:r>
              <a:rPr lang="ko-KR" sz="2800">
                <a:ea typeface="+mn-lt"/>
                <a:cs typeface="+mn-lt"/>
              </a:rPr>
              <a:t>Volstad</a:t>
            </a:r>
            <a:endParaRPr lang="ko-KR" altLang="en-US" sz="2800">
              <a:ea typeface="맑은 고딕"/>
            </a:endParaRPr>
          </a:p>
          <a:p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solidFill>
                  <a:schemeClr val="accent1"/>
                </a:solidFill>
                <a:ea typeface="맑은 고딕"/>
              </a:rPr>
              <a:t>한화</a:t>
            </a:r>
            <a:r>
              <a:rPr lang="ko-KR" altLang="en-US" sz="2800" dirty="0">
                <a:ea typeface="맑은 고딕"/>
              </a:rPr>
              <a:t> </a:t>
            </a:r>
            <a:r>
              <a:rPr lang="ko-KR" sz="2800">
                <a:ea typeface="+mn-lt"/>
                <a:cs typeface="+mn-lt"/>
              </a:rPr>
              <a:t> Clay</a:t>
            </a:r>
            <a:r>
              <a:rPr lang="ko-KR" altLang="en-US" sz="2800">
                <a:ea typeface="맑은 고딕"/>
              </a:rPr>
              <a:t> / </a:t>
            </a:r>
            <a:r>
              <a:rPr lang="ko-KR" sz="2800">
                <a:ea typeface="+mn-lt"/>
                <a:cs typeface="+mn-lt"/>
              </a:rPr>
              <a:t>Tatusko</a:t>
            </a:r>
            <a:r>
              <a:rPr lang="ko-KR" altLang="en-US" sz="2800">
                <a:ea typeface="맑은 고딕"/>
              </a:rPr>
              <a:t> / </a:t>
            </a:r>
            <a:r>
              <a:rPr lang="ko-KR" sz="2800" dirty="0">
                <a:ea typeface="+mn-lt"/>
                <a:cs typeface="+mn-lt"/>
              </a:rPr>
              <a:t> </a:t>
            </a:r>
            <a:r>
              <a:rPr lang="ko-KR" sz="2800">
                <a:ea typeface="+mn-lt"/>
                <a:cs typeface="+mn-lt"/>
              </a:rPr>
              <a:t>Albers</a:t>
            </a:r>
            <a:endParaRPr lang="ko-KR" altLang="en-US" sz="280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948E9BC-C233-4A69-A2EF-DFD7FCE2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2" y="479536"/>
            <a:ext cx="4230029" cy="890173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27CA4E6-A53A-4379-95A8-EA1F93F8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231" y="105217"/>
            <a:ext cx="5287991" cy="13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DC310-889D-4CBE-9A69-10B73AAF1F5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32DE8-BB5E-4C21-92E5-2E4D873FC347}"/>
              </a:ext>
            </a:extLst>
          </p:cNvPr>
          <p:cNvSpPr txBox="1"/>
          <p:nvPr/>
        </p:nvSpPr>
        <p:spPr>
          <a:xfrm>
            <a:off x="551986" y="459058"/>
            <a:ext cx="82351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KBO_2013년도의 반발계수 = </a:t>
            </a:r>
            <a:r>
              <a:rPr lang="ko-KR" altLang="en-US" sz="2400" dirty="0">
                <a:solidFill>
                  <a:srgbClr val="FF0000"/>
                </a:solidFill>
                <a:ea typeface="맑은 고딕"/>
              </a:rPr>
              <a:t>0.4236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7850A-9C13-4F40-AE9C-3328FB5376C8}"/>
              </a:ext>
            </a:extLst>
          </p:cNvPr>
          <p:cNvSpPr txBox="1"/>
          <p:nvPr/>
        </p:nvSpPr>
        <p:spPr>
          <a:xfrm>
            <a:off x="6294863" y="459058"/>
            <a:ext cx="7779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KBO_2014년도의 반발계수 = </a:t>
            </a:r>
            <a:r>
              <a:rPr lang="ko-KR" altLang="en-US" sz="2400" dirty="0">
                <a:solidFill>
                  <a:srgbClr val="FF0000"/>
                </a:solidFill>
                <a:ea typeface="맑은 고딕"/>
              </a:rPr>
              <a:t>0.4316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91EC7CF-D08C-429E-9BF6-CDC8B36FE0DD}"/>
              </a:ext>
            </a:extLst>
          </p:cNvPr>
          <p:cNvSpPr/>
          <p:nvPr/>
        </p:nvSpPr>
        <p:spPr>
          <a:xfrm>
            <a:off x="2303879" y="1276404"/>
            <a:ext cx="483219" cy="696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37AAE-B7FC-4AF8-B3DB-D575F10A6B06}"/>
              </a:ext>
            </a:extLst>
          </p:cNvPr>
          <p:cNvSpPr txBox="1"/>
          <p:nvPr/>
        </p:nvSpPr>
        <p:spPr>
          <a:xfrm>
            <a:off x="4993544" y="4953729"/>
            <a:ext cx="53167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ea typeface="맑은 고딕"/>
              </a:rPr>
              <a:t>0.008차이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31B85-FAAB-4C6A-8C6D-95C5C04FCFBF}"/>
              </a:ext>
            </a:extLst>
          </p:cNvPr>
          <p:cNvSpPr txBox="1"/>
          <p:nvPr/>
        </p:nvSpPr>
        <p:spPr>
          <a:xfrm>
            <a:off x="554966" y="4954438"/>
            <a:ext cx="82497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>
                <a:latin typeface="Malgun Gothic"/>
                <a:ea typeface="Malgun Gothic"/>
              </a:rPr>
              <a:t>0.4316 - 0.4236    =</a:t>
            </a:r>
            <a:endParaRPr lang="ko-KR"/>
          </a:p>
          <a:p>
            <a:endParaRPr lang="ko-KR" altLang="en-US" sz="3600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sz="3600">
                <a:solidFill>
                  <a:srgbClr val="FF0000"/>
                </a:solidFill>
                <a:ea typeface="맑은 고딕"/>
              </a:rPr>
              <a:t>0.001</a:t>
            </a:r>
            <a:r>
              <a:rPr lang="ko-KR" altLang="en-US" sz="3600">
                <a:ea typeface="맑은 고딕"/>
              </a:rPr>
              <a:t>줄어들면 비거리가 </a:t>
            </a:r>
            <a:r>
              <a:rPr lang="ko-KR" altLang="en-US" sz="3600" dirty="0">
                <a:solidFill>
                  <a:srgbClr val="FF0000"/>
                </a:solidFill>
                <a:ea typeface="맑은 고딕"/>
              </a:rPr>
              <a:t>20cm</a:t>
            </a:r>
            <a:r>
              <a:rPr lang="ko-KR" altLang="en-US" sz="3600" dirty="0"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endParaRPr lang="ko-KR" altLang="en-US" sz="3600" dirty="0">
              <a:ea typeface="맑은 고딕"/>
            </a:endParaRPr>
          </a:p>
          <a:p>
            <a:endParaRPr lang="ko-KR" altLang="en-US" sz="3600" dirty="0">
              <a:ea typeface="맑은 고딕"/>
            </a:endParaRPr>
          </a:p>
          <a:p>
            <a:endParaRPr lang="ko-KR" altLang="en-US" sz="3600" dirty="0">
              <a:ea typeface="맑은 고딕"/>
            </a:endParaRPr>
          </a:p>
        </p:txBody>
      </p:sp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35A7C94-4EFB-4B06-B3B7-9CD2474A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11" y="1000105"/>
            <a:ext cx="2892578" cy="3961470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C6EFC50-25BE-43F9-A24D-71CC1FA7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6" y="998615"/>
            <a:ext cx="2752724" cy="395008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2126886-4A4A-4BA0-8D88-5ADE9C2C9120}"/>
              </a:ext>
            </a:extLst>
          </p:cNvPr>
          <p:cNvSpPr/>
          <p:nvPr/>
        </p:nvSpPr>
        <p:spPr>
          <a:xfrm>
            <a:off x="5318722" y="2824268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9C82549-ABA7-4E70-8BDC-EBB101FB7060}"/>
                  </a:ext>
                </a:extLst>
              </p14:cNvPr>
              <p14:cNvContentPartPr/>
              <p14:nvPr/>
            </p14:nvContentPartPr>
            <p14:xfrm>
              <a:off x="3308195" y="4776438"/>
              <a:ext cx="685800" cy="4762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9C82549-ABA7-4E70-8BDC-EBB101FB70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386" y="4667373"/>
                <a:ext cx="793780" cy="26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7BD95F4-AE52-4E06-904B-576A4E618C6D}"/>
                  </a:ext>
                </a:extLst>
              </p14:cNvPr>
              <p14:cNvContentPartPr/>
              <p14:nvPr/>
            </p14:nvContentPartPr>
            <p14:xfrm>
              <a:off x="8986024" y="4767145"/>
              <a:ext cx="628650" cy="95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7BD95F4-AE52-4E06-904B-576A4E618C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2621" y="4665432"/>
                <a:ext cx="735814" cy="2132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0EA7383C-CE66-493F-A11A-DC64E0B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8" y="3894107"/>
            <a:ext cx="4267200" cy="2807898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9351445D-12EA-44D9-ADC4-FC659550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1" y="916067"/>
            <a:ext cx="4694662" cy="2514913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531F3421-93A7-4904-B61C-B058E4F8D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253" y="863830"/>
            <a:ext cx="4313663" cy="261850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2608FCA-8E6C-4748-ABFA-DC4D0965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155" y="3774051"/>
            <a:ext cx="4545979" cy="292422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FFFBB6E-1ECE-47F4-A4E6-447FF5C9D2ED}"/>
              </a:ext>
            </a:extLst>
          </p:cNvPr>
          <p:cNvSpPr/>
          <p:nvPr/>
        </p:nvSpPr>
        <p:spPr>
          <a:xfrm>
            <a:off x="5485990" y="1932171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3AB2F6-51E5-4CD5-8D0D-0BFAB6E0D989}"/>
              </a:ext>
            </a:extLst>
          </p:cNvPr>
          <p:cNvSpPr/>
          <p:nvPr/>
        </p:nvSpPr>
        <p:spPr>
          <a:xfrm>
            <a:off x="5489476" y="4918608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96FA3-D48A-490E-848F-EBA5CC8C477F}"/>
              </a:ext>
            </a:extLst>
          </p:cNvPr>
          <p:cNvSpPr txBox="1"/>
          <p:nvPr/>
        </p:nvSpPr>
        <p:spPr>
          <a:xfrm>
            <a:off x="353683" y="209910"/>
            <a:ext cx="4540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맑은 고딕"/>
              </a:rPr>
              <a:t>MLB 외인 투수 기록</a:t>
            </a:r>
            <a:endParaRPr lang="ko-KR" altLang="en-US" sz="3600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5FF2-B1EB-4B79-95E0-AB40E0EF26E2}"/>
              </a:ext>
            </a:extLst>
          </p:cNvPr>
          <p:cNvSpPr txBox="1"/>
          <p:nvPr/>
        </p:nvSpPr>
        <p:spPr>
          <a:xfrm>
            <a:off x="7253916" y="223388"/>
            <a:ext cx="4339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맑은 고딕"/>
              </a:rPr>
              <a:t>KBO 외인 투수 기록</a:t>
            </a:r>
            <a:endParaRPr lang="ko-KR" alt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277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7538F8D6-045F-495B-9535-BC827EBD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12" y="1525355"/>
            <a:ext cx="5342164" cy="470668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014F056-36A1-4CC9-8A49-49FB8523521B}"/>
              </a:ext>
            </a:extLst>
          </p:cNvPr>
          <p:cNvSpPr/>
          <p:nvPr/>
        </p:nvSpPr>
        <p:spPr>
          <a:xfrm>
            <a:off x="5606796" y="3186683"/>
            <a:ext cx="97971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4C919B3B-A582-4EED-A4E0-BDB14815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0" y="1499237"/>
            <a:ext cx="4973443" cy="4709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2D1B30-76B6-49D9-8BF6-13AB44405F5E}"/>
              </a:ext>
            </a:extLst>
          </p:cNvPr>
          <p:cNvSpPr txBox="1"/>
          <p:nvPr/>
        </p:nvSpPr>
        <p:spPr>
          <a:xfrm>
            <a:off x="1066567" y="880715"/>
            <a:ext cx="45831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맑은 고딕"/>
              </a:rPr>
              <a:t>MLB(ERA/HomeRun)</a:t>
            </a:r>
            <a:endParaRPr lang="ko-KR" altLang="en-US" sz="3600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14115-18C8-40D2-8DB7-DC83AFA3944E}"/>
              </a:ext>
            </a:extLst>
          </p:cNvPr>
          <p:cNvSpPr txBox="1"/>
          <p:nvPr/>
        </p:nvSpPr>
        <p:spPr>
          <a:xfrm>
            <a:off x="7088226" y="862129"/>
            <a:ext cx="4536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맑은 고딕"/>
              </a:rPr>
              <a:t>KBO(ERA/HomeRun)</a:t>
            </a:r>
          </a:p>
        </p:txBody>
      </p:sp>
    </p:spTree>
    <p:extLst>
      <p:ext uri="{BB962C8B-B14F-4D97-AF65-F5344CB8AC3E}">
        <p14:creationId xmlns:p14="http://schemas.microsoft.com/office/powerpoint/2010/main" val="348622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652798B-A0B0-48E2-8E17-A4DB6F9CE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920B790-3F1D-4F4D-AF6F-BDAA202B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14" y="350217"/>
            <a:ext cx="5495809" cy="2494880"/>
          </a:xfrm>
          <a:prstGeom prst="rect">
            <a:avLst/>
          </a:prstGeom>
        </p:spPr>
      </p:pic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968DCF5-F5E7-4348-BF7D-291CE210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72" y="3365503"/>
            <a:ext cx="5505102" cy="2730328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2533D-CFF4-4088-A970-566DC0D6166F}"/>
              </a:ext>
            </a:extLst>
          </p:cNvPr>
          <p:cNvSpPr txBox="1"/>
          <p:nvPr/>
        </p:nvSpPr>
        <p:spPr>
          <a:xfrm>
            <a:off x="6409943" y="1366521"/>
            <a:ext cx="5160997" cy="35990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>
                <a:latin typeface="+mj-lt"/>
                <a:ea typeface="+mj-ea"/>
                <a:cs typeface="+mj-cs"/>
              </a:rPr>
              <a:t>반발계수의 따른 성적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3E2848E-52DE-482E-BA5C-EE70C5C3C850}"/>
                  </a:ext>
                </a:extLst>
              </p14:cNvPr>
              <p14:cNvContentPartPr/>
              <p14:nvPr/>
            </p14:nvContentPartPr>
            <p14:xfrm>
              <a:off x="2394856" y="1197428"/>
              <a:ext cx="1476375" cy="381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3E2848E-52DE-482E-BA5C-EE70C5C3C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1124" y="1099222"/>
                <a:ext cx="1584200" cy="234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4A4DF52D-4D84-48FB-9446-9A630421D061}"/>
                  </a:ext>
                </a:extLst>
              </p14:cNvPr>
              <p14:cNvContentPartPr/>
              <p14:nvPr/>
            </p14:nvContentPartPr>
            <p14:xfrm>
              <a:off x="2476499" y="1782535"/>
              <a:ext cx="1400175" cy="9525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4A4DF52D-4D84-48FB-9446-9A630421D0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2826" y="1675869"/>
                <a:ext cx="1507881" cy="308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2350845-EBD4-4CA1-AFB6-56E2B5A11360}"/>
                  </a:ext>
                </a:extLst>
              </p14:cNvPr>
              <p14:cNvContentPartPr/>
              <p14:nvPr/>
            </p14:nvContentPartPr>
            <p14:xfrm>
              <a:off x="2231570" y="4531179"/>
              <a:ext cx="1628775" cy="28574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2350845-EBD4-4CA1-AFB6-56E2B5A113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7685" y="4421279"/>
                <a:ext cx="1736186" cy="248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91839EF0-C7D0-462B-80EE-88F92D8EF440}"/>
                  </a:ext>
                </a:extLst>
              </p14:cNvPr>
              <p14:cNvContentPartPr/>
              <p14:nvPr/>
            </p14:nvContentPartPr>
            <p14:xfrm>
              <a:off x="2231571" y="5388428"/>
              <a:ext cx="1619250" cy="95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91839EF0-C7D0-462B-80EE-88F92D8EF4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7524" y="2540453"/>
                <a:ext cx="1726984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50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D28AB-6C83-4FA6-A9F6-607C08A711E4}"/>
              </a:ext>
            </a:extLst>
          </p:cNvPr>
          <p:cNvSpPr txBox="1"/>
          <p:nvPr/>
        </p:nvSpPr>
        <p:spPr>
          <a:xfrm>
            <a:off x="635000" y="635000"/>
            <a:ext cx="5461000" cy="5562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800">
                <a:ea typeface="+mn-lt"/>
                <a:cs typeface="+mn-lt"/>
              </a:rPr>
              <a:t>Chris</a:t>
            </a:r>
            <a:r>
              <a:rPr lang="ko-KR" altLang="en-US" sz="2800" dirty="0">
                <a:ea typeface="+mn-lt"/>
                <a:cs typeface="+mn-lt"/>
              </a:rPr>
              <a:t> </a:t>
            </a:r>
            <a:r>
              <a:rPr lang="en-US" altLang="ko-KR" sz="2800" dirty="0">
                <a:ea typeface="+mn-lt"/>
                <a:cs typeface="+mn-lt"/>
              </a:rPr>
              <a:t>Seddon</a:t>
            </a:r>
            <a:r>
              <a:rPr lang="ko-KR" sz="2800" dirty="0">
                <a:ea typeface="+mn-lt"/>
                <a:cs typeface="+mn-lt"/>
              </a:rPr>
              <a:t>  &lt;</a:t>
            </a:r>
            <a:r>
              <a:rPr lang="en-US" altLang="ko-KR" sz="2800" dirty="0">
                <a:solidFill>
                  <a:srgbClr val="FF0000"/>
                </a:solidFill>
                <a:ea typeface="+mn-lt"/>
                <a:cs typeface="+mn-lt"/>
              </a:rPr>
              <a:t>5</a:t>
            </a:r>
            <a:r>
              <a:rPr lang="ko-KR" sz="2800" dirty="0">
                <a:solidFill>
                  <a:srgbClr val="FF0000"/>
                </a:solidFill>
                <a:ea typeface="+mn-lt"/>
                <a:cs typeface="+mn-lt"/>
              </a:rPr>
              <a:t>개</a:t>
            </a:r>
            <a:r>
              <a:rPr lang="ko-KR" sz="2800" dirty="0">
                <a:ea typeface="+mn-lt"/>
                <a:cs typeface="+mn-lt"/>
              </a:rPr>
              <a:t>의 </a:t>
            </a:r>
            <a:r>
              <a:rPr lang="ko-KR" sz="2800" err="1">
                <a:ea typeface="+mn-lt"/>
                <a:cs typeface="+mn-lt"/>
              </a:rPr>
              <a:t>구종</a:t>
            </a:r>
            <a:r>
              <a:rPr lang="ko-KR" sz="2800" dirty="0">
                <a:ea typeface="+mn-lt"/>
                <a:cs typeface="+mn-lt"/>
              </a:rPr>
              <a:t>&gt;</a:t>
            </a:r>
            <a:endParaRPr lang="ko-KR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●</a:t>
            </a:r>
            <a:r>
              <a:rPr lang="en-US" altLang="ko-KR" sz="2800" dirty="0">
                <a:ea typeface="+mn-lt"/>
                <a:cs typeface="+mn-lt"/>
              </a:rPr>
              <a:t>4-Seam</a:t>
            </a:r>
            <a:r>
              <a:rPr lang="ko-KR" sz="2800" dirty="0">
                <a:ea typeface="+mn-lt"/>
                <a:cs typeface="+mn-lt"/>
              </a:rPr>
              <a:t> </a:t>
            </a:r>
            <a:r>
              <a:rPr lang="ko-KR" sz="2800" err="1">
                <a:ea typeface="+mn-lt"/>
                <a:cs typeface="+mn-lt"/>
              </a:rPr>
              <a:t>Fastball</a:t>
            </a:r>
            <a:endParaRPr lang="ko-KR" sz="28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altLang="en-US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2-Seam </a:t>
            </a:r>
            <a:r>
              <a:rPr lang="ko-KR" sz="2800" err="1">
                <a:ea typeface="+mn-lt"/>
                <a:cs typeface="+mn-lt"/>
              </a:rPr>
              <a:t>Fastball</a:t>
            </a:r>
            <a:r>
              <a:rPr lang="ko-KR" sz="2800" dirty="0">
                <a:ea typeface="+mn-lt"/>
                <a:cs typeface="+mn-lt"/>
              </a:rPr>
              <a:t>    </a:t>
            </a:r>
            <a:endParaRPr lang="ko-KR" sz="28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Changeup</a:t>
            </a:r>
            <a:r>
              <a:rPr lang="ko-KR" altLang="en-US" sz="2800">
                <a:ea typeface="+mn-lt"/>
                <a:cs typeface="+mn-lt"/>
              </a:rPr>
              <a:t>  5%미만 사용</a:t>
            </a:r>
            <a:endParaRPr lang="ko-K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err="1">
                <a:ea typeface="+mn-lt"/>
                <a:cs typeface="+mn-lt"/>
              </a:rPr>
              <a:t>Curveball</a:t>
            </a:r>
            <a:endParaRPr lang="ko-KR" sz="28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altLang="en-US" sz="2800" dirty="0"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latin typeface="Malgun Gothic"/>
                <a:ea typeface="Malgun Gothic"/>
                <a:cs typeface="+mn-lt"/>
              </a:rPr>
              <a:t>    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err="1">
                <a:ea typeface="+mn-lt"/>
                <a:cs typeface="+mn-lt"/>
              </a:rPr>
              <a:t>Slider</a:t>
            </a:r>
            <a:r>
              <a:rPr lang="ko-KR" sz="2800" dirty="0">
                <a:ea typeface="+mn-lt"/>
                <a:cs typeface="+mn-lt"/>
              </a:rPr>
              <a:t> </a:t>
            </a:r>
            <a:endParaRPr lang="ko-KR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BAEB1-3E68-46C4-BC4E-AB343F5476C7}"/>
              </a:ext>
            </a:extLst>
          </p:cNvPr>
          <p:cNvSpPr txBox="1"/>
          <p:nvPr/>
        </p:nvSpPr>
        <p:spPr>
          <a:xfrm>
            <a:off x="6172200" y="635000"/>
            <a:ext cx="5346700" cy="5562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800">
                <a:ea typeface="+mn-lt"/>
                <a:cs typeface="+mn-lt"/>
              </a:rPr>
              <a:t>Jo-Jo</a:t>
            </a:r>
            <a:r>
              <a:rPr lang="ko-KR" altLang="en-US" sz="2800" dirty="0">
                <a:ea typeface="+mn-lt"/>
                <a:cs typeface="+mn-lt"/>
              </a:rPr>
              <a:t> </a:t>
            </a:r>
            <a:r>
              <a:rPr lang="en-US" altLang="ko-KR" sz="2800">
                <a:ea typeface="+mn-lt"/>
                <a:cs typeface="+mn-lt"/>
              </a:rPr>
              <a:t>Reyes</a:t>
            </a:r>
            <a:r>
              <a:rPr lang="ko-KR" altLang="en-US" sz="2800" dirty="0">
                <a:ea typeface="+mn-lt"/>
                <a:cs typeface="+mn-lt"/>
              </a:rPr>
              <a:t>   </a:t>
            </a:r>
            <a:r>
              <a:rPr lang="ko-KR" sz="2800" dirty="0">
                <a:ea typeface="+mn-lt"/>
                <a:cs typeface="+mn-lt"/>
              </a:rPr>
              <a:t>&lt;</a:t>
            </a:r>
            <a:r>
              <a:rPr lang="en-US" altLang="ko-KR" sz="2800" dirty="0">
                <a:solidFill>
                  <a:srgbClr val="FF0000"/>
                </a:solidFill>
                <a:ea typeface="+mn-lt"/>
                <a:cs typeface="+mn-lt"/>
              </a:rPr>
              <a:t>5</a:t>
            </a:r>
            <a:r>
              <a:rPr lang="ko-KR" sz="2800" dirty="0">
                <a:solidFill>
                  <a:srgbClr val="FF0000"/>
                </a:solidFill>
                <a:ea typeface="+mn-lt"/>
                <a:cs typeface="+mn-lt"/>
              </a:rPr>
              <a:t>개</a:t>
            </a:r>
            <a:r>
              <a:rPr lang="ko-KR" sz="2800">
                <a:ea typeface="+mn-lt"/>
                <a:cs typeface="+mn-lt"/>
              </a:rPr>
              <a:t>의 </a:t>
            </a:r>
            <a:r>
              <a:rPr lang="ko-KR" sz="2800" err="1">
                <a:ea typeface="+mn-lt"/>
                <a:cs typeface="+mn-lt"/>
              </a:rPr>
              <a:t>구종</a:t>
            </a:r>
            <a:r>
              <a:rPr lang="ko-KR" sz="2800" dirty="0">
                <a:ea typeface="+mn-lt"/>
                <a:cs typeface="+mn-lt"/>
              </a:rPr>
              <a:t>&gt;</a:t>
            </a:r>
            <a:endParaRPr lang="ko-KR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r>
              <a:rPr lang="ko-KR" altLang="en-US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4-Seam </a:t>
            </a:r>
            <a:r>
              <a:rPr lang="ko-KR" sz="2800" err="1">
                <a:ea typeface="+mn-lt"/>
                <a:cs typeface="+mn-lt"/>
              </a:rPr>
              <a:t>Fastball</a:t>
            </a:r>
            <a:endParaRPr lang="ko-KR" sz="28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</a:t>
            </a: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2-Seam </a:t>
            </a:r>
            <a:r>
              <a:rPr lang="ko-KR" sz="2800" err="1">
                <a:ea typeface="+mn-lt"/>
                <a:cs typeface="+mn-lt"/>
              </a:rPr>
              <a:t>Fastball</a:t>
            </a:r>
            <a:endParaRPr lang="ko-KR" sz="28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alt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ea typeface="+mn-lt"/>
                <a:cs typeface="+mn-lt"/>
              </a:rPr>
              <a:t>    </a:t>
            </a:r>
            <a:r>
              <a:rPr lang="ko-KR" altLang="en-US" sz="2800" dirty="0">
                <a:latin typeface="Malgun Gothic"/>
                <a:ea typeface="Malgun Gothic"/>
                <a:cs typeface="+mn-lt"/>
              </a:rPr>
              <a:t>●</a:t>
            </a:r>
            <a:r>
              <a:rPr lang="ko-KR" sz="2800" dirty="0">
                <a:ea typeface="+mn-lt"/>
                <a:cs typeface="+mn-lt"/>
              </a:rPr>
              <a:t>Changeup</a:t>
            </a:r>
            <a:r>
              <a:rPr lang="ko-KR" altLang="en-US" sz="2800" dirty="0">
                <a:ea typeface="+mn-lt"/>
                <a:cs typeface="+mn-lt"/>
              </a:rPr>
              <a:t>  </a:t>
            </a:r>
            <a:r>
              <a:rPr lang="ko-KR" sz="2800" dirty="0">
                <a:latin typeface="Malgun Gothic"/>
                <a:ea typeface="Malgun Gothic"/>
                <a:cs typeface="+mn-lt"/>
              </a:rPr>
              <a:t>5%미만 </a:t>
            </a:r>
            <a:r>
              <a:rPr lang="ko-KR" altLang="en-US" sz="2800">
                <a:latin typeface="Malgun Gothic"/>
                <a:ea typeface="Malgun Gothic"/>
                <a:cs typeface="+mn-lt"/>
              </a:rPr>
              <a:t>사용</a:t>
            </a:r>
            <a:r>
              <a:rPr lang="ko-KR" altLang="en-US" sz="2800" dirty="0">
                <a:ea typeface="+mn-lt"/>
                <a:cs typeface="+mn-lt"/>
              </a:rPr>
              <a:t>   </a:t>
            </a:r>
            <a:endParaRPr lang="ko-KR" sz="2800" dirty="0">
              <a:ea typeface="맑은 고딕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   </a:t>
            </a:r>
            <a:endParaRPr lang="ko-KR" sz="2800" dirty="0">
              <a:latin typeface="맑은 고딕" panose="020F0502020204030204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latin typeface="Malgun Gothic"/>
                <a:ea typeface="Malgun Gothic"/>
                <a:cs typeface="+mn-lt"/>
              </a:rPr>
              <a:t>    ●</a:t>
            </a:r>
            <a:r>
              <a:rPr lang="ko-KR" sz="2800" err="1">
                <a:ea typeface="+mn-lt"/>
                <a:cs typeface="+mn-lt"/>
              </a:rPr>
              <a:t>Curveball</a:t>
            </a:r>
            <a:endParaRPr lang="ko-KR" sz="2800" err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sz="2800" dirty="0">
                <a:ea typeface="+mn-lt"/>
                <a:cs typeface="+mn-lt"/>
              </a:rPr>
              <a:t> </a:t>
            </a:r>
            <a:r>
              <a:rPr lang="ko-KR" altLang="en-US" sz="2800" dirty="0">
                <a:ea typeface="+mn-lt"/>
                <a:cs typeface="+mn-lt"/>
              </a:rPr>
              <a:t>   </a:t>
            </a:r>
            <a:r>
              <a:rPr lang="ko-KR" sz="2800" dirty="0">
                <a:ea typeface="+mn-lt"/>
                <a:cs typeface="+mn-lt"/>
              </a:rPr>
              <a:t> </a:t>
            </a:r>
            <a:endParaRPr lang="ko-KR" sz="2800" dirty="0"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>
                <a:latin typeface="Malgun Gothic"/>
                <a:ea typeface="Malgun Gothic"/>
                <a:cs typeface="+mn-lt"/>
              </a:rPr>
              <a:t>    ●</a:t>
            </a:r>
            <a:r>
              <a:rPr lang="ko-KR" sz="2800" err="1">
                <a:ea typeface="+mn-lt"/>
                <a:cs typeface="+mn-lt"/>
              </a:rPr>
              <a:t>Slider</a:t>
            </a:r>
            <a:endParaRPr lang="ko-KR" sz="2800" err="1"/>
          </a:p>
        </p:txBody>
      </p:sp>
    </p:spTree>
    <p:extLst>
      <p:ext uri="{BB962C8B-B14F-4D97-AF65-F5344CB8AC3E}">
        <p14:creationId xmlns:p14="http://schemas.microsoft.com/office/powerpoint/2010/main" val="206603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Best   Foreigner Picher   Condition2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706</cp:revision>
  <dcterms:created xsi:type="dcterms:W3CDTF">2020-10-06T01:14:16Z</dcterms:created>
  <dcterms:modified xsi:type="dcterms:W3CDTF">2020-10-14T01:00:26Z</dcterms:modified>
</cp:coreProperties>
</file>