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8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2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1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1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0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6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A9B0-3286-4B53-B4DA-540D88A18F98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F3A2-69D9-4637-B932-2B005B41A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3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웹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			                                  2019.11.17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05566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성적관리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직책이 교수인 경우 자신의 강의를 듣는 학생을 조회할 수 있고 과목을 선택해 각 과목에 있는 수강생들의 성적을 확인할 수 있는 화면이다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Content </a:t>
            </a:r>
            <a:r>
              <a:rPr lang="ko-KR" altLang="en-US" dirty="0" smtClean="0"/>
              <a:t>부분 오른쪽 위 버튼을 활용해 </a:t>
            </a:r>
            <a:r>
              <a:rPr lang="ko-KR" altLang="en-US" dirty="0" err="1" smtClean="0"/>
              <a:t>보고싶은</a:t>
            </a:r>
            <a:r>
              <a:rPr lang="ko-KR" altLang="en-US" dirty="0" smtClean="0"/>
              <a:t> 내용만 볼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67" y="2025353"/>
            <a:ext cx="3048264" cy="47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77946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 조회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자신이 속해있는 강의를 조회 하고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ko-KR" altLang="en-US" dirty="0" smtClean="0"/>
              <a:t>강의 계획서를 보여준다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76" y="1974079"/>
            <a:ext cx="3078747" cy="47719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22" y="1974078"/>
            <a:ext cx="3063505" cy="477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96953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강의자료실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자료에 필요한 자료가 올라가는 화면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교수인경우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업로드 하는 화면이 나오고 학생은 </a:t>
            </a:r>
            <a:r>
              <a:rPr lang="ko-KR" altLang="en-US" dirty="0" err="1" smtClean="0"/>
              <a:t>나오지않는다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2" y="1991170"/>
            <a:ext cx="3078747" cy="47027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84" y="2059535"/>
            <a:ext cx="3078747" cy="45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36647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학생정보수정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학생인 경우 그 학생의 정보를 보여주고 수정할 수 있는 화면이다 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7" y="2050990"/>
            <a:ext cx="3048264" cy="46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45350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졸업학점</a:t>
                      </a:r>
                      <a:r>
                        <a:rPr lang="ko-KR" altLang="en-US" baseline="0" dirty="0" smtClean="0"/>
                        <a:t> 취득현황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학생인경우</a:t>
            </a:r>
            <a:r>
              <a:rPr lang="ko-KR" altLang="en-US" dirty="0" smtClean="0"/>
              <a:t> 그 학생의 졸업 취득현황을 보여주는 화면이다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69" y="1965533"/>
            <a:ext cx="3040643" cy="46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64512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성적조회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학생인 경우 자신이 들었던 강의에 성적을 확인할 수 있다</a:t>
            </a:r>
            <a:r>
              <a:rPr lang="en-US" altLang="ko-KR" dirty="0" smtClean="0"/>
              <a:t>. Content </a:t>
            </a:r>
            <a:r>
              <a:rPr lang="ko-KR" altLang="en-US" dirty="0" smtClean="0"/>
              <a:t>부분 오른쪽 위 버튼을 활용해 </a:t>
            </a:r>
            <a:r>
              <a:rPr lang="ko-KR" altLang="en-US" dirty="0" err="1" smtClean="0"/>
              <a:t>보고싶은</a:t>
            </a:r>
            <a:r>
              <a:rPr lang="ko-KR" altLang="en-US" dirty="0" smtClean="0"/>
              <a:t> 내용만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03" y="1982624"/>
            <a:ext cx="3025402" cy="47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목록표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64" y="1065319"/>
            <a:ext cx="9419210" cy="4908191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프로그램 </a:t>
            </a:r>
            <a:r>
              <a:rPr lang="ko-KR" altLang="en-US" sz="2400" dirty="0" err="1" smtClean="0"/>
              <a:t>목록표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교수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2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프로그램 </a:t>
            </a:r>
            <a:r>
              <a:rPr lang="ko-KR" altLang="en-US" sz="2400" dirty="0" err="1" smtClean="0"/>
              <a:t>목록표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학생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69" y="1065319"/>
            <a:ext cx="9430805" cy="49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Task </a:t>
            </a:r>
            <a:r>
              <a:rPr lang="ko-KR" altLang="en-US" dirty="0" err="1" smtClean="0"/>
              <a:t>플로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9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개발환경 구성도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66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02" y="156689"/>
            <a:ext cx="1444632" cy="2381316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			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프로그램 </a:t>
            </a:r>
            <a:r>
              <a:rPr lang="ko-KR" altLang="en-US" sz="2400" dirty="0" err="1" smtClean="0"/>
              <a:t>목록표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학생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58255" y="2606467"/>
            <a:ext cx="9238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35167" y="5264922"/>
            <a:ext cx="9238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71" y="2711837"/>
            <a:ext cx="1484252" cy="23230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31" y="2711837"/>
            <a:ext cx="1484252" cy="232159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970957" y="1324607"/>
            <a:ext cx="1" cy="1394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970957" y="1317484"/>
            <a:ext cx="19641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849465" y="1277239"/>
            <a:ext cx="23630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212508" y="1264809"/>
            <a:ext cx="1" cy="1394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677388" y="1324607"/>
            <a:ext cx="9971" cy="2392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4641790" y="3767262"/>
            <a:ext cx="2070934" cy="7947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성공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2"/>
          </p:cNvCxnSpPr>
          <p:nvPr/>
        </p:nvCxnSpPr>
        <p:spPr>
          <a:xfrm>
            <a:off x="5677257" y="4562021"/>
            <a:ext cx="10102" cy="2160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</p:cNvCxnSpPr>
          <p:nvPr/>
        </p:nvCxnSpPr>
        <p:spPr>
          <a:xfrm flipV="1">
            <a:off x="6712724" y="4139897"/>
            <a:ext cx="318262" cy="24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030986" y="490990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687361" y="3419372"/>
            <a:ext cx="134362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030986" y="3419372"/>
            <a:ext cx="0" cy="745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67280" y="4492650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82039" y="380722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59173" y="522441"/>
            <a:ext cx="12362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r>
              <a:rPr lang="en-US" altLang="ko-KR" sz="1100" dirty="0" smtClean="0"/>
              <a:t>Login_page.html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05882" y="270609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비번찾기</a:t>
            </a:r>
            <a:endParaRPr lang="en-US" altLang="ko-KR" sz="1200" dirty="0" smtClean="0"/>
          </a:p>
          <a:p>
            <a:r>
              <a:rPr lang="en-US" altLang="ko-KR" sz="1200" dirty="0" smtClean="0"/>
              <a:t>Search_id.html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67223" y="2739507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비번찾기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Join.page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5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			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프로그램 </a:t>
            </a:r>
            <a:r>
              <a:rPr lang="ko-KR" altLang="en-US" sz="2400" dirty="0" err="1" smtClean="0"/>
              <a:t>목록표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교수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58255" y="2606467"/>
            <a:ext cx="10658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8255" y="4880292"/>
            <a:ext cx="9238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98776" y="1324603"/>
            <a:ext cx="1" cy="1394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2198776" y="1317485"/>
            <a:ext cx="2736355" cy="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460234" y="2137216"/>
            <a:ext cx="0" cy="44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66435" y="2384277"/>
            <a:ext cx="0" cy="33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030986" y="490990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72" y="263561"/>
            <a:ext cx="1426341" cy="22902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19" y="2748133"/>
            <a:ext cx="1760566" cy="21029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02" y="4992774"/>
            <a:ext cx="1760567" cy="1800763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3120771" y="4562021"/>
            <a:ext cx="0" cy="63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60" y="2748133"/>
            <a:ext cx="1699806" cy="204886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943" y="2756732"/>
            <a:ext cx="1868812" cy="2055974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>
            <a:off x="6829646" y="2413464"/>
            <a:ext cx="0" cy="33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29" y="2667343"/>
            <a:ext cx="1927323" cy="21528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21" y="2674864"/>
            <a:ext cx="1888430" cy="2137842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11263060" y="2137216"/>
            <a:ext cx="0" cy="44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272613" y="794759"/>
            <a:ext cx="3922520" cy="47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18531" y="726363"/>
            <a:ext cx="33686" cy="1651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4557099" y="2378123"/>
            <a:ext cx="2272547" cy="1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9460234" y="2111547"/>
            <a:ext cx="1821303" cy="25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0195133" y="849010"/>
            <a:ext cx="0" cy="1271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34" y="4976570"/>
            <a:ext cx="1724347" cy="1792355"/>
          </a:xfrm>
          <a:prstGeom prst="rect">
            <a:avLst/>
          </a:prstGeom>
        </p:spPr>
      </p:pic>
      <p:cxnSp>
        <p:nvCxnSpPr>
          <p:cNvPr id="55" name="직선 화살표 연결선 54"/>
          <p:cNvCxnSpPr/>
          <p:nvPr/>
        </p:nvCxnSpPr>
        <p:spPr>
          <a:xfrm>
            <a:off x="11209522" y="4659604"/>
            <a:ext cx="0" cy="44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28" y="4947879"/>
            <a:ext cx="1843665" cy="1849739"/>
          </a:xfrm>
          <a:prstGeom prst="rect">
            <a:avLst/>
          </a:prstGeom>
        </p:spPr>
      </p:pic>
      <p:cxnSp>
        <p:nvCxnSpPr>
          <p:cNvPr id="57" name="직선 화살표 연결선 56"/>
          <p:cNvCxnSpPr/>
          <p:nvPr/>
        </p:nvCxnSpPr>
        <p:spPr>
          <a:xfrm>
            <a:off x="9268202" y="4659604"/>
            <a:ext cx="0" cy="44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67542" y="1007890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메뉴</a:t>
            </a:r>
            <a:endParaRPr lang="en-US" altLang="ko-KR" sz="1200" dirty="0" smtClean="0"/>
          </a:p>
          <a:p>
            <a:r>
              <a:rPr lang="en-US" altLang="ko-KR" sz="1200" dirty="0" smtClean="0"/>
              <a:t>Menu.html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9491" y="229506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공지사항</a:t>
            </a:r>
            <a:endParaRPr lang="en-US" altLang="ko-KR" sz="1200" dirty="0" smtClean="0"/>
          </a:p>
          <a:p>
            <a:r>
              <a:rPr lang="en-US" altLang="ko-KR" sz="1200" dirty="0" smtClean="0"/>
              <a:t>Notice.html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39298" y="2244819"/>
            <a:ext cx="1269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수강학생조회</a:t>
            </a:r>
            <a:endParaRPr lang="en-US" altLang="ko-KR" sz="1200" dirty="0" smtClean="0"/>
          </a:p>
          <a:p>
            <a:r>
              <a:rPr lang="en-US" altLang="ko-KR" sz="1200" dirty="0" smtClean="0"/>
              <a:t>Search_stu.html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397495" y="2205678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성적관리</a:t>
            </a:r>
            <a:endParaRPr lang="en-US" altLang="ko-KR" sz="1200" dirty="0" smtClean="0"/>
          </a:p>
          <a:p>
            <a:r>
              <a:rPr lang="en-US" altLang="ko-KR" sz="1200" dirty="0" smtClean="0"/>
              <a:t>Grade_manage.html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282336" y="2171885"/>
            <a:ext cx="1394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강의조회</a:t>
            </a:r>
            <a:endParaRPr lang="en-US" altLang="ko-KR" sz="1200" dirty="0" smtClean="0"/>
          </a:p>
          <a:p>
            <a:r>
              <a:rPr lang="en-US" altLang="ko-KR" sz="1200" dirty="0" smtClean="0"/>
              <a:t>Class_search.html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298248" y="2136035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강의자료</a:t>
            </a:r>
            <a:endParaRPr lang="en-US" altLang="ko-KR" sz="1200" dirty="0" smtClean="0"/>
          </a:p>
          <a:p>
            <a:r>
              <a:rPr lang="en-US" altLang="ko-KR" sz="1200" dirty="0" smtClean="0"/>
              <a:t>Class_data.html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634522" y="5961662"/>
            <a:ext cx="115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업로드</a:t>
            </a:r>
            <a:endParaRPr lang="en-US" altLang="ko-KR" sz="1200" dirty="0" smtClean="0"/>
          </a:p>
          <a:p>
            <a:r>
              <a:rPr lang="en-US" altLang="ko-KR" sz="1200" dirty="0" smtClean="0"/>
              <a:t>Reg_task.html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96667" y="5550361"/>
            <a:ext cx="112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강의조회</a:t>
            </a:r>
            <a:endParaRPr lang="en-US" altLang="ko-KR" sz="1200" dirty="0" smtClean="0"/>
          </a:p>
          <a:p>
            <a:r>
              <a:rPr lang="en-US" altLang="ko-KR" sz="1200" dirty="0" smtClean="0"/>
              <a:t>Mo_web.html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93904" y="5345238"/>
            <a:ext cx="1180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endParaRPr lang="en-US" altLang="ko-KR" sz="1200" dirty="0" smtClean="0"/>
          </a:p>
          <a:p>
            <a:r>
              <a:rPr lang="en-US" altLang="ko-KR" sz="1200" dirty="0" smtClean="0"/>
              <a:t>Board_n1.html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4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			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프로그램 </a:t>
            </a:r>
            <a:r>
              <a:rPr lang="ko-KR" altLang="en-US" sz="2400" dirty="0" err="1" smtClean="0"/>
              <a:t>목록표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학생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58255" y="2606467"/>
            <a:ext cx="9238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35167" y="5264922"/>
            <a:ext cx="9238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31" y="156689"/>
            <a:ext cx="1484252" cy="23215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71" y="2711837"/>
            <a:ext cx="1484252" cy="23230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31" y="2711837"/>
            <a:ext cx="1484252" cy="232159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970957" y="1324607"/>
            <a:ext cx="1" cy="1394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9" idx="1"/>
          </p:cNvCxnSpPr>
          <p:nvPr/>
        </p:nvCxnSpPr>
        <p:spPr>
          <a:xfrm>
            <a:off x="2970957" y="1317484"/>
            <a:ext cx="19641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849465" y="1277239"/>
            <a:ext cx="23630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212508" y="1264809"/>
            <a:ext cx="1" cy="1394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677388" y="1159440"/>
            <a:ext cx="0" cy="2557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4641790" y="3767262"/>
            <a:ext cx="2070934" cy="7947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성공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2"/>
          </p:cNvCxnSpPr>
          <p:nvPr/>
        </p:nvCxnSpPr>
        <p:spPr>
          <a:xfrm>
            <a:off x="5677257" y="4562021"/>
            <a:ext cx="10102" cy="2160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</p:cNvCxnSpPr>
          <p:nvPr/>
        </p:nvCxnSpPr>
        <p:spPr>
          <a:xfrm flipV="1">
            <a:off x="6712724" y="4139897"/>
            <a:ext cx="318262" cy="24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030986" y="490990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687361" y="3419372"/>
            <a:ext cx="134362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030986" y="3419372"/>
            <a:ext cx="0" cy="745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67280" y="4492650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82039" y="380722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59173" y="522441"/>
            <a:ext cx="123623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r>
              <a:rPr lang="en-US" altLang="ko-KR" sz="1100" dirty="0" smtClean="0"/>
              <a:t>Login_page.html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5882" y="270609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비번찾기</a:t>
            </a:r>
            <a:endParaRPr lang="en-US" altLang="ko-KR" sz="1200" dirty="0" smtClean="0"/>
          </a:p>
          <a:p>
            <a:r>
              <a:rPr lang="en-US" altLang="ko-KR" sz="1200" dirty="0" smtClean="0"/>
              <a:t>Search_id.html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67223" y="2739507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비번찾기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Join.page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0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			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프로그램 </a:t>
            </a:r>
            <a:r>
              <a:rPr lang="ko-KR" altLang="en-US" sz="2400" dirty="0" err="1" smtClean="0"/>
              <a:t>목록표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학생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58255" y="2606467"/>
            <a:ext cx="106580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1058255" y="4851105"/>
            <a:ext cx="11133745" cy="29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198776" y="1324603"/>
            <a:ext cx="1" cy="1394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2198776" y="1317485"/>
            <a:ext cx="2736355" cy="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8349628" y="2162885"/>
            <a:ext cx="0" cy="44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66435" y="2384277"/>
            <a:ext cx="0" cy="33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030986" y="490990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72" y="263561"/>
            <a:ext cx="1426341" cy="22902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19" y="2748133"/>
            <a:ext cx="1760566" cy="21029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44" y="4976570"/>
            <a:ext cx="1760567" cy="1800763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endCxn id="6" idx="0"/>
          </p:cNvCxnSpPr>
          <p:nvPr/>
        </p:nvCxnSpPr>
        <p:spPr>
          <a:xfrm>
            <a:off x="2219027" y="4659604"/>
            <a:ext cx="1" cy="316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624547" y="2386447"/>
            <a:ext cx="0" cy="334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91" y="2666533"/>
            <a:ext cx="1536477" cy="21528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053" y="2674864"/>
            <a:ext cx="1481698" cy="2137842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11519434" y="2156332"/>
            <a:ext cx="0" cy="44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272613" y="794759"/>
            <a:ext cx="3922520" cy="47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18531" y="726363"/>
            <a:ext cx="33686" cy="1651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557099" y="2379643"/>
            <a:ext cx="2067448" cy="6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8349628" y="2162885"/>
            <a:ext cx="3169806" cy="17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10193293" y="849010"/>
            <a:ext cx="1840" cy="1331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6" y="4976570"/>
            <a:ext cx="1602025" cy="1849739"/>
          </a:xfrm>
          <a:prstGeom prst="rect">
            <a:avLst/>
          </a:prstGeom>
        </p:spPr>
      </p:pic>
      <p:cxnSp>
        <p:nvCxnSpPr>
          <p:cNvPr id="57" name="직선 화살표 연결선 56"/>
          <p:cNvCxnSpPr/>
          <p:nvPr/>
        </p:nvCxnSpPr>
        <p:spPr>
          <a:xfrm>
            <a:off x="8337097" y="4608973"/>
            <a:ext cx="0" cy="44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18" y="2718946"/>
            <a:ext cx="1624277" cy="21012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79" y="2710429"/>
            <a:ext cx="1427568" cy="210866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671" y="2674054"/>
            <a:ext cx="1506522" cy="2109961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 flipH="1">
            <a:off x="9919946" y="2162885"/>
            <a:ext cx="10267" cy="511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67542" y="1007890"/>
            <a:ext cx="1072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메뉴</a:t>
            </a:r>
            <a:endParaRPr lang="en-US" altLang="ko-KR" sz="1200" dirty="0" smtClean="0"/>
          </a:p>
          <a:p>
            <a:r>
              <a:rPr lang="en-US" altLang="ko-KR" sz="1200" dirty="0" smtClean="0"/>
              <a:t>Student.html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9491" y="2295067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공지사항</a:t>
            </a:r>
            <a:endParaRPr lang="en-US" altLang="ko-KR" sz="1200" dirty="0" smtClean="0"/>
          </a:p>
          <a:p>
            <a:r>
              <a:rPr lang="en-US" altLang="ko-KR" sz="1200" dirty="0" smtClean="0"/>
              <a:t>Notice.html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532356" y="2285007"/>
            <a:ext cx="1394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강의조회</a:t>
            </a:r>
            <a:endParaRPr lang="en-US" altLang="ko-KR" sz="1200" dirty="0" smtClean="0"/>
          </a:p>
          <a:p>
            <a:r>
              <a:rPr lang="en-US" altLang="ko-KR" sz="1200" dirty="0" smtClean="0"/>
              <a:t>Class_search.html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931507" y="2285006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강의자료</a:t>
            </a:r>
            <a:endParaRPr lang="en-US" altLang="ko-KR" sz="1200" dirty="0" smtClean="0"/>
          </a:p>
          <a:p>
            <a:r>
              <a:rPr lang="en-US" altLang="ko-KR" sz="1200" dirty="0" smtClean="0"/>
              <a:t>Class_data.html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096667" y="5550361"/>
            <a:ext cx="112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성적관리</a:t>
            </a:r>
            <a:endParaRPr lang="en-US" altLang="ko-KR" sz="1200" dirty="0" smtClean="0"/>
          </a:p>
          <a:p>
            <a:r>
              <a:rPr lang="en-US" altLang="ko-KR" sz="1200" dirty="0" smtClean="0"/>
              <a:t>Mo_web.html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7965" y="5439774"/>
            <a:ext cx="1180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Board_n1.html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47618" y="4819089"/>
            <a:ext cx="10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학생정보</a:t>
            </a:r>
            <a:endParaRPr lang="en-US" altLang="ko-KR" sz="1200" dirty="0" smtClean="0"/>
          </a:p>
          <a:p>
            <a:r>
              <a:rPr lang="en-US" altLang="ko-KR" sz="1200" dirty="0" smtClean="0"/>
              <a:t>Stu_info.html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69608" y="4821722"/>
            <a:ext cx="1230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졸업학점</a:t>
            </a:r>
            <a:endParaRPr lang="en-US" altLang="ko-KR" sz="1200" dirty="0" smtClean="0"/>
          </a:p>
          <a:p>
            <a:r>
              <a:rPr lang="en-US" altLang="ko-KR" sz="1200" dirty="0" smtClean="0"/>
              <a:t>Stu_gradu.html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96413" y="2223727"/>
            <a:ext cx="146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성적조회</a:t>
            </a:r>
            <a:endParaRPr lang="en-US" altLang="ko-KR" sz="1200" dirty="0" smtClean="0"/>
          </a:p>
          <a:p>
            <a:r>
              <a:rPr lang="en-US" altLang="ko-KR" sz="1200" dirty="0" smtClean="0"/>
              <a:t>Search_grade.html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6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43461"/>
              </p:ext>
            </p:extLst>
          </p:nvPr>
        </p:nvGraphicFramePr>
        <p:xfrm>
          <a:off x="1544414" y="435837"/>
          <a:ext cx="8898546" cy="6236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3371"/>
                <a:gridCol w="2195939"/>
                <a:gridCol w="1815386"/>
                <a:gridCol w="222385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Login.html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Join.html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Search_id.html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Menu.html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Studemt.html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Notice.html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84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Board_n1.html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Search_stu.html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Grade_manage.html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Class_search.html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Mo_web.html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Class_data.html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Reg_task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O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Stu_info.html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Stu_grade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Search_grade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X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권한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611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703604" y="25923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개발환경</a:t>
            </a:r>
            <a:endParaRPr lang="ko-KR" altLang="en-US" sz="3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99962"/>
              </p:ext>
            </p:extLst>
          </p:nvPr>
        </p:nvGraphicFramePr>
        <p:xfrm>
          <a:off x="2170631" y="1768978"/>
          <a:ext cx="774249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7135"/>
                <a:gridCol w="6435355"/>
              </a:tblGrid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개발언어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HTML,CSS,Javascript,Jquery,Jquery</a:t>
                      </a:r>
                      <a:r>
                        <a:rPr lang="en-US" altLang="ko-KR" baseline="0" dirty="0" smtClean="0"/>
                        <a:t> Mobile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편집기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Bracekts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window10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예정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PHP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DB(</a:t>
                      </a:r>
                      <a:r>
                        <a:rPr lang="ko-KR" altLang="en-US" dirty="0" smtClean="0"/>
                        <a:t>예정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Mysql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Jquery</a:t>
                      </a:r>
                      <a:r>
                        <a:rPr lang="en-US" altLang="ko-KR" baseline="0" dirty="0" smtClean="0"/>
                        <a:t> Mobile</a:t>
                      </a:r>
                      <a:r>
                        <a:rPr lang="ko-KR" altLang="en-US" baseline="0" dirty="0" smtClean="0"/>
                        <a:t>을 사용해 </a:t>
                      </a:r>
                      <a:r>
                        <a:rPr lang="ko-KR" altLang="en-US" baseline="0" dirty="0" err="1" smtClean="0"/>
                        <a:t>모바일</a:t>
                      </a:r>
                      <a:r>
                        <a:rPr lang="ko-KR" altLang="en-US" baseline="0" dirty="0" smtClean="0"/>
                        <a:t> 화면에 맞게 화면개발을 하였다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8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80923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하는 화면으로 아이디 저장을 할 수 있고 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선택하여 각 직책에 맞게 다른 화면으로 로그인 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서버 연동이 안되어 지금은 교수용으로 바로 들어가짐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42" y="2469735"/>
            <a:ext cx="3063505" cy="4297222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65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07279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비밀번호 찾기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전송으로 아이디 비밀번호를 찾을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94" y="2110811"/>
            <a:ext cx="3040643" cy="46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30228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 하는 화면으로 아이디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이름 전공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직책</a:t>
            </a:r>
            <a:endParaRPr lang="en-US" altLang="ko-KR" dirty="0" smtClean="0"/>
          </a:p>
          <a:p>
            <a:r>
              <a:rPr lang="ko-KR" altLang="en-US" dirty="0" smtClean="0"/>
              <a:t>을 입력하여 가입한다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370" y="2076627"/>
            <a:ext cx="3071126" cy="46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70612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했을 때 나오는 화면으로 다른 페이지로 이동하기 위한 메뉴 화면이다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페이지로 이동 해도 왼쪽 상단에 위치한 메뉴 버튼을 눌러 바로 이동할 수 있도록 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교수메뉴</a:t>
            </a:r>
            <a:r>
              <a:rPr lang="en-US" altLang="ko-KR" dirty="0" smtClean="0"/>
              <a:t>(menu.html)</a:t>
            </a:r>
          </a:p>
          <a:p>
            <a:r>
              <a:rPr lang="ko-KR" altLang="en-US" dirty="0" smtClean="0"/>
              <a:t>학생메뉴</a:t>
            </a:r>
            <a:r>
              <a:rPr lang="en-US" altLang="ko-KR" dirty="0" smtClean="0"/>
              <a:t>(student.html)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60" y="2213361"/>
            <a:ext cx="3078747" cy="4563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01" y="2221906"/>
            <a:ext cx="3465614" cy="45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93211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목록에서 클릭하면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볼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80" y="2221907"/>
            <a:ext cx="3048264" cy="43322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27" y="2275958"/>
            <a:ext cx="3199145" cy="427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66636"/>
              </p:ext>
            </p:extLst>
          </p:nvPr>
        </p:nvGraphicFramePr>
        <p:xfrm>
          <a:off x="604378" y="777667"/>
          <a:ext cx="109148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720"/>
                <a:gridCol w="2728720"/>
                <a:gridCol w="2728720"/>
                <a:gridCol w="2728720"/>
              </a:tblGrid>
              <a:tr h="332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화면명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수강학생조회</a:t>
                      </a:r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프로젝트명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학사관리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3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2019.11.17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404501" y="156689"/>
            <a:ext cx="5927933" cy="774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구성도</a:t>
            </a:r>
            <a:endParaRPr lang="ko-KR" altLang="en-US" sz="36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8802167" y="2221907"/>
            <a:ext cx="0" cy="41703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32905" y="2469735"/>
            <a:ext cx="2512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직책이 교수인 경우 자신의 강의를 듣는 학생을 조회할 수 있고 과목을 선택해 각 과목에 있는 수강생을 확인할 수 있는 화면이다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55" y="2085174"/>
            <a:ext cx="3040643" cy="45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550</Words>
  <Application>Microsoft Office PowerPoint</Application>
  <PresentationFormat>와이드스크린</PresentationFormat>
  <Paragraphs>311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모바일 웹 보고서</vt:lpstr>
      <vt:lpstr>개발환경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프로그램 목록표</vt:lpstr>
      <vt:lpstr>PowerPoint 프레젠테이션</vt:lpstr>
      <vt:lpstr>PowerPoint 프레젠테이션</vt:lpstr>
      <vt:lpstr>Task 플로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웹 보고서</dc:title>
  <dc:creator>Windows 사용자</dc:creator>
  <cp:lastModifiedBy>Windows 사용자</cp:lastModifiedBy>
  <cp:revision>29</cp:revision>
  <dcterms:created xsi:type="dcterms:W3CDTF">2019-11-17T05:39:55Z</dcterms:created>
  <dcterms:modified xsi:type="dcterms:W3CDTF">2020-01-21T08:09:45Z</dcterms:modified>
</cp:coreProperties>
</file>