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63" r:id="rId2"/>
    <p:sldId id="257" r:id="rId3"/>
    <p:sldId id="259" r:id="rId4"/>
    <p:sldId id="260" r:id="rId5"/>
    <p:sldId id="261" r:id="rId6"/>
    <p:sldId id="269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9B3BA-0E25-4CD0-B3BD-98B96FB03242}" v="4" dt="2025-08-11T14:29:34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A6484-D135-4A2A-AEE7-21FF046627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12D1CA-2575-40F2-8C0B-1939906A9872}">
      <dgm:prSet/>
      <dgm:spPr/>
      <dgm:t>
        <a:bodyPr/>
        <a:lstStyle/>
        <a:p>
          <a:r>
            <a:rPr lang="en-ZA"/>
            <a:t>Tips</a:t>
          </a:r>
          <a:endParaRPr lang="en-US"/>
        </a:p>
      </dgm:t>
    </dgm:pt>
    <dgm:pt modelId="{672CF657-32D5-4094-B622-09116A8E2029}" type="parTrans" cxnId="{37193842-0124-467D-9D5C-AEF9456BD31E}">
      <dgm:prSet/>
      <dgm:spPr/>
      <dgm:t>
        <a:bodyPr/>
        <a:lstStyle/>
        <a:p>
          <a:endParaRPr lang="en-US"/>
        </a:p>
      </dgm:t>
    </dgm:pt>
    <dgm:pt modelId="{98154466-D513-4884-9561-85F7EED90582}" type="sibTrans" cxnId="{37193842-0124-467D-9D5C-AEF9456BD31E}">
      <dgm:prSet/>
      <dgm:spPr/>
      <dgm:t>
        <a:bodyPr/>
        <a:lstStyle/>
        <a:p>
          <a:endParaRPr lang="en-US"/>
        </a:p>
      </dgm:t>
    </dgm:pt>
    <dgm:pt modelId="{B8072C4D-C797-430C-9CD4-1815A535C895}">
      <dgm:prSet/>
      <dgm:spPr/>
      <dgm:t>
        <a:bodyPr/>
        <a:lstStyle/>
        <a:p>
          <a:r>
            <a:rPr lang="en-ZA"/>
            <a:t>Hover before clicking: Check where links actually lead.</a:t>
          </a:r>
          <a:endParaRPr lang="en-US"/>
        </a:p>
      </dgm:t>
    </dgm:pt>
    <dgm:pt modelId="{724561CB-4DDE-4B1C-AC22-65A5E78A23D4}" type="parTrans" cxnId="{2D19D32E-90B5-4FCE-A9DB-A4BF28EC78DE}">
      <dgm:prSet/>
      <dgm:spPr/>
      <dgm:t>
        <a:bodyPr/>
        <a:lstStyle/>
        <a:p>
          <a:endParaRPr lang="en-US"/>
        </a:p>
      </dgm:t>
    </dgm:pt>
    <dgm:pt modelId="{555FA317-4943-4646-8C66-8BA782DEBABB}" type="sibTrans" cxnId="{2D19D32E-90B5-4FCE-A9DB-A4BF28EC78DE}">
      <dgm:prSet/>
      <dgm:spPr/>
      <dgm:t>
        <a:bodyPr/>
        <a:lstStyle/>
        <a:p>
          <a:endParaRPr lang="en-US"/>
        </a:p>
      </dgm:t>
    </dgm:pt>
    <dgm:pt modelId="{F8286C09-0097-4434-82CC-982CAD944F7F}">
      <dgm:prSet/>
      <dgm:spPr/>
      <dgm:t>
        <a:bodyPr/>
        <a:lstStyle/>
        <a:p>
          <a:r>
            <a:rPr lang="en-ZA"/>
            <a:t>Don’t share credentials: Even if the email looks official</a:t>
          </a:r>
          <a:endParaRPr lang="en-US"/>
        </a:p>
      </dgm:t>
    </dgm:pt>
    <dgm:pt modelId="{361029FD-26F0-494F-A317-75E63C8DE5FF}" type="parTrans" cxnId="{30E35F67-38E9-4822-8BFC-649F0771256E}">
      <dgm:prSet/>
      <dgm:spPr/>
      <dgm:t>
        <a:bodyPr/>
        <a:lstStyle/>
        <a:p>
          <a:endParaRPr lang="en-US"/>
        </a:p>
      </dgm:t>
    </dgm:pt>
    <dgm:pt modelId="{18519E76-0834-41EA-9867-75CDB4ED8E15}" type="sibTrans" cxnId="{30E35F67-38E9-4822-8BFC-649F0771256E}">
      <dgm:prSet/>
      <dgm:spPr/>
      <dgm:t>
        <a:bodyPr/>
        <a:lstStyle/>
        <a:p>
          <a:endParaRPr lang="en-US"/>
        </a:p>
      </dgm:t>
    </dgm:pt>
    <dgm:pt modelId="{13969595-E8FB-4080-8771-734C613B7BA4}">
      <dgm:prSet/>
      <dgm:spPr/>
      <dgm:t>
        <a:bodyPr/>
        <a:lstStyle/>
        <a:p>
          <a:r>
            <a:rPr lang="en-ZA"/>
            <a:t>Report suspicious emails: use the “Report Phishing” button or contact IT </a:t>
          </a:r>
          <a:endParaRPr lang="en-US"/>
        </a:p>
      </dgm:t>
    </dgm:pt>
    <dgm:pt modelId="{AA37DDAF-881E-47CE-9768-E612C9C74CF7}" type="parTrans" cxnId="{CBBF3EA7-8A32-4738-859A-B6F2B5AB0528}">
      <dgm:prSet/>
      <dgm:spPr/>
      <dgm:t>
        <a:bodyPr/>
        <a:lstStyle/>
        <a:p>
          <a:endParaRPr lang="en-US"/>
        </a:p>
      </dgm:t>
    </dgm:pt>
    <dgm:pt modelId="{72F6A1A7-F377-4DF9-BA60-12578EA78573}" type="sibTrans" cxnId="{CBBF3EA7-8A32-4738-859A-B6F2B5AB0528}">
      <dgm:prSet/>
      <dgm:spPr/>
      <dgm:t>
        <a:bodyPr/>
        <a:lstStyle/>
        <a:p>
          <a:endParaRPr lang="en-US"/>
        </a:p>
      </dgm:t>
    </dgm:pt>
    <dgm:pt modelId="{9D8306E4-05B2-4FDF-832E-C7C6D6CBD06D}">
      <dgm:prSet/>
      <dgm:spPr/>
      <dgm:t>
        <a:bodyPr/>
        <a:lstStyle/>
        <a:p>
          <a:r>
            <a:rPr lang="en-ZA"/>
            <a:t>Take your time: Pause and think before reacting.</a:t>
          </a:r>
          <a:endParaRPr lang="en-US"/>
        </a:p>
      </dgm:t>
    </dgm:pt>
    <dgm:pt modelId="{DA6674AA-F0C4-4DC6-9724-46CB34CD5F12}" type="parTrans" cxnId="{A5664224-C810-4CA3-8409-27E2F1FB99AB}">
      <dgm:prSet/>
      <dgm:spPr/>
      <dgm:t>
        <a:bodyPr/>
        <a:lstStyle/>
        <a:p>
          <a:endParaRPr lang="en-US"/>
        </a:p>
      </dgm:t>
    </dgm:pt>
    <dgm:pt modelId="{78514521-6C44-402B-B57C-C4EF48DE7BA6}" type="sibTrans" cxnId="{A5664224-C810-4CA3-8409-27E2F1FB99AB}">
      <dgm:prSet/>
      <dgm:spPr/>
      <dgm:t>
        <a:bodyPr/>
        <a:lstStyle/>
        <a:p>
          <a:endParaRPr lang="en-US"/>
        </a:p>
      </dgm:t>
    </dgm:pt>
    <dgm:pt modelId="{CBA00EE1-A0F9-4370-8AC8-103771EB6369}" type="pres">
      <dgm:prSet presAssocID="{83AA6484-D135-4A2A-AEE7-21FF046627A9}" presName="root" presStyleCnt="0">
        <dgm:presLayoutVars>
          <dgm:dir/>
          <dgm:resizeHandles val="exact"/>
        </dgm:presLayoutVars>
      </dgm:prSet>
      <dgm:spPr/>
    </dgm:pt>
    <dgm:pt modelId="{09F467B2-56D8-40CB-8DFC-7C4159AA9EDC}" type="pres">
      <dgm:prSet presAssocID="{E512D1CA-2575-40F2-8C0B-1939906A9872}" presName="compNode" presStyleCnt="0"/>
      <dgm:spPr/>
    </dgm:pt>
    <dgm:pt modelId="{C1995EDC-5418-4C8A-A921-A71AD6D9AE0D}" type="pres">
      <dgm:prSet presAssocID="{E512D1CA-2575-40F2-8C0B-1939906A9872}" presName="bgRect" presStyleLbl="bgShp" presStyleIdx="0" presStyleCnt="5"/>
      <dgm:spPr/>
    </dgm:pt>
    <dgm:pt modelId="{02FA8F88-9104-4EC2-9AD3-93C6DAF13762}" type="pres">
      <dgm:prSet presAssocID="{E512D1CA-2575-40F2-8C0B-1939906A98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5C7BA83-793D-48EE-BE1D-CEEDC6721D13}" type="pres">
      <dgm:prSet presAssocID="{E512D1CA-2575-40F2-8C0B-1939906A9872}" presName="spaceRect" presStyleCnt="0"/>
      <dgm:spPr/>
    </dgm:pt>
    <dgm:pt modelId="{F421703F-2B17-4629-A516-4F997F70FDBE}" type="pres">
      <dgm:prSet presAssocID="{E512D1CA-2575-40F2-8C0B-1939906A9872}" presName="parTx" presStyleLbl="revTx" presStyleIdx="0" presStyleCnt="5">
        <dgm:presLayoutVars>
          <dgm:chMax val="0"/>
          <dgm:chPref val="0"/>
        </dgm:presLayoutVars>
      </dgm:prSet>
      <dgm:spPr/>
    </dgm:pt>
    <dgm:pt modelId="{3F63E48D-3395-4834-B77D-F15DE69CCC5E}" type="pres">
      <dgm:prSet presAssocID="{98154466-D513-4884-9561-85F7EED90582}" presName="sibTrans" presStyleCnt="0"/>
      <dgm:spPr/>
    </dgm:pt>
    <dgm:pt modelId="{0449DE4C-4E1D-4241-9FFC-247BC280D13B}" type="pres">
      <dgm:prSet presAssocID="{B8072C4D-C797-430C-9CD4-1815A535C895}" presName="compNode" presStyleCnt="0"/>
      <dgm:spPr/>
    </dgm:pt>
    <dgm:pt modelId="{F002A4F8-332B-49C5-A03E-47AF5F5FC639}" type="pres">
      <dgm:prSet presAssocID="{B8072C4D-C797-430C-9CD4-1815A535C895}" presName="bgRect" presStyleLbl="bgShp" presStyleIdx="1" presStyleCnt="5"/>
      <dgm:spPr/>
    </dgm:pt>
    <dgm:pt modelId="{19487490-2328-463B-BF4C-5E43EE77EAEB}" type="pres">
      <dgm:prSet presAssocID="{B8072C4D-C797-430C-9CD4-1815A535C8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0EA6444-D95A-4A73-8628-E3C34A4EDB97}" type="pres">
      <dgm:prSet presAssocID="{B8072C4D-C797-430C-9CD4-1815A535C895}" presName="spaceRect" presStyleCnt="0"/>
      <dgm:spPr/>
    </dgm:pt>
    <dgm:pt modelId="{78ED4979-9BCB-4EC8-AAF3-0DBC03E8453A}" type="pres">
      <dgm:prSet presAssocID="{B8072C4D-C797-430C-9CD4-1815A535C895}" presName="parTx" presStyleLbl="revTx" presStyleIdx="1" presStyleCnt="5">
        <dgm:presLayoutVars>
          <dgm:chMax val="0"/>
          <dgm:chPref val="0"/>
        </dgm:presLayoutVars>
      </dgm:prSet>
      <dgm:spPr/>
    </dgm:pt>
    <dgm:pt modelId="{9B1C3B90-1868-4773-A805-99DA76A50EC9}" type="pres">
      <dgm:prSet presAssocID="{555FA317-4943-4646-8C66-8BA782DEBABB}" presName="sibTrans" presStyleCnt="0"/>
      <dgm:spPr/>
    </dgm:pt>
    <dgm:pt modelId="{BB44C6EE-FCB4-4800-94F0-56948C453067}" type="pres">
      <dgm:prSet presAssocID="{F8286C09-0097-4434-82CC-982CAD944F7F}" presName="compNode" presStyleCnt="0"/>
      <dgm:spPr/>
    </dgm:pt>
    <dgm:pt modelId="{3CDA7204-AABA-4A07-8C40-66E60872B5B1}" type="pres">
      <dgm:prSet presAssocID="{F8286C09-0097-4434-82CC-982CAD944F7F}" presName="bgRect" presStyleLbl="bgShp" presStyleIdx="2" presStyleCnt="5"/>
      <dgm:spPr/>
    </dgm:pt>
    <dgm:pt modelId="{00CE00A9-9535-4AE6-85FF-E6BC6BB87D18}" type="pres">
      <dgm:prSet presAssocID="{F8286C09-0097-4434-82CC-982CAD944F7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65854F1B-B637-4FBC-9FE6-10F5011A9051}" type="pres">
      <dgm:prSet presAssocID="{F8286C09-0097-4434-82CC-982CAD944F7F}" presName="spaceRect" presStyleCnt="0"/>
      <dgm:spPr/>
    </dgm:pt>
    <dgm:pt modelId="{BAF7765F-1013-4BCD-B4E5-AC2EF1ACE87E}" type="pres">
      <dgm:prSet presAssocID="{F8286C09-0097-4434-82CC-982CAD944F7F}" presName="parTx" presStyleLbl="revTx" presStyleIdx="2" presStyleCnt="5">
        <dgm:presLayoutVars>
          <dgm:chMax val="0"/>
          <dgm:chPref val="0"/>
        </dgm:presLayoutVars>
      </dgm:prSet>
      <dgm:spPr/>
    </dgm:pt>
    <dgm:pt modelId="{3BF38ABD-09AA-4DDE-AF2A-CFEE9B70DA08}" type="pres">
      <dgm:prSet presAssocID="{18519E76-0834-41EA-9867-75CDB4ED8E15}" presName="sibTrans" presStyleCnt="0"/>
      <dgm:spPr/>
    </dgm:pt>
    <dgm:pt modelId="{C1FE327D-3576-42C6-8F73-3B537499E843}" type="pres">
      <dgm:prSet presAssocID="{13969595-E8FB-4080-8771-734C613B7BA4}" presName="compNode" presStyleCnt="0"/>
      <dgm:spPr/>
    </dgm:pt>
    <dgm:pt modelId="{80C75946-4803-4D02-99B3-B95FFF175793}" type="pres">
      <dgm:prSet presAssocID="{13969595-E8FB-4080-8771-734C613B7BA4}" presName="bgRect" presStyleLbl="bgShp" presStyleIdx="3" presStyleCnt="5"/>
      <dgm:spPr/>
    </dgm:pt>
    <dgm:pt modelId="{0E9064C8-BCA3-409D-AF5B-A736DE7AAC1C}" type="pres">
      <dgm:prSet presAssocID="{13969595-E8FB-4080-8771-734C613B7B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22C293A-4FEC-42E1-972E-09A28C0B58FF}" type="pres">
      <dgm:prSet presAssocID="{13969595-E8FB-4080-8771-734C613B7BA4}" presName="spaceRect" presStyleCnt="0"/>
      <dgm:spPr/>
    </dgm:pt>
    <dgm:pt modelId="{9CF6E06B-A0E0-4E61-90F7-F37B653F62FE}" type="pres">
      <dgm:prSet presAssocID="{13969595-E8FB-4080-8771-734C613B7BA4}" presName="parTx" presStyleLbl="revTx" presStyleIdx="3" presStyleCnt="5">
        <dgm:presLayoutVars>
          <dgm:chMax val="0"/>
          <dgm:chPref val="0"/>
        </dgm:presLayoutVars>
      </dgm:prSet>
      <dgm:spPr/>
    </dgm:pt>
    <dgm:pt modelId="{F8C68E46-7DFE-4AEB-926F-34FC36633028}" type="pres">
      <dgm:prSet presAssocID="{72F6A1A7-F377-4DF9-BA60-12578EA78573}" presName="sibTrans" presStyleCnt="0"/>
      <dgm:spPr/>
    </dgm:pt>
    <dgm:pt modelId="{72818A59-9CDD-4F45-90BB-F7F5B0B90370}" type="pres">
      <dgm:prSet presAssocID="{9D8306E4-05B2-4FDF-832E-C7C6D6CBD06D}" presName="compNode" presStyleCnt="0"/>
      <dgm:spPr/>
    </dgm:pt>
    <dgm:pt modelId="{98CD6A9C-045A-4D27-BD62-25E65AB3E016}" type="pres">
      <dgm:prSet presAssocID="{9D8306E4-05B2-4FDF-832E-C7C6D6CBD06D}" presName="bgRect" presStyleLbl="bgShp" presStyleIdx="4" presStyleCnt="5"/>
      <dgm:spPr/>
    </dgm:pt>
    <dgm:pt modelId="{68411AC6-CE85-49BD-923D-468C5A0DC935}" type="pres">
      <dgm:prSet presAssocID="{9D8306E4-05B2-4FDF-832E-C7C6D6CBD0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395E949-350E-4B02-AEC5-29AE2E437DBD}" type="pres">
      <dgm:prSet presAssocID="{9D8306E4-05B2-4FDF-832E-C7C6D6CBD06D}" presName="spaceRect" presStyleCnt="0"/>
      <dgm:spPr/>
    </dgm:pt>
    <dgm:pt modelId="{DCDCD6F1-84A7-4504-B046-A12D2F7FF00C}" type="pres">
      <dgm:prSet presAssocID="{9D8306E4-05B2-4FDF-832E-C7C6D6CBD0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7D9E0B-5825-40E5-8AC2-C80CA8EF3CFF}" type="presOf" srcId="{83AA6484-D135-4A2A-AEE7-21FF046627A9}" destId="{CBA00EE1-A0F9-4370-8AC8-103771EB6369}" srcOrd="0" destOrd="0" presId="urn:microsoft.com/office/officeart/2018/2/layout/IconVerticalSolidList"/>
    <dgm:cxn modelId="{63414116-376A-46C8-BE9A-49987A4209EA}" type="presOf" srcId="{13969595-E8FB-4080-8771-734C613B7BA4}" destId="{9CF6E06B-A0E0-4E61-90F7-F37B653F62FE}" srcOrd="0" destOrd="0" presId="urn:microsoft.com/office/officeart/2018/2/layout/IconVerticalSolidList"/>
    <dgm:cxn modelId="{A5664224-C810-4CA3-8409-27E2F1FB99AB}" srcId="{83AA6484-D135-4A2A-AEE7-21FF046627A9}" destId="{9D8306E4-05B2-4FDF-832E-C7C6D6CBD06D}" srcOrd="4" destOrd="0" parTransId="{DA6674AA-F0C4-4DC6-9724-46CB34CD5F12}" sibTransId="{78514521-6C44-402B-B57C-C4EF48DE7BA6}"/>
    <dgm:cxn modelId="{2D19D32E-90B5-4FCE-A9DB-A4BF28EC78DE}" srcId="{83AA6484-D135-4A2A-AEE7-21FF046627A9}" destId="{B8072C4D-C797-430C-9CD4-1815A535C895}" srcOrd="1" destOrd="0" parTransId="{724561CB-4DDE-4B1C-AC22-65A5E78A23D4}" sibTransId="{555FA317-4943-4646-8C66-8BA782DEBABB}"/>
    <dgm:cxn modelId="{37193842-0124-467D-9D5C-AEF9456BD31E}" srcId="{83AA6484-D135-4A2A-AEE7-21FF046627A9}" destId="{E512D1CA-2575-40F2-8C0B-1939906A9872}" srcOrd="0" destOrd="0" parTransId="{672CF657-32D5-4094-B622-09116A8E2029}" sibTransId="{98154466-D513-4884-9561-85F7EED90582}"/>
    <dgm:cxn modelId="{30E35F67-38E9-4822-8BFC-649F0771256E}" srcId="{83AA6484-D135-4A2A-AEE7-21FF046627A9}" destId="{F8286C09-0097-4434-82CC-982CAD944F7F}" srcOrd="2" destOrd="0" parTransId="{361029FD-26F0-494F-A317-75E63C8DE5FF}" sibTransId="{18519E76-0834-41EA-9867-75CDB4ED8E15}"/>
    <dgm:cxn modelId="{1586934C-87E7-4C72-99FF-5521850BAD1C}" type="presOf" srcId="{F8286C09-0097-4434-82CC-982CAD944F7F}" destId="{BAF7765F-1013-4BCD-B4E5-AC2EF1ACE87E}" srcOrd="0" destOrd="0" presId="urn:microsoft.com/office/officeart/2018/2/layout/IconVerticalSolidList"/>
    <dgm:cxn modelId="{BBC6A396-214C-441C-A6F7-8CB4E3FF330D}" type="presOf" srcId="{9D8306E4-05B2-4FDF-832E-C7C6D6CBD06D}" destId="{DCDCD6F1-84A7-4504-B046-A12D2F7FF00C}" srcOrd="0" destOrd="0" presId="urn:microsoft.com/office/officeart/2018/2/layout/IconVerticalSolidList"/>
    <dgm:cxn modelId="{CBBF3EA7-8A32-4738-859A-B6F2B5AB0528}" srcId="{83AA6484-D135-4A2A-AEE7-21FF046627A9}" destId="{13969595-E8FB-4080-8771-734C613B7BA4}" srcOrd="3" destOrd="0" parTransId="{AA37DDAF-881E-47CE-9768-E612C9C74CF7}" sibTransId="{72F6A1A7-F377-4DF9-BA60-12578EA78573}"/>
    <dgm:cxn modelId="{6A3D52BA-28D4-455A-B967-D586961EE8DE}" type="presOf" srcId="{B8072C4D-C797-430C-9CD4-1815A535C895}" destId="{78ED4979-9BCB-4EC8-AAF3-0DBC03E8453A}" srcOrd="0" destOrd="0" presId="urn:microsoft.com/office/officeart/2018/2/layout/IconVerticalSolidList"/>
    <dgm:cxn modelId="{5BBBCFBE-D9CA-4995-8255-3B13B8067806}" type="presOf" srcId="{E512D1CA-2575-40F2-8C0B-1939906A9872}" destId="{F421703F-2B17-4629-A516-4F997F70FDBE}" srcOrd="0" destOrd="0" presId="urn:microsoft.com/office/officeart/2018/2/layout/IconVerticalSolidList"/>
    <dgm:cxn modelId="{E0C1F6FC-893F-4F98-9B5B-9985E157C7D4}" type="presParOf" srcId="{CBA00EE1-A0F9-4370-8AC8-103771EB6369}" destId="{09F467B2-56D8-40CB-8DFC-7C4159AA9EDC}" srcOrd="0" destOrd="0" presId="urn:microsoft.com/office/officeart/2018/2/layout/IconVerticalSolidList"/>
    <dgm:cxn modelId="{51642AF2-A87C-48FF-B6FD-1A02E1CC213B}" type="presParOf" srcId="{09F467B2-56D8-40CB-8DFC-7C4159AA9EDC}" destId="{C1995EDC-5418-4C8A-A921-A71AD6D9AE0D}" srcOrd="0" destOrd="0" presId="urn:microsoft.com/office/officeart/2018/2/layout/IconVerticalSolidList"/>
    <dgm:cxn modelId="{4B1B72E3-F665-475C-8019-3F51AA9921E5}" type="presParOf" srcId="{09F467B2-56D8-40CB-8DFC-7C4159AA9EDC}" destId="{02FA8F88-9104-4EC2-9AD3-93C6DAF13762}" srcOrd="1" destOrd="0" presId="urn:microsoft.com/office/officeart/2018/2/layout/IconVerticalSolidList"/>
    <dgm:cxn modelId="{28E24F1B-9257-4AD7-9A92-ED656AF458F8}" type="presParOf" srcId="{09F467B2-56D8-40CB-8DFC-7C4159AA9EDC}" destId="{B5C7BA83-793D-48EE-BE1D-CEEDC6721D13}" srcOrd="2" destOrd="0" presId="urn:microsoft.com/office/officeart/2018/2/layout/IconVerticalSolidList"/>
    <dgm:cxn modelId="{82DD790B-C747-4AC5-AC08-FE925EC058DD}" type="presParOf" srcId="{09F467B2-56D8-40CB-8DFC-7C4159AA9EDC}" destId="{F421703F-2B17-4629-A516-4F997F70FDBE}" srcOrd="3" destOrd="0" presId="urn:microsoft.com/office/officeart/2018/2/layout/IconVerticalSolidList"/>
    <dgm:cxn modelId="{7128D164-374F-4A58-BDA0-5C007CC680B4}" type="presParOf" srcId="{CBA00EE1-A0F9-4370-8AC8-103771EB6369}" destId="{3F63E48D-3395-4834-B77D-F15DE69CCC5E}" srcOrd="1" destOrd="0" presId="urn:microsoft.com/office/officeart/2018/2/layout/IconVerticalSolidList"/>
    <dgm:cxn modelId="{95376560-5470-423E-BEF8-CF40E1DB4B6F}" type="presParOf" srcId="{CBA00EE1-A0F9-4370-8AC8-103771EB6369}" destId="{0449DE4C-4E1D-4241-9FFC-247BC280D13B}" srcOrd="2" destOrd="0" presId="urn:microsoft.com/office/officeart/2018/2/layout/IconVerticalSolidList"/>
    <dgm:cxn modelId="{CBA31E5C-BD76-429E-B89A-DF51F1CBCD01}" type="presParOf" srcId="{0449DE4C-4E1D-4241-9FFC-247BC280D13B}" destId="{F002A4F8-332B-49C5-A03E-47AF5F5FC639}" srcOrd="0" destOrd="0" presId="urn:microsoft.com/office/officeart/2018/2/layout/IconVerticalSolidList"/>
    <dgm:cxn modelId="{3CD35166-70BD-4190-99A6-ED5B64EEBA66}" type="presParOf" srcId="{0449DE4C-4E1D-4241-9FFC-247BC280D13B}" destId="{19487490-2328-463B-BF4C-5E43EE77EAEB}" srcOrd="1" destOrd="0" presId="urn:microsoft.com/office/officeart/2018/2/layout/IconVerticalSolidList"/>
    <dgm:cxn modelId="{A71A81CF-B48D-4ADC-BE7A-01EDA39C24FC}" type="presParOf" srcId="{0449DE4C-4E1D-4241-9FFC-247BC280D13B}" destId="{10EA6444-D95A-4A73-8628-E3C34A4EDB97}" srcOrd="2" destOrd="0" presId="urn:microsoft.com/office/officeart/2018/2/layout/IconVerticalSolidList"/>
    <dgm:cxn modelId="{50EA1516-F83B-4D23-A2DC-557D632B6111}" type="presParOf" srcId="{0449DE4C-4E1D-4241-9FFC-247BC280D13B}" destId="{78ED4979-9BCB-4EC8-AAF3-0DBC03E8453A}" srcOrd="3" destOrd="0" presId="urn:microsoft.com/office/officeart/2018/2/layout/IconVerticalSolidList"/>
    <dgm:cxn modelId="{13093CCD-7253-4D9B-9E44-CD0C4695895C}" type="presParOf" srcId="{CBA00EE1-A0F9-4370-8AC8-103771EB6369}" destId="{9B1C3B90-1868-4773-A805-99DA76A50EC9}" srcOrd="3" destOrd="0" presId="urn:microsoft.com/office/officeart/2018/2/layout/IconVerticalSolidList"/>
    <dgm:cxn modelId="{9FAB01F1-A441-4D6A-BEC4-B2D01D66E936}" type="presParOf" srcId="{CBA00EE1-A0F9-4370-8AC8-103771EB6369}" destId="{BB44C6EE-FCB4-4800-94F0-56948C453067}" srcOrd="4" destOrd="0" presId="urn:microsoft.com/office/officeart/2018/2/layout/IconVerticalSolidList"/>
    <dgm:cxn modelId="{DCC0BA0D-A7D1-497A-9987-0959F6D0F4ED}" type="presParOf" srcId="{BB44C6EE-FCB4-4800-94F0-56948C453067}" destId="{3CDA7204-AABA-4A07-8C40-66E60872B5B1}" srcOrd="0" destOrd="0" presId="urn:microsoft.com/office/officeart/2018/2/layout/IconVerticalSolidList"/>
    <dgm:cxn modelId="{BACBFD08-4D0C-4817-BF76-BAD906B13DBA}" type="presParOf" srcId="{BB44C6EE-FCB4-4800-94F0-56948C453067}" destId="{00CE00A9-9535-4AE6-85FF-E6BC6BB87D18}" srcOrd="1" destOrd="0" presId="urn:microsoft.com/office/officeart/2018/2/layout/IconVerticalSolidList"/>
    <dgm:cxn modelId="{835984E8-B42A-4CFF-865D-C3E2BEB3A8FD}" type="presParOf" srcId="{BB44C6EE-FCB4-4800-94F0-56948C453067}" destId="{65854F1B-B637-4FBC-9FE6-10F5011A9051}" srcOrd="2" destOrd="0" presId="urn:microsoft.com/office/officeart/2018/2/layout/IconVerticalSolidList"/>
    <dgm:cxn modelId="{11E2E30D-78A5-4D83-93C1-41422E6F142B}" type="presParOf" srcId="{BB44C6EE-FCB4-4800-94F0-56948C453067}" destId="{BAF7765F-1013-4BCD-B4E5-AC2EF1ACE87E}" srcOrd="3" destOrd="0" presId="urn:microsoft.com/office/officeart/2018/2/layout/IconVerticalSolidList"/>
    <dgm:cxn modelId="{E6C0E6B1-4F16-4239-AB35-25C9B8F8CB01}" type="presParOf" srcId="{CBA00EE1-A0F9-4370-8AC8-103771EB6369}" destId="{3BF38ABD-09AA-4DDE-AF2A-CFEE9B70DA08}" srcOrd="5" destOrd="0" presId="urn:microsoft.com/office/officeart/2018/2/layout/IconVerticalSolidList"/>
    <dgm:cxn modelId="{7FE00371-5744-4123-882F-297C7AE14E77}" type="presParOf" srcId="{CBA00EE1-A0F9-4370-8AC8-103771EB6369}" destId="{C1FE327D-3576-42C6-8F73-3B537499E843}" srcOrd="6" destOrd="0" presId="urn:microsoft.com/office/officeart/2018/2/layout/IconVerticalSolidList"/>
    <dgm:cxn modelId="{0EAE7C88-12B7-408B-9BF5-3465677AB7D4}" type="presParOf" srcId="{C1FE327D-3576-42C6-8F73-3B537499E843}" destId="{80C75946-4803-4D02-99B3-B95FFF175793}" srcOrd="0" destOrd="0" presId="urn:microsoft.com/office/officeart/2018/2/layout/IconVerticalSolidList"/>
    <dgm:cxn modelId="{35B0C730-F1EC-46F8-BCC7-245A2DB42F9E}" type="presParOf" srcId="{C1FE327D-3576-42C6-8F73-3B537499E843}" destId="{0E9064C8-BCA3-409D-AF5B-A736DE7AAC1C}" srcOrd="1" destOrd="0" presId="urn:microsoft.com/office/officeart/2018/2/layout/IconVerticalSolidList"/>
    <dgm:cxn modelId="{8CFE0A71-7646-4893-9625-71F9B7F3A271}" type="presParOf" srcId="{C1FE327D-3576-42C6-8F73-3B537499E843}" destId="{822C293A-4FEC-42E1-972E-09A28C0B58FF}" srcOrd="2" destOrd="0" presId="urn:microsoft.com/office/officeart/2018/2/layout/IconVerticalSolidList"/>
    <dgm:cxn modelId="{ECE707EE-B125-4F52-9637-AF0A05E685A7}" type="presParOf" srcId="{C1FE327D-3576-42C6-8F73-3B537499E843}" destId="{9CF6E06B-A0E0-4E61-90F7-F37B653F62FE}" srcOrd="3" destOrd="0" presId="urn:microsoft.com/office/officeart/2018/2/layout/IconVerticalSolidList"/>
    <dgm:cxn modelId="{C6D14753-DE46-4459-ACCA-BDA89D9B7090}" type="presParOf" srcId="{CBA00EE1-A0F9-4370-8AC8-103771EB6369}" destId="{F8C68E46-7DFE-4AEB-926F-34FC36633028}" srcOrd="7" destOrd="0" presId="urn:microsoft.com/office/officeart/2018/2/layout/IconVerticalSolidList"/>
    <dgm:cxn modelId="{28F0F9DD-2C93-4C9B-81AC-C3A423E74A53}" type="presParOf" srcId="{CBA00EE1-A0F9-4370-8AC8-103771EB6369}" destId="{72818A59-9CDD-4F45-90BB-F7F5B0B90370}" srcOrd="8" destOrd="0" presId="urn:microsoft.com/office/officeart/2018/2/layout/IconVerticalSolidList"/>
    <dgm:cxn modelId="{2AAD1232-2ED0-4F24-96F6-5AE19EFA8FC4}" type="presParOf" srcId="{72818A59-9CDD-4F45-90BB-F7F5B0B90370}" destId="{98CD6A9C-045A-4D27-BD62-25E65AB3E016}" srcOrd="0" destOrd="0" presId="urn:microsoft.com/office/officeart/2018/2/layout/IconVerticalSolidList"/>
    <dgm:cxn modelId="{E4229DEA-8853-484A-AB31-276F6FA7266D}" type="presParOf" srcId="{72818A59-9CDD-4F45-90BB-F7F5B0B90370}" destId="{68411AC6-CE85-49BD-923D-468C5A0DC935}" srcOrd="1" destOrd="0" presId="urn:microsoft.com/office/officeart/2018/2/layout/IconVerticalSolidList"/>
    <dgm:cxn modelId="{10673BE5-8321-4F80-B294-017414BAE1C8}" type="presParOf" srcId="{72818A59-9CDD-4F45-90BB-F7F5B0B90370}" destId="{F395E949-350E-4B02-AEC5-29AE2E437DBD}" srcOrd="2" destOrd="0" presId="urn:microsoft.com/office/officeart/2018/2/layout/IconVerticalSolidList"/>
    <dgm:cxn modelId="{442FEDA8-BE0E-466B-984F-B28F9080ABF5}" type="presParOf" srcId="{72818A59-9CDD-4F45-90BB-F7F5B0B90370}" destId="{DCDCD6F1-84A7-4504-B046-A12D2F7FF0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F884D-0EFE-4CEA-95FB-C711DCBDD21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4891D-622C-4288-86D0-92BE210108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Pretexting: </a:t>
          </a:r>
          <a:r>
            <a:rPr lang="en-GB" b="0" i="0"/>
            <a:t>Fabricating a scenario to gain trust (e.g., pretending to be IT support). </a:t>
          </a:r>
          <a:endParaRPr lang="en-US"/>
        </a:p>
      </dgm:t>
    </dgm:pt>
    <dgm:pt modelId="{1B9EECAD-00B9-4B4B-9375-DE21BF16854B}" type="parTrans" cxnId="{E3A37998-DAB6-407E-BA70-8CA8861A6D00}">
      <dgm:prSet/>
      <dgm:spPr/>
      <dgm:t>
        <a:bodyPr/>
        <a:lstStyle/>
        <a:p>
          <a:endParaRPr lang="en-US"/>
        </a:p>
      </dgm:t>
    </dgm:pt>
    <dgm:pt modelId="{A630339A-3145-44FE-B892-81CA7E956446}" type="sibTrans" cxnId="{E3A37998-DAB6-407E-BA70-8CA8861A6D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419723-CEFB-46D8-9050-816A9028E30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Baiting:</a:t>
          </a:r>
          <a:r>
            <a:rPr lang="en-GB" b="0" i="0"/>
            <a:t> Offering something enticing (e.g., free downloads) to trick you into action. –</a:t>
          </a:r>
          <a:endParaRPr lang="en-US"/>
        </a:p>
      </dgm:t>
    </dgm:pt>
    <dgm:pt modelId="{58834E0A-E24E-4410-9B2C-69F7BBB1E020}" type="parTrans" cxnId="{6BABBEE6-5DB4-4DBF-9D61-5837792C6904}">
      <dgm:prSet/>
      <dgm:spPr/>
      <dgm:t>
        <a:bodyPr/>
        <a:lstStyle/>
        <a:p>
          <a:endParaRPr lang="en-US"/>
        </a:p>
      </dgm:t>
    </dgm:pt>
    <dgm:pt modelId="{B62CF681-FC63-41E8-A2BC-CF986F48488E}" type="sibTrans" cxnId="{6BABBEE6-5DB4-4DBF-9D61-5837792C69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2E0ABF-CCAF-4530-A50F-1C151A36E22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Quid pro quo: </a:t>
          </a:r>
          <a:r>
            <a:rPr lang="en-GB" b="0" i="0"/>
            <a:t>Offering a service in exchange for information.</a:t>
          </a:r>
          <a:endParaRPr lang="en-US"/>
        </a:p>
      </dgm:t>
    </dgm:pt>
    <dgm:pt modelId="{FE1F7164-3740-49F5-B3E6-60DAA3CFD0F4}" type="parTrans" cxnId="{3EA83C01-C236-4891-BBEB-03D5EFACCFB0}">
      <dgm:prSet/>
      <dgm:spPr/>
      <dgm:t>
        <a:bodyPr/>
        <a:lstStyle/>
        <a:p>
          <a:endParaRPr lang="en-US"/>
        </a:p>
      </dgm:t>
    </dgm:pt>
    <dgm:pt modelId="{96AAFEEA-1CA6-4CB2-AA68-7620238357CC}" type="sibTrans" cxnId="{3EA83C01-C236-4891-BBEB-03D5EFACCF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BEED18-2FEA-435A-857A-091BD18C9C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Tailgating:</a:t>
          </a:r>
          <a:r>
            <a:rPr lang="en-GB" b="0" i="0"/>
            <a:t> Physically following someone into a restricted area. </a:t>
          </a:r>
          <a:endParaRPr lang="en-US"/>
        </a:p>
      </dgm:t>
    </dgm:pt>
    <dgm:pt modelId="{FC3E4661-0FA5-4D71-8DC9-F9F3B459FC5D}" type="parTrans" cxnId="{B9578AB8-7492-424C-9677-5AA91C00A0F3}">
      <dgm:prSet/>
      <dgm:spPr/>
      <dgm:t>
        <a:bodyPr/>
        <a:lstStyle/>
        <a:p>
          <a:endParaRPr lang="en-US"/>
        </a:p>
      </dgm:t>
    </dgm:pt>
    <dgm:pt modelId="{AC94C088-EDB1-4DA7-975D-9A9B9B8A6302}" type="sibTrans" cxnId="{B9578AB8-7492-424C-9677-5AA91C00A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098CFC-921E-4E94-BF23-4B99747946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Emotional manipulation</a:t>
          </a:r>
          <a:r>
            <a:rPr lang="en-GB" b="0" i="0"/>
            <a:t>: Creating fear, urgency, or curiosity to push quick decisions.</a:t>
          </a:r>
          <a:endParaRPr lang="en-US"/>
        </a:p>
      </dgm:t>
    </dgm:pt>
    <dgm:pt modelId="{89719704-4D87-4DAA-91F8-027C9FC47647}" type="parTrans" cxnId="{6C17469A-7049-4432-B54D-6614D34FF17F}">
      <dgm:prSet/>
      <dgm:spPr/>
      <dgm:t>
        <a:bodyPr/>
        <a:lstStyle/>
        <a:p>
          <a:endParaRPr lang="en-US"/>
        </a:p>
      </dgm:t>
    </dgm:pt>
    <dgm:pt modelId="{483943CA-3D5D-4EF1-963A-89195882C5E1}" type="sibTrans" cxnId="{6C17469A-7049-4432-B54D-6614D34FF17F}">
      <dgm:prSet/>
      <dgm:spPr/>
      <dgm:t>
        <a:bodyPr/>
        <a:lstStyle/>
        <a:p>
          <a:endParaRPr lang="en-US"/>
        </a:p>
      </dgm:t>
    </dgm:pt>
    <dgm:pt modelId="{00912C36-61AA-409C-91BC-03DBA46F04A1}" type="pres">
      <dgm:prSet presAssocID="{74EF884D-0EFE-4CEA-95FB-C711DCBDD219}" presName="root" presStyleCnt="0">
        <dgm:presLayoutVars>
          <dgm:dir/>
          <dgm:resizeHandles val="exact"/>
        </dgm:presLayoutVars>
      </dgm:prSet>
      <dgm:spPr/>
    </dgm:pt>
    <dgm:pt modelId="{9BB9A38B-8B2B-45B7-8BC8-0E6D1F795AE2}" type="pres">
      <dgm:prSet presAssocID="{74EF884D-0EFE-4CEA-95FB-C711DCBDD219}" presName="container" presStyleCnt="0">
        <dgm:presLayoutVars>
          <dgm:dir/>
          <dgm:resizeHandles val="exact"/>
        </dgm:presLayoutVars>
      </dgm:prSet>
      <dgm:spPr/>
    </dgm:pt>
    <dgm:pt modelId="{ECAFEBD7-6D27-4BE4-A75F-732483AB8AB6}" type="pres">
      <dgm:prSet presAssocID="{8334891D-622C-4288-86D0-92BE210108AF}" presName="compNode" presStyleCnt="0"/>
      <dgm:spPr/>
    </dgm:pt>
    <dgm:pt modelId="{C6BA539C-4ECA-4671-9A3B-7DFE9A029330}" type="pres">
      <dgm:prSet presAssocID="{8334891D-622C-4288-86D0-92BE210108AF}" presName="iconBgRect" presStyleLbl="bgShp" presStyleIdx="0" presStyleCnt="5"/>
      <dgm:spPr/>
    </dgm:pt>
    <dgm:pt modelId="{06E04DED-A813-47DD-9DBC-D48BA55EF582}" type="pres">
      <dgm:prSet presAssocID="{8334891D-622C-4288-86D0-92BE210108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71788F5-9B8B-4169-8F12-1EB0F33B35E1}" type="pres">
      <dgm:prSet presAssocID="{8334891D-622C-4288-86D0-92BE210108AF}" presName="spaceRect" presStyleCnt="0"/>
      <dgm:spPr/>
    </dgm:pt>
    <dgm:pt modelId="{9B2E8909-CB7E-4392-91AB-2AFD24B8610C}" type="pres">
      <dgm:prSet presAssocID="{8334891D-622C-4288-86D0-92BE210108AF}" presName="textRect" presStyleLbl="revTx" presStyleIdx="0" presStyleCnt="5">
        <dgm:presLayoutVars>
          <dgm:chMax val="1"/>
          <dgm:chPref val="1"/>
        </dgm:presLayoutVars>
      </dgm:prSet>
      <dgm:spPr/>
    </dgm:pt>
    <dgm:pt modelId="{43E62921-34E2-4882-A0D6-56EE37B638FE}" type="pres">
      <dgm:prSet presAssocID="{A630339A-3145-44FE-B892-81CA7E956446}" presName="sibTrans" presStyleLbl="sibTrans2D1" presStyleIdx="0" presStyleCnt="0"/>
      <dgm:spPr/>
    </dgm:pt>
    <dgm:pt modelId="{D41E777C-A5B7-4E9F-9324-43790F06008B}" type="pres">
      <dgm:prSet presAssocID="{BE419723-CEFB-46D8-9050-816A9028E306}" presName="compNode" presStyleCnt="0"/>
      <dgm:spPr/>
    </dgm:pt>
    <dgm:pt modelId="{2B459059-97DB-4616-8464-1C89B1B35E73}" type="pres">
      <dgm:prSet presAssocID="{BE419723-CEFB-46D8-9050-816A9028E306}" presName="iconBgRect" presStyleLbl="bgShp" presStyleIdx="1" presStyleCnt="5"/>
      <dgm:spPr/>
    </dgm:pt>
    <dgm:pt modelId="{2CE31A14-EA0D-4044-824F-72F5729631F3}" type="pres">
      <dgm:prSet presAssocID="{BE419723-CEFB-46D8-9050-816A9028E3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7F8843F3-8741-4123-9AFE-66D13252F602}" type="pres">
      <dgm:prSet presAssocID="{BE419723-CEFB-46D8-9050-816A9028E306}" presName="spaceRect" presStyleCnt="0"/>
      <dgm:spPr/>
    </dgm:pt>
    <dgm:pt modelId="{84CE4330-A2B8-4DE9-8D77-875908022CCB}" type="pres">
      <dgm:prSet presAssocID="{BE419723-CEFB-46D8-9050-816A9028E306}" presName="textRect" presStyleLbl="revTx" presStyleIdx="1" presStyleCnt="5">
        <dgm:presLayoutVars>
          <dgm:chMax val="1"/>
          <dgm:chPref val="1"/>
        </dgm:presLayoutVars>
      </dgm:prSet>
      <dgm:spPr/>
    </dgm:pt>
    <dgm:pt modelId="{ABFE94B3-7E4A-4E48-B5EE-08EBD7A7C117}" type="pres">
      <dgm:prSet presAssocID="{B62CF681-FC63-41E8-A2BC-CF986F48488E}" presName="sibTrans" presStyleLbl="sibTrans2D1" presStyleIdx="0" presStyleCnt="0"/>
      <dgm:spPr/>
    </dgm:pt>
    <dgm:pt modelId="{CE6306FB-42EC-456F-AA2D-CAC69D32191D}" type="pres">
      <dgm:prSet presAssocID="{9E2E0ABF-CCAF-4530-A50F-1C151A36E226}" presName="compNode" presStyleCnt="0"/>
      <dgm:spPr/>
    </dgm:pt>
    <dgm:pt modelId="{17ECF8D7-6477-4A79-ACBA-9A43F27FB42C}" type="pres">
      <dgm:prSet presAssocID="{9E2E0ABF-CCAF-4530-A50F-1C151A36E226}" presName="iconBgRect" presStyleLbl="bgShp" presStyleIdx="2" presStyleCnt="5"/>
      <dgm:spPr/>
    </dgm:pt>
    <dgm:pt modelId="{B853B57C-E1AF-42C6-8EC8-EB836BB39FDE}" type="pres">
      <dgm:prSet presAssocID="{9E2E0ABF-CCAF-4530-A50F-1C151A36E2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FB0A746-CDB3-4C45-94B0-4B5F7345FF30}" type="pres">
      <dgm:prSet presAssocID="{9E2E0ABF-CCAF-4530-A50F-1C151A36E226}" presName="spaceRect" presStyleCnt="0"/>
      <dgm:spPr/>
    </dgm:pt>
    <dgm:pt modelId="{CE976713-EC46-41A1-BFD0-09DB72E0DCA1}" type="pres">
      <dgm:prSet presAssocID="{9E2E0ABF-CCAF-4530-A50F-1C151A36E226}" presName="textRect" presStyleLbl="revTx" presStyleIdx="2" presStyleCnt="5">
        <dgm:presLayoutVars>
          <dgm:chMax val="1"/>
          <dgm:chPref val="1"/>
        </dgm:presLayoutVars>
      </dgm:prSet>
      <dgm:spPr/>
    </dgm:pt>
    <dgm:pt modelId="{68036A68-200B-4709-AB74-976EA55D4EC0}" type="pres">
      <dgm:prSet presAssocID="{96AAFEEA-1CA6-4CB2-AA68-7620238357CC}" presName="sibTrans" presStyleLbl="sibTrans2D1" presStyleIdx="0" presStyleCnt="0"/>
      <dgm:spPr/>
    </dgm:pt>
    <dgm:pt modelId="{BA69AD98-704D-4E27-A335-3A16A1AEE633}" type="pres">
      <dgm:prSet presAssocID="{36BEED18-2FEA-435A-857A-091BD18C9C7D}" presName="compNode" presStyleCnt="0"/>
      <dgm:spPr/>
    </dgm:pt>
    <dgm:pt modelId="{B258F144-D337-484A-8C24-CE84D652B46E}" type="pres">
      <dgm:prSet presAssocID="{36BEED18-2FEA-435A-857A-091BD18C9C7D}" presName="iconBgRect" presStyleLbl="bgShp" presStyleIdx="3" presStyleCnt="5"/>
      <dgm:spPr/>
    </dgm:pt>
    <dgm:pt modelId="{BB886A5D-AA90-4ACC-94B3-DE553B9D58CF}" type="pres">
      <dgm:prSet presAssocID="{36BEED18-2FEA-435A-857A-091BD18C9C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FA4BBF7-8964-432E-B64A-6D9B08AEC633}" type="pres">
      <dgm:prSet presAssocID="{36BEED18-2FEA-435A-857A-091BD18C9C7D}" presName="spaceRect" presStyleCnt="0"/>
      <dgm:spPr/>
    </dgm:pt>
    <dgm:pt modelId="{4786F65F-89E0-473B-BD82-CFCAA20128EF}" type="pres">
      <dgm:prSet presAssocID="{36BEED18-2FEA-435A-857A-091BD18C9C7D}" presName="textRect" presStyleLbl="revTx" presStyleIdx="3" presStyleCnt="5">
        <dgm:presLayoutVars>
          <dgm:chMax val="1"/>
          <dgm:chPref val="1"/>
        </dgm:presLayoutVars>
      </dgm:prSet>
      <dgm:spPr/>
    </dgm:pt>
    <dgm:pt modelId="{2A8F8815-9F1C-4994-B1E7-78BAECAB10D5}" type="pres">
      <dgm:prSet presAssocID="{AC94C088-EDB1-4DA7-975D-9A9B9B8A6302}" presName="sibTrans" presStyleLbl="sibTrans2D1" presStyleIdx="0" presStyleCnt="0"/>
      <dgm:spPr/>
    </dgm:pt>
    <dgm:pt modelId="{D2637548-A843-4F1E-8CA0-296151EF59B9}" type="pres">
      <dgm:prSet presAssocID="{E8098CFC-921E-4E94-BF23-4B99747946CB}" presName="compNode" presStyleCnt="0"/>
      <dgm:spPr/>
    </dgm:pt>
    <dgm:pt modelId="{C8A08981-DF12-49BC-B8D1-2C387611003A}" type="pres">
      <dgm:prSet presAssocID="{E8098CFC-921E-4E94-BF23-4B99747946CB}" presName="iconBgRect" presStyleLbl="bgShp" presStyleIdx="4" presStyleCnt="5"/>
      <dgm:spPr/>
    </dgm:pt>
    <dgm:pt modelId="{E193BA98-4992-4AF0-93A8-296E88D12F0F}" type="pres">
      <dgm:prSet presAssocID="{E8098CFC-921E-4E94-BF23-4B99747946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1867ACB1-581C-4CD0-BC6B-6424156CBBFC}" type="pres">
      <dgm:prSet presAssocID="{E8098CFC-921E-4E94-BF23-4B99747946CB}" presName="spaceRect" presStyleCnt="0"/>
      <dgm:spPr/>
    </dgm:pt>
    <dgm:pt modelId="{CB1AE01F-2AF0-486A-A5A1-92EA36B7388E}" type="pres">
      <dgm:prSet presAssocID="{E8098CFC-921E-4E94-BF23-4B99747946C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EA83C01-C236-4891-BBEB-03D5EFACCFB0}" srcId="{74EF884D-0EFE-4CEA-95FB-C711DCBDD219}" destId="{9E2E0ABF-CCAF-4530-A50F-1C151A36E226}" srcOrd="2" destOrd="0" parTransId="{FE1F7164-3740-49F5-B3E6-60DAA3CFD0F4}" sibTransId="{96AAFEEA-1CA6-4CB2-AA68-7620238357CC}"/>
    <dgm:cxn modelId="{D10CDC09-7822-42BA-B270-D065CF9D535C}" type="presOf" srcId="{74EF884D-0EFE-4CEA-95FB-C711DCBDD219}" destId="{00912C36-61AA-409C-91BC-03DBA46F04A1}" srcOrd="0" destOrd="0" presId="urn:microsoft.com/office/officeart/2018/2/layout/IconCircleList"/>
    <dgm:cxn modelId="{F91ED23D-6A7C-4903-8F2F-DEF3DE90B911}" type="presOf" srcId="{AC94C088-EDB1-4DA7-975D-9A9B9B8A6302}" destId="{2A8F8815-9F1C-4994-B1E7-78BAECAB10D5}" srcOrd="0" destOrd="0" presId="urn:microsoft.com/office/officeart/2018/2/layout/IconCircleList"/>
    <dgm:cxn modelId="{FC60945C-167F-40CC-A43F-8925994C699C}" type="presOf" srcId="{A630339A-3145-44FE-B892-81CA7E956446}" destId="{43E62921-34E2-4882-A0D6-56EE37B638FE}" srcOrd="0" destOrd="0" presId="urn:microsoft.com/office/officeart/2018/2/layout/IconCircleList"/>
    <dgm:cxn modelId="{AABAF66B-9A1D-4B26-8459-E651FD65B81C}" type="presOf" srcId="{8334891D-622C-4288-86D0-92BE210108AF}" destId="{9B2E8909-CB7E-4392-91AB-2AFD24B8610C}" srcOrd="0" destOrd="0" presId="urn:microsoft.com/office/officeart/2018/2/layout/IconCircleList"/>
    <dgm:cxn modelId="{5C723079-5F2B-4466-B6EB-AA341D392DB9}" type="presOf" srcId="{E8098CFC-921E-4E94-BF23-4B99747946CB}" destId="{CB1AE01F-2AF0-486A-A5A1-92EA36B7388E}" srcOrd="0" destOrd="0" presId="urn:microsoft.com/office/officeart/2018/2/layout/IconCircleList"/>
    <dgm:cxn modelId="{9E01187F-E74B-406F-86D2-26E2EFBEE375}" type="presOf" srcId="{9E2E0ABF-CCAF-4530-A50F-1C151A36E226}" destId="{CE976713-EC46-41A1-BFD0-09DB72E0DCA1}" srcOrd="0" destOrd="0" presId="urn:microsoft.com/office/officeart/2018/2/layout/IconCircleList"/>
    <dgm:cxn modelId="{E3A37998-DAB6-407E-BA70-8CA8861A6D00}" srcId="{74EF884D-0EFE-4CEA-95FB-C711DCBDD219}" destId="{8334891D-622C-4288-86D0-92BE210108AF}" srcOrd="0" destOrd="0" parTransId="{1B9EECAD-00B9-4B4B-9375-DE21BF16854B}" sibTransId="{A630339A-3145-44FE-B892-81CA7E956446}"/>
    <dgm:cxn modelId="{6C17469A-7049-4432-B54D-6614D34FF17F}" srcId="{74EF884D-0EFE-4CEA-95FB-C711DCBDD219}" destId="{E8098CFC-921E-4E94-BF23-4B99747946CB}" srcOrd="4" destOrd="0" parTransId="{89719704-4D87-4DAA-91F8-027C9FC47647}" sibTransId="{483943CA-3D5D-4EF1-963A-89195882C5E1}"/>
    <dgm:cxn modelId="{74F63CA2-386C-4D89-B04E-D256F498F691}" type="presOf" srcId="{36BEED18-2FEA-435A-857A-091BD18C9C7D}" destId="{4786F65F-89E0-473B-BD82-CFCAA20128EF}" srcOrd="0" destOrd="0" presId="urn:microsoft.com/office/officeart/2018/2/layout/IconCircleList"/>
    <dgm:cxn modelId="{A4C4F6A5-F969-4FB6-8E51-8F9B86B558FD}" type="presOf" srcId="{BE419723-CEFB-46D8-9050-816A9028E306}" destId="{84CE4330-A2B8-4DE9-8D77-875908022CCB}" srcOrd="0" destOrd="0" presId="urn:microsoft.com/office/officeart/2018/2/layout/IconCircleList"/>
    <dgm:cxn modelId="{6799D1A9-DEAB-4C92-8513-0CC62F4A4F6E}" type="presOf" srcId="{96AAFEEA-1CA6-4CB2-AA68-7620238357CC}" destId="{68036A68-200B-4709-AB74-976EA55D4EC0}" srcOrd="0" destOrd="0" presId="urn:microsoft.com/office/officeart/2018/2/layout/IconCircleList"/>
    <dgm:cxn modelId="{B9578AB8-7492-424C-9677-5AA91C00A0F3}" srcId="{74EF884D-0EFE-4CEA-95FB-C711DCBDD219}" destId="{36BEED18-2FEA-435A-857A-091BD18C9C7D}" srcOrd="3" destOrd="0" parTransId="{FC3E4661-0FA5-4D71-8DC9-F9F3B459FC5D}" sibTransId="{AC94C088-EDB1-4DA7-975D-9A9B9B8A6302}"/>
    <dgm:cxn modelId="{B0D496CD-F8B5-4366-9E2B-3879825BBEFE}" type="presOf" srcId="{B62CF681-FC63-41E8-A2BC-CF986F48488E}" destId="{ABFE94B3-7E4A-4E48-B5EE-08EBD7A7C117}" srcOrd="0" destOrd="0" presId="urn:microsoft.com/office/officeart/2018/2/layout/IconCircleList"/>
    <dgm:cxn modelId="{6BABBEE6-5DB4-4DBF-9D61-5837792C6904}" srcId="{74EF884D-0EFE-4CEA-95FB-C711DCBDD219}" destId="{BE419723-CEFB-46D8-9050-816A9028E306}" srcOrd="1" destOrd="0" parTransId="{58834E0A-E24E-4410-9B2C-69F7BBB1E020}" sibTransId="{B62CF681-FC63-41E8-A2BC-CF986F48488E}"/>
    <dgm:cxn modelId="{782C376D-065D-4502-BB2C-8E8B575448FE}" type="presParOf" srcId="{00912C36-61AA-409C-91BC-03DBA46F04A1}" destId="{9BB9A38B-8B2B-45B7-8BC8-0E6D1F795AE2}" srcOrd="0" destOrd="0" presId="urn:microsoft.com/office/officeart/2018/2/layout/IconCircleList"/>
    <dgm:cxn modelId="{2EE8E4B4-3E03-43D7-9129-B9B27EE56058}" type="presParOf" srcId="{9BB9A38B-8B2B-45B7-8BC8-0E6D1F795AE2}" destId="{ECAFEBD7-6D27-4BE4-A75F-732483AB8AB6}" srcOrd="0" destOrd="0" presId="urn:microsoft.com/office/officeart/2018/2/layout/IconCircleList"/>
    <dgm:cxn modelId="{C42DA71A-8AA0-4372-BE66-DFED70BBBAFC}" type="presParOf" srcId="{ECAFEBD7-6D27-4BE4-A75F-732483AB8AB6}" destId="{C6BA539C-4ECA-4671-9A3B-7DFE9A029330}" srcOrd="0" destOrd="0" presId="urn:microsoft.com/office/officeart/2018/2/layout/IconCircleList"/>
    <dgm:cxn modelId="{AB19527B-8F6D-4AA9-923A-2E2D08AE068E}" type="presParOf" srcId="{ECAFEBD7-6D27-4BE4-A75F-732483AB8AB6}" destId="{06E04DED-A813-47DD-9DBC-D48BA55EF582}" srcOrd="1" destOrd="0" presId="urn:microsoft.com/office/officeart/2018/2/layout/IconCircleList"/>
    <dgm:cxn modelId="{EE137959-DAF9-4596-A058-B9939D0E4BA7}" type="presParOf" srcId="{ECAFEBD7-6D27-4BE4-A75F-732483AB8AB6}" destId="{F71788F5-9B8B-4169-8F12-1EB0F33B35E1}" srcOrd="2" destOrd="0" presId="urn:microsoft.com/office/officeart/2018/2/layout/IconCircleList"/>
    <dgm:cxn modelId="{4D27CFBF-E6B8-4CEA-8F45-C88A4C837656}" type="presParOf" srcId="{ECAFEBD7-6D27-4BE4-A75F-732483AB8AB6}" destId="{9B2E8909-CB7E-4392-91AB-2AFD24B8610C}" srcOrd="3" destOrd="0" presId="urn:microsoft.com/office/officeart/2018/2/layout/IconCircleList"/>
    <dgm:cxn modelId="{8E4B49BC-2DBA-464D-A869-002AE915BBEE}" type="presParOf" srcId="{9BB9A38B-8B2B-45B7-8BC8-0E6D1F795AE2}" destId="{43E62921-34E2-4882-A0D6-56EE37B638FE}" srcOrd="1" destOrd="0" presId="urn:microsoft.com/office/officeart/2018/2/layout/IconCircleList"/>
    <dgm:cxn modelId="{71793E3B-1291-4B09-9468-DDC068E885FE}" type="presParOf" srcId="{9BB9A38B-8B2B-45B7-8BC8-0E6D1F795AE2}" destId="{D41E777C-A5B7-4E9F-9324-43790F06008B}" srcOrd="2" destOrd="0" presId="urn:microsoft.com/office/officeart/2018/2/layout/IconCircleList"/>
    <dgm:cxn modelId="{BE110E25-0222-43FB-8FCF-E5F017CCB97F}" type="presParOf" srcId="{D41E777C-A5B7-4E9F-9324-43790F06008B}" destId="{2B459059-97DB-4616-8464-1C89B1B35E73}" srcOrd="0" destOrd="0" presId="urn:microsoft.com/office/officeart/2018/2/layout/IconCircleList"/>
    <dgm:cxn modelId="{101BD34B-8DDE-4885-9B8F-6F9A963D1A82}" type="presParOf" srcId="{D41E777C-A5B7-4E9F-9324-43790F06008B}" destId="{2CE31A14-EA0D-4044-824F-72F5729631F3}" srcOrd="1" destOrd="0" presId="urn:microsoft.com/office/officeart/2018/2/layout/IconCircleList"/>
    <dgm:cxn modelId="{796B74B7-D475-4696-AA94-97071376FEAE}" type="presParOf" srcId="{D41E777C-A5B7-4E9F-9324-43790F06008B}" destId="{7F8843F3-8741-4123-9AFE-66D13252F602}" srcOrd="2" destOrd="0" presId="urn:microsoft.com/office/officeart/2018/2/layout/IconCircleList"/>
    <dgm:cxn modelId="{8F5BD553-81DC-4378-AAC1-18DE5DF7D0DB}" type="presParOf" srcId="{D41E777C-A5B7-4E9F-9324-43790F06008B}" destId="{84CE4330-A2B8-4DE9-8D77-875908022CCB}" srcOrd="3" destOrd="0" presId="urn:microsoft.com/office/officeart/2018/2/layout/IconCircleList"/>
    <dgm:cxn modelId="{39CECEC4-DE3C-460C-89EC-529F52BF10DB}" type="presParOf" srcId="{9BB9A38B-8B2B-45B7-8BC8-0E6D1F795AE2}" destId="{ABFE94B3-7E4A-4E48-B5EE-08EBD7A7C117}" srcOrd="3" destOrd="0" presId="urn:microsoft.com/office/officeart/2018/2/layout/IconCircleList"/>
    <dgm:cxn modelId="{D0CFAD07-126A-4104-847C-023A78127E23}" type="presParOf" srcId="{9BB9A38B-8B2B-45B7-8BC8-0E6D1F795AE2}" destId="{CE6306FB-42EC-456F-AA2D-CAC69D32191D}" srcOrd="4" destOrd="0" presId="urn:microsoft.com/office/officeart/2018/2/layout/IconCircleList"/>
    <dgm:cxn modelId="{8CC5681B-AE14-4078-9820-B7576C5F747D}" type="presParOf" srcId="{CE6306FB-42EC-456F-AA2D-CAC69D32191D}" destId="{17ECF8D7-6477-4A79-ACBA-9A43F27FB42C}" srcOrd="0" destOrd="0" presId="urn:microsoft.com/office/officeart/2018/2/layout/IconCircleList"/>
    <dgm:cxn modelId="{22B859A0-193D-42F8-B71A-89EBBC6EC0EB}" type="presParOf" srcId="{CE6306FB-42EC-456F-AA2D-CAC69D32191D}" destId="{B853B57C-E1AF-42C6-8EC8-EB836BB39FDE}" srcOrd="1" destOrd="0" presId="urn:microsoft.com/office/officeart/2018/2/layout/IconCircleList"/>
    <dgm:cxn modelId="{A1C92E97-CCB0-4D07-B376-07B3A2AF9E98}" type="presParOf" srcId="{CE6306FB-42EC-456F-AA2D-CAC69D32191D}" destId="{3FB0A746-CDB3-4C45-94B0-4B5F7345FF30}" srcOrd="2" destOrd="0" presId="urn:microsoft.com/office/officeart/2018/2/layout/IconCircleList"/>
    <dgm:cxn modelId="{18B4DE0B-B6FA-427B-9690-F5D8DB98BBAF}" type="presParOf" srcId="{CE6306FB-42EC-456F-AA2D-CAC69D32191D}" destId="{CE976713-EC46-41A1-BFD0-09DB72E0DCA1}" srcOrd="3" destOrd="0" presId="urn:microsoft.com/office/officeart/2018/2/layout/IconCircleList"/>
    <dgm:cxn modelId="{2CEBD84E-DC3B-4D37-A4BC-4E5FFD8895A0}" type="presParOf" srcId="{9BB9A38B-8B2B-45B7-8BC8-0E6D1F795AE2}" destId="{68036A68-200B-4709-AB74-976EA55D4EC0}" srcOrd="5" destOrd="0" presId="urn:microsoft.com/office/officeart/2018/2/layout/IconCircleList"/>
    <dgm:cxn modelId="{52C72356-BBEF-4047-9B8A-3126FEC6F476}" type="presParOf" srcId="{9BB9A38B-8B2B-45B7-8BC8-0E6D1F795AE2}" destId="{BA69AD98-704D-4E27-A335-3A16A1AEE633}" srcOrd="6" destOrd="0" presId="urn:microsoft.com/office/officeart/2018/2/layout/IconCircleList"/>
    <dgm:cxn modelId="{5B116B5E-76EB-43A0-9EC8-39EC3F24D460}" type="presParOf" srcId="{BA69AD98-704D-4E27-A335-3A16A1AEE633}" destId="{B258F144-D337-484A-8C24-CE84D652B46E}" srcOrd="0" destOrd="0" presId="urn:microsoft.com/office/officeart/2018/2/layout/IconCircleList"/>
    <dgm:cxn modelId="{E9470A57-D841-4E94-B8E0-407021C35A05}" type="presParOf" srcId="{BA69AD98-704D-4E27-A335-3A16A1AEE633}" destId="{BB886A5D-AA90-4ACC-94B3-DE553B9D58CF}" srcOrd="1" destOrd="0" presId="urn:microsoft.com/office/officeart/2018/2/layout/IconCircleList"/>
    <dgm:cxn modelId="{5286C65A-D206-464D-836F-717F5F527C0B}" type="presParOf" srcId="{BA69AD98-704D-4E27-A335-3A16A1AEE633}" destId="{6FA4BBF7-8964-432E-B64A-6D9B08AEC633}" srcOrd="2" destOrd="0" presId="urn:microsoft.com/office/officeart/2018/2/layout/IconCircleList"/>
    <dgm:cxn modelId="{8260E77E-C2E7-4409-A576-F84DFB77EFC9}" type="presParOf" srcId="{BA69AD98-704D-4E27-A335-3A16A1AEE633}" destId="{4786F65F-89E0-473B-BD82-CFCAA20128EF}" srcOrd="3" destOrd="0" presId="urn:microsoft.com/office/officeart/2018/2/layout/IconCircleList"/>
    <dgm:cxn modelId="{C56E7893-8D06-4742-8E42-FE66935F776D}" type="presParOf" srcId="{9BB9A38B-8B2B-45B7-8BC8-0E6D1F795AE2}" destId="{2A8F8815-9F1C-4994-B1E7-78BAECAB10D5}" srcOrd="7" destOrd="0" presId="urn:microsoft.com/office/officeart/2018/2/layout/IconCircleList"/>
    <dgm:cxn modelId="{151BCFFC-11B7-4519-94E6-B401FDC3EE7E}" type="presParOf" srcId="{9BB9A38B-8B2B-45B7-8BC8-0E6D1F795AE2}" destId="{D2637548-A843-4F1E-8CA0-296151EF59B9}" srcOrd="8" destOrd="0" presId="urn:microsoft.com/office/officeart/2018/2/layout/IconCircleList"/>
    <dgm:cxn modelId="{A8C6E88D-6695-4980-9509-8206DDBD0C9C}" type="presParOf" srcId="{D2637548-A843-4F1E-8CA0-296151EF59B9}" destId="{C8A08981-DF12-49BC-B8D1-2C387611003A}" srcOrd="0" destOrd="0" presId="urn:microsoft.com/office/officeart/2018/2/layout/IconCircleList"/>
    <dgm:cxn modelId="{12B990AC-5EF2-4B8B-BE35-16335F91C8CF}" type="presParOf" srcId="{D2637548-A843-4F1E-8CA0-296151EF59B9}" destId="{E193BA98-4992-4AF0-93A8-296E88D12F0F}" srcOrd="1" destOrd="0" presId="urn:microsoft.com/office/officeart/2018/2/layout/IconCircleList"/>
    <dgm:cxn modelId="{043E6C65-FF16-4D01-8EC5-698AB2D2E4D5}" type="presParOf" srcId="{D2637548-A843-4F1E-8CA0-296151EF59B9}" destId="{1867ACB1-581C-4CD0-BC6B-6424156CBBFC}" srcOrd="2" destOrd="0" presId="urn:microsoft.com/office/officeart/2018/2/layout/IconCircleList"/>
    <dgm:cxn modelId="{E4F440DF-E715-48A9-B2AD-985135DEE27C}" type="presParOf" srcId="{D2637548-A843-4F1E-8CA0-296151EF59B9}" destId="{CB1AE01F-2AF0-486A-A5A1-92EA36B738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95EDC-5418-4C8A-A921-A71AD6D9AE0D}">
      <dsp:nvSpPr>
        <dsp:cNvPr id="0" name=""/>
        <dsp:cNvSpPr/>
      </dsp:nvSpPr>
      <dsp:spPr>
        <a:xfrm>
          <a:off x="0" y="3169"/>
          <a:ext cx="9404352" cy="6750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A8F88-9104-4EC2-9AD3-93C6DAF13762}">
      <dsp:nvSpPr>
        <dsp:cNvPr id="0" name=""/>
        <dsp:cNvSpPr/>
      </dsp:nvSpPr>
      <dsp:spPr>
        <a:xfrm>
          <a:off x="204192" y="155047"/>
          <a:ext cx="371258" cy="371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1703F-2B17-4629-A516-4F997F70FDBE}">
      <dsp:nvSpPr>
        <dsp:cNvPr id="0" name=""/>
        <dsp:cNvSpPr/>
      </dsp:nvSpPr>
      <dsp:spPr>
        <a:xfrm>
          <a:off x="779643" y="3169"/>
          <a:ext cx="8624708" cy="6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39" tIns="71439" rIns="71439" bIns="714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Tips</a:t>
          </a:r>
          <a:endParaRPr lang="en-US" sz="1900" kern="1200"/>
        </a:p>
      </dsp:txBody>
      <dsp:txXfrm>
        <a:off x="779643" y="3169"/>
        <a:ext cx="8624708" cy="675015"/>
      </dsp:txXfrm>
    </dsp:sp>
    <dsp:sp modelId="{F002A4F8-332B-49C5-A03E-47AF5F5FC639}">
      <dsp:nvSpPr>
        <dsp:cNvPr id="0" name=""/>
        <dsp:cNvSpPr/>
      </dsp:nvSpPr>
      <dsp:spPr>
        <a:xfrm>
          <a:off x="0" y="846939"/>
          <a:ext cx="9404352" cy="6750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87490-2328-463B-BF4C-5E43EE77EAEB}">
      <dsp:nvSpPr>
        <dsp:cNvPr id="0" name=""/>
        <dsp:cNvSpPr/>
      </dsp:nvSpPr>
      <dsp:spPr>
        <a:xfrm>
          <a:off x="204192" y="998817"/>
          <a:ext cx="371258" cy="371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D4979-9BCB-4EC8-AAF3-0DBC03E8453A}">
      <dsp:nvSpPr>
        <dsp:cNvPr id="0" name=""/>
        <dsp:cNvSpPr/>
      </dsp:nvSpPr>
      <dsp:spPr>
        <a:xfrm>
          <a:off x="779643" y="846939"/>
          <a:ext cx="8624708" cy="6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39" tIns="71439" rIns="71439" bIns="714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Hover before clicking: Check where links actually lead.</a:t>
          </a:r>
          <a:endParaRPr lang="en-US" sz="1900" kern="1200"/>
        </a:p>
      </dsp:txBody>
      <dsp:txXfrm>
        <a:off x="779643" y="846939"/>
        <a:ext cx="8624708" cy="675015"/>
      </dsp:txXfrm>
    </dsp:sp>
    <dsp:sp modelId="{3CDA7204-AABA-4A07-8C40-66E60872B5B1}">
      <dsp:nvSpPr>
        <dsp:cNvPr id="0" name=""/>
        <dsp:cNvSpPr/>
      </dsp:nvSpPr>
      <dsp:spPr>
        <a:xfrm>
          <a:off x="0" y="1690709"/>
          <a:ext cx="9404352" cy="6750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E00A9-9535-4AE6-85FF-E6BC6BB87D18}">
      <dsp:nvSpPr>
        <dsp:cNvPr id="0" name=""/>
        <dsp:cNvSpPr/>
      </dsp:nvSpPr>
      <dsp:spPr>
        <a:xfrm>
          <a:off x="204192" y="1842587"/>
          <a:ext cx="371258" cy="371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7765F-1013-4BCD-B4E5-AC2EF1ACE87E}">
      <dsp:nvSpPr>
        <dsp:cNvPr id="0" name=""/>
        <dsp:cNvSpPr/>
      </dsp:nvSpPr>
      <dsp:spPr>
        <a:xfrm>
          <a:off x="779643" y="1690709"/>
          <a:ext cx="8624708" cy="6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39" tIns="71439" rIns="71439" bIns="714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Don’t share credentials: Even if the email looks official</a:t>
          </a:r>
          <a:endParaRPr lang="en-US" sz="1900" kern="1200"/>
        </a:p>
      </dsp:txBody>
      <dsp:txXfrm>
        <a:off x="779643" y="1690709"/>
        <a:ext cx="8624708" cy="675015"/>
      </dsp:txXfrm>
    </dsp:sp>
    <dsp:sp modelId="{80C75946-4803-4D02-99B3-B95FFF175793}">
      <dsp:nvSpPr>
        <dsp:cNvPr id="0" name=""/>
        <dsp:cNvSpPr/>
      </dsp:nvSpPr>
      <dsp:spPr>
        <a:xfrm>
          <a:off x="0" y="2534478"/>
          <a:ext cx="9404352" cy="6750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064C8-BCA3-409D-AF5B-A736DE7AAC1C}">
      <dsp:nvSpPr>
        <dsp:cNvPr id="0" name=""/>
        <dsp:cNvSpPr/>
      </dsp:nvSpPr>
      <dsp:spPr>
        <a:xfrm>
          <a:off x="204192" y="2686357"/>
          <a:ext cx="371258" cy="3712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6E06B-A0E0-4E61-90F7-F37B653F62FE}">
      <dsp:nvSpPr>
        <dsp:cNvPr id="0" name=""/>
        <dsp:cNvSpPr/>
      </dsp:nvSpPr>
      <dsp:spPr>
        <a:xfrm>
          <a:off x="779643" y="2534478"/>
          <a:ext cx="8624708" cy="6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39" tIns="71439" rIns="71439" bIns="714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Report suspicious emails: use the “Report Phishing” button or contact IT </a:t>
          </a:r>
          <a:endParaRPr lang="en-US" sz="1900" kern="1200"/>
        </a:p>
      </dsp:txBody>
      <dsp:txXfrm>
        <a:off x="779643" y="2534478"/>
        <a:ext cx="8624708" cy="675015"/>
      </dsp:txXfrm>
    </dsp:sp>
    <dsp:sp modelId="{98CD6A9C-045A-4D27-BD62-25E65AB3E016}">
      <dsp:nvSpPr>
        <dsp:cNvPr id="0" name=""/>
        <dsp:cNvSpPr/>
      </dsp:nvSpPr>
      <dsp:spPr>
        <a:xfrm>
          <a:off x="0" y="3378248"/>
          <a:ext cx="9404352" cy="6750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11AC6-CE85-49BD-923D-468C5A0DC935}">
      <dsp:nvSpPr>
        <dsp:cNvPr id="0" name=""/>
        <dsp:cNvSpPr/>
      </dsp:nvSpPr>
      <dsp:spPr>
        <a:xfrm>
          <a:off x="204192" y="3530127"/>
          <a:ext cx="371258" cy="3712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CD6F1-84A7-4504-B046-A12D2F7FF00C}">
      <dsp:nvSpPr>
        <dsp:cNvPr id="0" name=""/>
        <dsp:cNvSpPr/>
      </dsp:nvSpPr>
      <dsp:spPr>
        <a:xfrm>
          <a:off x="779643" y="3378248"/>
          <a:ext cx="8624708" cy="675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39" tIns="71439" rIns="71439" bIns="714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900" kern="1200"/>
            <a:t>Take your time: Pause and think before reacting.</a:t>
          </a:r>
          <a:endParaRPr lang="en-US" sz="1900" kern="1200"/>
        </a:p>
      </dsp:txBody>
      <dsp:txXfrm>
        <a:off x="779643" y="3378248"/>
        <a:ext cx="8624708" cy="675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A539C-4ECA-4671-9A3B-7DFE9A029330}">
      <dsp:nvSpPr>
        <dsp:cNvPr id="0" name=""/>
        <dsp:cNvSpPr/>
      </dsp:nvSpPr>
      <dsp:spPr>
        <a:xfrm>
          <a:off x="1067700" y="31941"/>
          <a:ext cx="901711" cy="9017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04DED-A813-47DD-9DBC-D48BA55EF582}">
      <dsp:nvSpPr>
        <dsp:cNvPr id="0" name=""/>
        <dsp:cNvSpPr/>
      </dsp:nvSpPr>
      <dsp:spPr>
        <a:xfrm>
          <a:off x="1257059" y="221301"/>
          <a:ext cx="522992" cy="5229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E8909-CB7E-4392-91AB-2AFD24B8610C}">
      <dsp:nvSpPr>
        <dsp:cNvPr id="0" name=""/>
        <dsp:cNvSpPr/>
      </dsp:nvSpPr>
      <dsp:spPr>
        <a:xfrm>
          <a:off x="2162635" y="31941"/>
          <a:ext cx="2125462" cy="90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Pretexting: </a:t>
          </a:r>
          <a:r>
            <a:rPr lang="en-GB" sz="1400" b="0" i="0" kern="1200"/>
            <a:t>Fabricating a scenario to gain trust (e.g., pretending to be IT support). </a:t>
          </a:r>
          <a:endParaRPr lang="en-US" sz="1400" kern="1200"/>
        </a:p>
      </dsp:txBody>
      <dsp:txXfrm>
        <a:off x="2162635" y="31941"/>
        <a:ext cx="2125462" cy="901711"/>
      </dsp:txXfrm>
    </dsp:sp>
    <dsp:sp modelId="{2B459059-97DB-4616-8464-1C89B1B35E73}">
      <dsp:nvSpPr>
        <dsp:cNvPr id="0" name=""/>
        <dsp:cNvSpPr/>
      </dsp:nvSpPr>
      <dsp:spPr>
        <a:xfrm>
          <a:off x="4658443" y="31941"/>
          <a:ext cx="901711" cy="9017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31A14-EA0D-4044-824F-72F5729631F3}">
      <dsp:nvSpPr>
        <dsp:cNvPr id="0" name=""/>
        <dsp:cNvSpPr/>
      </dsp:nvSpPr>
      <dsp:spPr>
        <a:xfrm>
          <a:off x="4847802" y="221301"/>
          <a:ext cx="522992" cy="5229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E4330-A2B8-4DE9-8D77-875908022CCB}">
      <dsp:nvSpPr>
        <dsp:cNvPr id="0" name=""/>
        <dsp:cNvSpPr/>
      </dsp:nvSpPr>
      <dsp:spPr>
        <a:xfrm>
          <a:off x="5753378" y="31941"/>
          <a:ext cx="2125462" cy="90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Baiting:</a:t>
          </a:r>
          <a:r>
            <a:rPr lang="en-GB" sz="1400" b="0" i="0" kern="1200"/>
            <a:t> Offering something enticing (e.g., free downloads) to trick you into action. –</a:t>
          </a:r>
          <a:endParaRPr lang="en-US" sz="1400" kern="1200"/>
        </a:p>
      </dsp:txBody>
      <dsp:txXfrm>
        <a:off x="5753378" y="31941"/>
        <a:ext cx="2125462" cy="901711"/>
      </dsp:txXfrm>
    </dsp:sp>
    <dsp:sp modelId="{17ECF8D7-6477-4A79-ACBA-9A43F27FB42C}">
      <dsp:nvSpPr>
        <dsp:cNvPr id="0" name=""/>
        <dsp:cNvSpPr/>
      </dsp:nvSpPr>
      <dsp:spPr>
        <a:xfrm>
          <a:off x="1067700" y="1646884"/>
          <a:ext cx="901711" cy="9017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3B57C-E1AF-42C6-8EC8-EB836BB39FDE}">
      <dsp:nvSpPr>
        <dsp:cNvPr id="0" name=""/>
        <dsp:cNvSpPr/>
      </dsp:nvSpPr>
      <dsp:spPr>
        <a:xfrm>
          <a:off x="1257059" y="1836244"/>
          <a:ext cx="522992" cy="5229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76713-EC46-41A1-BFD0-09DB72E0DCA1}">
      <dsp:nvSpPr>
        <dsp:cNvPr id="0" name=""/>
        <dsp:cNvSpPr/>
      </dsp:nvSpPr>
      <dsp:spPr>
        <a:xfrm>
          <a:off x="2162635" y="1646884"/>
          <a:ext cx="2125462" cy="90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Quid pro quo: </a:t>
          </a:r>
          <a:r>
            <a:rPr lang="en-GB" sz="1400" b="0" i="0" kern="1200"/>
            <a:t>Offering a service in exchange for information.</a:t>
          </a:r>
          <a:endParaRPr lang="en-US" sz="1400" kern="1200"/>
        </a:p>
      </dsp:txBody>
      <dsp:txXfrm>
        <a:off x="2162635" y="1646884"/>
        <a:ext cx="2125462" cy="901711"/>
      </dsp:txXfrm>
    </dsp:sp>
    <dsp:sp modelId="{B258F144-D337-484A-8C24-CE84D652B46E}">
      <dsp:nvSpPr>
        <dsp:cNvPr id="0" name=""/>
        <dsp:cNvSpPr/>
      </dsp:nvSpPr>
      <dsp:spPr>
        <a:xfrm>
          <a:off x="4658443" y="1646884"/>
          <a:ext cx="901711" cy="9017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86A5D-AA90-4ACC-94B3-DE553B9D58CF}">
      <dsp:nvSpPr>
        <dsp:cNvPr id="0" name=""/>
        <dsp:cNvSpPr/>
      </dsp:nvSpPr>
      <dsp:spPr>
        <a:xfrm>
          <a:off x="4847802" y="1836244"/>
          <a:ext cx="522992" cy="5229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6F65F-89E0-473B-BD82-CFCAA20128EF}">
      <dsp:nvSpPr>
        <dsp:cNvPr id="0" name=""/>
        <dsp:cNvSpPr/>
      </dsp:nvSpPr>
      <dsp:spPr>
        <a:xfrm>
          <a:off x="5753378" y="1646884"/>
          <a:ext cx="2125462" cy="90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Tailgating:</a:t>
          </a:r>
          <a:r>
            <a:rPr lang="en-GB" sz="1400" b="0" i="0" kern="1200"/>
            <a:t> Physically following someone into a restricted area. </a:t>
          </a:r>
          <a:endParaRPr lang="en-US" sz="1400" kern="1200"/>
        </a:p>
      </dsp:txBody>
      <dsp:txXfrm>
        <a:off x="5753378" y="1646884"/>
        <a:ext cx="2125462" cy="901711"/>
      </dsp:txXfrm>
    </dsp:sp>
    <dsp:sp modelId="{C8A08981-DF12-49BC-B8D1-2C387611003A}">
      <dsp:nvSpPr>
        <dsp:cNvPr id="0" name=""/>
        <dsp:cNvSpPr/>
      </dsp:nvSpPr>
      <dsp:spPr>
        <a:xfrm>
          <a:off x="1067700" y="3261827"/>
          <a:ext cx="901711" cy="9017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3BA98-4992-4AF0-93A8-296E88D12F0F}">
      <dsp:nvSpPr>
        <dsp:cNvPr id="0" name=""/>
        <dsp:cNvSpPr/>
      </dsp:nvSpPr>
      <dsp:spPr>
        <a:xfrm>
          <a:off x="1257059" y="3451187"/>
          <a:ext cx="522992" cy="5229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AE01F-2AF0-486A-A5A1-92EA36B7388E}">
      <dsp:nvSpPr>
        <dsp:cNvPr id="0" name=""/>
        <dsp:cNvSpPr/>
      </dsp:nvSpPr>
      <dsp:spPr>
        <a:xfrm>
          <a:off x="2162635" y="3261827"/>
          <a:ext cx="2125462" cy="90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Emotional manipulation</a:t>
          </a:r>
          <a:r>
            <a:rPr lang="en-GB" sz="1400" b="0" i="0" kern="1200"/>
            <a:t>: Creating fear, urgency, or curiosity to push quick decisions.</a:t>
          </a:r>
          <a:endParaRPr lang="en-US" sz="1400" kern="1200"/>
        </a:p>
      </dsp:txBody>
      <dsp:txXfrm>
        <a:off x="2162635" y="3261827"/>
        <a:ext cx="2125462" cy="901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5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44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04200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703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59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4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2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30FDF-8726-7535-720D-70340F15E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solidFill>
                  <a:srgbClr val="EBEBEB"/>
                </a:solidFill>
              </a:rPr>
              <a:t>Awareness Training: Protecting Against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F61D-DDEA-E718-03E8-92C195D11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Focused support for team winner 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ite crumpled paper background">
            <a:extLst>
              <a:ext uri="{FF2B5EF4-FFF2-40B4-BE49-F238E27FC236}">
                <a16:creationId xmlns:a16="http://schemas.microsoft.com/office/drawing/2014/main" id="{7652FBCB-0AE4-6183-FDD7-C39D3F194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4" r="32080" b="2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51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49DC-8BDA-60ED-683F-9F1A2C72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649" y="629266"/>
            <a:ext cx="5343203" cy="1641986"/>
          </a:xfrm>
        </p:spPr>
        <p:txBody>
          <a:bodyPr>
            <a:normAutofit/>
          </a:bodyPr>
          <a:lstStyle/>
          <a:p>
            <a:r>
              <a:rPr lang="en-ZA" dirty="0"/>
              <a:t>Real-World Examples 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62F74D1F-7C90-4046-9E1B-1B0C0918F1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50" r="28279" b="2"/>
          <a:stretch>
            <a:fillRect/>
          </a:stretch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2F90-D9F3-BDB1-6A29-94FA2420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649" y="2438401"/>
            <a:ext cx="6717707" cy="3533422"/>
          </a:xfrm>
        </p:spPr>
        <p:txBody>
          <a:bodyPr>
            <a:normAutofit/>
          </a:bodyPr>
          <a:lstStyle/>
          <a:p>
            <a:r>
              <a:rPr lang="en-GB" dirty="0"/>
              <a:t>Example 1: An email claiming to be from your bank asking you to 'verify your account' with the company. </a:t>
            </a:r>
          </a:p>
          <a:p>
            <a:r>
              <a:rPr lang="en-GB" dirty="0"/>
              <a:t>Example 2: A text saying your delivery is delayed and asking you to click a shortened URL3. </a:t>
            </a:r>
          </a:p>
          <a:p>
            <a:r>
              <a:rPr lang="en-GB" dirty="0"/>
              <a:t>Example 3: A phone call from 'IT' telling you your password will expire unless you reset it in an hour.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3179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E9D3-F7AA-EEF1-A9AB-6A314C99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Quiz-Time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C2F3-4DA1-9F2A-4023-8FE488B39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43378"/>
            <a:ext cx="9864826" cy="51928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Question 1</a:t>
            </a:r>
          </a:p>
          <a:p>
            <a:pPr marL="0" indent="0">
              <a:buNone/>
            </a:pPr>
            <a:r>
              <a:rPr lang="en-GB" dirty="0"/>
              <a:t> You get an email from 'support@micros0ft.com' asking you to reset your password.</a:t>
            </a:r>
          </a:p>
          <a:p>
            <a:pPr marL="0" indent="0">
              <a:buNone/>
            </a:pPr>
            <a:r>
              <a:rPr lang="en-GB" dirty="0"/>
              <a:t>A. Nothing—it’s Microsoft. </a:t>
            </a:r>
          </a:p>
          <a:p>
            <a:pPr marL="0" indent="0">
              <a:buNone/>
            </a:pPr>
            <a:r>
              <a:rPr lang="en-GB" dirty="0"/>
              <a:t>B. The domain is misspelled.</a:t>
            </a:r>
          </a:p>
          <a:p>
            <a:pPr marL="0" indent="0">
              <a:buNone/>
            </a:pPr>
            <a:r>
              <a:rPr lang="en-GB" dirty="0"/>
              <a:t>C. It’s a normal request. </a:t>
            </a:r>
          </a:p>
          <a:p>
            <a:pPr marL="0" indent="0">
              <a:buNone/>
            </a:pPr>
            <a:r>
              <a:rPr lang="en-GB" dirty="0"/>
              <a:t>Question 2 </a:t>
            </a:r>
          </a:p>
          <a:p>
            <a:pPr marL="0" indent="0">
              <a:buNone/>
            </a:pPr>
            <a:r>
              <a:rPr lang="en-GB" dirty="0"/>
              <a:t>A website says you’ve won a prize and asks for your credit card to 'process ship’.</a:t>
            </a:r>
          </a:p>
          <a:p>
            <a:pPr marL="0" indent="0">
              <a:buNone/>
            </a:pPr>
            <a:r>
              <a:rPr lang="en-GB" dirty="0"/>
              <a:t>A.  Give details. </a:t>
            </a:r>
          </a:p>
          <a:p>
            <a:pPr marL="0" indent="0">
              <a:buNone/>
            </a:pPr>
            <a:r>
              <a:rPr lang="en-GB" dirty="0"/>
              <a:t>B.  Close the site and report it.</a:t>
            </a:r>
          </a:p>
          <a:p>
            <a:pPr marL="0" indent="0">
              <a:buNone/>
            </a:pPr>
            <a:r>
              <a:rPr lang="en-GB" dirty="0"/>
              <a:t>C. Call the number provided on the page. </a:t>
            </a:r>
          </a:p>
          <a:p>
            <a:pPr marL="0" indent="0">
              <a:buNone/>
            </a:pPr>
            <a:r>
              <a:rPr lang="en-GB" dirty="0"/>
              <a:t>Question 3</a:t>
            </a:r>
          </a:p>
          <a:p>
            <a:pPr marL="0" indent="0">
              <a:buNone/>
            </a:pPr>
            <a:r>
              <a:rPr lang="en-GB" dirty="0"/>
              <a:t> A coworker asks for a file via e-mail but their tone seems unusual. What should you do? </a:t>
            </a:r>
          </a:p>
          <a:p>
            <a:pPr marL="0" indent="0">
              <a:buNone/>
            </a:pPr>
            <a:r>
              <a:rPr lang="en-GB" dirty="0"/>
              <a:t>A. Send the file. </a:t>
            </a:r>
          </a:p>
          <a:p>
            <a:pPr marL="0" indent="0">
              <a:buNone/>
            </a:pPr>
            <a:r>
              <a:rPr lang="en-GB" dirty="0"/>
              <a:t>B. Call or message them through another method to confirm.  </a:t>
            </a:r>
          </a:p>
          <a:p>
            <a:pPr marL="0" indent="0">
              <a:buNone/>
            </a:pPr>
            <a:r>
              <a:rPr lang="en-GB" dirty="0"/>
              <a:t>C. Ignore the request completely.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80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D018-1658-8F56-E58C-9A037A79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Correct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F194-A292-B550-4764-6AD6CE861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/>
              <a:t>Ouestion</a:t>
            </a:r>
            <a:r>
              <a:rPr lang="en-ZA" dirty="0"/>
              <a:t> 1: B</a:t>
            </a:r>
          </a:p>
          <a:p>
            <a:r>
              <a:rPr lang="en-ZA" dirty="0"/>
              <a:t>Question 2: B</a:t>
            </a:r>
          </a:p>
          <a:p>
            <a:r>
              <a:rPr lang="en-ZA" dirty="0"/>
              <a:t>Question 3: B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3667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3010-9D5C-1BAF-DE10-FA6CB976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ZA"/>
              <a:t>What is phishing?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CAAA8-E4BA-8FB9-7956-025E5B67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en-ZA"/>
              <a:t>It is the a type of cyberattack that uses fraudulent emails, text, messages and phone calls to trick people into sharing sensitive data (Kosinskie, 2024).</a:t>
            </a:r>
            <a:endParaRPr lang="en-ZA" dirty="0"/>
          </a:p>
        </p:txBody>
      </p:sp>
      <p:pic>
        <p:nvPicPr>
          <p:cNvPr id="1028" name="Picture 4" descr="Phishing Threats: Safeguarding Your ...">
            <a:extLst>
              <a:ext uri="{FF2B5EF4-FFF2-40B4-BE49-F238E27FC236}">
                <a16:creationId xmlns:a16="http://schemas.microsoft.com/office/drawing/2014/main" id="{CA6F0106-B0C0-20E9-2EDE-FDB679D3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655" y="3027817"/>
            <a:ext cx="4008888" cy="22449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2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78EE3-698B-C3A9-C380-7238AF6E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1. How to spot a phishing email</a:t>
            </a:r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Annotated phishing examples | Secure UD ...">
            <a:extLst>
              <a:ext uri="{FF2B5EF4-FFF2-40B4-BE49-F238E27FC236}">
                <a16:creationId xmlns:a16="http://schemas.microsoft.com/office/drawing/2014/main" id="{0ACCE11C-53D8-DC7A-EBFF-424ED51FD0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389417"/>
            <a:ext cx="3980139" cy="11998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B1FC8-18AD-7BE5-FBEE-0B2B61D2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112" y="2052918"/>
            <a:ext cx="5628635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Is the sender’s email slightly misspelled?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Is there urgency (</a:t>
            </a:r>
            <a:r>
              <a:rPr lang="en-US" dirty="0" err="1"/>
              <a:t>e.g</a:t>
            </a:r>
            <a:r>
              <a:rPr lang="en-US" dirty="0"/>
              <a:t>, “Act Now”)?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Are there suspicious links or attachments 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Is the greeting generic? (</a:t>
            </a:r>
            <a:r>
              <a:rPr lang="en-US" dirty="0" err="1"/>
              <a:t>e,g</a:t>
            </a:r>
            <a:r>
              <a:rPr lang="en-US" dirty="0"/>
              <a:t> “Dear user”)</a:t>
            </a:r>
          </a:p>
        </p:txBody>
      </p:sp>
      <p:pic>
        <p:nvPicPr>
          <p:cNvPr id="6" name="Picture 6" descr="Phishing | Phishing Examples">
            <a:extLst>
              <a:ext uri="{FF2B5EF4-FFF2-40B4-BE49-F238E27FC236}">
                <a16:creationId xmlns:a16="http://schemas.microsoft.com/office/drawing/2014/main" id="{94EAD08F-421D-53C9-BD28-3FCF24B8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820" y="3526971"/>
            <a:ext cx="3727982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AD196-8A96-1656-4BC3-338A0DBA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 Voice Phishing Tactics (Phone calls)</a:t>
            </a:r>
          </a:p>
        </p:txBody>
      </p:sp>
      <p:pic>
        <p:nvPicPr>
          <p:cNvPr id="5" name="Picture 10" descr="10 Callback Phishing Examples Every ...">
            <a:extLst>
              <a:ext uri="{FF2B5EF4-FFF2-40B4-BE49-F238E27FC236}">
                <a16:creationId xmlns:a16="http://schemas.microsoft.com/office/drawing/2014/main" id="{8FDC5B15-5C54-7690-2A46-9C2D88E202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2303143"/>
            <a:ext cx="5451627" cy="36943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B9A08-6010-664A-5406-86BFC18F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5729" y="2052214"/>
            <a:ext cx="4415293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/>
              <a:t>Caller pretends to be from IT, HR or a bank.</a:t>
            </a:r>
            <a:endParaRPr lang="en-US" dirty="0"/>
          </a:p>
          <a:p>
            <a:pPr>
              <a:buFont typeface="Wingdings 3" charset="2"/>
              <a:buChar char=""/>
            </a:pPr>
            <a:r>
              <a:rPr lang="en-US"/>
              <a:t>You are asked for sensitive information like passwords or one-time PINs.</a:t>
            </a:r>
            <a:endParaRPr lang="en-US" dirty="0"/>
          </a:p>
          <a:p>
            <a:pPr>
              <a:buFont typeface="Wingdings 3" charset="2"/>
              <a:buChar char=""/>
            </a:pPr>
            <a:r>
              <a:rPr lang="en-US"/>
              <a:t>Call includes threats(“your account will be locked”) or urgency.</a:t>
            </a:r>
            <a:endParaRPr lang="en-US" dirty="0"/>
          </a:p>
          <a:p>
            <a:pPr>
              <a:buFont typeface="Wingdings 3" charset="2"/>
              <a:buChar char=""/>
            </a:pPr>
            <a:r>
              <a:rPr lang="en-US"/>
              <a:t>Caller ID may appear spoofed(looks legitimate)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9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8094A-B5D7-FF03-CF29-8EECDDB7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3. Text Phishing Tactics(SMS)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Healthcare Phishing Examples, Types, and Statistics | FRSecure">
            <a:extLst>
              <a:ext uri="{FF2B5EF4-FFF2-40B4-BE49-F238E27FC236}">
                <a16:creationId xmlns:a16="http://schemas.microsoft.com/office/drawing/2014/main" id="{62957798-4B9E-97B5-6CD2-EA13BFF286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8941" y="965595"/>
            <a:ext cx="4773591" cy="47735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49EB2-1AFC-5FA8-2C40-9B561566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Messages contain shortened or odd-looking links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Urgent language (“your package delayed”, “confirm your account now”)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Request for sensitive info or to call a number.</a:t>
            </a:r>
          </a:p>
        </p:txBody>
      </p:sp>
    </p:spTree>
    <p:extLst>
      <p:ext uri="{BB962C8B-B14F-4D97-AF65-F5344CB8AC3E}">
        <p14:creationId xmlns:p14="http://schemas.microsoft.com/office/powerpoint/2010/main" val="147577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AI-Driven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2" y="1710814"/>
            <a:ext cx="9404722" cy="45375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sz="2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AI Phishing?</a:t>
            </a:r>
          </a:p>
          <a:p>
            <a:r>
              <a:rPr dirty="0"/>
              <a:t>Cybercriminals now use Artificial Intelligence (AI) to create more convincing phishing attacks.</a:t>
            </a:r>
          </a:p>
          <a:p>
            <a:r>
              <a:rPr dirty="0"/>
              <a:t>AI-powered attacks appear more personalized and harder to detect.</a:t>
            </a:r>
          </a:p>
          <a:p>
            <a:endParaRPr dirty="0"/>
          </a:p>
          <a:p>
            <a:pPr marL="0" indent="0">
              <a:buNone/>
            </a:pPr>
            <a:r>
              <a:rPr sz="2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of AI Phishing:</a:t>
            </a:r>
          </a:p>
          <a:p>
            <a:pPr marL="0" indent="0">
              <a:buNone/>
            </a:pPr>
            <a:r>
              <a:rPr dirty="0"/>
              <a:t>1.</a:t>
            </a:r>
            <a:r>
              <a:rPr lang="en-ZA" dirty="0"/>
              <a:t> </a:t>
            </a:r>
            <a:r>
              <a:rPr dirty="0"/>
              <a:t> AI-Generated Emails – flawless grammar, realistic tone, and personalization.</a:t>
            </a:r>
          </a:p>
          <a:p>
            <a:pPr marL="0" indent="0">
              <a:buNone/>
            </a:pPr>
            <a:r>
              <a:rPr dirty="0"/>
              <a:t>2.</a:t>
            </a:r>
            <a:r>
              <a:rPr lang="en-ZA" dirty="0"/>
              <a:t> </a:t>
            </a:r>
            <a:r>
              <a:rPr dirty="0"/>
              <a:t> Deepfake Voice Phishing – AI mimics a manager’s or colleague’s voice.</a:t>
            </a:r>
          </a:p>
          <a:p>
            <a:pPr marL="0" indent="0">
              <a:buNone/>
            </a:pPr>
            <a:r>
              <a:rPr dirty="0"/>
              <a:t>3.</a:t>
            </a:r>
            <a:r>
              <a:rPr lang="en-ZA" dirty="0"/>
              <a:t> </a:t>
            </a:r>
            <a:r>
              <a:rPr dirty="0"/>
              <a:t> Chatbot Phishing – malicious bots posing as customer support agents.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lang="en-ZA" dirty="0"/>
              <a:t> </a:t>
            </a:r>
            <a:r>
              <a:rPr dirty="0"/>
              <a:t>AI-Enhanced SMS Phishing – smarter, context-aware text messages.</a:t>
            </a:r>
          </a:p>
          <a:p>
            <a:endParaRPr dirty="0"/>
          </a:p>
          <a:p>
            <a:pPr marL="0" indent="0">
              <a:buNone/>
            </a:pPr>
            <a:r>
              <a:rPr sz="2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Defend Against AI Phishing:</a:t>
            </a:r>
          </a:p>
          <a:p>
            <a:r>
              <a:rPr dirty="0"/>
              <a:t> Verify requests (Zero Trust principle).</a:t>
            </a:r>
          </a:p>
          <a:p>
            <a:r>
              <a:rPr dirty="0"/>
              <a:t>Stay updated through awareness and training.</a:t>
            </a:r>
          </a:p>
          <a:p>
            <a:r>
              <a:rPr dirty="0"/>
              <a:t> Use Multi-Factor Authentication (MFA).</a:t>
            </a:r>
          </a:p>
          <a:p>
            <a:r>
              <a:rPr dirty="0"/>
              <a:t>Employ AI-driven detection tools.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1AA9-D5D1-0DEF-0415-6BE6DE6C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ZA" dirty="0"/>
              <a:t>How to stop Phishing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D5028C5-A66D-6E47-36A2-1E6A7EC64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37132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580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2684F-D70B-2E20-7291-0F244DF1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EBEBEB"/>
                </a:solidFill>
              </a:rPr>
              <a:t>Recognizing Fake Websites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ZA"/>
          </a:p>
        </p:txBody>
      </p:sp>
      <p:pic>
        <p:nvPicPr>
          <p:cNvPr id="21" name="Graphic 20" descr="Unlock">
            <a:extLst>
              <a:ext uri="{FF2B5EF4-FFF2-40B4-BE49-F238E27FC236}">
                <a16:creationId xmlns:a16="http://schemas.microsoft.com/office/drawing/2014/main" id="{E7493A73-648E-9937-74D8-BA708EAF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C208-38D1-3006-49CE-953AD200F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en-GB" sz="1900" b="1" dirty="0">
                <a:solidFill>
                  <a:srgbClr val="FFFFFF"/>
                </a:solidFill>
              </a:rPr>
              <a:t>Check the URL carefully: </a:t>
            </a:r>
            <a:r>
              <a:rPr lang="en-GB" sz="1900" dirty="0">
                <a:solidFill>
                  <a:srgbClr val="FFFFFF"/>
                </a:solidFill>
              </a:rPr>
              <a:t>Look for subtle misspellings or extra characters.</a:t>
            </a:r>
          </a:p>
          <a:p>
            <a:r>
              <a:rPr lang="en-GB" sz="1900" dirty="0">
                <a:solidFill>
                  <a:srgbClr val="FFFFFF"/>
                </a:solidFill>
              </a:rPr>
              <a:t> </a:t>
            </a:r>
            <a:r>
              <a:rPr lang="en-GB" sz="1900" b="1" dirty="0">
                <a:solidFill>
                  <a:srgbClr val="FFFFFF"/>
                </a:solidFill>
              </a:rPr>
              <a:t>Look for HTTPS: </a:t>
            </a:r>
            <a:r>
              <a:rPr lang="en-GB" sz="1900" dirty="0">
                <a:solidFill>
                  <a:srgbClr val="FFFFFF"/>
                </a:solidFill>
              </a:rPr>
              <a:t>While not foolproof, secure sites should have a padlock symbol. </a:t>
            </a:r>
          </a:p>
          <a:p>
            <a:r>
              <a:rPr lang="en-GB" sz="1900" b="1" dirty="0">
                <a:solidFill>
                  <a:srgbClr val="FFFFFF"/>
                </a:solidFill>
              </a:rPr>
              <a:t>Inspect the design: </a:t>
            </a:r>
            <a:r>
              <a:rPr lang="en-GB" sz="1900" dirty="0">
                <a:solidFill>
                  <a:srgbClr val="FFFFFF"/>
                </a:solidFill>
              </a:rPr>
              <a:t>Low-quality images, broken links, or outdated layouts can be signs.</a:t>
            </a:r>
          </a:p>
          <a:p>
            <a:r>
              <a:rPr lang="en-GB" sz="1900" b="1" dirty="0">
                <a:solidFill>
                  <a:srgbClr val="FFFFFF"/>
                </a:solidFill>
              </a:rPr>
              <a:t>Verify legitimacy: </a:t>
            </a:r>
            <a:r>
              <a:rPr lang="en-GB" sz="1900" dirty="0">
                <a:solidFill>
                  <a:srgbClr val="FFFFFF"/>
                </a:solidFill>
              </a:rPr>
              <a:t>Type the official web address into your browser instead of clicking links. </a:t>
            </a:r>
          </a:p>
          <a:p>
            <a:r>
              <a:rPr lang="en-GB" sz="1900" b="1" dirty="0">
                <a:solidFill>
                  <a:srgbClr val="FFFFFF"/>
                </a:solidFill>
              </a:rPr>
              <a:t>Check contact information: </a:t>
            </a:r>
            <a:r>
              <a:rPr lang="en-GB" sz="1900" dirty="0">
                <a:solidFill>
                  <a:srgbClr val="FFFFFF"/>
                </a:solidFill>
              </a:rPr>
              <a:t>Legitimate sites usually list verifiable phone numbers or address</a:t>
            </a:r>
            <a:endParaRPr lang="en-ZA" sz="19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90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AA62-D03C-3CEA-599E-39CD8356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Social Engineering Tactics Attackers use </a:t>
            </a:r>
            <a:endParaRPr lang="en-ZA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7459AF3-F708-6458-CABB-9A647355F2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7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678</TotalTime>
  <Words>732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3</vt:lpstr>
      <vt:lpstr>Ion</vt:lpstr>
      <vt:lpstr>Awareness Training: Protecting Against Phishing</vt:lpstr>
      <vt:lpstr>What is phishing?</vt:lpstr>
      <vt:lpstr>1. How to spot a phishing email</vt:lpstr>
      <vt:lpstr>2. Voice Phishing Tactics (Phone calls)</vt:lpstr>
      <vt:lpstr>3. Text Phishing Tactics(SMS)</vt:lpstr>
      <vt:lpstr>AI-Driven Phishing Attacks</vt:lpstr>
      <vt:lpstr>How to stop Phishing</vt:lpstr>
      <vt:lpstr>Recognizing Fake Websites</vt:lpstr>
      <vt:lpstr>Social Engineering Tactics Attackers use </vt:lpstr>
      <vt:lpstr>Real-World Examples </vt:lpstr>
      <vt:lpstr>Quiz-Time</vt:lpstr>
      <vt:lpstr>Correct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Lesedi Moholoeng</dc:creator>
  <cp:lastModifiedBy>Lesedi Moholoeng</cp:lastModifiedBy>
  <cp:revision>3</cp:revision>
  <dcterms:created xsi:type="dcterms:W3CDTF">2025-07-16T13:18:39Z</dcterms:created>
  <dcterms:modified xsi:type="dcterms:W3CDTF">2025-08-30T17:52:10Z</dcterms:modified>
</cp:coreProperties>
</file>