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807C7-9737-D630-69B1-0B5AB05B7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65D45-BB7A-0EC6-0355-83DBBA4A4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9C028-4638-0107-F1A3-56117A4A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5A5-6DF6-4880-B89E-19EF60F63CC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4D0BE-9D04-CBE6-C6E0-86D60BD2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4DB4B-F024-AED5-5EB9-DB4A74D9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627C-92AC-4808-BB31-16682D3B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8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42139-7346-A7D2-63C4-E8E80F22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592927-F755-37F6-8BAD-5F9B6651A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20C96-4CFA-C73A-5FA2-8A38C93B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5A5-6DF6-4880-B89E-19EF60F63CC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3CECB-51D3-2F14-74D3-A21CCBA7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DBFE1-1ED0-5F77-03D0-828E46DA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627C-92AC-4808-BB31-16682D3B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5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35387-8C97-6FE1-31A5-5FCACDA38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2A8AB5-031C-110B-44A4-5A43CD261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74718-35FC-7E04-9314-2A32507D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5A5-6DF6-4880-B89E-19EF60F63CC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38DBB-AB80-BFB3-61A1-1FFB6890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E5773-E342-EBF6-698C-AF72E175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627C-92AC-4808-BB31-16682D3B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B360E-9799-35FF-7297-74D486DC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2DD66-9057-3291-6F61-5A7A79B0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0C212-9793-FB97-0C35-7429A4B0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5A5-6DF6-4880-B89E-19EF60F63CC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05C25-16A5-DC42-BB1B-D35BB2D3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7DD69-923A-6516-461C-1E0DC02B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627C-92AC-4808-BB31-16682D3B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0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946DD-EFD4-4A2F-1962-D0F944D6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4CC18-4402-A030-FF62-544BF81EC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723CA-6C12-3F35-2137-270A4A92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5A5-6DF6-4880-B89E-19EF60F63CC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549E7-38D5-3880-EC0F-3235FDCD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4CABC-FA66-9480-9D3F-80BFA74F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627C-92AC-4808-BB31-16682D3B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0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9320B-5FFD-3658-CB6F-43F8137C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228FD-C297-EBA0-7545-F1A031E8E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7446AE-4113-DA72-CD2B-43B2E1344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BA0F7-1348-CB90-C60C-4F23F5CE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5A5-6DF6-4880-B89E-19EF60F63CC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AABE64-9FEE-41CD-D257-4DD8ED8E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D14FF-0F06-765F-54F0-7857F99E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627C-92AC-4808-BB31-16682D3B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2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F1815-90E2-5390-18F9-32D70C7E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BB570-EFB6-CE0E-010A-A44B0A460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BC37FB-393C-1936-ABE0-E2EB55830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A46C75-9071-D5B5-8095-8D89950F4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3ED138-B92B-5023-DB47-984016812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8B207-0FA8-46E4-CB67-9D523DE9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5A5-6DF6-4880-B89E-19EF60F63CC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7EDA67-BA23-E9AA-05C8-00CFC162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3B7BD6-913B-9176-6DDA-6B435296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627C-92AC-4808-BB31-16682D3B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6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E39D4-7B0A-7507-B48D-CDAA68FB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A8B75C-B72C-2445-04EA-24F072EE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5A5-6DF6-4880-B89E-19EF60F63CC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894139-B926-3B6A-CAA4-349F657C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B4C3AB-F26F-6167-4C73-AEF8EFBF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627C-92AC-4808-BB31-16682D3B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2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DE416F-35DF-A831-84AF-0D1B753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5A5-6DF6-4880-B89E-19EF60F63CC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F1486C-7892-986A-0C5C-9EB9473D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158F59-C084-F9A8-61C8-3BD73D74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627C-92AC-4808-BB31-16682D3B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7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4106D-E9E9-11EF-50FA-378F68F7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6A6E2-0466-F3B2-A49E-697C6C5D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B444B-06DF-1D3A-137D-229532DF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B89EF1-D146-00B9-2805-D87FEC3F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5A5-6DF6-4880-B89E-19EF60F63CC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DCBF2-2F14-5092-248D-04FF792F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76928-FD07-B4A3-0018-41B5C8AA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627C-92AC-4808-BB31-16682D3B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3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79B44-8AB6-B7A0-A428-0B59B1F2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EE79D-6854-BDD7-B2A9-32CD7934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A60317-3596-08B7-0C19-686F38CD8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3413AD-3AF3-87A7-3311-F0AB4C5A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5A5-6DF6-4880-B89E-19EF60F63CC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4F6C-3996-5C8C-3CCD-0202F3A5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65271-2C86-C983-7F32-A4C8B76E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627C-92AC-4808-BB31-16682D3B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1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38FAF-47E3-557B-F14F-AF0896EE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748415-4DEA-A377-CF1D-68B4F5767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0CE57-8A6B-9638-A2A1-CF7ED2026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D45A5-6DF6-4880-B89E-19EF60F63CC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6D55C-10D3-6FBB-602C-2BE45AC28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B80AF-D75C-5B38-CBA3-95898966E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7D627C-92AC-4808-BB31-16682D3B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8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336576-F3A0-C2DF-E873-A3F39E45C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17999"/>
              </p:ext>
            </p:extLst>
          </p:nvPr>
        </p:nvGraphicFramePr>
        <p:xfrm>
          <a:off x="0" y="145024"/>
          <a:ext cx="12192000" cy="6567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3915744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892001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869449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1531980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35245331"/>
                    </a:ext>
                  </a:extLst>
                </a:gridCol>
              </a:tblGrid>
              <a:tr h="820994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OSI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TCP/IP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Other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1342"/>
                  </a:ext>
                </a:extLst>
              </a:tr>
              <a:tr h="82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Alligator</a:t>
                      </a:r>
                      <a:endParaRPr lang="ko-KR" altLang="en-US" sz="3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Application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L7-</a:t>
                      </a:r>
                      <a:r>
                        <a:rPr lang="ko-KR" altLang="en-US" sz="3200" dirty="0"/>
                        <a:t>방화벽</a:t>
                      </a:r>
                      <a:endParaRPr lang="en-US" altLang="ko-KR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HTTP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FTP, SSH, DNS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844867"/>
                  </a:ext>
                </a:extLst>
              </a:tr>
              <a:tr h="82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Pet</a:t>
                      </a:r>
                      <a:endParaRPr lang="ko-KR" altLang="en-US" sz="3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/>
                        <a:t>Presentaton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238961"/>
                  </a:ext>
                </a:extLst>
              </a:tr>
              <a:tr h="82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Steve’s</a:t>
                      </a:r>
                      <a:endParaRPr lang="ko-KR" altLang="en-US" sz="3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Session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569705"/>
                  </a:ext>
                </a:extLst>
              </a:tr>
              <a:tr h="82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Touch</a:t>
                      </a:r>
                      <a:endParaRPr lang="ko-KR" altLang="en-US" sz="3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Transport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L4-</a:t>
                      </a:r>
                      <a:r>
                        <a:rPr lang="ko-KR" altLang="en-US" sz="3200" dirty="0"/>
                        <a:t>공유기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TCP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UDP, ICMP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926806"/>
                  </a:ext>
                </a:extLst>
              </a:tr>
              <a:tr h="82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Not</a:t>
                      </a:r>
                      <a:endParaRPr lang="ko-KR" altLang="en-US" sz="3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Network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L3-</a:t>
                      </a:r>
                      <a:r>
                        <a:rPr lang="ko-KR" altLang="en-US" sz="3200" dirty="0"/>
                        <a:t>라우터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IPv6, ARP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562565"/>
                  </a:ext>
                </a:extLst>
              </a:tr>
              <a:tr h="82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Do</a:t>
                      </a:r>
                      <a:endParaRPr lang="ko-KR" altLang="en-US" sz="3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Data Link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L2-</a:t>
                      </a:r>
                      <a:r>
                        <a:rPr lang="ko-KR" altLang="en-US" sz="3200" dirty="0"/>
                        <a:t>스위치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Ethernet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400974"/>
                  </a:ext>
                </a:extLst>
              </a:tr>
              <a:tr h="82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Please</a:t>
                      </a:r>
                      <a:endParaRPr lang="ko-KR" altLang="en-US" sz="3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Physical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31332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95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43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이서준</dc:creator>
  <cp:lastModifiedBy>이서준</cp:lastModifiedBy>
  <cp:revision>15</cp:revision>
  <dcterms:created xsi:type="dcterms:W3CDTF">2024-07-25T07:11:05Z</dcterms:created>
  <dcterms:modified xsi:type="dcterms:W3CDTF">2024-07-25T09:55:49Z</dcterms:modified>
</cp:coreProperties>
</file>