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6" r:id="rId4"/>
    <p:sldId id="258" r:id="rId5"/>
    <p:sldId id="260" r:id="rId6"/>
    <p:sldId id="262" r:id="rId7"/>
    <p:sldId id="263" r:id="rId8"/>
    <p:sldId id="264" r:id="rId9"/>
    <p:sldId id="25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1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BD3B-65C9-4AC0-902A-629C2A7E8602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5E60-A89D-4E0C-BB21-48990F384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616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BD3B-65C9-4AC0-902A-629C2A7E8602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5E60-A89D-4E0C-BB21-48990F384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821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BD3B-65C9-4AC0-902A-629C2A7E8602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5E60-A89D-4E0C-BB21-48990F384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900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BD3B-65C9-4AC0-902A-629C2A7E8602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5E60-A89D-4E0C-BB21-48990F384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085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BD3B-65C9-4AC0-902A-629C2A7E8602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5E60-A89D-4E0C-BB21-48990F384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960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BD3B-65C9-4AC0-902A-629C2A7E8602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5E60-A89D-4E0C-BB21-48990F384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588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BD3B-65C9-4AC0-902A-629C2A7E8602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5E60-A89D-4E0C-BB21-48990F384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537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BD3B-65C9-4AC0-902A-629C2A7E8602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5E60-A89D-4E0C-BB21-48990F384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718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BD3B-65C9-4AC0-902A-629C2A7E8602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5E60-A89D-4E0C-BB21-48990F384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885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BD3B-65C9-4AC0-902A-629C2A7E8602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5E60-A89D-4E0C-BB21-48990F384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8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BD3B-65C9-4AC0-902A-629C2A7E8602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5E60-A89D-4E0C-BB21-48990F384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379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3BD3B-65C9-4AC0-902A-629C2A7E8602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D5E60-A89D-4E0C-BB21-48990F384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497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98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48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505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576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344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090" y="750194"/>
            <a:ext cx="7555606" cy="535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74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5022761" cy="613270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761" y="0"/>
            <a:ext cx="4346102" cy="624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106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830" y="1230284"/>
            <a:ext cx="4628432" cy="447224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825" y="1230284"/>
            <a:ext cx="3009005" cy="23274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825" y="3557753"/>
            <a:ext cx="3009005" cy="223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558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237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0</Words>
  <Application>Microsoft Office PowerPoint</Application>
  <PresentationFormat>와이드스크린</PresentationFormat>
  <Paragraphs>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</dc:creator>
  <cp:lastModifiedBy>a</cp:lastModifiedBy>
  <cp:revision>9</cp:revision>
  <dcterms:created xsi:type="dcterms:W3CDTF">2022-02-09T08:20:55Z</dcterms:created>
  <dcterms:modified xsi:type="dcterms:W3CDTF">2022-02-10T06:00:26Z</dcterms:modified>
</cp:coreProperties>
</file>