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5C6974"/>
    <a:srgbClr val="122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21" autoAdjust="0"/>
  </p:normalViewPr>
  <p:slideViewPr>
    <p:cSldViewPr snapToGrid="0">
      <p:cViewPr varScale="1">
        <p:scale>
          <a:sx n="83" d="100"/>
          <a:sy n="83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9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2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9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8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9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9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678C-2F97-4A23-8EFB-A5B29C244DF3}" type="datetimeFigureOut">
              <a:rPr lang="ko-KR" altLang="en-US" smtClean="0"/>
              <a:t>2023-01-16-Monday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6BD9-28F4-4131-ACC4-837A4503F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7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7051" y="980759"/>
            <a:ext cx="3413760" cy="4793024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6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1 to 50</a:t>
            </a:r>
            <a:endParaRPr lang="ko-KR" altLang="en-US" sz="6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422" y="252548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dirty="0" smtClean="0"/>
              <a:t>. Main page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7976" y="3971109"/>
            <a:ext cx="1720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START</a:t>
            </a:r>
          </a:p>
          <a:p>
            <a:endParaRPr lang="en-US" altLang="ko-KR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ko-K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HIGH SCORES</a:t>
            </a:r>
          </a:p>
          <a:p>
            <a:endParaRPr lang="en-US" altLang="ko-K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ko-K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QUIT</a:t>
            </a:r>
            <a:endParaRPr lang="ko-KR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4373879" y="980759"/>
            <a:ext cx="3413760" cy="479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390707" y="980759"/>
            <a:ext cx="3413760" cy="479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373879" y="252548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dirty="0" smtClean="0"/>
              <a:t>. In game page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90707" y="252548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dirty="0" smtClean="0"/>
              <a:t>. Score page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497784" y="1645920"/>
            <a:ext cx="3187337" cy="39536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Sun0                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Sun0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18112" y="1988923"/>
            <a:ext cx="622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</a:rPr>
              <a:t>5.86</a:t>
            </a:r>
          </a:p>
          <a:p>
            <a:pPr algn="r"/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</a:rPr>
              <a:t>12.35</a:t>
            </a:r>
            <a:endParaRPr lang="ko-KR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3577" y="1124924"/>
            <a:ext cx="223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HIGH SCORES</a:t>
            </a:r>
            <a:endParaRPr lang="ko-KR" altLang="en-US" sz="2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내용 개체 틀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8101"/>
              </p:ext>
            </p:extLst>
          </p:nvPr>
        </p:nvGraphicFramePr>
        <p:xfrm>
          <a:off x="4466212" y="2331811"/>
          <a:ext cx="3218310" cy="3212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3662"/>
                <a:gridCol w="643662"/>
                <a:gridCol w="643662"/>
                <a:gridCol w="643662"/>
                <a:gridCol w="643662"/>
              </a:tblGrid>
              <a:tr h="642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14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42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19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18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22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sz="20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42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  <a:endParaRPr lang="ko-KR" altLang="en-US" sz="20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42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23</a:t>
                      </a:r>
                      <a:endParaRPr lang="ko-KR" altLang="en-US" sz="20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  <a:endParaRPr lang="ko-KR" altLang="en-US" sz="20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24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42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25</a:t>
                      </a:r>
                      <a:endParaRPr lang="ko-KR" altLang="en-US" sz="20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</a:t>
                      </a:r>
                      <a:endParaRPr lang="ko-KR" altLang="en-US" sz="20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  <a:endParaRPr lang="ko-KR" altLang="en-US" sz="20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</a:t>
                      </a:r>
                      <a:endParaRPr lang="ko-KR" alt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87399" marR="87399" marT="43699" marB="43699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6491" y="1242619"/>
            <a:ext cx="55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NEXT</a:t>
            </a:r>
            <a:endParaRPr lang="ko-KR" altLang="en-US" sz="1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4680" y="1232645"/>
            <a:ext cx="109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TIME SCORE</a:t>
            </a:r>
            <a:endParaRPr lang="ko-KR" altLang="en-US" sz="1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4277" y="1550645"/>
            <a:ext cx="54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48582" y="1568127"/>
            <a:ext cx="1135940" cy="36514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00:29:7</a:t>
            </a:r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68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이선영/선임연구원/ID BST개발Project(seonyoung2.lee@lge.com)</dc:creator>
  <cp:lastModifiedBy>이선영/선임연구원/ID BST개발Project(seonyoung2.lee@lge.com)</cp:lastModifiedBy>
  <cp:revision>6</cp:revision>
  <dcterms:created xsi:type="dcterms:W3CDTF">2023-01-16T07:36:21Z</dcterms:created>
  <dcterms:modified xsi:type="dcterms:W3CDTF">2023-01-16T08:25:32Z</dcterms:modified>
</cp:coreProperties>
</file>