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3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4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5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29B7-7834-4184-AD29-6A4A447AEC1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2DF6-CBD7-45AE-AAEB-62D9F5D4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16632"/>
            <a:ext cx="6400800" cy="655272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37" y="-7289"/>
            <a:ext cx="9237237" cy="6843337"/>
          </a:xfrm>
        </p:spPr>
      </p:pic>
    </p:spTree>
    <p:extLst>
      <p:ext uri="{BB962C8B-B14F-4D97-AF65-F5344CB8AC3E}">
        <p14:creationId xmlns:p14="http://schemas.microsoft.com/office/powerpoint/2010/main" val="5382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56" y="0"/>
            <a:ext cx="9196052" cy="6858000"/>
          </a:xfrm>
        </p:spPr>
      </p:pic>
    </p:spTree>
    <p:extLst>
      <p:ext uri="{BB962C8B-B14F-4D97-AF65-F5344CB8AC3E}">
        <p14:creationId xmlns:p14="http://schemas.microsoft.com/office/powerpoint/2010/main" val="295851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701-06</dc:creator>
  <cp:lastModifiedBy>701-06</cp:lastModifiedBy>
  <cp:revision>1</cp:revision>
  <dcterms:created xsi:type="dcterms:W3CDTF">2018-08-24T02:26:56Z</dcterms:created>
  <dcterms:modified xsi:type="dcterms:W3CDTF">2018-08-24T02:28:41Z</dcterms:modified>
</cp:coreProperties>
</file>