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61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9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4B81-A51D-40BC-A046-80835D69BC2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1F0C-0BF4-4502-885E-B72A250AA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22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4B81-A51D-40BC-A046-80835D69BC2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1F0C-0BF4-4502-885E-B72A250AA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6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4B81-A51D-40BC-A046-80835D69BC2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1F0C-0BF4-4502-885E-B72A250AA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2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4B81-A51D-40BC-A046-80835D69BC2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1F0C-0BF4-4502-885E-B72A250AA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12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4B81-A51D-40BC-A046-80835D69BC2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1F0C-0BF4-4502-885E-B72A250AA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53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4B81-A51D-40BC-A046-80835D69BC2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1F0C-0BF4-4502-885E-B72A250AA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40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4B81-A51D-40BC-A046-80835D69BC2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1F0C-0BF4-4502-885E-B72A250AA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01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4B81-A51D-40BC-A046-80835D69BC2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1F0C-0BF4-4502-885E-B72A250AA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3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4B81-A51D-40BC-A046-80835D69BC2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1F0C-0BF4-4502-885E-B72A250AA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3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4B81-A51D-40BC-A046-80835D69BC2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1F0C-0BF4-4502-885E-B72A250AA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18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4B81-A51D-40BC-A046-80835D69BC2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1F0C-0BF4-4502-885E-B72A250AA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02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24B81-A51D-40BC-A046-80835D69BC2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91F0C-0BF4-4502-885E-B72A250AA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9025" y="590511"/>
            <a:ext cx="4588625" cy="5428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48049" y="1663130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조이너스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48049" y="3899265"/>
            <a:ext cx="9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55921" y="3889310"/>
            <a:ext cx="139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66456" y="948535"/>
            <a:ext cx="139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448692" y="2349990"/>
            <a:ext cx="1629293" cy="490451"/>
            <a:chOff x="4457005" y="2548753"/>
            <a:chExt cx="1629293" cy="490451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4457005" y="2548753"/>
              <a:ext cx="1629293" cy="4904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48194" y="2596535"/>
              <a:ext cx="1438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ID : email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438996" y="3059392"/>
            <a:ext cx="1629293" cy="490451"/>
            <a:chOff x="4448694" y="3094121"/>
            <a:chExt cx="1629293" cy="49045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448694" y="3094121"/>
              <a:ext cx="1629293" cy="4904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91790" y="3148144"/>
              <a:ext cx="620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PW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983529" y="4578526"/>
            <a:ext cx="900543" cy="415636"/>
            <a:chOff x="3983529" y="4578526"/>
            <a:chExt cx="900543" cy="415636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4081549" y="4578526"/>
              <a:ext cx="552794" cy="415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83529" y="4661058"/>
              <a:ext cx="900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네이버</a:t>
              </a:r>
              <a:endParaRPr lang="ko-KR" altLang="en-US" sz="14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055868" y="4578526"/>
            <a:ext cx="620683" cy="415636"/>
            <a:chOff x="5055868" y="4578526"/>
            <a:chExt cx="620683" cy="415636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5059679" y="4578526"/>
              <a:ext cx="552794" cy="415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55868" y="4622474"/>
              <a:ext cx="6206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구글</a:t>
              </a:r>
              <a:endParaRPr lang="ko-KR" altLang="en-US" sz="14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037810" y="4578526"/>
            <a:ext cx="633151" cy="415636"/>
            <a:chOff x="6037810" y="4578526"/>
            <a:chExt cx="633151" cy="415636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037810" y="4578526"/>
              <a:ext cx="552794" cy="415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50278" y="4632455"/>
              <a:ext cx="6206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카톡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947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6758" y="1172095"/>
            <a:ext cx="139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59331" y="548640"/>
            <a:ext cx="4588625" cy="5428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26772" y="1785417"/>
            <a:ext cx="1853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</a:t>
            </a:r>
          </a:p>
          <a:p>
            <a:r>
              <a:rPr lang="en-US" altLang="ko-KR" dirty="0" smtClean="0"/>
              <a:t>Password</a:t>
            </a:r>
          </a:p>
          <a:p>
            <a:r>
              <a:rPr lang="en-US" altLang="ko-KR" dirty="0" smtClean="0"/>
              <a:t>Password</a:t>
            </a:r>
            <a:r>
              <a:rPr lang="en-US" altLang="ko-KR" dirty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 smtClean="0"/>
              <a:t>Email</a:t>
            </a:r>
          </a:p>
          <a:p>
            <a:r>
              <a:rPr lang="en-US" altLang="ko-KR" dirty="0" smtClean="0"/>
              <a:t>address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02329" y="802763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조이너스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6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9331" y="548640"/>
            <a:ext cx="4588625" cy="5428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53643" y="755564"/>
            <a:ext cx="123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유저정보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7369" y="2183833"/>
            <a:ext cx="350519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선호 운동 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ko-KR" altLang="en-US" dirty="0" smtClean="0"/>
              <a:t>러닝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헬스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축구</a:t>
            </a:r>
            <a:r>
              <a:rPr lang="en-US" altLang="ko-KR" dirty="0" smtClean="0"/>
              <a:t>,</a:t>
            </a:r>
            <a:r>
              <a:rPr lang="ko-KR" altLang="en-US" dirty="0" smtClean="0"/>
              <a:t>야구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배구</a:t>
            </a:r>
            <a:r>
              <a:rPr lang="en-US" altLang="ko-KR" dirty="0" smtClean="0"/>
              <a:t>,</a:t>
            </a:r>
            <a:r>
              <a:rPr lang="ko-KR" altLang="en-US" dirty="0" smtClean="0"/>
              <a:t>농구</a:t>
            </a:r>
            <a:endParaRPr lang="en-US" altLang="ko-KR" dirty="0" smtClean="0"/>
          </a:p>
          <a:p>
            <a:r>
              <a:rPr lang="ko-KR" altLang="en-US" dirty="0" smtClean="0"/>
              <a:t>수영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클라이밍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자전거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등산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마우스 </a:t>
            </a:r>
            <a:r>
              <a:rPr lang="ko-KR" altLang="en-US" dirty="0" err="1" smtClean="0"/>
              <a:t>호버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운동 명칭 뜨게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아이콘 클릭 시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모달창</a:t>
            </a:r>
            <a:r>
              <a:rPr lang="ko-KR" altLang="en-US" dirty="0" smtClean="0"/>
              <a:t> 팝업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운동 실력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400" dirty="0" err="1" smtClean="0"/>
              <a:t>가르쳐주고싶어요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아이콘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err="1" smtClean="0"/>
              <a:t>배우고싶어요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아이콘</a:t>
            </a:r>
            <a:r>
              <a:rPr lang="en-US" altLang="ko-KR" sz="1400" dirty="0"/>
              <a:t>)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함께하고싶어요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아이콘</a:t>
            </a:r>
            <a:r>
              <a:rPr lang="en-US" altLang="ko-KR" sz="1400" dirty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067915" y="654224"/>
            <a:ext cx="1395500" cy="1573877"/>
            <a:chOff x="3067915" y="654224"/>
            <a:chExt cx="1395500" cy="1573877"/>
          </a:xfrm>
        </p:grpSpPr>
        <p:sp>
          <p:nvSpPr>
            <p:cNvPr id="2" name="직사각형 1"/>
            <p:cNvSpPr/>
            <p:nvPr/>
          </p:nvSpPr>
          <p:spPr>
            <a:xfrm>
              <a:off x="3117273" y="654224"/>
              <a:ext cx="1296785" cy="1573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67915" y="1117996"/>
              <a:ext cx="1395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사진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(</a:t>
              </a:r>
              <a:r>
                <a:rPr lang="ko-KR" altLang="en-US" dirty="0" smtClean="0"/>
                <a:t>선택사항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929447" y="1192699"/>
            <a:ext cx="210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 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비밀번호 변경</a:t>
            </a:r>
            <a:endParaRPr lang="en-US" altLang="ko-KR" dirty="0" smtClean="0"/>
          </a:p>
          <a:p>
            <a:r>
              <a:rPr lang="ko-KR" altLang="en-US" dirty="0" smtClean="0"/>
              <a:t>주소 변경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490853" y="5494713"/>
            <a:ext cx="890849" cy="369332"/>
            <a:chOff x="6490853" y="5494713"/>
            <a:chExt cx="890849" cy="369332"/>
          </a:xfrm>
        </p:grpSpPr>
        <p:sp>
          <p:nvSpPr>
            <p:cNvPr id="9" name="직사각형 8"/>
            <p:cNvSpPr/>
            <p:nvPr/>
          </p:nvSpPr>
          <p:spPr>
            <a:xfrm>
              <a:off x="6490853" y="5494713"/>
              <a:ext cx="890849" cy="3325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33556" y="5494713"/>
              <a:ext cx="648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확인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19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9331" y="548640"/>
            <a:ext cx="4588625" cy="5428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59286" y="1753280"/>
            <a:ext cx="252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지역 모집중인 글들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71799" y="1820487"/>
            <a:ext cx="1467197" cy="35578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3075708" y="1911589"/>
            <a:ext cx="405939" cy="406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4508" y="1969750"/>
            <a:ext cx="9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2245" y="3937386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평가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100646" y="2565818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홈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072245" y="2992353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내가 올린 글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072245" y="3472429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내가 참여한 글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100645" y="4921625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755574" y="2254366"/>
            <a:ext cx="2333106" cy="3123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54385" y="2565818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운동같이하실분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54385" y="2920759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모집</a:t>
            </a:r>
            <a:r>
              <a:rPr lang="en-US" altLang="ko-KR" dirty="0" smtClean="0"/>
              <a:t>)~~~~~~~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54385" y="3257015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모집</a:t>
            </a:r>
            <a:r>
              <a:rPr lang="en-US" altLang="ko-KR" dirty="0" smtClean="0"/>
              <a:t>)~~~~~~~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54385" y="3568054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모집</a:t>
            </a:r>
            <a:r>
              <a:rPr lang="en-US" altLang="ko-KR" dirty="0" smtClean="0"/>
              <a:t>)~~~~~~~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659286" y="955964"/>
            <a:ext cx="1009994" cy="2078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755574" y="1163782"/>
            <a:ext cx="830579" cy="589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880264" y="939339"/>
            <a:ext cx="830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수영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880264" y="1182600"/>
            <a:ext cx="830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헬스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888577" y="1417273"/>
            <a:ext cx="830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등산</a:t>
            </a:r>
            <a:endParaRPr lang="ko-KR" altLang="en-US" sz="12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719155" y="955964"/>
            <a:ext cx="1238597" cy="2078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065818" y="955964"/>
            <a:ext cx="316578" cy="2078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039498" y="948338"/>
            <a:ext cx="467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593643" y="964300"/>
            <a:ext cx="1009994" cy="2078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689931" y="1172118"/>
            <a:ext cx="830579" cy="589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13117" y="939339"/>
            <a:ext cx="830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지역</a:t>
            </a:r>
            <a:endParaRPr lang="ko-KR" altLang="en-US" sz="12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4755574" y="5453895"/>
            <a:ext cx="714895" cy="285193"/>
            <a:chOff x="4954385" y="5448082"/>
            <a:chExt cx="714895" cy="285193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4954385" y="5448082"/>
              <a:ext cx="714895" cy="2851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16211" y="5485863"/>
              <a:ext cx="5912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작성하기</a:t>
              </a:r>
              <a:endParaRPr lang="ko-KR" altLang="en-US" sz="800" dirty="0"/>
            </a:p>
          </p:txBody>
        </p:sp>
      </p:grpSp>
      <p:sp>
        <p:nvSpPr>
          <p:cNvPr id="48" name="왼쪽 화살표 47"/>
          <p:cNvSpPr/>
          <p:nvPr/>
        </p:nvSpPr>
        <p:spPr>
          <a:xfrm>
            <a:off x="5624483" y="5545668"/>
            <a:ext cx="172720" cy="1106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왼쪽 화살표 49"/>
          <p:cNvSpPr/>
          <p:nvPr/>
        </p:nvSpPr>
        <p:spPr>
          <a:xfrm rot="10800000">
            <a:off x="6882362" y="5541176"/>
            <a:ext cx="172720" cy="1106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086098" y="4380861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회원정보수정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09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9331" y="548640"/>
            <a:ext cx="4588625" cy="5428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63239" y="603380"/>
            <a:ext cx="389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모집 글 작성 페이지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076763" y="3882034"/>
            <a:ext cx="1328184" cy="320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202380" y="1352521"/>
            <a:ext cx="480060" cy="464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33800" y="1412460"/>
            <a:ext cx="38972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종목 선택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2049430"/>
            <a:ext cx="38972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지역 선택</a:t>
            </a:r>
            <a:endParaRPr lang="ko-KR" altLang="en-US" sz="15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06092" y="1963850"/>
            <a:ext cx="1009994" cy="2078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02380" y="2171668"/>
            <a:ext cx="830579" cy="589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25566" y="1938889"/>
            <a:ext cx="830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지역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733799" y="3096498"/>
            <a:ext cx="38972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시간 선택</a:t>
            </a:r>
            <a:endParaRPr lang="ko-KR" altLang="en-US" sz="1500" dirty="0"/>
          </a:p>
        </p:txBody>
      </p:sp>
      <p:sp>
        <p:nvSpPr>
          <p:cNvPr id="19" name="직사각형 18"/>
          <p:cNvSpPr/>
          <p:nvPr/>
        </p:nvSpPr>
        <p:spPr>
          <a:xfrm>
            <a:off x="5149624" y="2867621"/>
            <a:ext cx="966462" cy="780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33799" y="3813524"/>
            <a:ext cx="16154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인원 </a:t>
            </a:r>
            <a:r>
              <a:rPr lang="ko-KR" altLang="en-US" sz="1500" dirty="0" smtClean="0"/>
              <a:t>선택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3650673" y="932011"/>
            <a:ext cx="389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적는 곳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29642" y="4423410"/>
            <a:ext cx="316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모집 글 소개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888110" y="4810374"/>
            <a:ext cx="2922260" cy="489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4136272" y="5345475"/>
            <a:ext cx="714895" cy="285193"/>
            <a:chOff x="4954385" y="5448082"/>
            <a:chExt cx="714895" cy="285193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4954385" y="5448082"/>
              <a:ext cx="714895" cy="2851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16211" y="5485863"/>
              <a:ext cx="5912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작성하기</a:t>
              </a:r>
              <a:endParaRPr lang="ko-KR" altLang="en-US" sz="8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599314" y="5345475"/>
            <a:ext cx="714895" cy="285193"/>
            <a:chOff x="4954385" y="5448082"/>
            <a:chExt cx="714895" cy="285193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954385" y="5448082"/>
              <a:ext cx="714895" cy="2851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16211" y="5485863"/>
              <a:ext cx="5912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취소하기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155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9331" y="548640"/>
            <a:ext cx="4588625" cy="5428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93719" y="933981"/>
            <a:ext cx="389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내가 올린 글 리스트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73780" y="1386840"/>
            <a:ext cx="3528060" cy="3878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276107" y="1516432"/>
            <a:ext cx="714895" cy="285193"/>
            <a:chOff x="4954385" y="5448082"/>
            <a:chExt cx="714895" cy="285193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954385" y="5448082"/>
              <a:ext cx="714895" cy="2851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16211" y="5485863"/>
              <a:ext cx="5912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삭제하기</a:t>
              </a:r>
              <a:endParaRPr lang="ko-KR" altLang="en-US" sz="8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450374" y="1516431"/>
            <a:ext cx="714895" cy="285193"/>
            <a:chOff x="4954385" y="5448082"/>
            <a:chExt cx="714895" cy="285193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4954385" y="5448082"/>
              <a:ext cx="714895" cy="2851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16211" y="5485863"/>
              <a:ext cx="5912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수정하기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82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9331" y="548640"/>
            <a:ext cx="4588625" cy="5428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93719" y="933981"/>
            <a:ext cx="389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내가 참여한 글 리스트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73780" y="1386840"/>
            <a:ext cx="3528060" cy="3878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276107" y="1516432"/>
            <a:ext cx="714895" cy="285193"/>
            <a:chOff x="4954385" y="5448082"/>
            <a:chExt cx="714895" cy="285193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954385" y="5448082"/>
              <a:ext cx="714895" cy="2851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16211" y="5485863"/>
              <a:ext cx="5912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삭제하기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66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9331" y="548640"/>
            <a:ext cx="4588625" cy="5428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93719" y="631699"/>
            <a:ext cx="389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 </a:t>
            </a:r>
            <a:r>
              <a:rPr lang="ko-KR" altLang="en-US" dirty="0" err="1" smtClean="0"/>
              <a:t>유저용</a:t>
            </a:r>
            <a:r>
              <a:rPr lang="ko-KR" altLang="en-US" dirty="0" smtClean="0"/>
              <a:t> 글에 </a:t>
            </a:r>
            <a:r>
              <a:rPr lang="ko-KR" altLang="en-US" dirty="0" smtClean="0"/>
              <a:t>대한 세부 페이지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93719" y="1597214"/>
            <a:ext cx="3747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방장정보</a:t>
            </a:r>
            <a:r>
              <a:rPr lang="en-US" altLang="ko-KR" dirty="0"/>
              <a:t>:       </a:t>
            </a:r>
            <a:r>
              <a:rPr lang="ko-KR" altLang="en-US" dirty="0"/>
              <a:t>닉네임</a:t>
            </a:r>
            <a:r>
              <a:rPr lang="en-US" altLang="ko-KR" dirty="0"/>
              <a:t>   </a:t>
            </a:r>
            <a:r>
              <a:rPr lang="ko-KR" altLang="en-US" dirty="0" err="1"/>
              <a:t>더보기</a:t>
            </a:r>
            <a:r>
              <a:rPr lang="en-US" altLang="ko-KR" dirty="0"/>
              <a:t>…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 운동실력</a:t>
            </a:r>
            <a:r>
              <a:rPr lang="en-US" altLang="ko-KR" dirty="0"/>
              <a:t>, </a:t>
            </a:r>
            <a:r>
              <a:rPr lang="ko-KR" altLang="en-US" dirty="0"/>
              <a:t>상태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93719" y="2260447"/>
            <a:ext cx="3747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모집정보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종목 지역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인원 시간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성별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68531" y="3304275"/>
            <a:ext cx="3747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참여인원</a:t>
            </a:r>
            <a:r>
              <a:rPr lang="ko-KR" altLang="en-US" dirty="0" smtClean="0"/>
              <a:t> 정보 </a:t>
            </a:r>
            <a:r>
              <a:rPr lang="en-US" altLang="ko-KR" dirty="0" smtClean="0"/>
              <a:t>(4/10)</a:t>
            </a:r>
          </a:p>
          <a:p>
            <a:r>
              <a:rPr lang="ko-KR" altLang="en-US" dirty="0" smtClean="0"/>
              <a:t>신청 </a:t>
            </a:r>
            <a:r>
              <a:rPr lang="ko-KR" altLang="en-US" dirty="0" err="1" smtClean="0"/>
              <a:t>넣은사람</a:t>
            </a:r>
            <a:r>
              <a:rPr lang="ko-KR" altLang="en-US" dirty="0" smtClean="0"/>
              <a:t> </a:t>
            </a:r>
            <a:r>
              <a:rPr lang="en-US" altLang="ko-KR" dirty="0" smtClean="0"/>
              <a:t>count </a:t>
            </a:r>
            <a:r>
              <a:rPr lang="ko-KR" altLang="en-US" dirty="0" err="1" smtClean="0"/>
              <a:t>더보기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68531" y="4642004"/>
            <a:ext cx="374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댓글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4251960" y="1656294"/>
            <a:ext cx="259080" cy="251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68531" y="1052998"/>
            <a:ext cx="266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35767" y="1044604"/>
            <a:ext cx="116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참여하기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79816" y="3973139"/>
            <a:ext cx="41681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신청자</a:t>
            </a:r>
            <a:r>
              <a:rPr lang="en-US" altLang="ko-KR" sz="1300" dirty="0" smtClean="0"/>
              <a:t>1 </a:t>
            </a:r>
            <a:r>
              <a:rPr lang="ko-KR" altLang="en-US" sz="1300" dirty="0" smtClean="0"/>
              <a:t>정보</a:t>
            </a:r>
            <a:r>
              <a:rPr lang="en-US" altLang="ko-KR" sz="1300" dirty="0"/>
              <a:t>: </a:t>
            </a:r>
            <a:r>
              <a:rPr lang="en-US" altLang="ko-KR" sz="1300" dirty="0" smtClean="0"/>
              <a:t>        </a:t>
            </a:r>
            <a:r>
              <a:rPr lang="ko-KR" altLang="en-US" sz="1300" dirty="0" smtClean="0"/>
              <a:t>닉네임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운동실력</a:t>
            </a:r>
            <a:r>
              <a:rPr lang="en-US" altLang="ko-KR" sz="1300" dirty="0"/>
              <a:t>, </a:t>
            </a:r>
            <a:r>
              <a:rPr lang="ko-KR" altLang="en-US" sz="1300" dirty="0" smtClean="0"/>
              <a:t>상태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신청자</a:t>
            </a:r>
            <a:r>
              <a:rPr lang="en-US" altLang="ko-KR" sz="1300" dirty="0" smtClean="0"/>
              <a:t>2 </a:t>
            </a:r>
            <a:r>
              <a:rPr lang="ko-KR" altLang="en-US" sz="1300" dirty="0"/>
              <a:t>정보</a:t>
            </a:r>
            <a:r>
              <a:rPr lang="en-US" altLang="ko-KR" sz="1300" dirty="0"/>
              <a:t>:         </a:t>
            </a:r>
            <a:r>
              <a:rPr lang="ko-KR" altLang="en-US" sz="1300" dirty="0"/>
              <a:t>닉네임</a:t>
            </a:r>
            <a:r>
              <a:rPr lang="en-US" altLang="ko-KR" sz="1300" dirty="0"/>
              <a:t>, </a:t>
            </a:r>
            <a:r>
              <a:rPr lang="ko-KR" altLang="en-US" sz="1300" dirty="0"/>
              <a:t>운동실력</a:t>
            </a:r>
            <a:r>
              <a:rPr lang="en-US" altLang="ko-KR" sz="1300" dirty="0"/>
              <a:t>, </a:t>
            </a:r>
            <a:r>
              <a:rPr lang="ko-KR" altLang="en-US" sz="1300" dirty="0" smtClean="0"/>
              <a:t>상태</a:t>
            </a:r>
            <a:endParaRPr lang="en-US" altLang="ko-KR" sz="1300" dirty="0"/>
          </a:p>
        </p:txBody>
      </p:sp>
      <p:sp>
        <p:nvSpPr>
          <p:cNvPr id="13" name="타원 12"/>
          <p:cNvSpPr/>
          <p:nvPr/>
        </p:nvSpPr>
        <p:spPr>
          <a:xfrm>
            <a:off x="4577537" y="3993747"/>
            <a:ext cx="259080" cy="251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577537" y="4379566"/>
            <a:ext cx="259080" cy="251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2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9331" y="548640"/>
            <a:ext cx="4588625" cy="5428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93719" y="631699"/>
            <a:ext cx="389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방장용</a:t>
            </a:r>
            <a:r>
              <a:rPr lang="ko-KR" altLang="en-US" dirty="0" smtClean="0"/>
              <a:t> 글에 </a:t>
            </a:r>
            <a:r>
              <a:rPr lang="ko-KR" altLang="en-US" dirty="0" smtClean="0"/>
              <a:t>대한 세부 페이지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93719" y="1597214"/>
            <a:ext cx="3747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방장정보</a:t>
            </a:r>
            <a:r>
              <a:rPr lang="en-US" altLang="ko-KR" dirty="0" smtClean="0"/>
              <a:t>:       </a:t>
            </a:r>
            <a:r>
              <a:rPr lang="ko-KR" altLang="en-US" dirty="0" smtClean="0"/>
              <a:t>닉네임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더보기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ko-KR" altLang="en-US" dirty="0" smtClean="0"/>
              <a:t> 운동실력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93719" y="2260447"/>
            <a:ext cx="3747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모집정보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종목 지역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인원 시간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성별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68531" y="3304275"/>
            <a:ext cx="3747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참여인원</a:t>
            </a:r>
            <a:r>
              <a:rPr lang="ko-KR" altLang="en-US" dirty="0" smtClean="0"/>
              <a:t> 정보 </a:t>
            </a:r>
            <a:r>
              <a:rPr lang="en-US" altLang="ko-KR" dirty="0" smtClean="0"/>
              <a:t>(4/10)</a:t>
            </a:r>
          </a:p>
          <a:p>
            <a:r>
              <a:rPr lang="ko-KR" altLang="en-US" dirty="0" smtClean="0"/>
              <a:t>신청 </a:t>
            </a:r>
            <a:r>
              <a:rPr lang="ko-KR" altLang="en-US" dirty="0" err="1" smtClean="0"/>
              <a:t>넣은사람</a:t>
            </a:r>
            <a:r>
              <a:rPr lang="ko-KR" altLang="en-US" dirty="0" smtClean="0"/>
              <a:t> </a:t>
            </a:r>
            <a:r>
              <a:rPr lang="en-US" altLang="ko-KR" dirty="0" smtClean="0"/>
              <a:t>count </a:t>
            </a:r>
            <a:r>
              <a:rPr lang="ko-KR" altLang="en-US" dirty="0" err="1"/>
              <a:t>더보기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68531" y="4642004"/>
            <a:ext cx="374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댓글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4251960" y="1656294"/>
            <a:ext cx="259080" cy="251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68531" y="1052998"/>
            <a:ext cx="266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35767" y="1044604"/>
            <a:ext cx="116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삭제하기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74561" y="1036096"/>
            <a:ext cx="116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수정하기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90491" y="3950057"/>
            <a:ext cx="41681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신청자</a:t>
            </a:r>
            <a:r>
              <a:rPr lang="en-US" altLang="ko-KR" sz="1300" dirty="0" smtClean="0"/>
              <a:t>1 </a:t>
            </a:r>
            <a:r>
              <a:rPr lang="ko-KR" altLang="en-US" sz="1300" dirty="0" smtClean="0"/>
              <a:t>정보</a:t>
            </a:r>
            <a:r>
              <a:rPr lang="en-US" altLang="ko-KR" sz="1300" dirty="0"/>
              <a:t>: </a:t>
            </a:r>
            <a:r>
              <a:rPr lang="en-US" altLang="ko-KR" sz="1300" dirty="0" smtClean="0"/>
              <a:t>        </a:t>
            </a:r>
            <a:r>
              <a:rPr lang="ko-KR" altLang="en-US" sz="1300" dirty="0" smtClean="0"/>
              <a:t>닉네임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운동실력</a:t>
            </a:r>
            <a:r>
              <a:rPr lang="en-US" altLang="ko-KR" sz="1300" dirty="0"/>
              <a:t>, </a:t>
            </a:r>
            <a:r>
              <a:rPr lang="ko-KR" altLang="en-US" sz="1300" dirty="0" smtClean="0"/>
              <a:t>상태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신청자</a:t>
            </a:r>
            <a:r>
              <a:rPr lang="en-US" altLang="ko-KR" sz="1300" dirty="0" smtClean="0"/>
              <a:t>2 </a:t>
            </a:r>
            <a:r>
              <a:rPr lang="ko-KR" altLang="en-US" sz="1300" dirty="0"/>
              <a:t>정보</a:t>
            </a:r>
            <a:r>
              <a:rPr lang="en-US" altLang="ko-KR" sz="1300" dirty="0"/>
              <a:t>:         </a:t>
            </a:r>
            <a:r>
              <a:rPr lang="ko-KR" altLang="en-US" sz="1300" dirty="0"/>
              <a:t>닉네임</a:t>
            </a:r>
            <a:r>
              <a:rPr lang="en-US" altLang="ko-KR" sz="1300" dirty="0"/>
              <a:t>, </a:t>
            </a:r>
            <a:r>
              <a:rPr lang="ko-KR" altLang="en-US" sz="1300" dirty="0"/>
              <a:t>운동실력</a:t>
            </a:r>
            <a:r>
              <a:rPr lang="en-US" altLang="ko-KR" sz="1300" dirty="0"/>
              <a:t>, </a:t>
            </a:r>
            <a:r>
              <a:rPr lang="ko-KR" altLang="en-US" sz="1300" dirty="0" smtClean="0"/>
              <a:t>상태</a:t>
            </a:r>
            <a:endParaRPr lang="en-US" altLang="ko-KR" sz="1300" dirty="0"/>
          </a:p>
        </p:txBody>
      </p:sp>
      <p:sp>
        <p:nvSpPr>
          <p:cNvPr id="15" name="타원 14"/>
          <p:cNvSpPr/>
          <p:nvPr/>
        </p:nvSpPr>
        <p:spPr>
          <a:xfrm>
            <a:off x="4388212" y="3970665"/>
            <a:ext cx="259080" cy="251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388212" y="4356484"/>
            <a:ext cx="259080" cy="251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6625935" y="3950057"/>
            <a:ext cx="437806" cy="285193"/>
            <a:chOff x="4954385" y="5448082"/>
            <a:chExt cx="714895" cy="285193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4954385" y="5448082"/>
              <a:ext cx="714895" cy="2851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16210" y="5485863"/>
              <a:ext cx="6530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수락</a:t>
              </a:r>
              <a:endParaRPr lang="ko-KR" altLang="en-US" sz="8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079459" y="3947901"/>
            <a:ext cx="437806" cy="285193"/>
            <a:chOff x="4954385" y="5448082"/>
            <a:chExt cx="714895" cy="285193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4954385" y="5448082"/>
              <a:ext cx="714895" cy="2851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16210" y="5485863"/>
              <a:ext cx="6530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거부</a:t>
              </a:r>
              <a:endParaRPr lang="ko-KR" altLang="en-US" sz="8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622469" y="4338558"/>
            <a:ext cx="437806" cy="285193"/>
            <a:chOff x="4954385" y="5448082"/>
            <a:chExt cx="714895" cy="285193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4954385" y="5448082"/>
              <a:ext cx="714895" cy="2851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16210" y="5485863"/>
              <a:ext cx="6530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수락</a:t>
              </a:r>
              <a:endParaRPr lang="ko-KR" altLang="en-US" sz="8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075993" y="4336402"/>
            <a:ext cx="437806" cy="285193"/>
            <a:chOff x="4954385" y="5448082"/>
            <a:chExt cx="714895" cy="285193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954385" y="5448082"/>
              <a:ext cx="714895" cy="2851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16210" y="5485863"/>
              <a:ext cx="6530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거부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6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238</Words>
  <Application>Microsoft Office PowerPoint</Application>
  <PresentationFormat>와이드스크린</PresentationFormat>
  <Paragraphs>102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ITPS</dc:creator>
  <cp:lastModifiedBy>ITPS</cp:lastModifiedBy>
  <cp:revision>16</cp:revision>
  <dcterms:created xsi:type="dcterms:W3CDTF">2023-05-02T03:02:37Z</dcterms:created>
  <dcterms:modified xsi:type="dcterms:W3CDTF">2023-05-03T02:15:44Z</dcterms:modified>
</cp:coreProperties>
</file>