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3D948-723E-4D93-AC65-C0CAF3EA7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AD04F-08FC-49FD-A670-E09AB5CCC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C2498-03E8-452E-9772-264AEC16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4100-C4AE-425D-9D7C-5D444C50CA9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150D7-28AD-40CD-AE72-FE4C35A4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23BC1-C513-4AD1-86EC-CBD09FCD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6D85-AF4B-424F-9839-17335EB7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EF9D3-3835-4F8E-A210-0B068474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26C33E-7378-4F10-819C-4484EE9C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644D4-AEF4-4BD5-B35D-F1C539D2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4100-C4AE-425D-9D7C-5D444C50CA9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3856F-15D7-4F8C-A301-FD07A133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E8B25-297D-4A4C-87F3-5187FF7E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6D85-AF4B-424F-9839-17335EB7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5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6D9DC3-5D04-4500-8445-069B28C0E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1DBBE5-A0ED-43EB-AAC8-AE47AF85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C842-80BF-4418-A520-79F794EE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4100-C4AE-425D-9D7C-5D444C50CA9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42ADF-2DF5-486E-B511-2F1134F1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15A42-1D4A-4DD0-92C4-ADCDFC9D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6D85-AF4B-424F-9839-17335EB7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99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F88E7-3221-4EAC-A9A5-E7BDDF69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E1C90-05F4-463C-BEAD-149EF6DA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509E9-B2C0-43D4-A64D-8A912ED6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4100-C4AE-425D-9D7C-5D444C50CA9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CD65D-0CA6-4732-9441-178784F8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3DDE7-5230-441B-A457-700B0F73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6D85-AF4B-424F-9839-17335EB7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7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BD0B6-6982-4FCA-AB6A-43F90CB0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DD8C3-FBD2-42BC-BF8C-01D50A7F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5C249-12C8-44B7-91B9-04F273A8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4100-C4AE-425D-9D7C-5D444C50CA9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8F77A-DBC0-45F2-88BF-F1760C13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BB825-4B7E-488C-AF05-FC752B53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6D85-AF4B-424F-9839-17335EB7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6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74D05-C855-4620-BA7E-BC947A4E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B11A7-831E-4449-8E52-B0A94CF34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71D58-56AC-458E-A924-F8AC638DB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A2D03-CFF0-4124-AE40-B075C9BF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4100-C4AE-425D-9D7C-5D444C50CA9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378A5-7F03-4F5F-9974-20D2C500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6B3EA-6FD3-4BFE-BFD1-AED6FC70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6D85-AF4B-424F-9839-17335EB7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7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18B25-9823-43DA-AD00-C21366E6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3231D-8356-4B59-A03C-2C2CAEDF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11EAB3-63C5-4233-A20E-BBEA60045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C27597-9C0B-4080-A7AB-0830B7679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2C509-05FC-46D3-86AB-F4BF9EBD6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DE8C2F-D1DB-4D70-94AD-8AB537DC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4100-C4AE-425D-9D7C-5D444C50CA9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EF40EE-ABED-4465-AA5B-86E0651E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D3CEAD-D5F9-4847-9520-3899A52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6D85-AF4B-424F-9839-17335EB7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1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052B-B55E-4082-9B94-0D6E0934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EDAA1-53AD-4CCB-8951-6954CBBB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4100-C4AE-425D-9D7C-5D444C50CA9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9F61EB-3F1B-4280-8A7B-020BD576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5AA37A-4E3A-4974-8B0D-D0137B74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6D85-AF4B-424F-9839-17335EB7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E4A8B9-D6DE-44D4-88A6-B004EBBE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4100-C4AE-425D-9D7C-5D444C50CA9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5DFC28-DB8A-4F75-A6B8-FB08AD44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DBFBF8-298A-4716-AF58-6AB4AE48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6D85-AF4B-424F-9839-17335EB7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4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CE378-9936-4BA1-8346-75E9675A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B3F9-9F35-45FB-9981-9A6478E3E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77DFBD-C854-45D9-AA47-4A408CDD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FA3D1-5CF7-4ACE-9AE7-C90E6E38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4100-C4AE-425D-9D7C-5D444C50CA9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8270B-516A-4CE7-B1C9-40F6600E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8FFBA-DFBC-4307-9DC5-F0285218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6D85-AF4B-424F-9839-17335EB7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7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9D738-994B-41DB-85DD-71EA2031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A0FD79-9D30-4358-A7D8-9C19E608E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7D7C1-5F98-445B-95C0-78A6B63C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65D38-D686-49B4-AC3E-96E08CE5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4100-C4AE-425D-9D7C-5D444C50CA9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FACF1-ADA6-4107-B048-0EFD94C9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FF78B-EE48-47CA-98A7-FAA027A7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6D85-AF4B-424F-9839-17335EB7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0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D50CAF-AE21-4FB4-BBCA-5EB0CD82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F81D5-E39C-4BA1-B632-175AEEB5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81268-9067-4F11-BB4D-9782D1859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4100-C4AE-425D-9D7C-5D444C50CA9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7C0EE-2282-474C-8072-51A95A627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11AE3-5636-4E35-A813-4F5288311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6D85-AF4B-424F-9839-17335EB7A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43C875-176B-44E9-BC6C-277A73D00871}"/>
              </a:ext>
            </a:extLst>
          </p:cNvPr>
          <p:cNvSpPr/>
          <p:nvPr/>
        </p:nvSpPr>
        <p:spPr>
          <a:xfrm>
            <a:off x="4241442" y="875764"/>
            <a:ext cx="5546502" cy="460097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744F51-701B-4C2E-BAB4-BBE4BF472E41}"/>
              </a:ext>
            </a:extLst>
          </p:cNvPr>
          <p:cNvSpPr/>
          <p:nvPr/>
        </p:nvSpPr>
        <p:spPr>
          <a:xfrm>
            <a:off x="7920506" y="875764"/>
            <a:ext cx="1867438" cy="30780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VR </a:t>
            </a:r>
            <a:r>
              <a:rPr lang="ko-KR" altLang="en-US" dirty="0">
                <a:solidFill>
                  <a:schemeClr val="tx1"/>
                </a:solidFill>
              </a:rPr>
              <a:t>체험공간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100X200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25DD-60AE-41F2-BDD6-53DB0145B9CF}"/>
              </a:ext>
            </a:extLst>
          </p:cNvPr>
          <p:cNvSpPr/>
          <p:nvPr/>
        </p:nvSpPr>
        <p:spPr>
          <a:xfrm rot="5400000">
            <a:off x="4510824" y="2617630"/>
            <a:ext cx="1848118" cy="78561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책상</a:t>
            </a:r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A2531E7D-D872-40BC-9814-D3A4BC7B93C7}"/>
              </a:ext>
            </a:extLst>
          </p:cNvPr>
          <p:cNvSpPr/>
          <p:nvPr/>
        </p:nvSpPr>
        <p:spPr>
          <a:xfrm>
            <a:off x="4330520" y="3348320"/>
            <a:ext cx="622479" cy="54091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웃는 얼굴 7">
            <a:extLst>
              <a:ext uri="{FF2B5EF4-FFF2-40B4-BE49-F238E27FC236}">
                <a16:creationId xmlns:a16="http://schemas.microsoft.com/office/drawing/2014/main" id="{5DE284E1-B8D2-4E70-9AB2-6D49379EE38C}"/>
              </a:ext>
            </a:extLst>
          </p:cNvPr>
          <p:cNvSpPr/>
          <p:nvPr/>
        </p:nvSpPr>
        <p:spPr>
          <a:xfrm>
            <a:off x="4310128" y="2144332"/>
            <a:ext cx="622479" cy="54091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6E2928-10AA-42F6-974C-E5088F084976}"/>
              </a:ext>
            </a:extLst>
          </p:cNvPr>
          <p:cNvSpPr/>
          <p:nvPr/>
        </p:nvSpPr>
        <p:spPr>
          <a:xfrm>
            <a:off x="4232856" y="3953814"/>
            <a:ext cx="1848118" cy="15229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r>
              <a:rPr lang="ko-KR" altLang="en-US" dirty="0">
                <a:solidFill>
                  <a:schemeClr val="tx1"/>
                </a:solidFill>
              </a:rPr>
              <a:t>용 게임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체험 공간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모니터</a:t>
            </a:r>
            <a:r>
              <a:rPr lang="en-US" altLang="ko-KR" sz="1000" dirty="0">
                <a:solidFill>
                  <a:schemeClr val="tx1"/>
                </a:solidFill>
              </a:rPr>
              <a:t>: 54X32X117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본체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의자</a:t>
            </a:r>
            <a:r>
              <a:rPr lang="en-US" altLang="ko-KR" sz="1000" dirty="0">
                <a:solidFill>
                  <a:schemeClr val="tx1"/>
                </a:solidFill>
              </a:rPr>
              <a:t>: 52X49X83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공간 크기</a:t>
            </a:r>
            <a:r>
              <a:rPr lang="en-US" altLang="ko-KR" sz="1000" dirty="0">
                <a:solidFill>
                  <a:schemeClr val="tx1"/>
                </a:solidFill>
              </a:rPr>
              <a:t>: 100X100X150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68F43-84AA-4362-822B-DC7775F62440}"/>
              </a:ext>
            </a:extLst>
          </p:cNvPr>
          <p:cNvSpPr/>
          <p:nvPr/>
        </p:nvSpPr>
        <p:spPr>
          <a:xfrm>
            <a:off x="6194738" y="875763"/>
            <a:ext cx="1691425" cy="116535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VR</a:t>
            </a:r>
            <a:r>
              <a:rPr lang="ko-KR" altLang="en-US" sz="1600" dirty="0">
                <a:solidFill>
                  <a:schemeClr val="tx1"/>
                </a:solidFill>
              </a:rPr>
              <a:t>게임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미러링용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PC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모니터</a:t>
            </a:r>
            <a:r>
              <a:rPr lang="en-US" altLang="ko-KR" sz="900" dirty="0">
                <a:solidFill>
                  <a:schemeClr val="tx1"/>
                </a:solidFill>
              </a:rPr>
              <a:t>: 112X66X161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본체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0B0C04-2C63-4BA0-82D6-E26507B7A6F1}"/>
              </a:ext>
            </a:extLst>
          </p:cNvPr>
          <p:cNvSpPr/>
          <p:nvPr/>
        </p:nvSpPr>
        <p:spPr>
          <a:xfrm>
            <a:off x="8834908" y="4678250"/>
            <a:ext cx="953036" cy="79849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설명용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모니터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54X32X117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93E32-799D-4333-B353-E2603B22A3B5}"/>
              </a:ext>
            </a:extLst>
          </p:cNvPr>
          <p:cNvSpPr txBox="1"/>
          <p:nvPr/>
        </p:nvSpPr>
        <p:spPr>
          <a:xfrm>
            <a:off x="9156879" y="155863"/>
            <a:ext cx="27818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X</a:t>
            </a:r>
            <a:r>
              <a:rPr lang="ko-KR" altLang="en-US" dirty="0"/>
              <a:t>세로</a:t>
            </a:r>
            <a:r>
              <a:rPr lang="en-US" altLang="ko-KR" dirty="0"/>
              <a:t>X</a:t>
            </a:r>
            <a:r>
              <a:rPr lang="ko-KR" altLang="en-US" dirty="0"/>
              <a:t>높이 </a:t>
            </a:r>
            <a:r>
              <a:rPr lang="en-US" altLang="ko-KR" dirty="0"/>
              <a:t>( cm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sz="1600" dirty="0"/>
              <a:t>전체 부스</a:t>
            </a:r>
            <a:r>
              <a:rPr lang="en-US" altLang="ko-KR" sz="1600" dirty="0"/>
              <a:t>: 300X300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101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2024-05-28T01:21:22Z</dcterms:created>
  <dcterms:modified xsi:type="dcterms:W3CDTF">2024-06-17T08:05:18Z</dcterms:modified>
</cp:coreProperties>
</file>