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7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7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5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0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3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FEF6-8BF1-45B0-8528-E5F2AFC8A11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3E09-A3AB-4A4E-9C8E-D04F00213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9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97577" y="1297577"/>
            <a:ext cx="3143794" cy="314379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ysClr val="windowText" lastClr="000000"/>
                </a:solidFill>
              </a:rPr>
              <a:t>SJ H</a:t>
            </a:r>
            <a:endParaRPr lang="ko-KR" altLang="en-US" sz="80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177246" y="1297577"/>
            <a:ext cx="3143794" cy="314379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ysClr val="windowText" lastClr="000000"/>
                </a:solidFill>
              </a:rPr>
              <a:t>A C</a:t>
            </a:r>
            <a:endParaRPr lang="ko-KR" altLang="en-US" sz="80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839200" y="1297577"/>
            <a:ext cx="3143794" cy="3143794"/>
            <a:chOff x="8839200" y="1297577"/>
            <a:chExt cx="3143794" cy="3143794"/>
          </a:xfrm>
        </p:grpSpPr>
        <p:sp>
          <p:nvSpPr>
            <p:cNvPr id="6" name="타원 5"/>
            <p:cNvSpPr/>
            <p:nvPr/>
          </p:nvSpPr>
          <p:spPr>
            <a:xfrm>
              <a:off x="8839200" y="1297577"/>
              <a:ext cx="3143794" cy="314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연결선 7"/>
            <p:cNvCxnSpPr>
              <a:stCxn id="6" idx="1"/>
              <a:endCxn id="6" idx="5"/>
            </p:cNvCxnSpPr>
            <p:nvPr/>
          </p:nvCxnSpPr>
          <p:spPr>
            <a:xfrm>
              <a:off x="9299598" y="1757975"/>
              <a:ext cx="2222998" cy="22229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6" idx="7"/>
              <a:endCxn id="6" idx="3"/>
            </p:cNvCxnSpPr>
            <p:nvPr/>
          </p:nvCxnSpPr>
          <p:spPr>
            <a:xfrm flipH="1">
              <a:off x="9299598" y="1757975"/>
              <a:ext cx="2222998" cy="22229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6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2019-05-17T04:41:22Z</dcterms:created>
  <dcterms:modified xsi:type="dcterms:W3CDTF">2019-05-17T04:48:38Z</dcterms:modified>
</cp:coreProperties>
</file>