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47E"/>
    <a:srgbClr val="1F2120"/>
    <a:srgbClr val="5B453A"/>
    <a:srgbClr val="E33D4D"/>
    <a:srgbClr val="FFFCF7"/>
    <a:srgbClr val="FFF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9EF-4649-4613-B205-D23EBAC155D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2225-4EEC-4551-B9DC-5F10BE6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9EF-4649-4613-B205-D23EBAC155D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2225-4EEC-4551-B9DC-5F10BE6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7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9EF-4649-4613-B205-D23EBAC155D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2225-4EEC-4551-B9DC-5F10BE6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5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9EF-4649-4613-B205-D23EBAC155D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2225-4EEC-4551-B9DC-5F10BE6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3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9EF-4649-4613-B205-D23EBAC155D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2225-4EEC-4551-B9DC-5F10BE6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6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9EF-4649-4613-B205-D23EBAC155D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2225-4EEC-4551-B9DC-5F10BE6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8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9EF-4649-4613-B205-D23EBAC155D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2225-4EEC-4551-B9DC-5F10BE6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9EF-4649-4613-B205-D23EBAC155D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2225-4EEC-4551-B9DC-5F10BE6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9EF-4649-4613-B205-D23EBAC155D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2225-4EEC-4551-B9DC-5F10BE6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9EF-4649-4613-B205-D23EBAC155D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2225-4EEC-4551-B9DC-5F10BE6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9EF-4649-4613-B205-D23EBAC155D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2225-4EEC-4551-B9DC-5F10BE6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0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B79EF-4649-4613-B205-D23EBAC155D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72225-4EEC-4551-B9DC-5F10BE6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3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4D5ED5-39A4-4F4A-BC1E-DDBD66A09463}"/>
              </a:ext>
            </a:extLst>
          </p:cNvPr>
          <p:cNvSpPr txBox="1"/>
          <p:nvPr/>
        </p:nvSpPr>
        <p:spPr>
          <a:xfrm>
            <a:off x="3157190" y="3275200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이렇게 된 이상 강아지 컨셉으로 간다</a:t>
            </a:r>
            <a:endParaRPr lang="en-US" sz="16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8C527A1-52AE-4AA9-A118-DD0A7BDA6DDF}"/>
              </a:ext>
            </a:extLst>
          </p:cNvPr>
          <p:cNvSpPr/>
          <p:nvPr/>
        </p:nvSpPr>
        <p:spPr>
          <a:xfrm>
            <a:off x="3009900" y="3711681"/>
            <a:ext cx="3124200" cy="609097"/>
          </a:xfrm>
          <a:prstGeom prst="roundRect">
            <a:avLst>
              <a:gd name="adj" fmla="val 50000"/>
            </a:avLst>
          </a:prstGeom>
          <a:solidFill>
            <a:srgbClr val="5B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289ACD-11A3-480E-9238-3384FDB8B949}"/>
              </a:ext>
            </a:extLst>
          </p:cNvPr>
          <p:cNvSpPr txBox="1"/>
          <p:nvPr/>
        </p:nvSpPr>
        <p:spPr>
          <a:xfrm>
            <a:off x="3129939" y="3754619"/>
            <a:ext cx="288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고양이 </a:t>
            </a:r>
            <a:r>
              <a:rPr lang="ko-KR" altLang="en-US" sz="28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보단</a:t>
            </a:r>
            <a:r>
              <a:rPr lang="ko-KR" altLang="en-US" sz="28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D47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강아지다</a:t>
            </a:r>
            <a:endParaRPr lang="en-US" sz="28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D47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22EB84-0732-4E82-AEC6-B21C8DB2B2E9}"/>
              </a:ext>
            </a:extLst>
          </p:cNvPr>
          <p:cNvGrpSpPr/>
          <p:nvPr/>
        </p:nvGrpSpPr>
        <p:grpSpPr>
          <a:xfrm rot="20592476">
            <a:off x="4850592" y="1834795"/>
            <a:ext cx="377732" cy="356932"/>
            <a:chOff x="5052084" y="698353"/>
            <a:chExt cx="790521" cy="747004"/>
          </a:xfrm>
          <a:solidFill>
            <a:srgbClr val="1F2120"/>
          </a:solidFill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F57209E-56DA-4729-A5A5-AE082CF6749A}"/>
                </a:ext>
              </a:extLst>
            </p:cNvPr>
            <p:cNvSpPr/>
            <p:nvPr/>
          </p:nvSpPr>
          <p:spPr>
            <a:xfrm>
              <a:off x="5095603" y="698353"/>
              <a:ext cx="747002" cy="7470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DF1EE63C-2A27-4044-A57A-B51535FC99F8}"/>
                </a:ext>
              </a:extLst>
            </p:cNvPr>
            <p:cNvSpPr/>
            <p:nvPr/>
          </p:nvSpPr>
          <p:spPr>
            <a:xfrm rot="2791802" flipV="1">
              <a:off x="5030977" y="1226805"/>
              <a:ext cx="216011" cy="173797"/>
            </a:xfrm>
            <a:custGeom>
              <a:avLst/>
              <a:gdLst>
                <a:gd name="connsiteX0" fmla="*/ 0 w 207732"/>
                <a:gd name="connsiteY0" fmla="*/ 179079 h 179079"/>
                <a:gd name="connsiteX1" fmla="*/ 103866 w 207732"/>
                <a:gd name="connsiteY1" fmla="*/ 0 h 179079"/>
                <a:gd name="connsiteX2" fmla="*/ 207732 w 207732"/>
                <a:gd name="connsiteY2" fmla="*/ 179079 h 179079"/>
                <a:gd name="connsiteX3" fmla="*/ 0 w 207732"/>
                <a:gd name="connsiteY3" fmla="*/ 179079 h 179079"/>
                <a:gd name="connsiteX0" fmla="*/ 0 w 207732"/>
                <a:gd name="connsiteY0" fmla="*/ 179079 h 179079"/>
                <a:gd name="connsiteX1" fmla="*/ 103866 w 207732"/>
                <a:gd name="connsiteY1" fmla="*/ 0 h 179079"/>
                <a:gd name="connsiteX2" fmla="*/ 207732 w 207732"/>
                <a:gd name="connsiteY2" fmla="*/ 179079 h 179079"/>
                <a:gd name="connsiteX3" fmla="*/ 0 w 207732"/>
                <a:gd name="connsiteY3" fmla="*/ 179079 h 179079"/>
                <a:gd name="connsiteX0" fmla="*/ 0 w 207732"/>
                <a:gd name="connsiteY0" fmla="*/ 179079 h 179079"/>
                <a:gd name="connsiteX1" fmla="*/ 103866 w 207732"/>
                <a:gd name="connsiteY1" fmla="*/ 0 h 179079"/>
                <a:gd name="connsiteX2" fmla="*/ 207732 w 207732"/>
                <a:gd name="connsiteY2" fmla="*/ 179079 h 179079"/>
                <a:gd name="connsiteX3" fmla="*/ 0 w 207732"/>
                <a:gd name="connsiteY3" fmla="*/ 179079 h 179079"/>
                <a:gd name="connsiteX0" fmla="*/ 0 w 207732"/>
                <a:gd name="connsiteY0" fmla="*/ 179079 h 179079"/>
                <a:gd name="connsiteX1" fmla="*/ 103866 w 207732"/>
                <a:gd name="connsiteY1" fmla="*/ 0 h 179079"/>
                <a:gd name="connsiteX2" fmla="*/ 207732 w 207732"/>
                <a:gd name="connsiteY2" fmla="*/ 179079 h 179079"/>
                <a:gd name="connsiteX3" fmla="*/ 0 w 207732"/>
                <a:gd name="connsiteY3" fmla="*/ 179079 h 179079"/>
                <a:gd name="connsiteX0" fmla="*/ 0 w 207732"/>
                <a:gd name="connsiteY0" fmla="*/ 179079 h 179079"/>
                <a:gd name="connsiteX1" fmla="*/ 103866 w 207732"/>
                <a:gd name="connsiteY1" fmla="*/ 0 h 179079"/>
                <a:gd name="connsiteX2" fmla="*/ 207732 w 207732"/>
                <a:gd name="connsiteY2" fmla="*/ 179079 h 179079"/>
                <a:gd name="connsiteX3" fmla="*/ 0 w 207732"/>
                <a:gd name="connsiteY3" fmla="*/ 179079 h 179079"/>
                <a:gd name="connsiteX0" fmla="*/ 0 w 207732"/>
                <a:gd name="connsiteY0" fmla="*/ 179079 h 179079"/>
                <a:gd name="connsiteX1" fmla="*/ 103866 w 207732"/>
                <a:gd name="connsiteY1" fmla="*/ 0 h 179079"/>
                <a:gd name="connsiteX2" fmla="*/ 207732 w 207732"/>
                <a:gd name="connsiteY2" fmla="*/ 179079 h 179079"/>
                <a:gd name="connsiteX3" fmla="*/ 0 w 207732"/>
                <a:gd name="connsiteY3" fmla="*/ 179079 h 179079"/>
                <a:gd name="connsiteX0" fmla="*/ 0 w 207732"/>
                <a:gd name="connsiteY0" fmla="*/ 171117 h 171117"/>
                <a:gd name="connsiteX1" fmla="*/ 92004 w 207732"/>
                <a:gd name="connsiteY1" fmla="*/ 0 h 171117"/>
                <a:gd name="connsiteX2" fmla="*/ 207732 w 207732"/>
                <a:gd name="connsiteY2" fmla="*/ 171117 h 171117"/>
                <a:gd name="connsiteX3" fmla="*/ 0 w 207732"/>
                <a:gd name="connsiteY3" fmla="*/ 171117 h 171117"/>
                <a:gd name="connsiteX0" fmla="*/ 0 w 207732"/>
                <a:gd name="connsiteY0" fmla="*/ 171117 h 171117"/>
                <a:gd name="connsiteX1" fmla="*/ 92004 w 207732"/>
                <a:gd name="connsiteY1" fmla="*/ 0 h 171117"/>
                <a:gd name="connsiteX2" fmla="*/ 207732 w 207732"/>
                <a:gd name="connsiteY2" fmla="*/ 171117 h 171117"/>
                <a:gd name="connsiteX3" fmla="*/ 0 w 207732"/>
                <a:gd name="connsiteY3" fmla="*/ 171117 h 171117"/>
                <a:gd name="connsiteX0" fmla="*/ 0 w 215017"/>
                <a:gd name="connsiteY0" fmla="*/ 171117 h 171117"/>
                <a:gd name="connsiteX1" fmla="*/ 92004 w 215017"/>
                <a:gd name="connsiteY1" fmla="*/ 0 h 171117"/>
                <a:gd name="connsiteX2" fmla="*/ 207732 w 215017"/>
                <a:gd name="connsiteY2" fmla="*/ 171117 h 171117"/>
                <a:gd name="connsiteX3" fmla="*/ 0 w 215017"/>
                <a:gd name="connsiteY3" fmla="*/ 171117 h 171117"/>
                <a:gd name="connsiteX0" fmla="*/ 0 w 215017"/>
                <a:gd name="connsiteY0" fmla="*/ 171117 h 171117"/>
                <a:gd name="connsiteX1" fmla="*/ 92004 w 215017"/>
                <a:gd name="connsiteY1" fmla="*/ 0 h 171117"/>
                <a:gd name="connsiteX2" fmla="*/ 207732 w 215017"/>
                <a:gd name="connsiteY2" fmla="*/ 171117 h 171117"/>
                <a:gd name="connsiteX3" fmla="*/ 0 w 215017"/>
                <a:gd name="connsiteY3" fmla="*/ 171117 h 171117"/>
                <a:gd name="connsiteX0" fmla="*/ 0 w 216011"/>
                <a:gd name="connsiteY0" fmla="*/ 173798 h 173798"/>
                <a:gd name="connsiteX1" fmla="*/ 104544 w 216011"/>
                <a:gd name="connsiteY1" fmla="*/ 0 h 173798"/>
                <a:gd name="connsiteX2" fmla="*/ 207732 w 216011"/>
                <a:gd name="connsiteY2" fmla="*/ 173798 h 173798"/>
                <a:gd name="connsiteX3" fmla="*/ 0 w 216011"/>
                <a:gd name="connsiteY3" fmla="*/ 173798 h 1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011" h="173798">
                  <a:moveTo>
                    <a:pt x="0" y="173798"/>
                  </a:moveTo>
                  <a:cubicBezTo>
                    <a:pt x="86468" y="153555"/>
                    <a:pt x="139021" y="87222"/>
                    <a:pt x="104544" y="0"/>
                  </a:cubicBezTo>
                  <a:cubicBezTo>
                    <a:pt x="178662" y="52018"/>
                    <a:pt x="238563" y="138658"/>
                    <a:pt x="207732" y="173798"/>
                  </a:cubicBezTo>
                  <a:lnTo>
                    <a:pt x="0" y="17379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9B17401-CC33-499E-8757-F197C8EFC87A}"/>
              </a:ext>
            </a:extLst>
          </p:cNvPr>
          <p:cNvSpPr txBox="1"/>
          <p:nvPr/>
        </p:nvSpPr>
        <p:spPr>
          <a:xfrm>
            <a:off x="4848169" y="189572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하이</a:t>
            </a:r>
            <a:endParaRPr lang="en-US" sz="105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F10E9FF-DEC4-4465-8B8A-D2D1B3DD15B4}"/>
              </a:ext>
            </a:extLst>
          </p:cNvPr>
          <p:cNvSpPr/>
          <p:nvPr/>
        </p:nvSpPr>
        <p:spPr>
          <a:xfrm>
            <a:off x="4146066" y="2927558"/>
            <a:ext cx="889484" cy="185657"/>
          </a:xfrm>
          <a:prstGeom prst="ellipse">
            <a:avLst/>
          </a:prstGeom>
          <a:solidFill>
            <a:srgbClr val="1F212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617E0AAE-B858-4F12-9674-68B0ED0BF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413" y="2195439"/>
            <a:ext cx="684650" cy="86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5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7EC7FCFA-DBE6-42C9-88BC-180C1F809910}"/>
              </a:ext>
            </a:extLst>
          </p:cNvPr>
          <p:cNvSpPr/>
          <p:nvPr/>
        </p:nvSpPr>
        <p:spPr>
          <a:xfrm>
            <a:off x="5493550" y="6014140"/>
            <a:ext cx="504820" cy="110612"/>
          </a:xfrm>
          <a:prstGeom prst="ellipse">
            <a:avLst/>
          </a:prstGeom>
          <a:solidFill>
            <a:srgbClr val="1F212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724D3A-4690-447C-9163-35D036060479}"/>
              </a:ext>
            </a:extLst>
          </p:cNvPr>
          <p:cNvSpPr txBox="1"/>
          <p:nvPr/>
        </p:nvSpPr>
        <p:spPr>
          <a:xfrm>
            <a:off x="6196440" y="1179154"/>
            <a:ext cx="80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</a:p>
        </p:txBody>
      </p:sp>
      <p:pic>
        <p:nvPicPr>
          <p:cNvPr id="53" name="그래픽 52">
            <a:extLst>
              <a:ext uri="{FF2B5EF4-FFF2-40B4-BE49-F238E27FC236}">
                <a16:creationId xmlns:a16="http://schemas.microsoft.com/office/drawing/2014/main" id="{E81B4036-EF5D-46B7-87C3-1EC48B2AB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6180" y="4824568"/>
            <a:ext cx="582867" cy="1266844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A424D2DF-B5FA-4E3B-96EA-417A7A067036}"/>
              </a:ext>
            </a:extLst>
          </p:cNvPr>
          <p:cNvSpPr/>
          <p:nvPr/>
        </p:nvSpPr>
        <p:spPr>
          <a:xfrm>
            <a:off x="6029239" y="1329502"/>
            <a:ext cx="59618" cy="59618"/>
          </a:xfrm>
          <a:prstGeom prst="ellipse">
            <a:avLst/>
          </a:prstGeom>
          <a:solidFill>
            <a:srgbClr val="5B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FE488E5-9F64-4D9A-9A76-9329FF170754}"/>
              </a:ext>
            </a:extLst>
          </p:cNvPr>
          <p:cNvCxnSpPr/>
          <p:nvPr/>
        </p:nvCxnSpPr>
        <p:spPr>
          <a:xfrm>
            <a:off x="6059048" y="1636290"/>
            <a:ext cx="0" cy="4437339"/>
          </a:xfrm>
          <a:prstGeom prst="line">
            <a:avLst/>
          </a:prstGeom>
          <a:ln w="19050" cap="rnd">
            <a:solidFill>
              <a:srgbClr val="1F21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C39A733-B721-453E-A5EF-E3D8DB679A69}"/>
              </a:ext>
            </a:extLst>
          </p:cNvPr>
          <p:cNvSpPr txBox="1"/>
          <p:nvPr/>
        </p:nvSpPr>
        <p:spPr>
          <a:xfrm>
            <a:off x="6666431" y="2020806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>
                    <a:alpha val="6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01. ANALYSIS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>
                  <a:alpha val="65000"/>
                </a:srgb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F30A23-3F44-4706-A7CD-4DD89CBA2BA5}"/>
              </a:ext>
            </a:extLst>
          </p:cNvPr>
          <p:cNvSpPr txBox="1"/>
          <p:nvPr/>
        </p:nvSpPr>
        <p:spPr>
          <a:xfrm>
            <a:off x="6666431" y="2892852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>
                    <a:alpha val="6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02. CONCEPT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>
                  <a:alpha val="65000"/>
                </a:srgb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450138-61B6-4694-AF1E-1DF7AD328987}"/>
              </a:ext>
            </a:extLst>
          </p:cNvPr>
          <p:cNvSpPr txBox="1"/>
          <p:nvPr/>
        </p:nvSpPr>
        <p:spPr>
          <a:xfrm>
            <a:off x="6666431" y="3764898"/>
            <a:ext cx="9044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>
                    <a:alpha val="6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03. TARGET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>
                  <a:alpha val="65000"/>
                </a:srgb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0497CE-32C9-4481-A20C-50BB3D27AC75}"/>
              </a:ext>
            </a:extLst>
          </p:cNvPr>
          <p:cNvSpPr txBox="1"/>
          <p:nvPr/>
        </p:nvSpPr>
        <p:spPr>
          <a:xfrm>
            <a:off x="6666431" y="462925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>
                    <a:alpha val="6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04. IDEATION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02430F-ADF6-4F61-AC5D-0E4AB6E2C4DB}"/>
              </a:ext>
            </a:extLst>
          </p:cNvPr>
          <p:cNvSpPr txBox="1"/>
          <p:nvPr/>
        </p:nvSpPr>
        <p:spPr>
          <a:xfrm>
            <a:off x="6666431" y="5493601"/>
            <a:ext cx="11897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>
                    <a:alpha val="6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05. CONCLUSION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>
                  <a:alpha val="65000"/>
                </a:srgb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04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BB74FA1-BFE4-432B-AB12-9E99F859BD58}"/>
              </a:ext>
            </a:extLst>
          </p:cNvPr>
          <p:cNvSpPr/>
          <p:nvPr/>
        </p:nvSpPr>
        <p:spPr>
          <a:xfrm>
            <a:off x="3398371" y="1134235"/>
            <a:ext cx="2347258" cy="416022"/>
          </a:xfrm>
          <a:prstGeom prst="roundRect">
            <a:avLst>
              <a:gd name="adj" fmla="val 50000"/>
            </a:avLst>
          </a:prstGeom>
          <a:solidFill>
            <a:srgbClr val="5B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0383006F-1D1B-4F96-8CDE-43A83A7C6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1378" y="406822"/>
            <a:ext cx="227687" cy="244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584658-FFCE-40D1-83B2-91BDAF5B73F1}"/>
              </a:ext>
            </a:extLst>
          </p:cNvPr>
          <p:cNvSpPr txBox="1"/>
          <p:nvPr/>
        </p:nvSpPr>
        <p:spPr>
          <a:xfrm>
            <a:off x="4022203" y="743251"/>
            <a:ext cx="1099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>
                    <a:alpha val="6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01. ANALYSIS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>
                  <a:alpha val="65000"/>
                </a:srgb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138356-04B6-49DA-8DDA-35D6CF5AC177}"/>
              </a:ext>
            </a:extLst>
          </p:cNvPr>
          <p:cNvSpPr txBox="1"/>
          <p:nvPr/>
        </p:nvSpPr>
        <p:spPr>
          <a:xfrm>
            <a:off x="3439318" y="1138366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강아지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D47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템플릿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입니다</a:t>
            </a:r>
            <a:endParaRPr 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8ED7F6-692D-4F00-BB04-B490916FFA44}"/>
              </a:ext>
            </a:extLst>
          </p:cNvPr>
          <p:cNvSpPr txBox="1"/>
          <p:nvPr/>
        </p:nvSpPr>
        <p:spPr>
          <a:xfrm>
            <a:off x="3406324" y="1687553"/>
            <a:ext cx="2340704" cy="472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고양이 템플릿 만들까 강아지 템플릿 만들까</a:t>
            </a:r>
            <a:endParaRPr lang="en-US" altLang="ko-KR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고민하다가 그냥 강아지 템플릿으로 정함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E27A4282-AFAA-4845-B036-2AC6B0CEC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2737" y="5872163"/>
            <a:ext cx="738526" cy="36148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EF222909-E7DB-443C-BAB2-06BF2B342E3A}"/>
              </a:ext>
            </a:extLst>
          </p:cNvPr>
          <p:cNvSpPr/>
          <p:nvPr/>
        </p:nvSpPr>
        <p:spPr>
          <a:xfrm>
            <a:off x="4242575" y="6406284"/>
            <a:ext cx="658849" cy="89788"/>
          </a:xfrm>
          <a:prstGeom prst="ellipse">
            <a:avLst/>
          </a:prstGeom>
          <a:solidFill>
            <a:srgbClr val="1F212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A7DE274-38F4-4D4C-A383-33BD4AE669A7}"/>
              </a:ext>
            </a:extLst>
          </p:cNvPr>
          <p:cNvSpPr/>
          <p:nvPr/>
        </p:nvSpPr>
        <p:spPr>
          <a:xfrm>
            <a:off x="3060253" y="2516325"/>
            <a:ext cx="1734168" cy="1734168"/>
          </a:xfrm>
          <a:prstGeom prst="ellipse">
            <a:avLst/>
          </a:prstGeom>
          <a:solidFill>
            <a:srgbClr val="5B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DC49286-AE6F-4B87-A886-4A758764D589}"/>
              </a:ext>
            </a:extLst>
          </p:cNvPr>
          <p:cNvSpPr/>
          <p:nvPr/>
        </p:nvSpPr>
        <p:spPr>
          <a:xfrm>
            <a:off x="4349578" y="2516325"/>
            <a:ext cx="1734168" cy="1734168"/>
          </a:xfrm>
          <a:prstGeom prst="ellipse">
            <a:avLst/>
          </a:prstGeom>
          <a:solidFill>
            <a:srgbClr val="F2D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093067-A39E-49C2-997E-0F2D7A37351F}"/>
              </a:ext>
            </a:extLst>
          </p:cNvPr>
          <p:cNvSpPr txBox="1"/>
          <p:nvPr/>
        </p:nvSpPr>
        <p:spPr>
          <a:xfrm>
            <a:off x="3615392" y="3229521"/>
            <a:ext cx="623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고양이</a:t>
            </a:r>
            <a:endParaRPr 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8439C7-32B2-427E-9777-68C71FDB7661}"/>
              </a:ext>
            </a:extLst>
          </p:cNvPr>
          <p:cNvSpPr txBox="1"/>
          <p:nvPr/>
        </p:nvSpPr>
        <p:spPr>
          <a:xfrm>
            <a:off x="4908725" y="3229521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댕댕이</a:t>
            </a:r>
            <a:endParaRPr 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D1C0BB-20A0-48A5-AA7F-31996BE43B1B}"/>
              </a:ext>
            </a:extLst>
          </p:cNvPr>
          <p:cNvGrpSpPr/>
          <p:nvPr/>
        </p:nvGrpSpPr>
        <p:grpSpPr>
          <a:xfrm>
            <a:off x="2725359" y="3329831"/>
            <a:ext cx="45720" cy="91618"/>
            <a:chOff x="2611408" y="3360575"/>
            <a:chExt cx="68292" cy="13685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47C2E5A-EDE4-459E-A5F4-D838CF884AC5}"/>
                </a:ext>
              </a:extLst>
            </p:cNvPr>
            <p:cNvCxnSpPr/>
            <p:nvPr/>
          </p:nvCxnSpPr>
          <p:spPr>
            <a:xfrm flipH="1">
              <a:off x="2611408" y="3360575"/>
              <a:ext cx="68292" cy="68292"/>
            </a:xfrm>
            <a:prstGeom prst="line">
              <a:avLst/>
            </a:prstGeom>
            <a:ln w="15875" cap="rnd">
              <a:solidFill>
                <a:srgbClr val="5B45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D1E0231-8370-447D-B109-A81EAAC9CDD1}"/>
                </a:ext>
              </a:extLst>
            </p:cNvPr>
            <p:cNvCxnSpPr>
              <a:cxnSpLocks/>
            </p:cNvCxnSpPr>
            <p:nvPr/>
          </p:nvCxnSpPr>
          <p:spPr>
            <a:xfrm>
              <a:off x="2611408" y="3429133"/>
              <a:ext cx="68292" cy="68292"/>
            </a:xfrm>
            <a:prstGeom prst="line">
              <a:avLst/>
            </a:prstGeom>
            <a:ln w="15875" cap="rnd">
              <a:solidFill>
                <a:srgbClr val="5B45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463888D0-7132-4139-B8DE-9BCACD2316A4}"/>
              </a:ext>
            </a:extLst>
          </p:cNvPr>
          <p:cNvSpPr/>
          <p:nvPr/>
        </p:nvSpPr>
        <p:spPr>
          <a:xfrm>
            <a:off x="1565510" y="2940170"/>
            <a:ext cx="870674" cy="870674"/>
          </a:xfrm>
          <a:prstGeom prst="ellipse">
            <a:avLst/>
          </a:prstGeom>
          <a:solidFill>
            <a:srgbClr val="5B453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2CC6126-C3F0-4C12-BCAC-746D75B7C2D8}"/>
              </a:ext>
            </a:extLst>
          </p:cNvPr>
          <p:cNvSpPr/>
          <p:nvPr/>
        </p:nvSpPr>
        <p:spPr>
          <a:xfrm>
            <a:off x="6707816" y="2948072"/>
            <a:ext cx="870674" cy="870674"/>
          </a:xfrm>
          <a:prstGeom prst="ellipse">
            <a:avLst/>
          </a:prstGeom>
          <a:solidFill>
            <a:srgbClr val="F2D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DF3572E-5758-4FE4-957F-A227354208B1}"/>
              </a:ext>
            </a:extLst>
          </p:cNvPr>
          <p:cNvGrpSpPr/>
          <p:nvPr/>
        </p:nvGrpSpPr>
        <p:grpSpPr>
          <a:xfrm flipH="1">
            <a:off x="6378108" y="3337600"/>
            <a:ext cx="45720" cy="91618"/>
            <a:chOff x="2611408" y="3360575"/>
            <a:chExt cx="68292" cy="136850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7AC96FA-AF40-46F0-BE40-891EA3BEADEC}"/>
                </a:ext>
              </a:extLst>
            </p:cNvPr>
            <p:cNvCxnSpPr/>
            <p:nvPr/>
          </p:nvCxnSpPr>
          <p:spPr>
            <a:xfrm flipH="1">
              <a:off x="2611408" y="3360575"/>
              <a:ext cx="68292" cy="68292"/>
            </a:xfrm>
            <a:prstGeom prst="line">
              <a:avLst/>
            </a:prstGeom>
            <a:ln w="15875" cap="rnd">
              <a:solidFill>
                <a:srgbClr val="F2D4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A69DCF3-DFA8-4A7E-B5A7-59C6FBE6EDA5}"/>
                </a:ext>
              </a:extLst>
            </p:cNvPr>
            <p:cNvCxnSpPr>
              <a:cxnSpLocks/>
            </p:cNvCxnSpPr>
            <p:nvPr/>
          </p:nvCxnSpPr>
          <p:spPr>
            <a:xfrm>
              <a:off x="2611408" y="3429133"/>
              <a:ext cx="68292" cy="68292"/>
            </a:xfrm>
            <a:prstGeom prst="line">
              <a:avLst/>
            </a:prstGeom>
            <a:ln w="15875" cap="rnd">
              <a:solidFill>
                <a:srgbClr val="F2D4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4ACC872-E096-4674-A28F-F6EAA3F26E14}"/>
              </a:ext>
            </a:extLst>
          </p:cNvPr>
          <p:cNvSpPr txBox="1"/>
          <p:nvPr/>
        </p:nvSpPr>
        <p:spPr>
          <a:xfrm>
            <a:off x="1736992" y="3248894"/>
            <a:ext cx="527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도도해</a:t>
            </a:r>
            <a:endParaRPr 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60AFA9-36FA-4297-9DDA-615C72606B51}"/>
              </a:ext>
            </a:extLst>
          </p:cNvPr>
          <p:cNvSpPr txBox="1"/>
          <p:nvPr/>
        </p:nvSpPr>
        <p:spPr>
          <a:xfrm>
            <a:off x="6883119" y="3275553"/>
            <a:ext cx="527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>
                    <a:alpha val="8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충직해</a:t>
            </a:r>
            <a:endParaRPr 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>
                  <a:alpha val="85000"/>
                </a:srgb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9E58F8-64B3-4AAC-9C63-E6D0584B05BE}"/>
              </a:ext>
            </a:extLst>
          </p:cNvPr>
          <p:cNvSpPr/>
          <p:nvPr/>
        </p:nvSpPr>
        <p:spPr>
          <a:xfrm>
            <a:off x="1565510" y="4629290"/>
            <a:ext cx="6012980" cy="767681"/>
          </a:xfrm>
          <a:prstGeom prst="rect">
            <a:avLst/>
          </a:prstGeom>
          <a:solidFill>
            <a:srgbClr val="5B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FF29AD-E711-4CE7-91EA-CBDC5BFAB0DB}"/>
              </a:ext>
            </a:extLst>
          </p:cNvPr>
          <p:cNvSpPr txBox="1"/>
          <p:nvPr/>
        </p:nvSpPr>
        <p:spPr>
          <a:xfrm>
            <a:off x="1746547" y="4777104"/>
            <a:ext cx="5650906" cy="47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결과적으로 저는 강아지 템플릿을 만들기로 결정했습니다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네네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그리고 고양이 템플릿도 나중에 시간이 되면</a:t>
            </a:r>
            <a:r>
              <a:rPr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한번</a:t>
            </a:r>
            <a:endParaRPr lang="en-US" altLang="ko-KR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만들어보도록 하겠습니다 근데 그거는 거의 </a:t>
            </a:r>
            <a:r>
              <a:rPr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뒤에 만들 것 같습니다 휴 고양이 보단 역시 댕댕이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아니겠어</a:t>
            </a:r>
            <a:endParaRPr lang="en-US" altLang="ko-KR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78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49F9EE-5C73-4652-93B8-36D745B08F79}"/>
              </a:ext>
            </a:extLst>
          </p:cNvPr>
          <p:cNvSpPr/>
          <p:nvPr/>
        </p:nvSpPr>
        <p:spPr>
          <a:xfrm>
            <a:off x="1685925" y="2471909"/>
            <a:ext cx="5772150" cy="3026990"/>
          </a:xfrm>
          <a:prstGeom prst="rect">
            <a:avLst/>
          </a:prstGeom>
          <a:solidFill>
            <a:srgbClr val="5B453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BB74FA1-BFE4-432B-AB12-9E99F859BD58}"/>
              </a:ext>
            </a:extLst>
          </p:cNvPr>
          <p:cNvSpPr/>
          <p:nvPr/>
        </p:nvSpPr>
        <p:spPr>
          <a:xfrm>
            <a:off x="3398371" y="1134235"/>
            <a:ext cx="2347258" cy="416022"/>
          </a:xfrm>
          <a:prstGeom prst="roundRect">
            <a:avLst>
              <a:gd name="adj" fmla="val 50000"/>
            </a:avLst>
          </a:prstGeom>
          <a:solidFill>
            <a:srgbClr val="5B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0383006F-1D1B-4F96-8CDE-43A83A7C6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1378" y="406822"/>
            <a:ext cx="227687" cy="244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584658-FFCE-40D1-83B2-91BDAF5B73F1}"/>
              </a:ext>
            </a:extLst>
          </p:cNvPr>
          <p:cNvSpPr txBox="1"/>
          <p:nvPr/>
        </p:nvSpPr>
        <p:spPr>
          <a:xfrm>
            <a:off x="4029801" y="743251"/>
            <a:ext cx="1084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>
                    <a:alpha val="6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02. CONCEPT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>
                  <a:alpha val="65000"/>
                </a:srgb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138356-04B6-49DA-8DDA-35D6CF5AC177}"/>
              </a:ext>
            </a:extLst>
          </p:cNvPr>
          <p:cNvSpPr txBox="1"/>
          <p:nvPr/>
        </p:nvSpPr>
        <p:spPr>
          <a:xfrm>
            <a:off x="3593206" y="1138366"/>
            <a:ext cx="195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D47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무슨 내용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넣을까요</a:t>
            </a:r>
            <a:endParaRPr 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8ED7F6-692D-4F00-BB04-B490916FFA44}"/>
              </a:ext>
            </a:extLst>
          </p:cNvPr>
          <p:cNvSpPr txBox="1"/>
          <p:nvPr/>
        </p:nvSpPr>
        <p:spPr>
          <a:xfrm>
            <a:off x="3373467" y="1687553"/>
            <a:ext cx="2406428" cy="472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표를 한번 넣어볼까</a:t>
            </a:r>
            <a:r>
              <a:rPr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 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우리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피린이들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표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넣는거</a:t>
            </a:r>
            <a:endParaRPr lang="en-US" altLang="ko-KR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어려워 하자나요 잘 보세요 표는 일케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넣는겨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E27A4282-AFAA-4845-B036-2AC6B0CEC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2737" y="5872163"/>
            <a:ext cx="738526" cy="36148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EF222909-E7DB-443C-BAB2-06BF2B342E3A}"/>
              </a:ext>
            </a:extLst>
          </p:cNvPr>
          <p:cNvSpPr/>
          <p:nvPr/>
        </p:nvSpPr>
        <p:spPr>
          <a:xfrm>
            <a:off x="4242575" y="6406284"/>
            <a:ext cx="658849" cy="89788"/>
          </a:xfrm>
          <a:prstGeom prst="ellipse">
            <a:avLst/>
          </a:prstGeom>
          <a:solidFill>
            <a:srgbClr val="1F212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7FC21A9-1B2F-431C-AF2A-7DBB6A3AECC9}"/>
              </a:ext>
            </a:extLst>
          </p:cNvPr>
          <p:cNvCxnSpPr>
            <a:cxnSpLocks/>
          </p:cNvCxnSpPr>
          <p:nvPr/>
        </p:nvCxnSpPr>
        <p:spPr>
          <a:xfrm>
            <a:off x="1685925" y="2949084"/>
            <a:ext cx="577215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78DEF5-F85D-45EA-BCEE-53BE2C266FA8}"/>
              </a:ext>
            </a:extLst>
          </p:cNvPr>
          <p:cNvSpPr txBox="1"/>
          <p:nvPr/>
        </p:nvSpPr>
        <p:spPr>
          <a:xfrm>
            <a:off x="2356152" y="2586998"/>
            <a:ext cx="851515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D47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강아지의 위엄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D47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FCE17B-059A-4C47-BBF7-E7EBA6EF1549}"/>
              </a:ext>
            </a:extLst>
          </p:cNvPr>
          <p:cNvSpPr txBox="1"/>
          <p:nvPr/>
        </p:nvSpPr>
        <p:spPr>
          <a:xfrm>
            <a:off x="1843367" y="3126051"/>
            <a:ext cx="237566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D397CE-D601-450B-AABB-38CC6BEAD438}"/>
              </a:ext>
            </a:extLst>
          </p:cNvPr>
          <p:cNvSpPr txBox="1"/>
          <p:nvPr/>
        </p:nvSpPr>
        <p:spPr>
          <a:xfrm>
            <a:off x="2412257" y="3126051"/>
            <a:ext cx="739305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D47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그냥 귀엽다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D47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AAC5D7-4E15-4DB7-9095-EBD777715C87}"/>
              </a:ext>
            </a:extLst>
          </p:cNvPr>
          <p:cNvSpPr txBox="1"/>
          <p:nvPr/>
        </p:nvSpPr>
        <p:spPr>
          <a:xfrm>
            <a:off x="1832047" y="3752781"/>
            <a:ext cx="260008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820DB8-96F6-4D8B-8C16-7762317E7E8C}"/>
              </a:ext>
            </a:extLst>
          </p:cNvPr>
          <p:cNvSpPr txBox="1"/>
          <p:nvPr/>
        </p:nvSpPr>
        <p:spPr>
          <a:xfrm>
            <a:off x="2417068" y="3752781"/>
            <a:ext cx="729687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D47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충성심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D47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쩐다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D47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3390A5-42FB-4E01-8421-E6649A548DBA}"/>
              </a:ext>
            </a:extLst>
          </p:cNvPr>
          <p:cNvSpPr txBox="1"/>
          <p:nvPr/>
        </p:nvSpPr>
        <p:spPr>
          <a:xfrm>
            <a:off x="1834353" y="4379511"/>
            <a:ext cx="255198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43BDEA-9E99-487C-BCAB-1AA7340B1280}"/>
              </a:ext>
            </a:extLst>
          </p:cNvPr>
          <p:cNvSpPr txBox="1"/>
          <p:nvPr/>
        </p:nvSpPr>
        <p:spPr>
          <a:xfrm>
            <a:off x="2366570" y="4379511"/>
            <a:ext cx="830676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D47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전투력이 높다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D47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4609F-3C0E-4B74-84FF-8739F1020F32}"/>
              </a:ext>
            </a:extLst>
          </p:cNvPr>
          <p:cNvSpPr txBox="1"/>
          <p:nvPr/>
        </p:nvSpPr>
        <p:spPr>
          <a:xfrm>
            <a:off x="1829445" y="5006242"/>
            <a:ext cx="264816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BAD659-53B6-4019-AB26-4D24D47227DB}"/>
              </a:ext>
            </a:extLst>
          </p:cNvPr>
          <p:cNvSpPr txBox="1"/>
          <p:nvPr/>
        </p:nvSpPr>
        <p:spPr>
          <a:xfrm>
            <a:off x="2367375" y="5006242"/>
            <a:ext cx="829073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D47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에너지 넘친다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D47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22EA07-B94D-4100-A393-1743FFFFAEB3}"/>
              </a:ext>
            </a:extLst>
          </p:cNvPr>
          <p:cNvSpPr txBox="1"/>
          <p:nvPr/>
        </p:nvSpPr>
        <p:spPr>
          <a:xfrm>
            <a:off x="3653915" y="2576327"/>
            <a:ext cx="654346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부가 장점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AE98DB-2DC6-42B1-A4AC-D6C43E1C02B4}"/>
              </a:ext>
            </a:extLst>
          </p:cNvPr>
          <p:cNvSpPr txBox="1"/>
          <p:nvPr/>
        </p:nvSpPr>
        <p:spPr>
          <a:xfrm>
            <a:off x="4990200" y="2586966"/>
            <a:ext cx="731289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단점도 있음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93BF30-CA10-4C1C-BFBD-B1CCF7F79E76}"/>
              </a:ext>
            </a:extLst>
          </p:cNvPr>
          <p:cNvSpPr txBox="1"/>
          <p:nvPr/>
        </p:nvSpPr>
        <p:spPr>
          <a:xfrm>
            <a:off x="6413848" y="2597605"/>
            <a:ext cx="694421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추천해드림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3938E-98AD-447E-9518-E498AD3EA486}"/>
              </a:ext>
            </a:extLst>
          </p:cNvPr>
          <p:cNvSpPr txBox="1"/>
          <p:nvPr/>
        </p:nvSpPr>
        <p:spPr>
          <a:xfrm>
            <a:off x="1793710" y="2576327"/>
            <a:ext cx="360997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6B87F0-11ED-4381-AB69-ADD1F2CB5F2D}"/>
              </a:ext>
            </a:extLst>
          </p:cNvPr>
          <p:cNvSpPr txBox="1"/>
          <p:nvPr/>
        </p:nvSpPr>
        <p:spPr>
          <a:xfrm>
            <a:off x="3507244" y="3126051"/>
            <a:ext cx="947695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애교도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많아버림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8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90B58D-69E8-4DAA-8665-AF2D153B6465}"/>
              </a:ext>
            </a:extLst>
          </p:cNvPr>
          <p:cNvSpPr txBox="1"/>
          <p:nvPr/>
        </p:nvSpPr>
        <p:spPr>
          <a:xfrm>
            <a:off x="4863561" y="3126051"/>
            <a:ext cx="984565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외로움을 많이 탐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8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ADA5F4-F099-48F3-A637-53AE5E07F4BC}"/>
              </a:ext>
            </a:extLst>
          </p:cNvPr>
          <p:cNvSpPr txBox="1"/>
          <p:nvPr/>
        </p:nvSpPr>
        <p:spPr>
          <a:xfrm>
            <a:off x="6364154" y="3126051"/>
            <a:ext cx="793807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요크셔테리어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8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968FAA-6F7B-4E61-8E0C-57C74DFE2646}"/>
              </a:ext>
            </a:extLst>
          </p:cNvPr>
          <p:cNvSpPr txBox="1"/>
          <p:nvPr/>
        </p:nvSpPr>
        <p:spPr>
          <a:xfrm>
            <a:off x="3503236" y="3752781"/>
            <a:ext cx="955711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도둑 정수리 부심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8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077CD6-ECDA-4E34-B99D-0953F9F6626B}"/>
              </a:ext>
            </a:extLst>
          </p:cNvPr>
          <p:cNvSpPr txBox="1"/>
          <p:nvPr/>
        </p:nvSpPr>
        <p:spPr>
          <a:xfrm>
            <a:off x="4892418" y="3752781"/>
            <a:ext cx="926857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놀아주려면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쥬금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8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0934BB-AD8A-450F-83B5-FD3F5D4FE4BF}"/>
              </a:ext>
            </a:extLst>
          </p:cNvPr>
          <p:cNvSpPr txBox="1"/>
          <p:nvPr/>
        </p:nvSpPr>
        <p:spPr>
          <a:xfrm>
            <a:off x="6515637" y="3752781"/>
            <a:ext cx="490840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진돗개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8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001E94-3131-4DB5-9AD3-DEC7A87EB985}"/>
              </a:ext>
            </a:extLst>
          </p:cNvPr>
          <p:cNvSpPr txBox="1"/>
          <p:nvPr/>
        </p:nvSpPr>
        <p:spPr>
          <a:xfrm>
            <a:off x="3544916" y="4379511"/>
            <a:ext cx="872355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주인 </a:t>
            </a:r>
            <a:r>
              <a:rPr lang="ko-KR" altLang="en-US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지켜줌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8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F263D1-77DA-4C8A-8BFB-33A55C95B57E}"/>
              </a:ext>
            </a:extLst>
          </p:cNvPr>
          <p:cNvSpPr txBox="1"/>
          <p:nvPr/>
        </p:nvSpPr>
        <p:spPr>
          <a:xfrm>
            <a:off x="4922073" y="4379511"/>
            <a:ext cx="867546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너무 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지켜줌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8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B2C5F8-1C62-4126-A1B8-1C48BBC69533}"/>
              </a:ext>
            </a:extLst>
          </p:cNvPr>
          <p:cNvSpPr txBox="1"/>
          <p:nvPr/>
        </p:nvSpPr>
        <p:spPr>
          <a:xfrm>
            <a:off x="6293625" y="4379511"/>
            <a:ext cx="934871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시베리안 허스키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8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90BB17-5957-485D-BCF3-3F37C03B9793}"/>
              </a:ext>
            </a:extLst>
          </p:cNvPr>
          <p:cNvSpPr txBox="1"/>
          <p:nvPr/>
        </p:nvSpPr>
        <p:spPr>
          <a:xfrm>
            <a:off x="3608233" y="5006241"/>
            <a:ext cx="745718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삶의 활력소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8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B535428-339D-4E0A-88B3-C3C1B9F8F8BF}"/>
              </a:ext>
            </a:extLst>
          </p:cNvPr>
          <p:cNvSpPr txBox="1"/>
          <p:nvPr/>
        </p:nvSpPr>
        <p:spPr>
          <a:xfrm>
            <a:off x="4782609" y="5006241"/>
            <a:ext cx="1146469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활력 뺏길 수 있음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8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F48940-805E-4BA4-B3AA-74DEF544FFFD}"/>
              </a:ext>
            </a:extLst>
          </p:cNvPr>
          <p:cNvSpPr txBox="1"/>
          <p:nvPr/>
        </p:nvSpPr>
        <p:spPr>
          <a:xfrm>
            <a:off x="6567735" y="5006241"/>
            <a:ext cx="386645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비글</a:t>
            </a:r>
            <a:endParaRPr 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8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09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BB74FA1-BFE4-432B-AB12-9E99F859BD58}"/>
              </a:ext>
            </a:extLst>
          </p:cNvPr>
          <p:cNvSpPr/>
          <p:nvPr/>
        </p:nvSpPr>
        <p:spPr>
          <a:xfrm>
            <a:off x="3398371" y="1134235"/>
            <a:ext cx="2347258" cy="416022"/>
          </a:xfrm>
          <a:prstGeom prst="roundRect">
            <a:avLst>
              <a:gd name="adj" fmla="val 50000"/>
            </a:avLst>
          </a:prstGeom>
          <a:solidFill>
            <a:srgbClr val="5B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0383006F-1D1B-4F96-8CDE-43A83A7C6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1378" y="406822"/>
            <a:ext cx="227687" cy="244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584658-FFCE-40D1-83B2-91BDAF5B73F1}"/>
              </a:ext>
            </a:extLst>
          </p:cNvPr>
          <p:cNvSpPr txBox="1"/>
          <p:nvPr/>
        </p:nvSpPr>
        <p:spPr>
          <a:xfrm>
            <a:off x="4079238" y="743251"/>
            <a:ext cx="98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>
                    <a:alpha val="6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03. TARGET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>
                  <a:alpha val="65000"/>
                </a:srgb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138356-04B6-49DA-8DDA-35D6CF5AC177}"/>
              </a:ext>
            </a:extLst>
          </p:cNvPr>
          <p:cNvSpPr txBox="1"/>
          <p:nvPr/>
        </p:nvSpPr>
        <p:spPr>
          <a:xfrm>
            <a:off x="3464166" y="1138366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D47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피피티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설마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어려워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8ED7F6-692D-4F00-BB04-B490916FFA44}"/>
              </a:ext>
            </a:extLst>
          </p:cNvPr>
          <p:cNvSpPr txBox="1"/>
          <p:nvPr/>
        </p:nvSpPr>
        <p:spPr>
          <a:xfrm>
            <a:off x="3426370" y="1687553"/>
            <a:ext cx="2300630" cy="472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어렵게 생각하니까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어려운거야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에헤이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그냥</a:t>
            </a:r>
            <a:endParaRPr lang="en-US" altLang="ko-KR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쉽게 생각해 쉽게 그냥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때려박아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넣어봐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E27A4282-AFAA-4845-B036-2AC6B0CEC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2737" y="5872163"/>
            <a:ext cx="738526" cy="36148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EF222909-E7DB-443C-BAB2-06BF2B342E3A}"/>
              </a:ext>
            </a:extLst>
          </p:cNvPr>
          <p:cNvSpPr/>
          <p:nvPr/>
        </p:nvSpPr>
        <p:spPr>
          <a:xfrm>
            <a:off x="4242575" y="6406284"/>
            <a:ext cx="658849" cy="89788"/>
          </a:xfrm>
          <a:prstGeom prst="ellipse">
            <a:avLst/>
          </a:prstGeom>
          <a:solidFill>
            <a:srgbClr val="1F212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79E461-9B98-4C4C-9F43-FFFECE8867F6}"/>
              </a:ext>
            </a:extLst>
          </p:cNvPr>
          <p:cNvSpPr txBox="1"/>
          <p:nvPr/>
        </p:nvSpPr>
        <p:spPr>
          <a:xfrm>
            <a:off x="2506568" y="5187981"/>
            <a:ext cx="506870" cy="27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진돗개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575CCC5-E2BD-4B52-8277-E93935DE4DA3}"/>
              </a:ext>
            </a:extLst>
          </p:cNvPr>
          <p:cNvGrpSpPr/>
          <p:nvPr/>
        </p:nvGrpSpPr>
        <p:grpSpPr>
          <a:xfrm>
            <a:off x="2594275" y="3702853"/>
            <a:ext cx="331457" cy="1312490"/>
            <a:chOff x="2601417" y="3582099"/>
            <a:chExt cx="401063" cy="131248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5897C5B-BCBC-422E-B9F3-60310E663264}"/>
                </a:ext>
              </a:extLst>
            </p:cNvPr>
            <p:cNvSpPr/>
            <p:nvPr/>
          </p:nvSpPr>
          <p:spPr>
            <a:xfrm>
              <a:off x="2601417" y="3582099"/>
              <a:ext cx="175227" cy="1312489"/>
            </a:xfrm>
            <a:prstGeom prst="rect">
              <a:avLst/>
            </a:prstGeom>
            <a:solidFill>
              <a:srgbClr val="5B453A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730CFEA-DA2E-43A4-BE82-59FCD1C726B1}"/>
                </a:ext>
              </a:extLst>
            </p:cNvPr>
            <p:cNvSpPr/>
            <p:nvPr/>
          </p:nvSpPr>
          <p:spPr>
            <a:xfrm>
              <a:off x="2827253" y="3795714"/>
              <a:ext cx="175227" cy="1098874"/>
            </a:xfrm>
            <a:prstGeom prst="rect">
              <a:avLst/>
            </a:prstGeom>
            <a:solidFill>
              <a:srgbClr val="F2D47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BE5FC1-951F-4EC4-A064-1FDB4B04FDB2}"/>
              </a:ext>
            </a:extLst>
          </p:cNvPr>
          <p:cNvSpPr txBox="1"/>
          <p:nvPr/>
        </p:nvSpPr>
        <p:spPr>
          <a:xfrm>
            <a:off x="2417602" y="2498613"/>
            <a:ext cx="684803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120,000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843E119-1361-4694-BA78-6716FCF2841A}"/>
              </a:ext>
            </a:extLst>
          </p:cNvPr>
          <p:cNvCxnSpPr>
            <a:cxnSpLocks/>
          </p:cNvCxnSpPr>
          <p:nvPr/>
        </p:nvCxnSpPr>
        <p:spPr>
          <a:xfrm>
            <a:off x="2760003" y="2944618"/>
            <a:ext cx="0" cy="484378"/>
          </a:xfrm>
          <a:prstGeom prst="line">
            <a:avLst/>
          </a:prstGeom>
          <a:ln w="6350">
            <a:solidFill>
              <a:srgbClr val="5B453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6A48D02-AB9C-4D27-855C-7D38A252A47A}"/>
              </a:ext>
            </a:extLst>
          </p:cNvPr>
          <p:cNvSpPr txBox="1"/>
          <p:nvPr/>
        </p:nvSpPr>
        <p:spPr>
          <a:xfrm>
            <a:off x="3273841" y="5187981"/>
            <a:ext cx="824265" cy="27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요크셔테리어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FCA71E4-91DA-4A05-AFF8-8E856BC19E55}"/>
              </a:ext>
            </a:extLst>
          </p:cNvPr>
          <p:cNvGrpSpPr/>
          <p:nvPr/>
        </p:nvGrpSpPr>
        <p:grpSpPr>
          <a:xfrm>
            <a:off x="3520245" y="3549754"/>
            <a:ext cx="331457" cy="1465589"/>
            <a:chOff x="3490503" y="3429000"/>
            <a:chExt cx="401063" cy="146558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EC45A03-216D-457E-991C-FFAC141D154F}"/>
                </a:ext>
              </a:extLst>
            </p:cNvPr>
            <p:cNvSpPr/>
            <p:nvPr/>
          </p:nvSpPr>
          <p:spPr>
            <a:xfrm>
              <a:off x="3490503" y="3795714"/>
              <a:ext cx="175227" cy="1098874"/>
            </a:xfrm>
            <a:prstGeom prst="rect">
              <a:avLst/>
            </a:prstGeom>
            <a:solidFill>
              <a:srgbClr val="5B453A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A1404C4-0A18-4384-BFAF-C351B1E0B488}"/>
                </a:ext>
              </a:extLst>
            </p:cNvPr>
            <p:cNvSpPr/>
            <p:nvPr/>
          </p:nvSpPr>
          <p:spPr>
            <a:xfrm>
              <a:off x="3716339" y="3429000"/>
              <a:ext cx="175227" cy="1465587"/>
            </a:xfrm>
            <a:prstGeom prst="rect">
              <a:avLst/>
            </a:prstGeom>
            <a:solidFill>
              <a:srgbClr val="F2D47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A0F4A52-A403-4F33-AA16-3B33168F6E59}"/>
              </a:ext>
            </a:extLst>
          </p:cNvPr>
          <p:cNvSpPr txBox="1"/>
          <p:nvPr/>
        </p:nvSpPr>
        <p:spPr>
          <a:xfrm>
            <a:off x="3371625" y="2498613"/>
            <a:ext cx="628697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80,000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B4B420F-7084-4A96-93CB-A8BC4EEFB30E}"/>
              </a:ext>
            </a:extLst>
          </p:cNvPr>
          <p:cNvCxnSpPr>
            <a:cxnSpLocks/>
          </p:cNvCxnSpPr>
          <p:nvPr/>
        </p:nvCxnSpPr>
        <p:spPr>
          <a:xfrm>
            <a:off x="3685973" y="2944618"/>
            <a:ext cx="0" cy="314617"/>
          </a:xfrm>
          <a:prstGeom prst="line">
            <a:avLst/>
          </a:prstGeom>
          <a:ln w="6350">
            <a:solidFill>
              <a:srgbClr val="5B453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2691870-B7EA-420A-9770-6D5B01676E2B}"/>
              </a:ext>
            </a:extLst>
          </p:cNvPr>
          <p:cNvSpPr txBox="1"/>
          <p:nvPr/>
        </p:nvSpPr>
        <p:spPr>
          <a:xfrm>
            <a:off x="4374880" y="5187981"/>
            <a:ext cx="396262" cy="27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비글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32F521-7BAD-4B0F-9B65-3D2C6155F778}"/>
              </a:ext>
            </a:extLst>
          </p:cNvPr>
          <p:cNvGrpSpPr/>
          <p:nvPr/>
        </p:nvGrpSpPr>
        <p:grpSpPr>
          <a:xfrm>
            <a:off x="4407283" y="3792642"/>
            <a:ext cx="331457" cy="1222701"/>
            <a:chOff x="4379589" y="3671888"/>
            <a:chExt cx="401063" cy="122270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067CFB-2FC6-4968-BB82-605DABB89E30}"/>
                </a:ext>
              </a:extLst>
            </p:cNvPr>
            <p:cNvSpPr/>
            <p:nvPr/>
          </p:nvSpPr>
          <p:spPr>
            <a:xfrm>
              <a:off x="4379589" y="3671888"/>
              <a:ext cx="175227" cy="1222700"/>
            </a:xfrm>
            <a:prstGeom prst="rect">
              <a:avLst/>
            </a:prstGeom>
            <a:solidFill>
              <a:srgbClr val="5B453A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F267C6-8AE0-4DC2-9B2E-6CFC4C4927A5}"/>
                </a:ext>
              </a:extLst>
            </p:cNvPr>
            <p:cNvSpPr/>
            <p:nvPr/>
          </p:nvSpPr>
          <p:spPr>
            <a:xfrm>
              <a:off x="4605425" y="3862388"/>
              <a:ext cx="175227" cy="1032199"/>
            </a:xfrm>
            <a:prstGeom prst="rect">
              <a:avLst/>
            </a:prstGeom>
            <a:solidFill>
              <a:srgbClr val="F2D47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E3AD2F1-C15C-439D-B6FB-29F6D04C3C7C}"/>
              </a:ext>
            </a:extLst>
          </p:cNvPr>
          <p:cNvSpPr txBox="1"/>
          <p:nvPr/>
        </p:nvSpPr>
        <p:spPr>
          <a:xfrm>
            <a:off x="4230610" y="2498613"/>
            <a:ext cx="684803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110,000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83F39FA-19D9-435B-8302-A670DC230BB0}"/>
              </a:ext>
            </a:extLst>
          </p:cNvPr>
          <p:cNvCxnSpPr>
            <a:cxnSpLocks/>
          </p:cNvCxnSpPr>
          <p:nvPr/>
        </p:nvCxnSpPr>
        <p:spPr>
          <a:xfrm>
            <a:off x="4573011" y="2944618"/>
            <a:ext cx="0" cy="551794"/>
          </a:xfrm>
          <a:prstGeom prst="line">
            <a:avLst/>
          </a:prstGeom>
          <a:ln w="6350">
            <a:solidFill>
              <a:srgbClr val="5B453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7B2E56-5479-4BC8-9DB7-496F0FAEBDBB}"/>
              </a:ext>
            </a:extLst>
          </p:cNvPr>
          <p:cNvSpPr txBox="1"/>
          <p:nvPr/>
        </p:nvSpPr>
        <p:spPr>
          <a:xfrm>
            <a:off x="5180167" y="5187981"/>
            <a:ext cx="614272" cy="27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시베리안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C21310B-B0AA-4872-8426-F6819619390B}"/>
              </a:ext>
            </a:extLst>
          </p:cNvPr>
          <p:cNvGrpSpPr/>
          <p:nvPr/>
        </p:nvGrpSpPr>
        <p:grpSpPr>
          <a:xfrm>
            <a:off x="5321575" y="3549754"/>
            <a:ext cx="331457" cy="1465589"/>
            <a:chOff x="5268675" y="3429001"/>
            <a:chExt cx="401063" cy="146558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D5C79B7-C0AB-4889-80FC-710D803FD94C}"/>
                </a:ext>
              </a:extLst>
            </p:cNvPr>
            <p:cNvSpPr/>
            <p:nvPr/>
          </p:nvSpPr>
          <p:spPr>
            <a:xfrm>
              <a:off x="5268675" y="3429001"/>
              <a:ext cx="175227" cy="1465588"/>
            </a:xfrm>
            <a:prstGeom prst="rect">
              <a:avLst/>
            </a:prstGeom>
            <a:solidFill>
              <a:srgbClr val="5B453A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AD62250-6707-4716-AF7F-2C5488495444}"/>
                </a:ext>
              </a:extLst>
            </p:cNvPr>
            <p:cNvSpPr/>
            <p:nvPr/>
          </p:nvSpPr>
          <p:spPr>
            <a:xfrm>
              <a:off x="5494511" y="3582098"/>
              <a:ext cx="175227" cy="1312489"/>
            </a:xfrm>
            <a:prstGeom prst="rect">
              <a:avLst/>
            </a:prstGeom>
            <a:solidFill>
              <a:srgbClr val="F2D47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C17151B-3695-4292-A376-8C5473C82F5B}"/>
              </a:ext>
            </a:extLst>
          </p:cNvPr>
          <p:cNvSpPr txBox="1"/>
          <p:nvPr/>
        </p:nvSpPr>
        <p:spPr>
          <a:xfrm>
            <a:off x="5145703" y="2498613"/>
            <a:ext cx="683200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150,000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90AE7B1-24E9-4568-BE61-43C5306640D8}"/>
              </a:ext>
            </a:extLst>
          </p:cNvPr>
          <p:cNvCxnSpPr/>
          <p:nvPr/>
        </p:nvCxnSpPr>
        <p:spPr>
          <a:xfrm>
            <a:off x="5487303" y="2944618"/>
            <a:ext cx="0" cy="314617"/>
          </a:xfrm>
          <a:prstGeom prst="line">
            <a:avLst/>
          </a:prstGeom>
          <a:ln w="6350">
            <a:solidFill>
              <a:srgbClr val="5B453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7BD19317-0B58-424F-A4BD-26EF0F58B891}"/>
              </a:ext>
            </a:extLst>
          </p:cNvPr>
          <p:cNvGrpSpPr/>
          <p:nvPr/>
        </p:nvGrpSpPr>
        <p:grpSpPr>
          <a:xfrm>
            <a:off x="6222240" y="3916466"/>
            <a:ext cx="331457" cy="1098874"/>
            <a:chOff x="6157761" y="3795714"/>
            <a:chExt cx="401063" cy="109887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002CE8A-462A-4A4A-9B4F-2D8943EACB35}"/>
                </a:ext>
              </a:extLst>
            </p:cNvPr>
            <p:cNvSpPr/>
            <p:nvPr/>
          </p:nvSpPr>
          <p:spPr>
            <a:xfrm>
              <a:off x="6157761" y="3795714"/>
              <a:ext cx="175227" cy="1098874"/>
            </a:xfrm>
            <a:prstGeom prst="rect">
              <a:avLst/>
            </a:prstGeom>
            <a:solidFill>
              <a:srgbClr val="5B453A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1D463E0-0BD3-4A3E-AAA2-2F5D9D0BB1A3}"/>
                </a:ext>
              </a:extLst>
            </p:cNvPr>
            <p:cNvSpPr/>
            <p:nvPr/>
          </p:nvSpPr>
          <p:spPr>
            <a:xfrm>
              <a:off x="6383597" y="4058374"/>
              <a:ext cx="175227" cy="836213"/>
            </a:xfrm>
            <a:prstGeom prst="rect">
              <a:avLst/>
            </a:prstGeom>
            <a:solidFill>
              <a:srgbClr val="F2D47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517BC6D-F26B-4BD6-A6B2-2249B8C73A55}"/>
              </a:ext>
            </a:extLst>
          </p:cNvPr>
          <p:cNvSpPr txBox="1"/>
          <p:nvPr/>
        </p:nvSpPr>
        <p:spPr>
          <a:xfrm>
            <a:off x="6133731" y="5187981"/>
            <a:ext cx="508474" cy="27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허스키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9C5588D-3082-4481-B109-F0A841C5CC78}"/>
              </a:ext>
            </a:extLst>
          </p:cNvPr>
          <p:cNvSpPr txBox="1"/>
          <p:nvPr/>
        </p:nvSpPr>
        <p:spPr>
          <a:xfrm>
            <a:off x="6073619" y="2498613"/>
            <a:ext cx="628698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90,000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804DE31-8054-42CB-A6A2-6B561D242CC2}"/>
              </a:ext>
            </a:extLst>
          </p:cNvPr>
          <p:cNvCxnSpPr>
            <a:cxnSpLocks/>
          </p:cNvCxnSpPr>
          <p:nvPr/>
        </p:nvCxnSpPr>
        <p:spPr>
          <a:xfrm>
            <a:off x="6387968" y="2944618"/>
            <a:ext cx="0" cy="629162"/>
          </a:xfrm>
          <a:prstGeom prst="line">
            <a:avLst/>
          </a:prstGeom>
          <a:ln w="6350">
            <a:solidFill>
              <a:srgbClr val="5B453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68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4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84B6C137-9C23-47A4-87EB-D0EE7846881A}"/>
              </a:ext>
            </a:extLst>
          </p:cNvPr>
          <p:cNvGrpSpPr/>
          <p:nvPr/>
        </p:nvGrpSpPr>
        <p:grpSpPr>
          <a:xfrm>
            <a:off x="4078524" y="2236978"/>
            <a:ext cx="940422" cy="853636"/>
            <a:chOff x="4004698" y="1773476"/>
            <a:chExt cx="1088074" cy="98766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1F7FB6E-95B9-430D-BB06-AF876C01E6C0}"/>
                </a:ext>
              </a:extLst>
            </p:cNvPr>
            <p:cNvSpPr/>
            <p:nvPr/>
          </p:nvSpPr>
          <p:spPr>
            <a:xfrm>
              <a:off x="4004698" y="2613916"/>
              <a:ext cx="1088074" cy="147225"/>
            </a:xfrm>
            <a:prstGeom prst="ellipse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F25DED84-DD53-47A6-836D-FB4D5F6FB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59434" y="1773476"/>
              <a:ext cx="1030410" cy="943762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FB832D0-DCE3-4726-8B41-2D19DB92E02A}"/>
              </a:ext>
            </a:extLst>
          </p:cNvPr>
          <p:cNvGrpSpPr/>
          <p:nvPr/>
        </p:nvGrpSpPr>
        <p:grpSpPr>
          <a:xfrm rot="20592476">
            <a:off x="4785426" y="1846058"/>
            <a:ext cx="535192" cy="505722"/>
            <a:chOff x="5052084" y="698353"/>
            <a:chExt cx="790521" cy="747004"/>
          </a:xfrm>
          <a:solidFill>
            <a:schemeClr val="bg1"/>
          </a:solidFill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18253A1-A43C-4087-8170-1E8033A5814F}"/>
                </a:ext>
              </a:extLst>
            </p:cNvPr>
            <p:cNvSpPr/>
            <p:nvPr/>
          </p:nvSpPr>
          <p:spPr>
            <a:xfrm>
              <a:off x="5095603" y="698353"/>
              <a:ext cx="747002" cy="7470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이등변 삼각형 13">
              <a:extLst>
                <a:ext uri="{FF2B5EF4-FFF2-40B4-BE49-F238E27FC236}">
                  <a16:creationId xmlns:a16="http://schemas.microsoft.com/office/drawing/2014/main" id="{1A14BD7D-1B1B-4BD2-B4F8-9AAD8102000E}"/>
                </a:ext>
              </a:extLst>
            </p:cNvPr>
            <p:cNvSpPr/>
            <p:nvPr/>
          </p:nvSpPr>
          <p:spPr>
            <a:xfrm rot="2791802" flipV="1">
              <a:off x="5030977" y="1226805"/>
              <a:ext cx="216011" cy="173797"/>
            </a:xfrm>
            <a:custGeom>
              <a:avLst/>
              <a:gdLst>
                <a:gd name="connsiteX0" fmla="*/ 0 w 207732"/>
                <a:gd name="connsiteY0" fmla="*/ 179079 h 179079"/>
                <a:gd name="connsiteX1" fmla="*/ 103866 w 207732"/>
                <a:gd name="connsiteY1" fmla="*/ 0 h 179079"/>
                <a:gd name="connsiteX2" fmla="*/ 207732 w 207732"/>
                <a:gd name="connsiteY2" fmla="*/ 179079 h 179079"/>
                <a:gd name="connsiteX3" fmla="*/ 0 w 207732"/>
                <a:gd name="connsiteY3" fmla="*/ 179079 h 179079"/>
                <a:gd name="connsiteX0" fmla="*/ 0 w 207732"/>
                <a:gd name="connsiteY0" fmla="*/ 179079 h 179079"/>
                <a:gd name="connsiteX1" fmla="*/ 103866 w 207732"/>
                <a:gd name="connsiteY1" fmla="*/ 0 h 179079"/>
                <a:gd name="connsiteX2" fmla="*/ 207732 w 207732"/>
                <a:gd name="connsiteY2" fmla="*/ 179079 h 179079"/>
                <a:gd name="connsiteX3" fmla="*/ 0 w 207732"/>
                <a:gd name="connsiteY3" fmla="*/ 179079 h 179079"/>
                <a:gd name="connsiteX0" fmla="*/ 0 w 207732"/>
                <a:gd name="connsiteY0" fmla="*/ 179079 h 179079"/>
                <a:gd name="connsiteX1" fmla="*/ 103866 w 207732"/>
                <a:gd name="connsiteY1" fmla="*/ 0 h 179079"/>
                <a:gd name="connsiteX2" fmla="*/ 207732 w 207732"/>
                <a:gd name="connsiteY2" fmla="*/ 179079 h 179079"/>
                <a:gd name="connsiteX3" fmla="*/ 0 w 207732"/>
                <a:gd name="connsiteY3" fmla="*/ 179079 h 179079"/>
                <a:gd name="connsiteX0" fmla="*/ 0 w 207732"/>
                <a:gd name="connsiteY0" fmla="*/ 179079 h 179079"/>
                <a:gd name="connsiteX1" fmla="*/ 103866 w 207732"/>
                <a:gd name="connsiteY1" fmla="*/ 0 h 179079"/>
                <a:gd name="connsiteX2" fmla="*/ 207732 w 207732"/>
                <a:gd name="connsiteY2" fmla="*/ 179079 h 179079"/>
                <a:gd name="connsiteX3" fmla="*/ 0 w 207732"/>
                <a:gd name="connsiteY3" fmla="*/ 179079 h 179079"/>
                <a:gd name="connsiteX0" fmla="*/ 0 w 207732"/>
                <a:gd name="connsiteY0" fmla="*/ 179079 h 179079"/>
                <a:gd name="connsiteX1" fmla="*/ 103866 w 207732"/>
                <a:gd name="connsiteY1" fmla="*/ 0 h 179079"/>
                <a:gd name="connsiteX2" fmla="*/ 207732 w 207732"/>
                <a:gd name="connsiteY2" fmla="*/ 179079 h 179079"/>
                <a:gd name="connsiteX3" fmla="*/ 0 w 207732"/>
                <a:gd name="connsiteY3" fmla="*/ 179079 h 179079"/>
                <a:gd name="connsiteX0" fmla="*/ 0 w 207732"/>
                <a:gd name="connsiteY0" fmla="*/ 179079 h 179079"/>
                <a:gd name="connsiteX1" fmla="*/ 103866 w 207732"/>
                <a:gd name="connsiteY1" fmla="*/ 0 h 179079"/>
                <a:gd name="connsiteX2" fmla="*/ 207732 w 207732"/>
                <a:gd name="connsiteY2" fmla="*/ 179079 h 179079"/>
                <a:gd name="connsiteX3" fmla="*/ 0 w 207732"/>
                <a:gd name="connsiteY3" fmla="*/ 179079 h 179079"/>
                <a:gd name="connsiteX0" fmla="*/ 0 w 207732"/>
                <a:gd name="connsiteY0" fmla="*/ 171117 h 171117"/>
                <a:gd name="connsiteX1" fmla="*/ 92004 w 207732"/>
                <a:gd name="connsiteY1" fmla="*/ 0 h 171117"/>
                <a:gd name="connsiteX2" fmla="*/ 207732 w 207732"/>
                <a:gd name="connsiteY2" fmla="*/ 171117 h 171117"/>
                <a:gd name="connsiteX3" fmla="*/ 0 w 207732"/>
                <a:gd name="connsiteY3" fmla="*/ 171117 h 171117"/>
                <a:gd name="connsiteX0" fmla="*/ 0 w 207732"/>
                <a:gd name="connsiteY0" fmla="*/ 171117 h 171117"/>
                <a:gd name="connsiteX1" fmla="*/ 92004 w 207732"/>
                <a:gd name="connsiteY1" fmla="*/ 0 h 171117"/>
                <a:gd name="connsiteX2" fmla="*/ 207732 w 207732"/>
                <a:gd name="connsiteY2" fmla="*/ 171117 h 171117"/>
                <a:gd name="connsiteX3" fmla="*/ 0 w 207732"/>
                <a:gd name="connsiteY3" fmla="*/ 171117 h 171117"/>
                <a:gd name="connsiteX0" fmla="*/ 0 w 215017"/>
                <a:gd name="connsiteY0" fmla="*/ 171117 h 171117"/>
                <a:gd name="connsiteX1" fmla="*/ 92004 w 215017"/>
                <a:gd name="connsiteY1" fmla="*/ 0 h 171117"/>
                <a:gd name="connsiteX2" fmla="*/ 207732 w 215017"/>
                <a:gd name="connsiteY2" fmla="*/ 171117 h 171117"/>
                <a:gd name="connsiteX3" fmla="*/ 0 w 215017"/>
                <a:gd name="connsiteY3" fmla="*/ 171117 h 171117"/>
                <a:gd name="connsiteX0" fmla="*/ 0 w 215017"/>
                <a:gd name="connsiteY0" fmla="*/ 171117 h 171117"/>
                <a:gd name="connsiteX1" fmla="*/ 92004 w 215017"/>
                <a:gd name="connsiteY1" fmla="*/ 0 h 171117"/>
                <a:gd name="connsiteX2" fmla="*/ 207732 w 215017"/>
                <a:gd name="connsiteY2" fmla="*/ 171117 h 171117"/>
                <a:gd name="connsiteX3" fmla="*/ 0 w 215017"/>
                <a:gd name="connsiteY3" fmla="*/ 171117 h 171117"/>
                <a:gd name="connsiteX0" fmla="*/ 0 w 216011"/>
                <a:gd name="connsiteY0" fmla="*/ 173798 h 173798"/>
                <a:gd name="connsiteX1" fmla="*/ 104544 w 216011"/>
                <a:gd name="connsiteY1" fmla="*/ 0 h 173798"/>
                <a:gd name="connsiteX2" fmla="*/ 207732 w 216011"/>
                <a:gd name="connsiteY2" fmla="*/ 173798 h 173798"/>
                <a:gd name="connsiteX3" fmla="*/ 0 w 216011"/>
                <a:gd name="connsiteY3" fmla="*/ 173798 h 1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011" h="173798">
                  <a:moveTo>
                    <a:pt x="0" y="173798"/>
                  </a:moveTo>
                  <a:cubicBezTo>
                    <a:pt x="86468" y="153555"/>
                    <a:pt x="139021" y="87222"/>
                    <a:pt x="104544" y="0"/>
                  </a:cubicBezTo>
                  <a:cubicBezTo>
                    <a:pt x="178662" y="52018"/>
                    <a:pt x="238563" y="138658"/>
                    <a:pt x="207732" y="173798"/>
                  </a:cubicBezTo>
                  <a:lnTo>
                    <a:pt x="0" y="17379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D8437BE-C27A-4FC8-83CB-ED73A0AD9C61}"/>
              </a:ext>
            </a:extLst>
          </p:cNvPr>
          <p:cNvSpPr txBox="1"/>
          <p:nvPr/>
        </p:nvSpPr>
        <p:spPr>
          <a:xfrm>
            <a:off x="4849889" y="195997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5B453A">
                    <a:alpha val="89804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타임</a:t>
            </a:r>
            <a:endParaRPr lang="en-US" sz="1200" dirty="0">
              <a:solidFill>
                <a:srgbClr val="5B453A">
                  <a:alpha val="89804"/>
                </a:srgb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8C8211-BDF7-4FF1-ABF7-63EB7A728E58}"/>
              </a:ext>
            </a:extLst>
          </p:cNvPr>
          <p:cNvSpPr txBox="1"/>
          <p:nvPr/>
        </p:nvSpPr>
        <p:spPr>
          <a:xfrm>
            <a:off x="3518670" y="3305988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D47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브레이킹 슬라이드</a:t>
            </a:r>
            <a:endParaRPr 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D47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8ED6F5-BDF6-4C3A-A0C4-09014AB51A31}"/>
              </a:ext>
            </a:extLst>
          </p:cNvPr>
          <p:cNvSpPr txBox="1"/>
          <p:nvPr/>
        </p:nvSpPr>
        <p:spPr>
          <a:xfrm>
            <a:off x="3654124" y="3750591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소제목 </a:t>
            </a:r>
            <a:r>
              <a:rPr lang="ko-KR" altLang="en-US" sz="1600" spc="-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적어주시면</a:t>
            </a:r>
            <a:r>
              <a:rPr lang="ko-KR" altLang="en-US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대요</a:t>
            </a:r>
            <a:endParaRPr lang="en-US" sz="16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6" name="그래픽 55">
            <a:extLst>
              <a:ext uri="{FF2B5EF4-FFF2-40B4-BE49-F238E27FC236}">
                <a16:creationId xmlns:a16="http://schemas.microsoft.com/office/drawing/2014/main" id="{7BEABCD3-BE39-467F-9DB1-5527E3B97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188" y="4359910"/>
            <a:ext cx="324068" cy="3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6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BB74FA1-BFE4-432B-AB12-9E99F859BD58}"/>
              </a:ext>
            </a:extLst>
          </p:cNvPr>
          <p:cNvSpPr/>
          <p:nvPr/>
        </p:nvSpPr>
        <p:spPr>
          <a:xfrm>
            <a:off x="3398371" y="1134235"/>
            <a:ext cx="2347258" cy="416022"/>
          </a:xfrm>
          <a:prstGeom prst="roundRect">
            <a:avLst>
              <a:gd name="adj" fmla="val 50000"/>
            </a:avLst>
          </a:prstGeom>
          <a:solidFill>
            <a:srgbClr val="5B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0383006F-1D1B-4F96-8CDE-43A83A7C6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1378" y="406822"/>
            <a:ext cx="227687" cy="244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584658-FFCE-40D1-83B2-91BDAF5B73F1}"/>
              </a:ext>
            </a:extLst>
          </p:cNvPr>
          <p:cNvSpPr txBox="1"/>
          <p:nvPr/>
        </p:nvSpPr>
        <p:spPr>
          <a:xfrm>
            <a:off x="4030281" y="743251"/>
            <a:ext cx="10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>
                    <a:alpha val="6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04. IDEATION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>
                  <a:alpha val="65000"/>
                </a:srgb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138356-04B6-49DA-8DDA-35D6CF5AC177}"/>
              </a:ext>
            </a:extLst>
          </p:cNvPr>
          <p:cNvSpPr txBox="1"/>
          <p:nvPr/>
        </p:nvSpPr>
        <p:spPr>
          <a:xfrm>
            <a:off x="3624465" y="1138366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D47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피피티는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D47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재밌따리</a:t>
            </a:r>
            <a:endParaRPr 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8ED7F6-692D-4F00-BB04-B490916FFA44}"/>
              </a:ext>
            </a:extLst>
          </p:cNvPr>
          <p:cNvSpPr txBox="1"/>
          <p:nvPr/>
        </p:nvSpPr>
        <p:spPr>
          <a:xfrm>
            <a:off x="3375879" y="1687553"/>
            <a:ext cx="2401618" cy="472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재밌게 생각하면 재밌어 지는게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피피티라니까</a:t>
            </a:r>
            <a:endParaRPr lang="en-US" altLang="ko-KR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라고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말해놓고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죽을것같아요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진짜루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살려줘요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E27A4282-AFAA-4845-B036-2AC6B0CEC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2737" y="5872163"/>
            <a:ext cx="738526" cy="36148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EF222909-E7DB-443C-BAB2-06BF2B342E3A}"/>
              </a:ext>
            </a:extLst>
          </p:cNvPr>
          <p:cNvSpPr/>
          <p:nvPr/>
        </p:nvSpPr>
        <p:spPr>
          <a:xfrm>
            <a:off x="4242575" y="6406284"/>
            <a:ext cx="658849" cy="89788"/>
          </a:xfrm>
          <a:prstGeom prst="ellipse">
            <a:avLst/>
          </a:prstGeom>
          <a:solidFill>
            <a:srgbClr val="1F212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2FF10646-1ED1-46FC-BD15-BAB2B987BFF2}"/>
              </a:ext>
            </a:extLst>
          </p:cNvPr>
          <p:cNvSpPr/>
          <p:nvPr/>
        </p:nvSpPr>
        <p:spPr>
          <a:xfrm>
            <a:off x="2473606" y="2410931"/>
            <a:ext cx="2020777" cy="1497633"/>
          </a:xfrm>
          <a:prstGeom prst="roundRect">
            <a:avLst>
              <a:gd name="adj" fmla="val 8814"/>
            </a:avLst>
          </a:prstGeom>
          <a:solidFill>
            <a:srgbClr val="5B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C706643-7D59-4642-8120-1B52FEE4FAC4}"/>
              </a:ext>
            </a:extLst>
          </p:cNvPr>
          <p:cNvSpPr/>
          <p:nvPr/>
        </p:nvSpPr>
        <p:spPr>
          <a:xfrm>
            <a:off x="4666392" y="2410931"/>
            <a:ext cx="2020777" cy="1497633"/>
          </a:xfrm>
          <a:prstGeom prst="roundRect">
            <a:avLst>
              <a:gd name="adj" fmla="val 8814"/>
            </a:avLst>
          </a:prstGeom>
          <a:solidFill>
            <a:srgbClr val="F2D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9522534-7E70-459A-B557-A59B6DD4F0DB}"/>
              </a:ext>
            </a:extLst>
          </p:cNvPr>
          <p:cNvSpPr/>
          <p:nvPr/>
        </p:nvSpPr>
        <p:spPr>
          <a:xfrm>
            <a:off x="2473606" y="4060611"/>
            <a:ext cx="2020777" cy="1497633"/>
          </a:xfrm>
          <a:prstGeom prst="roundRect">
            <a:avLst>
              <a:gd name="adj" fmla="val 8814"/>
            </a:avLst>
          </a:prstGeom>
          <a:solidFill>
            <a:srgbClr val="F2D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0C0A2CA-3510-407D-BF11-DE98847A5D3E}"/>
              </a:ext>
            </a:extLst>
          </p:cNvPr>
          <p:cNvSpPr/>
          <p:nvPr/>
        </p:nvSpPr>
        <p:spPr>
          <a:xfrm>
            <a:off x="4666392" y="4060611"/>
            <a:ext cx="2020777" cy="1497633"/>
          </a:xfrm>
          <a:prstGeom prst="roundRect">
            <a:avLst>
              <a:gd name="adj" fmla="val 8814"/>
            </a:avLst>
          </a:prstGeom>
          <a:solidFill>
            <a:srgbClr val="5B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8F6B9F8-807C-4B8F-8A4F-A40B502C305C}"/>
              </a:ext>
            </a:extLst>
          </p:cNvPr>
          <p:cNvGrpSpPr/>
          <p:nvPr/>
        </p:nvGrpSpPr>
        <p:grpSpPr>
          <a:xfrm>
            <a:off x="3285304" y="2565706"/>
            <a:ext cx="397381" cy="398223"/>
            <a:chOff x="3285304" y="2577311"/>
            <a:chExt cx="397381" cy="398223"/>
          </a:xfrm>
        </p:grpSpPr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9E7EE01F-DE11-4189-BA64-7E4EB6F9FC4F}"/>
                </a:ext>
              </a:extLst>
            </p:cNvPr>
            <p:cNvSpPr/>
            <p:nvPr/>
          </p:nvSpPr>
          <p:spPr>
            <a:xfrm>
              <a:off x="3285304" y="2577311"/>
              <a:ext cx="397381" cy="398223"/>
            </a:xfrm>
            <a:custGeom>
              <a:avLst/>
              <a:gdLst>
                <a:gd name="connsiteX0" fmla="*/ 3843931 w 4495800"/>
                <a:gd name="connsiteY0" fmla="*/ 660083 h 4505325"/>
                <a:gd name="connsiteX1" fmla="*/ 2251351 w 4495800"/>
                <a:gd name="connsiteY1" fmla="*/ 0 h 4505325"/>
                <a:gd name="connsiteX2" fmla="*/ 658770 w 4495800"/>
                <a:gd name="connsiteY2" fmla="*/ 660083 h 4505325"/>
                <a:gd name="connsiteX3" fmla="*/ 516848 w 4495800"/>
                <a:gd name="connsiteY3" fmla="*/ 3689033 h 4505325"/>
                <a:gd name="connsiteX4" fmla="*/ 155850 w 4495800"/>
                <a:gd name="connsiteY4" fmla="*/ 4089083 h 4505325"/>
                <a:gd name="connsiteX5" fmla="*/ 40598 w 4495800"/>
                <a:gd name="connsiteY5" fmla="*/ 4310063 h 4505325"/>
                <a:gd name="connsiteX6" fmla="*/ 216810 w 4495800"/>
                <a:gd name="connsiteY6" fmla="*/ 4487228 h 4505325"/>
                <a:gd name="connsiteX7" fmla="*/ 394928 w 4495800"/>
                <a:gd name="connsiteY7" fmla="*/ 4500563 h 4505325"/>
                <a:gd name="connsiteX8" fmla="*/ 1187408 w 4495800"/>
                <a:gd name="connsiteY8" fmla="*/ 4237673 h 4505325"/>
                <a:gd name="connsiteX9" fmla="*/ 2250398 w 4495800"/>
                <a:gd name="connsiteY9" fmla="*/ 4505325 h 4505325"/>
                <a:gd name="connsiteX10" fmla="*/ 3844883 w 4495800"/>
                <a:gd name="connsiteY10" fmla="*/ 3845243 h 4505325"/>
                <a:gd name="connsiteX11" fmla="*/ 4504966 w 4495800"/>
                <a:gd name="connsiteY11" fmla="*/ 2252663 h 4505325"/>
                <a:gd name="connsiteX12" fmla="*/ 3843931 w 4495800"/>
                <a:gd name="connsiteY12" fmla="*/ 660083 h 4505325"/>
                <a:gd name="connsiteX13" fmla="*/ 3662003 w 4495800"/>
                <a:gd name="connsiteY13" fmla="*/ 3663315 h 4505325"/>
                <a:gd name="connsiteX14" fmla="*/ 1240748 w 4495800"/>
                <a:gd name="connsiteY14" fmla="*/ 3973830 h 4505325"/>
                <a:gd name="connsiteX15" fmla="*/ 1084538 w 4495800"/>
                <a:gd name="connsiteY15" fmla="*/ 3993833 h 4505325"/>
                <a:gd name="connsiteX16" fmla="*/ 1074061 w 4495800"/>
                <a:gd name="connsiteY16" fmla="*/ 4001453 h 4505325"/>
                <a:gd name="connsiteX17" fmla="*/ 394928 w 4495800"/>
                <a:gd name="connsiteY17" fmla="*/ 4243388 h 4505325"/>
                <a:gd name="connsiteX18" fmla="*/ 393975 w 4495800"/>
                <a:gd name="connsiteY18" fmla="*/ 4243388 h 4505325"/>
                <a:gd name="connsiteX19" fmla="*/ 780691 w 4495800"/>
                <a:gd name="connsiteY19" fmla="*/ 3729990 h 4505325"/>
                <a:gd name="connsiteX20" fmla="*/ 787358 w 4495800"/>
                <a:gd name="connsiteY20" fmla="*/ 3647123 h 4505325"/>
                <a:gd name="connsiteX21" fmla="*/ 755925 w 4495800"/>
                <a:gd name="connsiteY21" fmla="*/ 3574733 h 4505325"/>
                <a:gd name="connsiteX22" fmla="*/ 839745 w 4495800"/>
                <a:gd name="connsiteY22" fmla="*/ 842010 h 4505325"/>
                <a:gd name="connsiteX23" fmla="*/ 3661051 w 4495800"/>
                <a:gd name="connsiteY23" fmla="*/ 842010 h 4505325"/>
                <a:gd name="connsiteX24" fmla="*/ 3662003 w 4495800"/>
                <a:gd name="connsiteY24" fmla="*/ 3663315 h 450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95800" h="4505325">
                  <a:moveTo>
                    <a:pt x="3843931" y="660083"/>
                  </a:moveTo>
                  <a:cubicBezTo>
                    <a:pt x="3418163" y="234315"/>
                    <a:pt x="2853331" y="0"/>
                    <a:pt x="2251351" y="0"/>
                  </a:cubicBezTo>
                  <a:cubicBezTo>
                    <a:pt x="1649371" y="0"/>
                    <a:pt x="1084538" y="234315"/>
                    <a:pt x="658770" y="660083"/>
                  </a:cubicBezTo>
                  <a:cubicBezTo>
                    <a:pt x="-164190" y="1483043"/>
                    <a:pt x="-221340" y="2800350"/>
                    <a:pt x="516848" y="3689033"/>
                  </a:cubicBezTo>
                  <a:cubicBezTo>
                    <a:pt x="444458" y="3834765"/>
                    <a:pt x="328253" y="4004310"/>
                    <a:pt x="155850" y="4089083"/>
                  </a:cubicBezTo>
                  <a:cubicBezTo>
                    <a:pt x="72983" y="4130040"/>
                    <a:pt x="26310" y="4218623"/>
                    <a:pt x="40598" y="4310063"/>
                  </a:cubicBezTo>
                  <a:cubicBezTo>
                    <a:pt x="54885" y="4401503"/>
                    <a:pt x="125370" y="4472940"/>
                    <a:pt x="216810" y="4487228"/>
                  </a:cubicBezTo>
                  <a:cubicBezTo>
                    <a:pt x="259673" y="4493895"/>
                    <a:pt x="320633" y="4500563"/>
                    <a:pt x="394928" y="4500563"/>
                  </a:cubicBezTo>
                  <a:cubicBezTo>
                    <a:pt x="594000" y="4500563"/>
                    <a:pt x="887370" y="4453890"/>
                    <a:pt x="1187408" y="4237673"/>
                  </a:cubicBezTo>
                  <a:cubicBezTo>
                    <a:pt x="1521736" y="4417695"/>
                    <a:pt x="1887496" y="4505325"/>
                    <a:pt x="2250398" y="4505325"/>
                  </a:cubicBezTo>
                  <a:cubicBezTo>
                    <a:pt x="2833328" y="4505325"/>
                    <a:pt x="3410543" y="4279583"/>
                    <a:pt x="3844883" y="3845243"/>
                  </a:cubicBezTo>
                  <a:cubicBezTo>
                    <a:pt x="4270651" y="3419475"/>
                    <a:pt x="4504966" y="2854643"/>
                    <a:pt x="4504966" y="2252663"/>
                  </a:cubicBezTo>
                  <a:cubicBezTo>
                    <a:pt x="4504966" y="1650683"/>
                    <a:pt x="4269698" y="1085850"/>
                    <a:pt x="3843931" y="660083"/>
                  </a:cubicBezTo>
                  <a:close/>
                  <a:moveTo>
                    <a:pt x="3662003" y="3663315"/>
                  </a:moveTo>
                  <a:cubicBezTo>
                    <a:pt x="3019065" y="4306253"/>
                    <a:pt x="2023703" y="4433888"/>
                    <a:pt x="1240748" y="3973830"/>
                  </a:cubicBezTo>
                  <a:cubicBezTo>
                    <a:pt x="1189313" y="3943350"/>
                    <a:pt x="1125496" y="3952875"/>
                    <a:pt x="1084538" y="3993833"/>
                  </a:cubicBezTo>
                  <a:cubicBezTo>
                    <a:pt x="1080728" y="3995738"/>
                    <a:pt x="1076918" y="3998595"/>
                    <a:pt x="1074061" y="4001453"/>
                  </a:cubicBezTo>
                  <a:cubicBezTo>
                    <a:pt x="815933" y="4201478"/>
                    <a:pt x="562568" y="4243388"/>
                    <a:pt x="394928" y="4243388"/>
                  </a:cubicBezTo>
                  <a:lnTo>
                    <a:pt x="393975" y="4243388"/>
                  </a:lnTo>
                  <a:cubicBezTo>
                    <a:pt x="587333" y="4102418"/>
                    <a:pt x="709253" y="3892868"/>
                    <a:pt x="780691" y="3729990"/>
                  </a:cubicBezTo>
                  <a:cubicBezTo>
                    <a:pt x="792120" y="3702368"/>
                    <a:pt x="794025" y="3673793"/>
                    <a:pt x="787358" y="3647123"/>
                  </a:cubicBezTo>
                  <a:cubicBezTo>
                    <a:pt x="784500" y="3621405"/>
                    <a:pt x="774023" y="3595688"/>
                    <a:pt x="755925" y="3574733"/>
                  </a:cubicBezTo>
                  <a:cubicBezTo>
                    <a:pt x="58695" y="2787015"/>
                    <a:pt x="94890" y="1586865"/>
                    <a:pt x="839745" y="842010"/>
                  </a:cubicBezTo>
                  <a:cubicBezTo>
                    <a:pt x="1617938" y="63818"/>
                    <a:pt x="2883811" y="63818"/>
                    <a:pt x="3661051" y="842010"/>
                  </a:cubicBezTo>
                  <a:cubicBezTo>
                    <a:pt x="4440196" y="1620203"/>
                    <a:pt x="4440196" y="2885123"/>
                    <a:pt x="3662003" y="3663315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chemeClr val="bg1">
                  <a:alpha val="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2621DE2D-A11C-4DC7-8A8C-834A1FB2D032}"/>
                </a:ext>
              </a:extLst>
            </p:cNvPr>
            <p:cNvGrpSpPr/>
            <p:nvPr/>
          </p:nvGrpSpPr>
          <p:grpSpPr>
            <a:xfrm>
              <a:off x="3397223" y="2762387"/>
              <a:ext cx="173543" cy="36000"/>
              <a:chOff x="3326128" y="2762387"/>
              <a:chExt cx="173543" cy="36000"/>
            </a:xfrm>
          </p:grpSpPr>
          <p:sp>
            <p:nvSpPr>
              <p:cNvPr id="135" name="자유형: 도형 134">
                <a:extLst>
                  <a:ext uri="{FF2B5EF4-FFF2-40B4-BE49-F238E27FC236}">
                    <a16:creationId xmlns:a16="http://schemas.microsoft.com/office/drawing/2014/main" id="{392E8767-8D02-4F0C-B1C2-2D2DDCB1F1B9}"/>
                  </a:ext>
                </a:extLst>
              </p:cNvPr>
              <p:cNvSpPr/>
              <p:nvPr/>
            </p:nvSpPr>
            <p:spPr>
              <a:xfrm>
                <a:off x="3394900" y="2762387"/>
                <a:ext cx="36000" cy="36000"/>
              </a:xfrm>
              <a:custGeom>
                <a:avLst/>
                <a:gdLst>
                  <a:gd name="connsiteX0" fmla="*/ 316230 w 314325"/>
                  <a:gd name="connsiteY0" fmla="*/ 158115 h 314325"/>
                  <a:gd name="connsiteX1" fmla="*/ 158115 w 314325"/>
                  <a:gd name="connsiteY1" fmla="*/ 316230 h 314325"/>
                  <a:gd name="connsiteX2" fmla="*/ 0 w 314325"/>
                  <a:gd name="connsiteY2" fmla="*/ 158115 h 314325"/>
                  <a:gd name="connsiteX3" fmla="*/ 158115 w 314325"/>
                  <a:gd name="connsiteY3" fmla="*/ 0 h 314325"/>
                  <a:gd name="connsiteX4" fmla="*/ 316230 w 314325"/>
                  <a:gd name="connsiteY4" fmla="*/ 15811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325" h="314325">
                    <a:moveTo>
                      <a:pt x="316230" y="158115"/>
                    </a:moveTo>
                    <a:cubicBezTo>
                      <a:pt x="316230" y="245439"/>
                      <a:pt x="245440" y="316230"/>
                      <a:pt x="158115" y="316230"/>
                    </a:cubicBezTo>
                    <a:cubicBezTo>
                      <a:pt x="70791" y="316230"/>
                      <a:pt x="0" y="245440"/>
                      <a:pt x="0" y="158115"/>
                    </a:cubicBezTo>
                    <a:cubicBezTo>
                      <a:pt x="0" y="70791"/>
                      <a:pt x="70790" y="0"/>
                      <a:pt x="158115" y="0"/>
                    </a:cubicBezTo>
                    <a:cubicBezTo>
                      <a:pt x="245439" y="0"/>
                      <a:pt x="316230" y="70790"/>
                      <a:pt x="316230" y="1581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자유형: 도형 135">
                <a:extLst>
                  <a:ext uri="{FF2B5EF4-FFF2-40B4-BE49-F238E27FC236}">
                    <a16:creationId xmlns:a16="http://schemas.microsoft.com/office/drawing/2014/main" id="{DB6164D2-7BCC-4CF8-90EB-25930837A043}"/>
                  </a:ext>
                </a:extLst>
              </p:cNvPr>
              <p:cNvSpPr/>
              <p:nvPr/>
            </p:nvSpPr>
            <p:spPr>
              <a:xfrm>
                <a:off x="3463671" y="2762387"/>
                <a:ext cx="36000" cy="36000"/>
              </a:xfrm>
              <a:custGeom>
                <a:avLst/>
                <a:gdLst>
                  <a:gd name="connsiteX0" fmla="*/ 316230 w 314325"/>
                  <a:gd name="connsiteY0" fmla="*/ 158115 h 314325"/>
                  <a:gd name="connsiteX1" fmla="*/ 158115 w 314325"/>
                  <a:gd name="connsiteY1" fmla="*/ 316230 h 314325"/>
                  <a:gd name="connsiteX2" fmla="*/ 0 w 314325"/>
                  <a:gd name="connsiteY2" fmla="*/ 158115 h 314325"/>
                  <a:gd name="connsiteX3" fmla="*/ 158115 w 314325"/>
                  <a:gd name="connsiteY3" fmla="*/ 0 h 314325"/>
                  <a:gd name="connsiteX4" fmla="*/ 316230 w 314325"/>
                  <a:gd name="connsiteY4" fmla="*/ 15811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325" h="314325">
                    <a:moveTo>
                      <a:pt x="316230" y="158115"/>
                    </a:moveTo>
                    <a:cubicBezTo>
                      <a:pt x="316230" y="245439"/>
                      <a:pt x="245440" y="316230"/>
                      <a:pt x="158115" y="316230"/>
                    </a:cubicBezTo>
                    <a:cubicBezTo>
                      <a:pt x="70790" y="316230"/>
                      <a:pt x="0" y="245440"/>
                      <a:pt x="0" y="158115"/>
                    </a:cubicBezTo>
                    <a:cubicBezTo>
                      <a:pt x="0" y="70791"/>
                      <a:pt x="70790" y="0"/>
                      <a:pt x="158115" y="0"/>
                    </a:cubicBezTo>
                    <a:cubicBezTo>
                      <a:pt x="245440" y="0"/>
                      <a:pt x="316230" y="70790"/>
                      <a:pt x="316230" y="1581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자유형: 도형 136">
                <a:extLst>
                  <a:ext uri="{FF2B5EF4-FFF2-40B4-BE49-F238E27FC236}">
                    <a16:creationId xmlns:a16="http://schemas.microsoft.com/office/drawing/2014/main" id="{BEA88CCC-9A27-4985-B240-8B98AC128E71}"/>
                  </a:ext>
                </a:extLst>
              </p:cNvPr>
              <p:cNvSpPr/>
              <p:nvPr/>
            </p:nvSpPr>
            <p:spPr>
              <a:xfrm>
                <a:off x="3326128" y="2762387"/>
                <a:ext cx="36000" cy="36000"/>
              </a:xfrm>
              <a:custGeom>
                <a:avLst/>
                <a:gdLst>
                  <a:gd name="connsiteX0" fmla="*/ 316230 w 314325"/>
                  <a:gd name="connsiteY0" fmla="*/ 158115 h 314325"/>
                  <a:gd name="connsiteX1" fmla="*/ 158115 w 314325"/>
                  <a:gd name="connsiteY1" fmla="*/ 316230 h 314325"/>
                  <a:gd name="connsiteX2" fmla="*/ 0 w 314325"/>
                  <a:gd name="connsiteY2" fmla="*/ 158115 h 314325"/>
                  <a:gd name="connsiteX3" fmla="*/ 158115 w 314325"/>
                  <a:gd name="connsiteY3" fmla="*/ 0 h 314325"/>
                  <a:gd name="connsiteX4" fmla="*/ 316230 w 314325"/>
                  <a:gd name="connsiteY4" fmla="*/ 15811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325" h="314325">
                    <a:moveTo>
                      <a:pt x="316230" y="158115"/>
                    </a:moveTo>
                    <a:cubicBezTo>
                      <a:pt x="316230" y="245439"/>
                      <a:pt x="245440" y="316230"/>
                      <a:pt x="158115" y="316230"/>
                    </a:cubicBezTo>
                    <a:cubicBezTo>
                      <a:pt x="70790" y="316230"/>
                      <a:pt x="0" y="245440"/>
                      <a:pt x="0" y="158115"/>
                    </a:cubicBezTo>
                    <a:cubicBezTo>
                      <a:pt x="0" y="70791"/>
                      <a:pt x="70790" y="0"/>
                      <a:pt x="158115" y="0"/>
                    </a:cubicBezTo>
                    <a:cubicBezTo>
                      <a:pt x="245439" y="0"/>
                      <a:pt x="316230" y="70790"/>
                      <a:pt x="316230" y="1581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5C1A7E84-AB91-436F-80E9-6B9EA5EFA5C4}"/>
              </a:ext>
            </a:extLst>
          </p:cNvPr>
          <p:cNvSpPr txBox="1"/>
          <p:nvPr/>
        </p:nvSpPr>
        <p:spPr>
          <a:xfrm>
            <a:off x="2751262" y="3281737"/>
            <a:ext cx="1465465" cy="472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피피티에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득도하면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뭐랄까</a:t>
            </a:r>
            <a:endParaRPr lang="en-US" altLang="ko-KR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현자타임이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오게됩니다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54482BCB-39B9-466E-B984-FF2B6AACA531}"/>
              </a:ext>
            </a:extLst>
          </p:cNvPr>
          <p:cNvGrpSpPr/>
          <p:nvPr/>
        </p:nvGrpSpPr>
        <p:grpSpPr>
          <a:xfrm>
            <a:off x="3144013" y="3118879"/>
            <a:ext cx="679962" cy="45719"/>
            <a:chOff x="3129726" y="3104590"/>
            <a:chExt cx="679962" cy="45719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3A78E91C-9BD8-4413-94BE-EC4F4FA30C45}"/>
                </a:ext>
              </a:extLst>
            </p:cNvPr>
            <p:cNvCxnSpPr>
              <a:cxnSpLocks/>
            </p:cNvCxnSpPr>
            <p:nvPr/>
          </p:nvCxnSpPr>
          <p:spPr>
            <a:xfrm>
              <a:off x="3129726" y="3106210"/>
              <a:ext cx="77807" cy="42945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50E7C8B9-0677-4B79-9963-9F989CB70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5748" y="3107364"/>
              <a:ext cx="77807" cy="42945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F807322A-7E6B-4216-A5CA-9798867A943F}"/>
                </a:ext>
              </a:extLst>
            </p:cNvPr>
            <p:cNvCxnSpPr>
              <a:cxnSpLocks/>
            </p:cNvCxnSpPr>
            <p:nvPr/>
          </p:nvCxnSpPr>
          <p:spPr>
            <a:xfrm>
              <a:off x="3301770" y="3105670"/>
              <a:ext cx="77807" cy="42945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ADC1E6AB-87B6-4DA7-A518-407379E59B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792" y="3106824"/>
              <a:ext cx="77807" cy="42945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D4CC54E3-B8C7-4FC5-8B54-93704FBDB782}"/>
                </a:ext>
              </a:extLst>
            </p:cNvPr>
            <p:cNvCxnSpPr>
              <a:cxnSpLocks/>
            </p:cNvCxnSpPr>
            <p:nvPr/>
          </p:nvCxnSpPr>
          <p:spPr>
            <a:xfrm>
              <a:off x="3473814" y="3105130"/>
              <a:ext cx="77807" cy="42945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3AD43617-C041-45B6-8A82-FD34C3D67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836" y="3106284"/>
              <a:ext cx="77807" cy="42945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9C00688A-D667-4D54-B12D-F965B44877CF}"/>
                </a:ext>
              </a:extLst>
            </p:cNvPr>
            <p:cNvCxnSpPr>
              <a:cxnSpLocks/>
            </p:cNvCxnSpPr>
            <p:nvPr/>
          </p:nvCxnSpPr>
          <p:spPr>
            <a:xfrm>
              <a:off x="3645858" y="3104590"/>
              <a:ext cx="77807" cy="42945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CA2FBD3F-E92C-4E10-8F88-E81FE7A537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1881" y="3105744"/>
              <a:ext cx="77807" cy="42945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6F1D9ADC-06DD-4C84-99C5-85A9FA0CF204}"/>
              </a:ext>
            </a:extLst>
          </p:cNvPr>
          <p:cNvGrpSpPr/>
          <p:nvPr/>
        </p:nvGrpSpPr>
        <p:grpSpPr>
          <a:xfrm>
            <a:off x="5478090" y="4215386"/>
            <a:ext cx="397381" cy="398223"/>
            <a:chOff x="3285304" y="2577311"/>
            <a:chExt cx="397381" cy="398223"/>
          </a:xfrm>
        </p:grpSpPr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51A29B91-C623-48F8-8BD8-6837CAD94E52}"/>
                </a:ext>
              </a:extLst>
            </p:cNvPr>
            <p:cNvSpPr/>
            <p:nvPr/>
          </p:nvSpPr>
          <p:spPr>
            <a:xfrm>
              <a:off x="3285304" y="2577311"/>
              <a:ext cx="397381" cy="398223"/>
            </a:xfrm>
            <a:custGeom>
              <a:avLst/>
              <a:gdLst>
                <a:gd name="connsiteX0" fmla="*/ 3843931 w 4495800"/>
                <a:gd name="connsiteY0" fmla="*/ 660083 h 4505325"/>
                <a:gd name="connsiteX1" fmla="*/ 2251351 w 4495800"/>
                <a:gd name="connsiteY1" fmla="*/ 0 h 4505325"/>
                <a:gd name="connsiteX2" fmla="*/ 658770 w 4495800"/>
                <a:gd name="connsiteY2" fmla="*/ 660083 h 4505325"/>
                <a:gd name="connsiteX3" fmla="*/ 516848 w 4495800"/>
                <a:gd name="connsiteY3" fmla="*/ 3689033 h 4505325"/>
                <a:gd name="connsiteX4" fmla="*/ 155850 w 4495800"/>
                <a:gd name="connsiteY4" fmla="*/ 4089083 h 4505325"/>
                <a:gd name="connsiteX5" fmla="*/ 40598 w 4495800"/>
                <a:gd name="connsiteY5" fmla="*/ 4310063 h 4505325"/>
                <a:gd name="connsiteX6" fmla="*/ 216810 w 4495800"/>
                <a:gd name="connsiteY6" fmla="*/ 4487228 h 4505325"/>
                <a:gd name="connsiteX7" fmla="*/ 394928 w 4495800"/>
                <a:gd name="connsiteY7" fmla="*/ 4500563 h 4505325"/>
                <a:gd name="connsiteX8" fmla="*/ 1187408 w 4495800"/>
                <a:gd name="connsiteY8" fmla="*/ 4237673 h 4505325"/>
                <a:gd name="connsiteX9" fmla="*/ 2250398 w 4495800"/>
                <a:gd name="connsiteY9" fmla="*/ 4505325 h 4505325"/>
                <a:gd name="connsiteX10" fmla="*/ 3844883 w 4495800"/>
                <a:gd name="connsiteY10" fmla="*/ 3845243 h 4505325"/>
                <a:gd name="connsiteX11" fmla="*/ 4504966 w 4495800"/>
                <a:gd name="connsiteY11" fmla="*/ 2252663 h 4505325"/>
                <a:gd name="connsiteX12" fmla="*/ 3843931 w 4495800"/>
                <a:gd name="connsiteY12" fmla="*/ 660083 h 4505325"/>
                <a:gd name="connsiteX13" fmla="*/ 3662003 w 4495800"/>
                <a:gd name="connsiteY13" fmla="*/ 3663315 h 4505325"/>
                <a:gd name="connsiteX14" fmla="*/ 1240748 w 4495800"/>
                <a:gd name="connsiteY14" fmla="*/ 3973830 h 4505325"/>
                <a:gd name="connsiteX15" fmla="*/ 1084538 w 4495800"/>
                <a:gd name="connsiteY15" fmla="*/ 3993833 h 4505325"/>
                <a:gd name="connsiteX16" fmla="*/ 1074061 w 4495800"/>
                <a:gd name="connsiteY16" fmla="*/ 4001453 h 4505325"/>
                <a:gd name="connsiteX17" fmla="*/ 394928 w 4495800"/>
                <a:gd name="connsiteY17" fmla="*/ 4243388 h 4505325"/>
                <a:gd name="connsiteX18" fmla="*/ 393975 w 4495800"/>
                <a:gd name="connsiteY18" fmla="*/ 4243388 h 4505325"/>
                <a:gd name="connsiteX19" fmla="*/ 780691 w 4495800"/>
                <a:gd name="connsiteY19" fmla="*/ 3729990 h 4505325"/>
                <a:gd name="connsiteX20" fmla="*/ 787358 w 4495800"/>
                <a:gd name="connsiteY20" fmla="*/ 3647123 h 4505325"/>
                <a:gd name="connsiteX21" fmla="*/ 755925 w 4495800"/>
                <a:gd name="connsiteY21" fmla="*/ 3574733 h 4505325"/>
                <a:gd name="connsiteX22" fmla="*/ 839745 w 4495800"/>
                <a:gd name="connsiteY22" fmla="*/ 842010 h 4505325"/>
                <a:gd name="connsiteX23" fmla="*/ 3661051 w 4495800"/>
                <a:gd name="connsiteY23" fmla="*/ 842010 h 4505325"/>
                <a:gd name="connsiteX24" fmla="*/ 3662003 w 4495800"/>
                <a:gd name="connsiteY24" fmla="*/ 3663315 h 450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95800" h="4505325">
                  <a:moveTo>
                    <a:pt x="3843931" y="660083"/>
                  </a:moveTo>
                  <a:cubicBezTo>
                    <a:pt x="3418163" y="234315"/>
                    <a:pt x="2853331" y="0"/>
                    <a:pt x="2251351" y="0"/>
                  </a:cubicBezTo>
                  <a:cubicBezTo>
                    <a:pt x="1649371" y="0"/>
                    <a:pt x="1084538" y="234315"/>
                    <a:pt x="658770" y="660083"/>
                  </a:cubicBezTo>
                  <a:cubicBezTo>
                    <a:pt x="-164190" y="1483043"/>
                    <a:pt x="-221340" y="2800350"/>
                    <a:pt x="516848" y="3689033"/>
                  </a:cubicBezTo>
                  <a:cubicBezTo>
                    <a:pt x="444458" y="3834765"/>
                    <a:pt x="328253" y="4004310"/>
                    <a:pt x="155850" y="4089083"/>
                  </a:cubicBezTo>
                  <a:cubicBezTo>
                    <a:pt x="72983" y="4130040"/>
                    <a:pt x="26310" y="4218623"/>
                    <a:pt x="40598" y="4310063"/>
                  </a:cubicBezTo>
                  <a:cubicBezTo>
                    <a:pt x="54885" y="4401503"/>
                    <a:pt x="125370" y="4472940"/>
                    <a:pt x="216810" y="4487228"/>
                  </a:cubicBezTo>
                  <a:cubicBezTo>
                    <a:pt x="259673" y="4493895"/>
                    <a:pt x="320633" y="4500563"/>
                    <a:pt x="394928" y="4500563"/>
                  </a:cubicBezTo>
                  <a:cubicBezTo>
                    <a:pt x="594000" y="4500563"/>
                    <a:pt x="887370" y="4453890"/>
                    <a:pt x="1187408" y="4237673"/>
                  </a:cubicBezTo>
                  <a:cubicBezTo>
                    <a:pt x="1521736" y="4417695"/>
                    <a:pt x="1887496" y="4505325"/>
                    <a:pt x="2250398" y="4505325"/>
                  </a:cubicBezTo>
                  <a:cubicBezTo>
                    <a:pt x="2833328" y="4505325"/>
                    <a:pt x="3410543" y="4279583"/>
                    <a:pt x="3844883" y="3845243"/>
                  </a:cubicBezTo>
                  <a:cubicBezTo>
                    <a:pt x="4270651" y="3419475"/>
                    <a:pt x="4504966" y="2854643"/>
                    <a:pt x="4504966" y="2252663"/>
                  </a:cubicBezTo>
                  <a:cubicBezTo>
                    <a:pt x="4504966" y="1650683"/>
                    <a:pt x="4269698" y="1085850"/>
                    <a:pt x="3843931" y="660083"/>
                  </a:cubicBezTo>
                  <a:close/>
                  <a:moveTo>
                    <a:pt x="3662003" y="3663315"/>
                  </a:moveTo>
                  <a:cubicBezTo>
                    <a:pt x="3019065" y="4306253"/>
                    <a:pt x="2023703" y="4433888"/>
                    <a:pt x="1240748" y="3973830"/>
                  </a:cubicBezTo>
                  <a:cubicBezTo>
                    <a:pt x="1189313" y="3943350"/>
                    <a:pt x="1125496" y="3952875"/>
                    <a:pt x="1084538" y="3993833"/>
                  </a:cubicBezTo>
                  <a:cubicBezTo>
                    <a:pt x="1080728" y="3995738"/>
                    <a:pt x="1076918" y="3998595"/>
                    <a:pt x="1074061" y="4001453"/>
                  </a:cubicBezTo>
                  <a:cubicBezTo>
                    <a:pt x="815933" y="4201478"/>
                    <a:pt x="562568" y="4243388"/>
                    <a:pt x="394928" y="4243388"/>
                  </a:cubicBezTo>
                  <a:lnTo>
                    <a:pt x="393975" y="4243388"/>
                  </a:lnTo>
                  <a:cubicBezTo>
                    <a:pt x="587333" y="4102418"/>
                    <a:pt x="709253" y="3892868"/>
                    <a:pt x="780691" y="3729990"/>
                  </a:cubicBezTo>
                  <a:cubicBezTo>
                    <a:pt x="792120" y="3702368"/>
                    <a:pt x="794025" y="3673793"/>
                    <a:pt x="787358" y="3647123"/>
                  </a:cubicBezTo>
                  <a:cubicBezTo>
                    <a:pt x="784500" y="3621405"/>
                    <a:pt x="774023" y="3595688"/>
                    <a:pt x="755925" y="3574733"/>
                  </a:cubicBezTo>
                  <a:cubicBezTo>
                    <a:pt x="58695" y="2787015"/>
                    <a:pt x="94890" y="1586865"/>
                    <a:pt x="839745" y="842010"/>
                  </a:cubicBezTo>
                  <a:cubicBezTo>
                    <a:pt x="1617938" y="63818"/>
                    <a:pt x="2883811" y="63818"/>
                    <a:pt x="3661051" y="842010"/>
                  </a:cubicBezTo>
                  <a:cubicBezTo>
                    <a:pt x="4440196" y="1620203"/>
                    <a:pt x="4440196" y="2885123"/>
                    <a:pt x="3662003" y="3663315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chemeClr val="bg1">
                  <a:alpha val="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47DDA460-A3CD-446B-9289-0C26ADE5D7A5}"/>
                </a:ext>
              </a:extLst>
            </p:cNvPr>
            <p:cNvGrpSpPr/>
            <p:nvPr/>
          </p:nvGrpSpPr>
          <p:grpSpPr>
            <a:xfrm>
              <a:off x="3397223" y="2762387"/>
              <a:ext cx="173543" cy="36000"/>
              <a:chOff x="3326128" y="2762387"/>
              <a:chExt cx="173543" cy="36000"/>
            </a:xfrm>
          </p:grpSpPr>
          <p:sp>
            <p:nvSpPr>
              <p:cNvPr id="179" name="자유형: 도형 178">
                <a:extLst>
                  <a:ext uri="{FF2B5EF4-FFF2-40B4-BE49-F238E27FC236}">
                    <a16:creationId xmlns:a16="http://schemas.microsoft.com/office/drawing/2014/main" id="{AF3B8128-87D8-4107-8C94-30D65CB947BD}"/>
                  </a:ext>
                </a:extLst>
              </p:cNvPr>
              <p:cNvSpPr/>
              <p:nvPr/>
            </p:nvSpPr>
            <p:spPr>
              <a:xfrm>
                <a:off x="3394900" y="2762387"/>
                <a:ext cx="36000" cy="36000"/>
              </a:xfrm>
              <a:custGeom>
                <a:avLst/>
                <a:gdLst>
                  <a:gd name="connsiteX0" fmla="*/ 316230 w 314325"/>
                  <a:gd name="connsiteY0" fmla="*/ 158115 h 314325"/>
                  <a:gd name="connsiteX1" fmla="*/ 158115 w 314325"/>
                  <a:gd name="connsiteY1" fmla="*/ 316230 h 314325"/>
                  <a:gd name="connsiteX2" fmla="*/ 0 w 314325"/>
                  <a:gd name="connsiteY2" fmla="*/ 158115 h 314325"/>
                  <a:gd name="connsiteX3" fmla="*/ 158115 w 314325"/>
                  <a:gd name="connsiteY3" fmla="*/ 0 h 314325"/>
                  <a:gd name="connsiteX4" fmla="*/ 316230 w 314325"/>
                  <a:gd name="connsiteY4" fmla="*/ 15811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325" h="314325">
                    <a:moveTo>
                      <a:pt x="316230" y="158115"/>
                    </a:moveTo>
                    <a:cubicBezTo>
                      <a:pt x="316230" y="245439"/>
                      <a:pt x="245440" y="316230"/>
                      <a:pt x="158115" y="316230"/>
                    </a:cubicBezTo>
                    <a:cubicBezTo>
                      <a:pt x="70791" y="316230"/>
                      <a:pt x="0" y="245440"/>
                      <a:pt x="0" y="158115"/>
                    </a:cubicBezTo>
                    <a:cubicBezTo>
                      <a:pt x="0" y="70791"/>
                      <a:pt x="70790" y="0"/>
                      <a:pt x="158115" y="0"/>
                    </a:cubicBezTo>
                    <a:cubicBezTo>
                      <a:pt x="245439" y="0"/>
                      <a:pt x="316230" y="70790"/>
                      <a:pt x="316230" y="1581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자유형: 도형 179">
                <a:extLst>
                  <a:ext uri="{FF2B5EF4-FFF2-40B4-BE49-F238E27FC236}">
                    <a16:creationId xmlns:a16="http://schemas.microsoft.com/office/drawing/2014/main" id="{CD583097-911B-4C4B-A701-323122495ACB}"/>
                  </a:ext>
                </a:extLst>
              </p:cNvPr>
              <p:cNvSpPr/>
              <p:nvPr/>
            </p:nvSpPr>
            <p:spPr>
              <a:xfrm>
                <a:off x="3463671" y="2762387"/>
                <a:ext cx="36000" cy="36000"/>
              </a:xfrm>
              <a:custGeom>
                <a:avLst/>
                <a:gdLst>
                  <a:gd name="connsiteX0" fmla="*/ 316230 w 314325"/>
                  <a:gd name="connsiteY0" fmla="*/ 158115 h 314325"/>
                  <a:gd name="connsiteX1" fmla="*/ 158115 w 314325"/>
                  <a:gd name="connsiteY1" fmla="*/ 316230 h 314325"/>
                  <a:gd name="connsiteX2" fmla="*/ 0 w 314325"/>
                  <a:gd name="connsiteY2" fmla="*/ 158115 h 314325"/>
                  <a:gd name="connsiteX3" fmla="*/ 158115 w 314325"/>
                  <a:gd name="connsiteY3" fmla="*/ 0 h 314325"/>
                  <a:gd name="connsiteX4" fmla="*/ 316230 w 314325"/>
                  <a:gd name="connsiteY4" fmla="*/ 15811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325" h="314325">
                    <a:moveTo>
                      <a:pt x="316230" y="158115"/>
                    </a:moveTo>
                    <a:cubicBezTo>
                      <a:pt x="316230" y="245439"/>
                      <a:pt x="245440" y="316230"/>
                      <a:pt x="158115" y="316230"/>
                    </a:cubicBezTo>
                    <a:cubicBezTo>
                      <a:pt x="70790" y="316230"/>
                      <a:pt x="0" y="245440"/>
                      <a:pt x="0" y="158115"/>
                    </a:cubicBezTo>
                    <a:cubicBezTo>
                      <a:pt x="0" y="70791"/>
                      <a:pt x="70790" y="0"/>
                      <a:pt x="158115" y="0"/>
                    </a:cubicBezTo>
                    <a:cubicBezTo>
                      <a:pt x="245440" y="0"/>
                      <a:pt x="316230" y="70790"/>
                      <a:pt x="316230" y="1581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자유형: 도형 180">
                <a:extLst>
                  <a:ext uri="{FF2B5EF4-FFF2-40B4-BE49-F238E27FC236}">
                    <a16:creationId xmlns:a16="http://schemas.microsoft.com/office/drawing/2014/main" id="{4BEB9561-1069-4F94-A794-0E3956882D27}"/>
                  </a:ext>
                </a:extLst>
              </p:cNvPr>
              <p:cNvSpPr/>
              <p:nvPr/>
            </p:nvSpPr>
            <p:spPr>
              <a:xfrm>
                <a:off x="3326128" y="2762387"/>
                <a:ext cx="36000" cy="36000"/>
              </a:xfrm>
              <a:custGeom>
                <a:avLst/>
                <a:gdLst>
                  <a:gd name="connsiteX0" fmla="*/ 316230 w 314325"/>
                  <a:gd name="connsiteY0" fmla="*/ 158115 h 314325"/>
                  <a:gd name="connsiteX1" fmla="*/ 158115 w 314325"/>
                  <a:gd name="connsiteY1" fmla="*/ 316230 h 314325"/>
                  <a:gd name="connsiteX2" fmla="*/ 0 w 314325"/>
                  <a:gd name="connsiteY2" fmla="*/ 158115 h 314325"/>
                  <a:gd name="connsiteX3" fmla="*/ 158115 w 314325"/>
                  <a:gd name="connsiteY3" fmla="*/ 0 h 314325"/>
                  <a:gd name="connsiteX4" fmla="*/ 316230 w 314325"/>
                  <a:gd name="connsiteY4" fmla="*/ 15811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325" h="314325">
                    <a:moveTo>
                      <a:pt x="316230" y="158115"/>
                    </a:moveTo>
                    <a:cubicBezTo>
                      <a:pt x="316230" y="245439"/>
                      <a:pt x="245440" y="316230"/>
                      <a:pt x="158115" y="316230"/>
                    </a:cubicBezTo>
                    <a:cubicBezTo>
                      <a:pt x="70790" y="316230"/>
                      <a:pt x="0" y="245440"/>
                      <a:pt x="0" y="158115"/>
                    </a:cubicBezTo>
                    <a:cubicBezTo>
                      <a:pt x="0" y="70791"/>
                      <a:pt x="70790" y="0"/>
                      <a:pt x="158115" y="0"/>
                    </a:cubicBezTo>
                    <a:cubicBezTo>
                      <a:pt x="245439" y="0"/>
                      <a:pt x="316230" y="70790"/>
                      <a:pt x="316230" y="1581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44C2398C-BE6A-4990-81EE-9BC2552CBD44}"/>
              </a:ext>
            </a:extLst>
          </p:cNvPr>
          <p:cNvSpPr txBox="1"/>
          <p:nvPr/>
        </p:nvSpPr>
        <p:spPr>
          <a:xfrm>
            <a:off x="4944048" y="4931417"/>
            <a:ext cx="1465465" cy="472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피피티에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득도하면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뭐랄까</a:t>
            </a:r>
            <a:endParaRPr lang="en-US" altLang="ko-KR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현자타임이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오게됩니다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B72EB7C4-635A-4A28-9BFD-647E602E75D8}"/>
              </a:ext>
            </a:extLst>
          </p:cNvPr>
          <p:cNvGrpSpPr/>
          <p:nvPr/>
        </p:nvGrpSpPr>
        <p:grpSpPr>
          <a:xfrm>
            <a:off x="5336799" y="4768559"/>
            <a:ext cx="679962" cy="45719"/>
            <a:chOff x="3129726" y="3104590"/>
            <a:chExt cx="679962" cy="45719"/>
          </a:xfrm>
        </p:grpSpPr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29C978F-462D-49CC-BBFC-4949EA99A335}"/>
                </a:ext>
              </a:extLst>
            </p:cNvPr>
            <p:cNvCxnSpPr>
              <a:cxnSpLocks/>
            </p:cNvCxnSpPr>
            <p:nvPr/>
          </p:nvCxnSpPr>
          <p:spPr>
            <a:xfrm>
              <a:off x="3129726" y="3106210"/>
              <a:ext cx="77807" cy="42945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021140D9-68A9-4EAA-8FC2-ED857859B1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5748" y="3107364"/>
              <a:ext cx="77807" cy="42945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562E8E48-9FDC-4A80-B47E-2CA6ADCE2230}"/>
                </a:ext>
              </a:extLst>
            </p:cNvPr>
            <p:cNvCxnSpPr>
              <a:cxnSpLocks/>
            </p:cNvCxnSpPr>
            <p:nvPr/>
          </p:nvCxnSpPr>
          <p:spPr>
            <a:xfrm>
              <a:off x="3301770" y="3105670"/>
              <a:ext cx="77807" cy="42945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921A201F-487B-4123-AAB2-4E1F2924F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792" y="3106824"/>
              <a:ext cx="77807" cy="42945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756DA364-BC52-483F-8A58-C3CC07A40DC5}"/>
                </a:ext>
              </a:extLst>
            </p:cNvPr>
            <p:cNvCxnSpPr>
              <a:cxnSpLocks/>
            </p:cNvCxnSpPr>
            <p:nvPr/>
          </p:nvCxnSpPr>
          <p:spPr>
            <a:xfrm>
              <a:off x="3473814" y="3105130"/>
              <a:ext cx="77807" cy="42945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63CBB24F-D2D0-4AB9-BAF8-181D1B624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836" y="3106284"/>
              <a:ext cx="77807" cy="42945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6CDB950F-B67F-4C1D-91C1-32F1F9941BE9}"/>
                </a:ext>
              </a:extLst>
            </p:cNvPr>
            <p:cNvCxnSpPr>
              <a:cxnSpLocks/>
            </p:cNvCxnSpPr>
            <p:nvPr/>
          </p:nvCxnSpPr>
          <p:spPr>
            <a:xfrm>
              <a:off x="3645858" y="3104590"/>
              <a:ext cx="77807" cy="42945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49F05BE-50DB-4B81-B288-A6B07146B8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1881" y="3105744"/>
              <a:ext cx="77807" cy="42945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76D608F6-7D11-4908-8683-F85993C905BD}"/>
              </a:ext>
            </a:extLst>
          </p:cNvPr>
          <p:cNvSpPr txBox="1"/>
          <p:nvPr/>
        </p:nvSpPr>
        <p:spPr>
          <a:xfrm>
            <a:off x="4751688" y="3277961"/>
            <a:ext cx="1850185" cy="472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걱정은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안해요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이젠 익숙해</a:t>
            </a:r>
            <a:r>
              <a:rPr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질때도</a:t>
            </a:r>
            <a:endParaRPr lang="en-US" altLang="ko-KR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되버린거죠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잘부탁드립니다아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A6B70F8-3A43-4BED-B4DE-CF10141C08F3}"/>
              </a:ext>
            </a:extLst>
          </p:cNvPr>
          <p:cNvGrpSpPr/>
          <p:nvPr/>
        </p:nvGrpSpPr>
        <p:grpSpPr>
          <a:xfrm>
            <a:off x="5336799" y="3115103"/>
            <a:ext cx="679962" cy="45719"/>
            <a:chOff x="3129726" y="3104590"/>
            <a:chExt cx="679962" cy="45719"/>
          </a:xfrm>
        </p:grpSpPr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5F9959C0-4F4C-4580-B6E0-C57E1597FD19}"/>
                </a:ext>
              </a:extLst>
            </p:cNvPr>
            <p:cNvCxnSpPr>
              <a:cxnSpLocks/>
            </p:cNvCxnSpPr>
            <p:nvPr/>
          </p:nvCxnSpPr>
          <p:spPr>
            <a:xfrm>
              <a:off x="3129726" y="3106210"/>
              <a:ext cx="77807" cy="42945"/>
            </a:xfrm>
            <a:prstGeom prst="line">
              <a:avLst/>
            </a:prstGeom>
            <a:ln w="19050" cap="rnd">
              <a:solidFill>
                <a:srgbClr val="5B45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D1F162B4-83F5-4823-805C-BF8D5044A7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5748" y="3107364"/>
              <a:ext cx="77807" cy="42945"/>
            </a:xfrm>
            <a:prstGeom prst="line">
              <a:avLst/>
            </a:prstGeom>
            <a:ln w="19050" cap="rnd">
              <a:solidFill>
                <a:srgbClr val="5B45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EE7D31E8-7CFC-41A9-B240-5F2BE3221962}"/>
                </a:ext>
              </a:extLst>
            </p:cNvPr>
            <p:cNvCxnSpPr>
              <a:cxnSpLocks/>
            </p:cNvCxnSpPr>
            <p:nvPr/>
          </p:nvCxnSpPr>
          <p:spPr>
            <a:xfrm>
              <a:off x="3301770" y="3105670"/>
              <a:ext cx="77807" cy="42945"/>
            </a:xfrm>
            <a:prstGeom prst="line">
              <a:avLst/>
            </a:prstGeom>
            <a:ln w="19050" cap="rnd">
              <a:solidFill>
                <a:srgbClr val="5B45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16C4C559-BA5E-4FD4-AE8C-2421EBAC49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792" y="3106824"/>
              <a:ext cx="77807" cy="42945"/>
            </a:xfrm>
            <a:prstGeom prst="line">
              <a:avLst/>
            </a:prstGeom>
            <a:ln w="19050" cap="rnd">
              <a:solidFill>
                <a:srgbClr val="5B45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59AA366C-258C-4C90-AFDF-5F1B2A061422}"/>
                </a:ext>
              </a:extLst>
            </p:cNvPr>
            <p:cNvCxnSpPr>
              <a:cxnSpLocks/>
            </p:cNvCxnSpPr>
            <p:nvPr/>
          </p:nvCxnSpPr>
          <p:spPr>
            <a:xfrm>
              <a:off x="3473814" y="3105130"/>
              <a:ext cx="77807" cy="42945"/>
            </a:xfrm>
            <a:prstGeom prst="line">
              <a:avLst/>
            </a:prstGeom>
            <a:ln w="19050" cap="rnd">
              <a:solidFill>
                <a:srgbClr val="5B45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213CF989-5A06-412F-A33D-DB1452DE8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836" y="3106284"/>
              <a:ext cx="77807" cy="42945"/>
            </a:xfrm>
            <a:prstGeom prst="line">
              <a:avLst/>
            </a:prstGeom>
            <a:ln w="19050" cap="rnd">
              <a:solidFill>
                <a:srgbClr val="5B45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1238119D-A61D-4679-AFC4-4287E2000238}"/>
                </a:ext>
              </a:extLst>
            </p:cNvPr>
            <p:cNvCxnSpPr>
              <a:cxnSpLocks/>
            </p:cNvCxnSpPr>
            <p:nvPr/>
          </p:nvCxnSpPr>
          <p:spPr>
            <a:xfrm>
              <a:off x="3645858" y="3104590"/>
              <a:ext cx="77807" cy="42945"/>
            </a:xfrm>
            <a:prstGeom prst="line">
              <a:avLst/>
            </a:prstGeom>
            <a:ln w="19050" cap="rnd">
              <a:solidFill>
                <a:srgbClr val="5B45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5FF3E40B-0891-469A-BCEC-3106807907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1881" y="3105744"/>
              <a:ext cx="77807" cy="42945"/>
            </a:xfrm>
            <a:prstGeom prst="line">
              <a:avLst/>
            </a:prstGeom>
            <a:ln w="19050" cap="rnd">
              <a:solidFill>
                <a:srgbClr val="5B45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그래픽 182">
            <a:extLst>
              <a:ext uri="{FF2B5EF4-FFF2-40B4-BE49-F238E27FC236}">
                <a16:creationId xmlns:a16="http://schemas.microsoft.com/office/drawing/2014/main" id="{2528502A-8395-4066-A03A-DD00CCD4FD31}"/>
              </a:ext>
            </a:extLst>
          </p:cNvPr>
          <p:cNvGrpSpPr/>
          <p:nvPr/>
        </p:nvGrpSpPr>
        <p:grpSpPr>
          <a:xfrm>
            <a:off x="5478089" y="2553463"/>
            <a:ext cx="397382" cy="397382"/>
            <a:chOff x="5478089" y="2578863"/>
            <a:chExt cx="397382" cy="397382"/>
          </a:xfrm>
        </p:grpSpPr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9ED78CE8-56D2-4F2D-992A-90151A57AC02}"/>
                </a:ext>
              </a:extLst>
            </p:cNvPr>
            <p:cNvSpPr/>
            <p:nvPr/>
          </p:nvSpPr>
          <p:spPr>
            <a:xfrm>
              <a:off x="5478089" y="2612860"/>
              <a:ext cx="396568" cy="322466"/>
            </a:xfrm>
            <a:custGeom>
              <a:avLst/>
              <a:gdLst>
                <a:gd name="connsiteX0" fmla="*/ 391275 w 396567"/>
                <a:gd name="connsiteY0" fmla="*/ 89492 h 322465"/>
                <a:gd name="connsiteX1" fmla="*/ 288021 w 396567"/>
                <a:gd name="connsiteY1" fmla="*/ 56839 h 322465"/>
                <a:gd name="connsiteX2" fmla="*/ 285578 w 396567"/>
                <a:gd name="connsiteY2" fmla="*/ 46416 h 322465"/>
                <a:gd name="connsiteX3" fmla="*/ 227110 w 396567"/>
                <a:gd name="connsiteY3" fmla="*/ 0 h 322465"/>
                <a:gd name="connsiteX4" fmla="*/ 170027 w 396567"/>
                <a:gd name="connsiteY4" fmla="*/ 0 h 322465"/>
                <a:gd name="connsiteX5" fmla="*/ 111560 w 396567"/>
                <a:gd name="connsiteY5" fmla="*/ 46416 h 322465"/>
                <a:gd name="connsiteX6" fmla="*/ 109117 w 396567"/>
                <a:gd name="connsiteY6" fmla="*/ 56839 h 322465"/>
                <a:gd name="connsiteX7" fmla="*/ 5863 w 396567"/>
                <a:gd name="connsiteY7" fmla="*/ 89492 h 322465"/>
                <a:gd name="connsiteX8" fmla="*/ 0 w 396567"/>
                <a:gd name="connsiteY8" fmla="*/ 99183 h 322465"/>
                <a:gd name="connsiteX9" fmla="*/ 0 w 396567"/>
                <a:gd name="connsiteY9" fmla="*/ 228658 h 322465"/>
                <a:gd name="connsiteX10" fmla="*/ 94134 w 396567"/>
                <a:gd name="connsiteY10" fmla="*/ 322791 h 322465"/>
                <a:gd name="connsiteX11" fmla="*/ 105127 w 396567"/>
                <a:gd name="connsiteY11" fmla="*/ 311798 h 322465"/>
                <a:gd name="connsiteX12" fmla="*/ 94134 w 396567"/>
                <a:gd name="connsiteY12" fmla="*/ 300805 h 322465"/>
                <a:gd name="connsiteX13" fmla="*/ 21986 w 396567"/>
                <a:gd name="connsiteY13" fmla="*/ 228658 h 322465"/>
                <a:gd name="connsiteX14" fmla="*/ 21986 w 396567"/>
                <a:gd name="connsiteY14" fmla="*/ 106104 h 322465"/>
                <a:gd name="connsiteX15" fmla="*/ 120110 w 396567"/>
                <a:gd name="connsiteY15" fmla="*/ 77196 h 322465"/>
                <a:gd name="connsiteX16" fmla="*/ 128905 w 396567"/>
                <a:gd name="connsiteY16" fmla="*/ 68890 h 322465"/>
                <a:gd name="connsiteX17" fmla="*/ 132976 w 396567"/>
                <a:gd name="connsiteY17" fmla="*/ 51383 h 322465"/>
                <a:gd name="connsiteX18" fmla="*/ 170027 w 396567"/>
                <a:gd name="connsiteY18" fmla="*/ 21986 h 322465"/>
                <a:gd name="connsiteX19" fmla="*/ 227110 w 396567"/>
                <a:gd name="connsiteY19" fmla="*/ 21986 h 322465"/>
                <a:gd name="connsiteX20" fmla="*/ 264161 w 396567"/>
                <a:gd name="connsiteY20" fmla="*/ 51383 h 322465"/>
                <a:gd name="connsiteX21" fmla="*/ 268233 w 396567"/>
                <a:gd name="connsiteY21" fmla="*/ 68890 h 322465"/>
                <a:gd name="connsiteX22" fmla="*/ 277027 w 396567"/>
                <a:gd name="connsiteY22" fmla="*/ 77196 h 322465"/>
                <a:gd name="connsiteX23" fmla="*/ 375151 w 396567"/>
                <a:gd name="connsiteY23" fmla="*/ 106104 h 322465"/>
                <a:gd name="connsiteX24" fmla="*/ 375151 w 396567"/>
                <a:gd name="connsiteY24" fmla="*/ 228658 h 322465"/>
                <a:gd name="connsiteX25" fmla="*/ 303004 w 396567"/>
                <a:gd name="connsiteY25" fmla="*/ 300805 h 322465"/>
                <a:gd name="connsiteX26" fmla="*/ 292011 w 396567"/>
                <a:gd name="connsiteY26" fmla="*/ 311798 h 322465"/>
                <a:gd name="connsiteX27" fmla="*/ 303004 w 396567"/>
                <a:gd name="connsiteY27" fmla="*/ 322791 h 322465"/>
                <a:gd name="connsiteX28" fmla="*/ 397138 w 396567"/>
                <a:gd name="connsiteY28" fmla="*/ 228658 h 322465"/>
                <a:gd name="connsiteX29" fmla="*/ 397138 w 396567"/>
                <a:gd name="connsiteY29" fmla="*/ 99183 h 322465"/>
                <a:gd name="connsiteX30" fmla="*/ 391275 w 396567"/>
                <a:gd name="connsiteY30" fmla="*/ 89492 h 32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96567" h="322465">
                  <a:moveTo>
                    <a:pt x="391275" y="89492"/>
                  </a:moveTo>
                  <a:cubicBezTo>
                    <a:pt x="389646" y="88597"/>
                    <a:pt x="351537" y="68809"/>
                    <a:pt x="288021" y="56839"/>
                  </a:cubicBezTo>
                  <a:lnTo>
                    <a:pt x="285578" y="46416"/>
                  </a:lnTo>
                  <a:cubicBezTo>
                    <a:pt x="279226" y="19136"/>
                    <a:pt x="255204" y="0"/>
                    <a:pt x="227110" y="0"/>
                  </a:cubicBezTo>
                  <a:lnTo>
                    <a:pt x="170027" y="0"/>
                  </a:lnTo>
                  <a:cubicBezTo>
                    <a:pt x="142015" y="0"/>
                    <a:pt x="117993" y="19055"/>
                    <a:pt x="111560" y="46416"/>
                  </a:cubicBezTo>
                  <a:lnTo>
                    <a:pt x="109117" y="56839"/>
                  </a:lnTo>
                  <a:cubicBezTo>
                    <a:pt x="45601" y="68728"/>
                    <a:pt x="7492" y="88597"/>
                    <a:pt x="5863" y="89492"/>
                  </a:cubicBezTo>
                  <a:cubicBezTo>
                    <a:pt x="2280" y="91365"/>
                    <a:pt x="0" y="95111"/>
                    <a:pt x="0" y="99183"/>
                  </a:cubicBezTo>
                  <a:lnTo>
                    <a:pt x="0" y="228658"/>
                  </a:lnTo>
                  <a:cubicBezTo>
                    <a:pt x="0" y="280529"/>
                    <a:pt x="42181" y="322791"/>
                    <a:pt x="94134" y="322791"/>
                  </a:cubicBezTo>
                  <a:cubicBezTo>
                    <a:pt x="100241" y="322791"/>
                    <a:pt x="105127" y="317906"/>
                    <a:pt x="105127" y="311798"/>
                  </a:cubicBezTo>
                  <a:cubicBezTo>
                    <a:pt x="105127" y="305691"/>
                    <a:pt x="100241" y="300805"/>
                    <a:pt x="94134" y="300805"/>
                  </a:cubicBezTo>
                  <a:cubicBezTo>
                    <a:pt x="54396" y="300805"/>
                    <a:pt x="21986" y="268477"/>
                    <a:pt x="21986" y="228658"/>
                  </a:cubicBezTo>
                  <a:lnTo>
                    <a:pt x="21986" y="106104"/>
                  </a:lnTo>
                  <a:cubicBezTo>
                    <a:pt x="35178" y="100078"/>
                    <a:pt x="70030" y="85828"/>
                    <a:pt x="120110" y="77196"/>
                  </a:cubicBezTo>
                  <a:cubicBezTo>
                    <a:pt x="124426" y="76463"/>
                    <a:pt x="127928" y="73125"/>
                    <a:pt x="128905" y="68890"/>
                  </a:cubicBezTo>
                  <a:lnTo>
                    <a:pt x="132976" y="51383"/>
                  </a:lnTo>
                  <a:cubicBezTo>
                    <a:pt x="137048" y="34119"/>
                    <a:pt x="152194" y="21986"/>
                    <a:pt x="170027" y="21986"/>
                  </a:cubicBezTo>
                  <a:lnTo>
                    <a:pt x="227110" y="21986"/>
                  </a:lnTo>
                  <a:cubicBezTo>
                    <a:pt x="244862" y="21986"/>
                    <a:pt x="260090" y="34038"/>
                    <a:pt x="264161" y="51383"/>
                  </a:cubicBezTo>
                  <a:lnTo>
                    <a:pt x="268233" y="68890"/>
                  </a:lnTo>
                  <a:cubicBezTo>
                    <a:pt x="269210" y="73206"/>
                    <a:pt x="272712" y="76463"/>
                    <a:pt x="277027" y="77196"/>
                  </a:cubicBezTo>
                  <a:cubicBezTo>
                    <a:pt x="326944" y="85828"/>
                    <a:pt x="361878" y="100078"/>
                    <a:pt x="375151" y="106104"/>
                  </a:cubicBezTo>
                  <a:lnTo>
                    <a:pt x="375151" y="228658"/>
                  </a:lnTo>
                  <a:cubicBezTo>
                    <a:pt x="375151" y="268396"/>
                    <a:pt x="342823" y="300805"/>
                    <a:pt x="303004" y="300805"/>
                  </a:cubicBezTo>
                  <a:cubicBezTo>
                    <a:pt x="296896" y="300805"/>
                    <a:pt x="292011" y="305691"/>
                    <a:pt x="292011" y="311798"/>
                  </a:cubicBezTo>
                  <a:cubicBezTo>
                    <a:pt x="292011" y="317906"/>
                    <a:pt x="296896" y="322791"/>
                    <a:pt x="303004" y="322791"/>
                  </a:cubicBezTo>
                  <a:cubicBezTo>
                    <a:pt x="354875" y="322791"/>
                    <a:pt x="397138" y="280610"/>
                    <a:pt x="397138" y="228658"/>
                  </a:cubicBezTo>
                  <a:lnTo>
                    <a:pt x="397138" y="99183"/>
                  </a:lnTo>
                  <a:cubicBezTo>
                    <a:pt x="397138" y="95111"/>
                    <a:pt x="394939" y="91365"/>
                    <a:pt x="391275" y="89492"/>
                  </a:cubicBezTo>
                  <a:close/>
                </a:path>
              </a:pathLst>
            </a:custGeom>
            <a:solidFill>
              <a:srgbClr val="5B453A"/>
            </a:solidFill>
            <a:ln w="6350" cap="flat">
              <a:solidFill>
                <a:srgbClr val="5B453A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1D98CBE7-E335-412F-8845-3101FBCE0F02}"/>
                </a:ext>
              </a:extLst>
            </p:cNvPr>
            <p:cNvSpPr/>
            <p:nvPr/>
          </p:nvSpPr>
          <p:spPr>
            <a:xfrm>
              <a:off x="5503031" y="2647497"/>
              <a:ext cx="58630" cy="31758"/>
            </a:xfrm>
            <a:custGeom>
              <a:avLst/>
              <a:gdLst>
                <a:gd name="connsiteX0" fmla="*/ 11051 w 58630"/>
                <a:gd name="connsiteY0" fmla="*/ 32381 h 31757"/>
                <a:gd name="connsiteX1" fmla="*/ 14471 w 58630"/>
                <a:gd name="connsiteY1" fmla="*/ 31811 h 31757"/>
                <a:gd name="connsiteX2" fmla="*/ 50544 w 58630"/>
                <a:gd name="connsiteY2" fmla="*/ 21632 h 31757"/>
                <a:gd name="connsiteX3" fmla="*/ 58688 w 58630"/>
                <a:gd name="connsiteY3" fmla="*/ 8440 h 31757"/>
                <a:gd name="connsiteX4" fmla="*/ 45496 w 58630"/>
                <a:gd name="connsiteY4" fmla="*/ 297 h 31757"/>
                <a:gd name="connsiteX5" fmla="*/ 7549 w 58630"/>
                <a:gd name="connsiteY5" fmla="*/ 10964 h 31757"/>
                <a:gd name="connsiteX6" fmla="*/ 546 w 58630"/>
                <a:gd name="connsiteY6" fmla="*/ 24807 h 31757"/>
                <a:gd name="connsiteX7" fmla="*/ 11051 w 58630"/>
                <a:gd name="connsiteY7" fmla="*/ 32381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630" h="31757">
                  <a:moveTo>
                    <a:pt x="11051" y="32381"/>
                  </a:moveTo>
                  <a:cubicBezTo>
                    <a:pt x="12191" y="32381"/>
                    <a:pt x="13331" y="32218"/>
                    <a:pt x="14471" y="31811"/>
                  </a:cubicBezTo>
                  <a:cubicBezTo>
                    <a:pt x="26034" y="27983"/>
                    <a:pt x="38167" y="24563"/>
                    <a:pt x="50544" y="21632"/>
                  </a:cubicBezTo>
                  <a:cubicBezTo>
                    <a:pt x="56489" y="20247"/>
                    <a:pt x="60072" y="14303"/>
                    <a:pt x="58688" y="8440"/>
                  </a:cubicBezTo>
                  <a:cubicBezTo>
                    <a:pt x="57303" y="2495"/>
                    <a:pt x="51359" y="-1088"/>
                    <a:pt x="45496" y="297"/>
                  </a:cubicBezTo>
                  <a:cubicBezTo>
                    <a:pt x="32548" y="3391"/>
                    <a:pt x="19764" y="6974"/>
                    <a:pt x="7549" y="10964"/>
                  </a:cubicBezTo>
                  <a:cubicBezTo>
                    <a:pt x="1767" y="12837"/>
                    <a:pt x="-1327" y="19107"/>
                    <a:pt x="546" y="24807"/>
                  </a:cubicBezTo>
                  <a:cubicBezTo>
                    <a:pt x="2175" y="29449"/>
                    <a:pt x="6490" y="32381"/>
                    <a:pt x="11051" y="32381"/>
                  </a:cubicBezTo>
                  <a:close/>
                </a:path>
              </a:pathLst>
            </a:custGeom>
            <a:solidFill>
              <a:srgbClr val="5B453A"/>
            </a:solidFill>
            <a:ln w="6350" cap="flat">
              <a:solidFill>
                <a:srgbClr val="5B453A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B1B1104C-17BF-419A-A45F-B3BFC9A3D724}"/>
                </a:ext>
              </a:extLst>
            </p:cNvPr>
            <p:cNvSpPr/>
            <p:nvPr/>
          </p:nvSpPr>
          <p:spPr>
            <a:xfrm>
              <a:off x="5550155" y="2688835"/>
              <a:ext cx="252435" cy="252435"/>
            </a:xfrm>
            <a:custGeom>
              <a:avLst/>
              <a:gdLst>
                <a:gd name="connsiteX0" fmla="*/ 126543 w 252435"/>
                <a:gd name="connsiteY0" fmla="*/ 0 h 252435"/>
                <a:gd name="connsiteX1" fmla="*/ 0 w 252435"/>
                <a:gd name="connsiteY1" fmla="*/ 126543 h 252435"/>
                <a:gd name="connsiteX2" fmla="*/ 126543 w 252435"/>
                <a:gd name="connsiteY2" fmla="*/ 253168 h 252435"/>
                <a:gd name="connsiteX3" fmla="*/ 253087 w 252435"/>
                <a:gd name="connsiteY3" fmla="*/ 126625 h 252435"/>
                <a:gd name="connsiteX4" fmla="*/ 126543 w 252435"/>
                <a:gd name="connsiteY4" fmla="*/ 0 h 252435"/>
                <a:gd name="connsiteX5" fmla="*/ 126543 w 252435"/>
                <a:gd name="connsiteY5" fmla="*/ 231182 h 252435"/>
                <a:gd name="connsiteX6" fmla="*/ 21986 w 252435"/>
                <a:gd name="connsiteY6" fmla="*/ 126625 h 252435"/>
                <a:gd name="connsiteX7" fmla="*/ 126543 w 252435"/>
                <a:gd name="connsiteY7" fmla="*/ 21986 h 252435"/>
                <a:gd name="connsiteX8" fmla="*/ 231100 w 252435"/>
                <a:gd name="connsiteY8" fmla="*/ 126543 h 252435"/>
                <a:gd name="connsiteX9" fmla="*/ 126543 w 252435"/>
                <a:gd name="connsiteY9" fmla="*/ 231182 h 25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435" h="252435">
                  <a:moveTo>
                    <a:pt x="126543" y="0"/>
                  </a:moveTo>
                  <a:cubicBezTo>
                    <a:pt x="56757" y="0"/>
                    <a:pt x="0" y="56757"/>
                    <a:pt x="0" y="126543"/>
                  </a:cubicBezTo>
                  <a:cubicBezTo>
                    <a:pt x="0" y="196330"/>
                    <a:pt x="56757" y="253168"/>
                    <a:pt x="126543" y="253168"/>
                  </a:cubicBezTo>
                  <a:cubicBezTo>
                    <a:pt x="196330" y="253168"/>
                    <a:pt x="253087" y="196411"/>
                    <a:pt x="253087" y="126625"/>
                  </a:cubicBezTo>
                  <a:cubicBezTo>
                    <a:pt x="253087" y="56839"/>
                    <a:pt x="196330" y="0"/>
                    <a:pt x="126543" y="0"/>
                  </a:cubicBezTo>
                  <a:close/>
                  <a:moveTo>
                    <a:pt x="126543" y="231182"/>
                  </a:moveTo>
                  <a:cubicBezTo>
                    <a:pt x="68890" y="231182"/>
                    <a:pt x="21986" y="184278"/>
                    <a:pt x="21986" y="126625"/>
                  </a:cubicBezTo>
                  <a:cubicBezTo>
                    <a:pt x="21986" y="68972"/>
                    <a:pt x="68890" y="21986"/>
                    <a:pt x="126543" y="21986"/>
                  </a:cubicBezTo>
                  <a:cubicBezTo>
                    <a:pt x="184196" y="21986"/>
                    <a:pt x="231100" y="68890"/>
                    <a:pt x="231100" y="126543"/>
                  </a:cubicBezTo>
                  <a:cubicBezTo>
                    <a:pt x="231100" y="184196"/>
                    <a:pt x="184196" y="231182"/>
                    <a:pt x="126543" y="231182"/>
                  </a:cubicBezTo>
                  <a:close/>
                </a:path>
              </a:pathLst>
            </a:custGeom>
            <a:solidFill>
              <a:srgbClr val="5B453A"/>
            </a:solidFill>
            <a:ln w="6350" cap="flat">
              <a:solidFill>
                <a:srgbClr val="5B453A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592F52F-B3A4-4A80-99EB-1D39E9CFAE3F}"/>
              </a:ext>
            </a:extLst>
          </p:cNvPr>
          <p:cNvSpPr txBox="1"/>
          <p:nvPr/>
        </p:nvSpPr>
        <p:spPr>
          <a:xfrm>
            <a:off x="2540902" y="4931417"/>
            <a:ext cx="1850185" cy="472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걱정은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안해요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이젠 익숙해</a:t>
            </a:r>
            <a:r>
              <a:rPr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질때도</a:t>
            </a:r>
            <a:endParaRPr lang="en-US" altLang="ko-KR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되버린거죠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잘부탁드립니다아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80966FCD-70B4-41BB-947E-E9ACE44A349C}"/>
              </a:ext>
            </a:extLst>
          </p:cNvPr>
          <p:cNvGrpSpPr/>
          <p:nvPr/>
        </p:nvGrpSpPr>
        <p:grpSpPr>
          <a:xfrm>
            <a:off x="3126013" y="4768559"/>
            <a:ext cx="679962" cy="45719"/>
            <a:chOff x="3129726" y="3104590"/>
            <a:chExt cx="679962" cy="45719"/>
          </a:xfrm>
        </p:grpSpPr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C03A2565-D651-45D4-BAA7-E54B0197AD6D}"/>
                </a:ext>
              </a:extLst>
            </p:cNvPr>
            <p:cNvCxnSpPr>
              <a:cxnSpLocks/>
            </p:cNvCxnSpPr>
            <p:nvPr/>
          </p:nvCxnSpPr>
          <p:spPr>
            <a:xfrm>
              <a:off x="3129726" y="3106210"/>
              <a:ext cx="77807" cy="42945"/>
            </a:xfrm>
            <a:prstGeom prst="line">
              <a:avLst/>
            </a:prstGeom>
            <a:ln w="19050" cap="rnd">
              <a:solidFill>
                <a:srgbClr val="5B45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F40ECAD6-2421-4C34-9D54-7606799D99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5748" y="3107364"/>
              <a:ext cx="77807" cy="42945"/>
            </a:xfrm>
            <a:prstGeom prst="line">
              <a:avLst/>
            </a:prstGeom>
            <a:ln w="19050" cap="rnd">
              <a:solidFill>
                <a:srgbClr val="5B45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9F6189C9-222C-406A-884C-F0AB0622A82F}"/>
                </a:ext>
              </a:extLst>
            </p:cNvPr>
            <p:cNvCxnSpPr>
              <a:cxnSpLocks/>
            </p:cNvCxnSpPr>
            <p:nvPr/>
          </p:nvCxnSpPr>
          <p:spPr>
            <a:xfrm>
              <a:off x="3301770" y="3105670"/>
              <a:ext cx="77807" cy="42945"/>
            </a:xfrm>
            <a:prstGeom prst="line">
              <a:avLst/>
            </a:prstGeom>
            <a:ln w="19050" cap="rnd">
              <a:solidFill>
                <a:srgbClr val="5B45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9D97240A-1399-40D8-8F00-04F5ACB713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792" y="3106824"/>
              <a:ext cx="77807" cy="42945"/>
            </a:xfrm>
            <a:prstGeom prst="line">
              <a:avLst/>
            </a:prstGeom>
            <a:ln w="19050" cap="rnd">
              <a:solidFill>
                <a:srgbClr val="5B45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EF4E4092-9F20-42E4-B131-629BB9F23998}"/>
                </a:ext>
              </a:extLst>
            </p:cNvPr>
            <p:cNvCxnSpPr>
              <a:cxnSpLocks/>
            </p:cNvCxnSpPr>
            <p:nvPr/>
          </p:nvCxnSpPr>
          <p:spPr>
            <a:xfrm>
              <a:off x="3473814" y="3105130"/>
              <a:ext cx="77807" cy="42945"/>
            </a:xfrm>
            <a:prstGeom prst="line">
              <a:avLst/>
            </a:prstGeom>
            <a:ln w="19050" cap="rnd">
              <a:solidFill>
                <a:srgbClr val="5B45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6F53A9F0-DF6B-4888-B7EA-3204BD039D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836" y="3106284"/>
              <a:ext cx="77807" cy="42945"/>
            </a:xfrm>
            <a:prstGeom prst="line">
              <a:avLst/>
            </a:prstGeom>
            <a:ln w="19050" cap="rnd">
              <a:solidFill>
                <a:srgbClr val="5B45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2FDAD959-56D2-49A0-BBE4-70C63609F3B2}"/>
                </a:ext>
              </a:extLst>
            </p:cNvPr>
            <p:cNvCxnSpPr>
              <a:cxnSpLocks/>
            </p:cNvCxnSpPr>
            <p:nvPr/>
          </p:nvCxnSpPr>
          <p:spPr>
            <a:xfrm>
              <a:off x="3645858" y="3104590"/>
              <a:ext cx="77807" cy="42945"/>
            </a:xfrm>
            <a:prstGeom prst="line">
              <a:avLst/>
            </a:prstGeom>
            <a:ln w="19050" cap="rnd">
              <a:solidFill>
                <a:srgbClr val="5B45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3A34D9D7-CFA4-4D80-A553-5DAB378E8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1881" y="3105744"/>
              <a:ext cx="77807" cy="42945"/>
            </a:xfrm>
            <a:prstGeom prst="line">
              <a:avLst/>
            </a:prstGeom>
            <a:ln w="19050" cap="rnd">
              <a:solidFill>
                <a:srgbClr val="5B45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그래픽 182">
            <a:extLst>
              <a:ext uri="{FF2B5EF4-FFF2-40B4-BE49-F238E27FC236}">
                <a16:creationId xmlns:a16="http://schemas.microsoft.com/office/drawing/2014/main" id="{F9E6212B-C4CD-492A-B2CD-0DE5567EDE61}"/>
              </a:ext>
            </a:extLst>
          </p:cNvPr>
          <p:cNvGrpSpPr/>
          <p:nvPr/>
        </p:nvGrpSpPr>
        <p:grpSpPr>
          <a:xfrm>
            <a:off x="3267303" y="4225969"/>
            <a:ext cx="397382" cy="397382"/>
            <a:chOff x="5478089" y="2578863"/>
            <a:chExt cx="397382" cy="397382"/>
          </a:xfrm>
        </p:grpSpPr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7B3C86FF-2CC9-4151-84C8-109B42724630}"/>
                </a:ext>
              </a:extLst>
            </p:cNvPr>
            <p:cNvSpPr/>
            <p:nvPr/>
          </p:nvSpPr>
          <p:spPr>
            <a:xfrm>
              <a:off x="5478089" y="2612860"/>
              <a:ext cx="396568" cy="322466"/>
            </a:xfrm>
            <a:custGeom>
              <a:avLst/>
              <a:gdLst>
                <a:gd name="connsiteX0" fmla="*/ 391275 w 396567"/>
                <a:gd name="connsiteY0" fmla="*/ 89492 h 322465"/>
                <a:gd name="connsiteX1" fmla="*/ 288021 w 396567"/>
                <a:gd name="connsiteY1" fmla="*/ 56839 h 322465"/>
                <a:gd name="connsiteX2" fmla="*/ 285578 w 396567"/>
                <a:gd name="connsiteY2" fmla="*/ 46416 h 322465"/>
                <a:gd name="connsiteX3" fmla="*/ 227110 w 396567"/>
                <a:gd name="connsiteY3" fmla="*/ 0 h 322465"/>
                <a:gd name="connsiteX4" fmla="*/ 170027 w 396567"/>
                <a:gd name="connsiteY4" fmla="*/ 0 h 322465"/>
                <a:gd name="connsiteX5" fmla="*/ 111560 w 396567"/>
                <a:gd name="connsiteY5" fmla="*/ 46416 h 322465"/>
                <a:gd name="connsiteX6" fmla="*/ 109117 w 396567"/>
                <a:gd name="connsiteY6" fmla="*/ 56839 h 322465"/>
                <a:gd name="connsiteX7" fmla="*/ 5863 w 396567"/>
                <a:gd name="connsiteY7" fmla="*/ 89492 h 322465"/>
                <a:gd name="connsiteX8" fmla="*/ 0 w 396567"/>
                <a:gd name="connsiteY8" fmla="*/ 99183 h 322465"/>
                <a:gd name="connsiteX9" fmla="*/ 0 w 396567"/>
                <a:gd name="connsiteY9" fmla="*/ 228658 h 322465"/>
                <a:gd name="connsiteX10" fmla="*/ 94134 w 396567"/>
                <a:gd name="connsiteY10" fmla="*/ 322791 h 322465"/>
                <a:gd name="connsiteX11" fmla="*/ 105127 w 396567"/>
                <a:gd name="connsiteY11" fmla="*/ 311798 h 322465"/>
                <a:gd name="connsiteX12" fmla="*/ 94134 w 396567"/>
                <a:gd name="connsiteY12" fmla="*/ 300805 h 322465"/>
                <a:gd name="connsiteX13" fmla="*/ 21986 w 396567"/>
                <a:gd name="connsiteY13" fmla="*/ 228658 h 322465"/>
                <a:gd name="connsiteX14" fmla="*/ 21986 w 396567"/>
                <a:gd name="connsiteY14" fmla="*/ 106104 h 322465"/>
                <a:gd name="connsiteX15" fmla="*/ 120110 w 396567"/>
                <a:gd name="connsiteY15" fmla="*/ 77196 h 322465"/>
                <a:gd name="connsiteX16" fmla="*/ 128905 w 396567"/>
                <a:gd name="connsiteY16" fmla="*/ 68890 h 322465"/>
                <a:gd name="connsiteX17" fmla="*/ 132976 w 396567"/>
                <a:gd name="connsiteY17" fmla="*/ 51383 h 322465"/>
                <a:gd name="connsiteX18" fmla="*/ 170027 w 396567"/>
                <a:gd name="connsiteY18" fmla="*/ 21986 h 322465"/>
                <a:gd name="connsiteX19" fmla="*/ 227110 w 396567"/>
                <a:gd name="connsiteY19" fmla="*/ 21986 h 322465"/>
                <a:gd name="connsiteX20" fmla="*/ 264161 w 396567"/>
                <a:gd name="connsiteY20" fmla="*/ 51383 h 322465"/>
                <a:gd name="connsiteX21" fmla="*/ 268233 w 396567"/>
                <a:gd name="connsiteY21" fmla="*/ 68890 h 322465"/>
                <a:gd name="connsiteX22" fmla="*/ 277027 w 396567"/>
                <a:gd name="connsiteY22" fmla="*/ 77196 h 322465"/>
                <a:gd name="connsiteX23" fmla="*/ 375151 w 396567"/>
                <a:gd name="connsiteY23" fmla="*/ 106104 h 322465"/>
                <a:gd name="connsiteX24" fmla="*/ 375151 w 396567"/>
                <a:gd name="connsiteY24" fmla="*/ 228658 h 322465"/>
                <a:gd name="connsiteX25" fmla="*/ 303004 w 396567"/>
                <a:gd name="connsiteY25" fmla="*/ 300805 h 322465"/>
                <a:gd name="connsiteX26" fmla="*/ 292011 w 396567"/>
                <a:gd name="connsiteY26" fmla="*/ 311798 h 322465"/>
                <a:gd name="connsiteX27" fmla="*/ 303004 w 396567"/>
                <a:gd name="connsiteY27" fmla="*/ 322791 h 322465"/>
                <a:gd name="connsiteX28" fmla="*/ 397138 w 396567"/>
                <a:gd name="connsiteY28" fmla="*/ 228658 h 322465"/>
                <a:gd name="connsiteX29" fmla="*/ 397138 w 396567"/>
                <a:gd name="connsiteY29" fmla="*/ 99183 h 322465"/>
                <a:gd name="connsiteX30" fmla="*/ 391275 w 396567"/>
                <a:gd name="connsiteY30" fmla="*/ 89492 h 32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96567" h="322465">
                  <a:moveTo>
                    <a:pt x="391275" y="89492"/>
                  </a:moveTo>
                  <a:cubicBezTo>
                    <a:pt x="389646" y="88597"/>
                    <a:pt x="351537" y="68809"/>
                    <a:pt x="288021" y="56839"/>
                  </a:cubicBezTo>
                  <a:lnTo>
                    <a:pt x="285578" y="46416"/>
                  </a:lnTo>
                  <a:cubicBezTo>
                    <a:pt x="279226" y="19136"/>
                    <a:pt x="255204" y="0"/>
                    <a:pt x="227110" y="0"/>
                  </a:cubicBezTo>
                  <a:lnTo>
                    <a:pt x="170027" y="0"/>
                  </a:lnTo>
                  <a:cubicBezTo>
                    <a:pt x="142015" y="0"/>
                    <a:pt x="117993" y="19055"/>
                    <a:pt x="111560" y="46416"/>
                  </a:cubicBezTo>
                  <a:lnTo>
                    <a:pt x="109117" y="56839"/>
                  </a:lnTo>
                  <a:cubicBezTo>
                    <a:pt x="45601" y="68728"/>
                    <a:pt x="7492" y="88597"/>
                    <a:pt x="5863" y="89492"/>
                  </a:cubicBezTo>
                  <a:cubicBezTo>
                    <a:pt x="2280" y="91365"/>
                    <a:pt x="0" y="95111"/>
                    <a:pt x="0" y="99183"/>
                  </a:cubicBezTo>
                  <a:lnTo>
                    <a:pt x="0" y="228658"/>
                  </a:lnTo>
                  <a:cubicBezTo>
                    <a:pt x="0" y="280529"/>
                    <a:pt x="42181" y="322791"/>
                    <a:pt x="94134" y="322791"/>
                  </a:cubicBezTo>
                  <a:cubicBezTo>
                    <a:pt x="100241" y="322791"/>
                    <a:pt x="105127" y="317906"/>
                    <a:pt x="105127" y="311798"/>
                  </a:cubicBezTo>
                  <a:cubicBezTo>
                    <a:pt x="105127" y="305691"/>
                    <a:pt x="100241" y="300805"/>
                    <a:pt x="94134" y="300805"/>
                  </a:cubicBezTo>
                  <a:cubicBezTo>
                    <a:pt x="54396" y="300805"/>
                    <a:pt x="21986" y="268477"/>
                    <a:pt x="21986" y="228658"/>
                  </a:cubicBezTo>
                  <a:lnTo>
                    <a:pt x="21986" y="106104"/>
                  </a:lnTo>
                  <a:cubicBezTo>
                    <a:pt x="35178" y="100078"/>
                    <a:pt x="70030" y="85828"/>
                    <a:pt x="120110" y="77196"/>
                  </a:cubicBezTo>
                  <a:cubicBezTo>
                    <a:pt x="124426" y="76463"/>
                    <a:pt x="127928" y="73125"/>
                    <a:pt x="128905" y="68890"/>
                  </a:cubicBezTo>
                  <a:lnTo>
                    <a:pt x="132976" y="51383"/>
                  </a:lnTo>
                  <a:cubicBezTo>
                    <a:pt x="137048" y="34119"/>
                    <a:pt x="152194" y="21986"/>
                    <a:pt x="170027" y="21986"/>
                  </a:cubicBezTo>
                  <a:lnTo>
                    <a:pt x="227110" y="21986"/>
                  </a:lnTo>
                  <a:cubicBezTo>
                    <a:pt x="244862" y="21986"/>
                    <a:pt x="260090" y="34038"/>
                    <a:pt x="264161" y="51383"/>
                  </a:cubicBezTo>
                  <a:lnTo>
                    <a:pt x="268233" y="68890"/>
                  </a:lnTo>
                  <a:cubicBezTo>
                    <a:pt x="269210" y="73206"/>
                    <a:pt x="272712" y="76463"/>
                    <a:pt x="277027" y="77196"/>
                  </a:cubicBezTo>
                  <a:cubicBezTo>
                    <a:pt x="326944" y="85828"/>
                    <a:pt x="361878" y="100078"/>
                    <a:pt x="375151" y="106104"/>
                  </a:cubicBezTo>
                  <a:lnTo>
                    <a:pt x="375151" y="228658"/>
                  </a:lnTo>
                  <a:cubicBezTo>
                    <a:pt x="375151" y="268396"/>
                    <a:pt x="342823" y="300805"/>
                    <a:pt x="303004" y="300805"/>
                  </a:cubicBezTo>
                  <a:cubicBezTo>
                    <a:pt x="296896" y="300805"/>
                    <a:pt x="292011" y="305691"/>
                    <a:pt x="292011" y="311798"/>
                  </a:cubicBezTo>
                  <a:cubicBezTo>
                    <a:pt x="292011" y="317906"/>
                    <a:pt x="296896" y="322791"/>
                    <a:pt x="303004" y="322791"/>
                  </a:cubicBezTo>
                  <a:cubicBezTo>
                    <a:pt x="354875" y="322791"/>
                    <a:pt x="397138" y="280610"/>
                    <a:pt x="397138" y="228658"/>
                  </a:cubicBezTo>
                  <a:lnTo>
                    <a:pt x="397138" y="99183"/>
                  </a:lnTo>
                  <a:cubicBezTo>
                    <a:pt x="397138" y="95111"/>
                    <a:pt x="394939" y="91365"/>
                    <a:pt x="391275" y="89492"/>
                  </a:cubicBezTo>
                  <a:close/>
                </a:path>
              </a:pathLst>
            </a:custGeom>
            <a:solidFill>
              <a:srgbClr val="5B453A"/>
            </a:solidFill>
            <a:ln w="6350" cap="flat">
              <a:solidFill>
                <a:srgbClr val="5B453A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316162D5-E524-46A5-94E6-FB7D8EA48AA3}"/>
                </a:ext>
              </a:extLst>
            </p:cNvPr>
            <p:cNvSpPr/>
            <p:nvPr/>
          </p:nvSpPr>
          <p:spPr>
            <a:xfrm>
              <a:off x="5503031" y="2647497"/>
              <a:ext cx="58630" cy="31758"/>
            </a:xfrm>
            <a:custGeom>
              <a:avLst/>
              <a:gdLst>
                <a:gd name="connsiteX0" fmla="*/ 11051 w 58630"/>
                <a:gd name="connsiteY0" fmla="*/ 32381 h 31757"/>
                <a:gd name="connsiteX1" fmla="*/ 14471 w 58630"/>
                <a:gd name="connsiteY1" fmla="*/ 31811 h 31757"/>
                <a:gd name="connsiteX2" fmla="*/ 50544 w 58630"/>
                <a:gd name="connsiteY2" fmla="*/ 21632 h 31757"/>
                <a:gd name="connsiteX3" fmla="*/ 58688 w 58630"/>
                <a:gd name="connsiteY3" fmla="*/ 8440 h 31757"/>
                <a:gd name="connsiteX4" fmla="*/ 45496 w 58630"/>
                <a:gd name="connsiteY4" fmla="*/ 297 h 31757"/>
                <a:gd name="connsiteX5" fmla="*/ 7549 w 58630"/>
                <a:gd name="connsiteY5" fmla="*/ 10964 h 31757"/>
                <a:gd name="connsiteX6" fmla="*/ 546 w 58630"/>
                <a:gd name="connsiteY6" fmla="*/ 24807 h 31757"/>
                <a:gd name="connsiteX7" fmla="*/ 11051 w 58630"/>
                <a:gd name="connsiteY7" fmla="*/ 32381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630" h="31757">
                  <a:moveTo>
                    <a:pt x="11051" y="32381"/>
                  </a:moveTo>
                  <a:cubicBezTo>
                    <a:pt x="12191" y="32381"/>
                    <a:pt x="13331" y="32218"/>
                    <a:pt x="14471" y="31811"/>
                  </a:cubicBezTo>
                  <a:cubicBezTo>
                    <a:pt x="26034" y="27983"/>
                    <a:pt x="38167" y="24563"/>
                    <a:pt x="50544" y="21632"/>
                  </a:cubicBezTo>
                  <a:cubicBezTo>
                    <a:pt x="56489" y="20247"/>
                    <a:pt x="60072" y="14303"/>
                    <a:pt x="58688" y="8440"/>
                  </a:cubicBezTo>
                  <a:cubicBezTo>
                    <a:pt x="57303" y="2495"/>
                    <a:pt x="51359" y="-1088"/>
                    <a:pt x="45496" y="297"/>
                  </a:cubicBezTo>
                  <a:cubicBezTo>
                    <a:pt x="32548" y="3391"/>
                    <a:pt x="19764" y="6974"/>
                    <a:pt x="7549" y="10964"/>
                  </a:cubicBezTo>
                  <a:cubicBezTo>
                    <a:pt x="1767" y="12837"/>
                    <a:pt x="-1327" y="19107"/>
                    <a:pt x="546" y="24807"/>
                  </a:cubicBezTo>
                  <a:cubicBezTo>
                    <a:pt x="2175" y="29449"/>
                    <a:pt x="6490" y="32381"/>
                    <a:pt x="11051" y="32381"/>
                  </a:cubicBezTo>
                  <a:close/>
                </a:path>
              </a:pathLst>
            </a:custGeom>
            <a:solidFill>
              <a:srgbClr val="5B453A"/>
            </a:solidFill>
            <a:ln w="6350" cap="flat">
              <a:solidFill>
                <a:srgbClr val="5B453A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DAC4F86F-9B1C-4BB8-BCBC-3AD7A7E2E9F9}"/>
                </a:ext>
              </a:extLst>
            </p:cNvPr>
            <p:cNvSpPr/>
            <p:nvPr/>
          </p:nvSpPr>
          <p:spPr>
            <a:xfrm>
              <a:off x="5550155" y="2688835"/>
              <a:ext cx="252435" cy="252435"/>
            </a:xfrm>
            <a:custGeom>
              <a:avLst/>
              <a:gdLst>
                <a:gd name="connsiteX0" fmla="*/ 126543 w 252435"/>
                <a:gd name="connsiteY0" fmla="*/ 0 h 252435"/>
                <a:gd name="connsiteX1" fmla="*/ 0 w 252435"/>
                <a:gd name="connsiteY1" fmla="*/ 126543 h 252435"/>
                <a:gd name="connsiteX2" fmla="*/ 126543 w 252435"/>
                <a:gd name="connsiteY2" fmla="*/ 253168 h 252435"/>
                <a:gd name="connsiteX3" fmla="*/ 253087 w 252435"/>
                <a:gd name="connsiteY3" fmla="*/ 126625 h 252435"/>
                <a:gd name="connsiteX4" fmla="*/ 126543 w 252435"/>
                <a:gd name="connsiteY4" fmla="*/ 0 h 252435"/>
                <a:gd name="connsiteX5" fmla="*/ 126543 w 252435"/>
                <a:gd name="connsiteY5" fmla="*/ 231182 h 252435"/>
                <a:gd name="connsiteX6" fmla="*/ 21986 w 252435"/>
                <a:gd name="connsiteY6" fmla="*/ 126625 h 252435"/>
                <a:gd name="connsiteX7" fmla="*/ 126543 w 252435"/>
                <a:gd name="connsiteY7" fmla="*/ 21986 h 252435"/>
                <a:gd name="connsiteX8" fmla="*/ 231100 w 252435"/>
                <a:gd name="connsiteY8" fmla="*/ 126543 h 252435"/>
                <a:gd name="connsiteX9" fmla="*/ 126543 w 252435"/>
                <a:gd name="connsiteY9" fmla="*/ 231182 h 25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435" h="252435">
                  <a:moveTo>
                    <a:pt x="126543" y="0"/>
                  </a:moveTo>
                  <a:cubicBezTo>
                    <a:pt x="56757" y="0"/>
                    <a:pt x="0" y="56757"/>
                    <a:pt x="0" y="126543"/>
                  </a:cubicBezTo>
                  <a:cubicBezTo>
                    <a:pt x="0" y="196330"/>
                    <a:pt x="56757" y="253168"/>
                    <a:pt x="126543" y="253168"/>
                  </a:cubicBezTo>
                  <a:cubicBezTo>
                    <a:pt x="196330" y="253168"/>
                    <a:pt x="253087" y="196411"/>
                    <a:pt x="253087" y="126625"/>
                  </a:cubicBezTo>
                  <a:cubicBezTo>
                    <a:pt x="253087" y="56839"/>
                    <a:pt x="196330" y="0"/>
                    <a:pt x="126543" y="0"/>
                  </a:cubicBezTo>
                  <a:close/>
                  <a:moveTo>
                    <a:pt x="126543" y="231182"/>
                  </a:moveTo>
                  <a:cubicBezTo>
                    <a:pt x="68890" y="231182"/>
                    <a:pt x="21986" y="184278"/>
                    <a:pt x="21986" y="126625"/>
                  </a:cubicBezTo>
                  <a:cubicBezTo>
                    <a:pt x="21986" y="68972"/>
                    <a:pt x="68890" y="21986"/>
                    <a:pt x="126543" y="21986"/>
                  </a:cubicBezTo>
                  <a:cubicBezTo>
                    <a:pt x="184196" y="21986"/>
                    <a:pt x="231100" y="68890"/>
                    <a:pt x="231100" y="126543"/>
                  </a:cubicBezTo>
                  <a:cubicBezTo>
                    <a:pt x="231100" y="184196"/>
                    <a:pt x="184196" y="231182"/>
                    <a:pt x="126543" y="231182"/>
                  </a:cubicBezTo>
                  <a:close/>
                </a:path>
              </a:pathLst>
            </a:custGeom>
            <a:solidFill>
              <a:srgbClr val="5B453A"/>
            </a:solidFill>
            <a:ln w="6350" cap="flat">
              <a:solidFill>
                <a:srgbClr val="5B453A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932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BB74FA1-BFE4-432B-AB12-9E99F859BD58}"/>
              </a:ext>
            </a:extLst>
          </p:cNvPr>
          <p:cNvSpPr/>
          <p:nvPr/>
        </p:nvSpPr>
        <p:spPr>
          <a:xfrm>
            <a:off x="3398371" y="1134235"/>
            <a:ext cx="2347258" cy="416022"/>
          </a:xfrm>
          <a:prstGeom prst="roundRect">
            <a:avLst>
              <a:gd name="adj" fmla="val 50000"/>
            </a:avLst>
          </a:prstGeom>
          <a:solidFill>
            <a:srgbClr val="5B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0383006F-1D1B-4F96-8CDE-43A83A7C6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1378" y="406822"/>
            <a:ext cx="227687" cy="244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584658-FFCE-40D1-83B2-91BDAF5B73F1}"/>
              </a:ext>
            </a:extLst>
          </p:cNvPr>
          <p:cNvSpPr txBox="1"/>
          <p:nvPr/>
        </p:nvSpPr>
        <p:spPr>
          <a:xfrm>
            <a:off x="3869980" y="743251"/>
            <a:ext cx="14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>
                    <a:alpha val="6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  <a:r>
              <a:rPr lang="en-US" altLang="ko-KR"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>
                    <a:alpha val="6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>
                    <a:alpha val="6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CONCLUSTION</a:t>
            </a:r>
            <a:endParaRPr 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>
                  <a:alpha val="65000"/>
                </a:srgb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138356-04B6-49DA-8DDA-35D6CF5AC177}"/>
              </a:ext>
            </a:extLst>
          </p:cNvPr>
          <p:cNvSpPr txBox="1"/>
          <p:nvPr/>
        </p:nvSpPr>
        <p:spPr>
          <a:xfrm>
            <a:off x="3497828" y="1138366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D47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여러분도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함께해요 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:)</a:t>
            </a:r>
            <a:endParaRPr 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8ED7F6-692D-4F00-BB04-B490916FFA44}"/>
              </a:ext>
            </a:extLst>
          </p:cNvPr>
          <p:cNvSpPr txBox="1"/>
          <p:nvPr/>
        </p:nvSpPr>
        <p:spPr>
          <a:xfrm>
            <a:off x="3161084" y="1687553"/>
            <a:ext cx="2831224" cy="472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우리 같이 노예 생활을 해봐요</a:t>
            </a:r>
            <a:r>
              <a:rPr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 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정말 즐겁지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아니한가</a:t>
            </a:r>
            <a:endParaRPr lang="en-US" altLang="ko-KR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 행복하다 어디서 뛰어내리면 편하게 죽을 수 있을까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E27A4282-AFAA-4845-B036-2AC6B0CEC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2737" y="5872163"/>
            <a:ext cx="738526" cy="36148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EF222909-E7DB-443C-BAB2-06BF2B342E3A}"/>
              </a:ext>
            </a:extLst>
          </p:cNvPr>
          <p:cNvSpPr/>
          <p:nvPr/>
        </p:nvSpPr>
        <p:spPr>
          <a:xfrm>
            <a:off x="4242575" y="6406284"/>
            <a:ext cx="658849" cy="89788"/>
          </a:xfrm>
          <a:prstGeom prst="ellipse">
            <a:avLst/>
          </a:prstGeom>
          <a:solidFill>
            <a:srgbClr val="1F212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6" descr="Close-up Photography of Fawn Pug Covered With Brown Cloth">
            <a:extLst>
              <a:ext uri="{FF2B5EF4-FFF2-40B4-BE49-F238E27FC236}">
                <a16:creationId xmlns:a16="http://schemas.microsoft.com/office/drawing/2014/main" id="{7A49C367-62F9-4918-9C59-DADF0E258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2" r="31783"/>
          <a:stretch/>
        </p:blipFill>
        <p:spPr bwMode="auto">
          <a:xfrm>
            <a:off x="5717141" y="2475118"/>
            <a:ext cx="1685657" cy="208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lmatian Sitting White Surface">
            <a:extLst>
              <a:ext uri="{FF2B5EF4-FFF2-40B4-BE49-F238E27FC236}">
                <a16:creationId xmlns:a16="http://schemas.microsoft.com/office/drawing/2014/main" id="{F8452621-879C-4D87-89FB-04B4E11CAA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189"/>
          <a:stretch/>
        </p:blipFill>
        <p:spPr bwMode="auto">
          <a:xfrm>
            <a:off x="1735720" y="2478812"/>
            <a:ext cx="1691878" cy="20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Photo of Gray and White Tabby Kitten Sitting on Sofa">
            <a:extLst>
              <a:ext uri="{FF2B5EF4-FFF2-40B4-BE49-F238E27FC236}">
                <a16:creationId xmlns:a16="http://schemas.microsoft.com/office/drawing/2014/main" id="{55AF5832-6462-4FA8-A6FF-A2021A677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3" t="11456" r="40131"/>
          <a:stretch/>
        </p:blipFill>
        <p:spPr bwMode="auto">
          <a:xfrm>
            <a:off x="3727049" y="2475118"/>
            <a:ext cx="1685657" cy="222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0299D426-7F7F-4455-ABE6-3EDCC33ADDF5}"/>
              </a:ext>
            </a:extLst>
          </p:cNvPr>
          <p:cNvSpPr/>
          <p:nvPr/>
        </p:nvSpPr>
        <p:spPr>
          <a:xfrm>
            <a:off x="1736757" y="4525373"/>
            <a:ext cx="1689803" cy="991826"/>
          </a:xfrm>
          <a:prstGeom prst="rect">
            <a:avLst/>
          </a:prstGeom>
          <a:solidFill>
            <a:srgbClr val="5B453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6797537-8B90-45E4-A441-4E5D72E43592}"/>
              </a:ext>
            </a:extLst>
          </p:cNvPr>
          <p:cNvGrpSpPr/>
          <p:nvPr/>
        </p:nvGrpSpPr>
        <p:grpSpPr>
          <a:xfrm>
            <a:off x="2095025" y="4293699"/>
            <a:ext cx="973266" cy="532194"/>
            <a:chOff x="2109540" y="4363818"/>
            <a:chExt cx="944236" cy="532194"/>
          </a:xfrm>
        </p:grpSpPr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AAAACB5E-9094-4150-BE7A-AF1355C951F3}"/>
                </a:ext>
              </a:extLst>
            </p:cNvPr>
            <p:cNvSpPr/>
            <p:nvPr/>
          </p:nvSpPr>
          <p:spPr>
            <a:xfrm>
              <a:off x="2109540" y="4363818"/>
              <a:ext cx="472118" cy="532194"/>
            </a:xfrm>
            <a:custGeom>
              <a:avLst/>
              <a:gdLst>
                <a:gd name="connsiteX0" fmla="*/ 472117 w 472118"/>
                <a:gd name="connsiteY0" fmla="*/ 0 h 532194"/>
                <a:gd name="connsiteX1" fmla="*/ 472118 w 472118"/>
                <a:gd name="connsiteY1" fmla="*/ 0 h 532194"/>
                <a:gd name="connsiteX2" fmla="*/ 472118 w 472118"/>
                <a:gd name="connsiteY2" fmla="*/ 532194 h 532194"/>
                <a:gd name="connsiteX3" fmla="*/ 472117 w 472118"/>
                <a:gd name="connsiteY3" fmla="*/ 532194 h 532194"/>
                <a:gd name="connsiteX4" fmla="*/ 41713 w 472118"/>
                <a:gd name="connsiteY4" fmla="*/ 232759 h 532194"/>
                <a:gd name="connsiteX5" fmla="*/ 472117 w 472118"/>
                <a:gd name="connsiteY5" fmla="*/ 0 h 53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118" h="532194">
                  <a:moveTo>
                    <a:pt x="472117" y="0"/>
                  </a:moveTo>
                  <a:lnTo>
                    <a:pt x="472118" y="0"/>
                  </a:lnTo>
                  <a:lnTo>
                    <a:pt x="472118" y="532194"/>
                  </a:lnTo>
                  <a:lnTo>
                    <a:pt x="472117" y="532194"/>
                  </a:lnTo>
                  <a:cubicBezTo>
                    <a:pt x="356034" y="526638"/>
                    <a:pt x="-146406" y="236844"/>
                    <a:pt x="41713" y="232759"/>
                  </a:cubicBezTo>
                  <a:cubicBezTo>
                    <a:pt x="229832" y="228674"/>
                    <a:pt x="260783" y="3969"/>
                    <a:pt x="472117" y="0"/>
                  </a:cubicBezTo>
                  <a:close/>
                </a:path>
              </a:pathLst>
            </a:custGeom>
            <a:solidFill>
              <a:srgbClr val="5B4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AB89A296-D7AD-4169-A542-BC55493F680E}"/>
                </a:ext>
              </a:extLst>
            </p:cNvPr>
            <p:cNvSpPr/>
            <p:nvPr/>
          </p:nvSpPr>
          <p:spPr>
            <a:xfrm flipH="1">
              <a:off x="2581658" y="4363818"/>
              <a:ext cx="472118" cy="532194"/>
            </a:xfrm>
            <a:custGeom>
              <a:avLst/>
              <a:gdLst>
                <a:gd name="connsiteX0" fmla="*/ 472117 w 472118"/>
                <a:gd name="connsiteY0" fmla="*/ 0 h 532194"/>
                <a:gd name="connsiteX1" fmla="*/ 472118 w 472118"/>
                <a:gd name="connsiteY1" fmla="*/ 0 h 532194"/>
                <a:gd name="connsiteX2" fmla="*/ 472118 w 472118"/>
                <a:gd name="connsiteY2" fmla="*/ 532194 h 532194"/>
                <a:gd name="connsiteX3" fmla="*/ 472117 w 472118"/>
                <a:gd name="connsiteY3" fmla="*/ 532194 h 532194"/>
                <a:gd name="connsiteX4" fmla="*/ 41713 w 472118"/>
                <a:gd name="connsiteY4" fmla="*/ 232759 h 532194"/>
                <a:gd name="connsiteX5" fmla="*/ 472117 w 472118"/>
                <a:gd name="connsiteY5" fmla="*/ 0 h 53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118" h="532194">
                  <a:moveTo>
                    <a:pt x="472117" y="0"/>
                  </a:moveTo>
                  <a:lnTo>
                    <a:pt x="472118" y="0"/>
                  </a:lnTo>
                  <a:lnTo>
                    <a:pt x="472118" y="532194"/>
                  </a:lnTo>
                  <a:lnTo>
                    <a:pt x="472117" y="532194"/>
                  </a:lnTo>
                  <a:cubicBezTo>
                    <a:pt x="356034" y="526638"/>
                    <a:pt x="-146406" y="236844"/>
                    <a:pt x="41713" y="232759"/>
                  </a:cubicBezTo>
                  <a:cubicBezTo>
                    <a:pt x="229832" y="228674"/>
                    <a:pt x="260783" y="3969"/>
                    <a:pt x="472117" y="0"/>
                  </a:cubicBezTo>
                  <a:close/>
                </a:path>
              </a:pathLst>
            </a:custGeom>
            <a:solidFill>
              <a:srgbClr val="5B4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32DF3978-D976-48E5-8ECB-749F367AF9B2}"/>
              </a:ext>
            </a:extLst>
          </p:cNvPr>
          <p:cNvSpPr/>
          <p:nvPr/>
        </p:nvSpPr>
        <p:spPr>
          <a:xfrm>
            <a:off x="2395564" y="4382090"/>
            <a:ext cx="372188" cy="372188"/>
          </a:xfrm>
          <a:prstGeom prst="ellipse">
            <a:avLst/>
          </a:prstGeom>
          <a:solidFill>
            <a:srgbClr val="F2D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B7D6B4A-DA4C-4049-8B75-5E6ACA02093C}"/>
              </a:ext>
            </a:extLst>
          </p:cNvPr>
          <p:cNvSpPr/>
          <p:nvPr/>
        </p:nvSpPr>
        <p:spPr>
          <a:xfrm>
            <a:off x="3722903" y="4525373"/>
            <a:ext cx="1689803" cy="991826"/>
          </a:xfrm>
          <a:prstGeom prst="rect">
            <a:avLst/>
          </a:prstGeom>
          <a:solidFill>
            <a:srgbClr val="5B453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D9F35D1-899B-4772-B099-DCDDF1452925}"/>
              </a:ext>
            </a:extLst>
          </p:cNvPr>
          <p:cNvGrpSpPr/>
          <p:nvPr/>
        </p:nvGrpSpPr>
        <p:grpSpPr>
          <a:xfrm>
            <a:off x="4081171" y="4293699"/>
            <a:ext cx="973266" cy="532194"/>
            <a:chOff x="2109540" y="4363818"/>
            <a:chExt cx="944236" cy="532194"/>
          </a:xfrm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807762AE-FF03-4C3A-B1D6-4DB30E7FA3B9}"/>
                </a:ext>
              </a:extLst>
            </p:cNvPr>
            <p:cNvSpPr/>
            <p:nvPr/>
          </p:nvSpPr>
          <p:spPr>
            <a:xfrm>
              <a:off x="2109540" y="4363818"/>
              <a:ext cx="472118" cy="532194"/>
            </a:xfrm>
            <a:custGeom>
              <a:avLst/>
              <a:gdLst>
                <a:gd name="connsiteX0" fmla="*/ 472117 w 472118"/>
                <a:gd name="connsiteY0" fmla="*/ 0 h 532194"/>
                <a:gd name="connsiteX1" fmla="*/ 472118 w 472118"/>
                <a:gd name="connsiteY1" fmla="*/ 0 h 532194"/>
                <a:gd name="connsiteX2" fmla="*/ 472118 w 472118"/>
                <a:gd name="connsiteY2" fmla="*/ 532194 h 532194"/>
                <a:gd name="connsiteX3" fmla="*/ 472117 w 472118"/>
                <a:gd name="connsiteY3" fmla="*/ 532194 h 532194"/>
                <a:gd name="connsiteX4" fmla="*/ 41713 w 472118"/>
                <a:gd name="connsiteY4" fmla="*/ 232759 h 532194"/>
                <a:gd name="connsiteX5" fmla="*/ 472117 w 472118"/>
                <a:gd name="connsiteY5" fmla="*/ 0 h 53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118" h="532194">
                  <a:moveTo>
                    <a:pt x="472117" y="0"/>
                  </a:moveTo>
                  <a:lnTo>
                    <a:pt x="472118" y="0"/>
                  </a:lnTo>
                  <a:lnTo>
                    <a:pt x="472118" y="532194"/>
                  </a:lnTo>
                  <a:lnTo>
                    <a:pt x="472117" y="532194"/>
                  </a:lnTo>
                  <a:cubicBezTo>
                    <a:pt x="356034" y="526638"/>
                    <a:pt x="-146406" y="236844"/>
                    <a:pt x="41713" y="232759"/>
                  </a:cubicBezTo>
                  <a:cubicBezTo>
                    <a:pt x="229832" y="228674"/>
                    <a:pt x="260783" y="3969"/>
                    <a:pt x="472117" y="0"/>
                  </a:cubicBezTo>
                  <a:close/>
                </a:path>
              </a:pathLst>
            </a:custGeom>
            <a:solidFill>
              <a:srgbClr val="5B4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2FC4AB36-2AF5-47D9-B31C-A6146A248C26}"/>
                </a:ext>
              </a:extLst>
            </p:cNvPr>
            <p:cNvSpPr/>
            <p:nvPr/>
          </p:nvSpPr>
          <p:spPr>
            <a:xfrm flipH="1">
              <a:off x="2581658" y="4363818"/>
              <a:ext cx="472118" cy="532194"/>
            </a:xfrm>
            <a:custGeom>
              <a:avLst/>
              <a:gdLst>
                <a:gd name="connsiteX0" fmla="*/ 472117 w 472118"/>
                <a:gd name="connsiteY0" fmla="*/ 0 h 532194"/>
                <a:gd name="connsiteX1" fmla="*/ 472118 w 472118"/>
                <a:gd name="connsiteY1" fmla="*/ 0 h 532194"/>
                <a:gd name="connsiteX2" fmla="*/ 472118 w 472118"/>
                <a:gd name="connsiteY2" fmla="*/ 532194 h 532194"/>
                <a:gd name="connsiteX3" fmla="*/ 472117 w 472118"/>
                <a:gd name="connsiteY3" fmla="*/ 532194 h 532194"/>
                <a:gd name="connsiteX4" fmla="*/ 41713 w 472118"/>
                <a:gd name="connsiteY4" fmla="*/ 232759 h 532194"/>
                <a:gd name="connsiteX5" fmla="*/ 472117 w 472118"/>
                <a:gd name="connsiteY5" fmla="*/ 0 h 53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118" h="532194">
                  <a:moveTo>
                    <a:pt x="472117" y="0"/>
                  </a:moveTo>
                  <a:lnTo>
                    <a:pt x="472118" y="0"/>
                  </a:lnTo>
                  <a:lnTo>
                    <a:pt x="472118" y="532194"/>
                  </a:lnTo>
                  <a:lnTo>
                    <a:pt x="472117" y="532194"/>
                  </a:lnTo>
                  <a:cubicBezTo>
                    <a:pt x="356034" y="526638"/>
                    <a:pt x="-146406" y="236844"/>
                    <a:pt x="41713" y="232759"/>
                  </a:cubicBezTo>
                  <a:cubicBezTo>
                    <a:pt x="229832" y="228674"/>
                    <a:pt x="260783" y="3969"/>
                    <a:pt x="472117" y="0"/>
                  </a:cubicBezTo>
                  <a:close/>
                </a:path>
              </a:pathLst>
            </a:custGeom>
            <a:solidFill>
              <a:srgbClr val="5B4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DA725CC-5BBA-48B9-ACA0-0FA0B81C6E9E}"/>
              </a:ext>
            </a:extLst>
          </p:cNvPr>
          <p:cNvSpPr/>
          <p:nvPr/>
        </p:nvSpPr>
        <p:spPr>
          <a:xfrm>
            <a:off x="5715399" y="4525373"/>
            <a:ext cx="1689803" cy="991826"/>
          </a:xfrm>
          <a:prstGeom prst="rect">
            <a:avLst/>
          </a:prstGeom>
          <a:solidFill>
            <a:srgbClr val="5B453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1B70D16-E808-42A8-A8B1-B921C2D88E1A}"/>
              </a:ext>
            </a:extLst>
          </p:cNvPr>
          <p:cNvGrpSpPr/>
          <p:nvPr/>
        </p:nvGrpSpPr>
        <p:grpSpPr>
          <a:xfrm>
            <a:off x="6073667" y="4293699"/>
            <a:ext cx="973266" cy="532194"/>
            <a:chOff x="2109540" y="4363818"/>
            <a:chExt cx="944236" cy="532194"/>
          </a:xfrm>
        </p:grpSpPr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C71A083A-149D-43C3-AB0E-A39919C3A356}"/>
                </a:ext>
              </a:extLst>
            </p:cNvPr>
            <p:cNvSpPr/>
            <p:nvPr/>
          </p:nvSpPr>
          <p:spPr>
            <a:xfrm>
              <a:off x="2109540" y="4363818"/>
              <a:ext cx="472118" cy="532194"/>
            </a:xfrm>
            <a:custGeom>
              <a:avLst/>
              <a:gdLst>
                <a:gd name="connsiteX0" fmla="*/ 472117 w 472118"/>
                <a:gd name="connsiteY0" fmla="*/ 0 h 532194"/>
                <a:gd name="connsiteX1" fmla="*/ 472118 w 472118"/>
                <a:gd name="connsiteY1" fmla="*/ 0 h 532194"/>
                <a:gd name="connsiteX2" fmla="*/ 472118 w 472118"/>
                <a:gd name="connsiteY2" fmla="*/ 532194 h 532194"/>
                <a:gd name="connsiteX3" fmla="*/ 472117 w 472118"/>
                <a:gd name="connsiteY3" fmla="*/ 532194 h 532194"/>
                <a:gd name="connsiteX4" fmla="*/ 41713 w 472118"/>
                <a:gd name="connsiteY4" fmla="*/ 232759 h 532194"/>
                <a:gd name="connsiteX5" fmla="*/ 472117 w 472118"/>
                <a:gd name="connsiteY5" fmla="*/ 0 h 53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118" h="532194">
                  <a:moveTo>
                    <a:pt x="472117" y="0"/>
                  </a:moveTo>
                  <a:lnTo>
                    <a:pt x="472118" y="0"/>
                  </a:lnTo>
                  <a:lnTo>
                    <a:pt x="472118" y="532194"/>
                  </a:lnTo>
                  <a:lnTo>
                    <a:pt x="472117" y="532194"/>
                  </a:lnTo>
                  <a:cubicBezTo>
                    <a:pt x="356034" y="526638"/>
                    <a:pt x="-146406" y="236844"/>
                    <a:pt x="41713" y="232759"/>
                  </a:cubicBezTo>
                  <a:cubicBezTo>
                    <a:pt x="229832" y="228674"/>
                    <a:pt x="260783" y="3969"/>
                    <a:pt x="472117" y="0"/>
                  </a:cubicBezTo>
                  <a:close/>
                </a:path>
              </a:pathLst>
            </a:custGeom>
            <a:solidFill>
              <a:srgbClr val="5B4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64431749-1D0D-4DDD-9A6D-DDF191129B18}"/>
                </a:ext>
              </a:extLst>
            </p:cNvPr>
            <p:cNvSpPr/>
            <p:nvPr/>
          </p:nvSpPr>
          <p:spPr>
            <a:xfrm flipH="1">
              <a:off x="2581658" y="4363818"/>
              <a:ext cx="472118" cy="532194"/>
            </a:xfrm>
            <a:custGeom>
              <a:avLst/>
              <a:gdLst>
                <a:gd name="connsiteX0" fmla="*/ 472117 w 472118"/>
                <a:gd name="connsiteY0" fmla="*/ 0 h 532194"/>
                <a:gd name="connsiteX1" fmla="*/ 472118 w 472118"/>
                <a:gd name="connsiteY1" fmla="*/ 0 h 532194"/>
                <a:gd name="connsiteX2" fmla="*/ 472118 w 472118"/>
                <a:gd name="connsiteY2" fmla="*/ 532194 h 532194"/>
                <a:gd name="connsiteX3" fmla="*/ 472117 w 472118"/>
                <a:gd name="connsiteY3" fmla="*/ 532194 h 532194"/>
                <a:gd name="connsiteX4" fmla="*/ 41713 w 472118"/>
                <a:gd name="connsiteY4" fmla="*/ 232759 h 532194"/>
                <a:gd name="connsiteX5" fmla="*/ 472117 w 472118"/>
                <a:gd name="connsiteY5" fmla="*/ 0 h 53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118" h="532194">
                  <a:moveTo>
                    <a:pt x="472117" y="0"/>
                  </a:moveTo>
                  <a:lnTo>
                    <a:pt x="472118" y="0"/>
                  </a:lnTo>
                  <a:lnTo>
                    <a:pt x="472118" y="532194"/>
                  </a:lnTo>
                  <a:lnTo>
                    <a:pt x="472117" y="532194"/>
                  </a:lnTo>
                  <a:cubicBezTo>
                    <a:pt x="356034" y="526638"/>
                    <a:pt x="-146406" y="236844"/>
                    <a:pt x="41713" y="232759"/>
                  </a:cubicBezTo>
                  <a:cubicBezTo>
                    <a:pt x="229832" y="228674"/>
                    <a:pt x="260783" y="3969"/>
                    <a:pt x="472117" y="0"/>
                  </a:cubicBezTo>
                  <a:close/>
                </a:path>
              </a:pathLst>
            </a:custGeom>
            <a:solidFill>
              <a:srgbClr val="5B4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타원 120">
            <a:extLst>
              <a:ext uri="{FF2B5EF4-FFF2-40B4-BE49-F238E27FC236}">
                <a16:creationId xmlns:a16="http://schemas.microsoft.com/office/drawing/2014/main" id="{B733F544-70A8-4EBC-83D8-8422A5BC8BBC}"/>
              </a:ext>
            </a:extLst>
          </p:cNvPr>
          <p:cNvSpPr/>
          <p:nvPr/>
        </p:nvSpPr>
        <p:spPr>
          <a:xfrm>
            <a:off x="4381710" y="4382090"/>
            <a:ext cx="372188" cy="372188"/>
          </a:xfrm>
          <a:prstGeom prst="ellipse">
            <a:avLst/>
          </a:prstGeom>
          <a:solidFill>
            <a:srgbClr val="F2D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9B75C1CB-1FEF-497F-9AD5-4BBFDD83C207}"/>
              </a:ext>
            </a:extLst>
          </p:cNvPr>
          <p:cNvSpPr/>
          <p:nvPr/>
        </p:nvSpPr>
        <p:spPr>
          <a:xfrm>
            <a:off x="6374206" y="4382090"/>
            <a:ext cx="372188" cy="372188"/>
          </a:xfrm>
          <a:prstGeom prst="ellipse">
            <a:avLst/>
          </a:prstGeom>
          <a:solidFill>
            <a:srgbClr val="F2D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CC18CA8-7010-432D-A002-02A699D912A4}"/>
              </a:ext>
            </a:extLst>
          </p:cNvPr>
          <p:cNvSpPr txBox="1"/>
          <p:nvPr/>
        </p:nvSpPr>
        <p:spPr>
          <a:xfrm>
            <a:off x="2418323" y="4429108"/>
            <a:ext cx="322525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34E5FC2-D5E7-4132-9EF4-B8263EABBE05}"/>
              </a:ext>
            </a:extLst>
          </p:cNvPr>
          <p:cNvSpPr txBox="1"/>
          <p:nvPr/>
        </p:nvSpPr>
        <p:spPr>
          <a:xfrm>
            <a:off x="4392916" y="4429108"/>
            <a:ext cx="344966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9A57396-B0F3-4A7D-9538-891C33B375EB}"/>
              </a:ext>
            </a:extLst>
          </p:cNvPr>
          <p:cNvSpPr txBox="1"/>
          <p:nvPr/>
        </p:nvSpPr>
        <p:spPr>
          <a:xfrm>
            <a:off x="6381134" y="4429108"/>
            <a:ext cx="340158" cy="278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B453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B453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C535F36-7460-44EE-85F2-51C9B766C03F}"/>
              </a:ext>
            </a:extLst>
          </p:cNvPr>
          <p:cNvSpPr txBox="1"/>
          <p:nvPr/>
        </p:nvSpPr>
        <p:spPr>
          <a:xfrm>
            <a:off x="1836903" y="4859456"/>
            <a:ext cx="1489510" cy="472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사진 내용 적어주면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좋겠따</a:t>
            </a:r>
            <a:endParaRPr lang="en-US" altLang="ko-KR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강조할 내용도 해주면 좋음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50849A5-385F-4ED2-A214-F3C263AB4413}"/>
              </a:ext>
            </a:extLst>
          </p:cNvPr>
          <p:cNvSpPr txBox="1"/>
          <p:nvPr/>
        </p:nvSpPr>
        <p:spPr>
          <a:xfrm>
            <a:off x="3832667" y="4859456"/>
            <a:ext cx="1470274" cy="472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사진 내용 적어주면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좋겠따</a:t>
            </a:r>
            <a:endParaRPr lang="en-US" altLang="ko-KR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고양이 표정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실화냐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이거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4030A0-DEAB-4986-86AF-9C1A38023D46}"/>
              </a:ext>
            </a:extLst>
          </p:cNvPr>
          <p:cNvSpPr txBox="1"/>
          <p:nvPr/>
        </p:nvSpPr>
        <p:spPr>
          <a:xfrm>
            <a:off x="5741006" y="4859456"/>
            <a:ext cx="1638590" cy="472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사진 내용 적어주면 </a:t>
            </a:r>
            <a:r>
              <a:rPr lang="ko-KR" altLang="en-US" sz="10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좋겠따</a:t>
            </a:r>
            <a:endParaRPr lang="en-US" altLang="ko-KR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강아지 표정 나와 같구나 녀석</a:t>
            </a:r>
            <a:endParaRPr 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59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타원 37">
            <a:extLst>
              <a:ext uri="{FF2B5EF4-FFF2-40B4-BE49-F238E27FC236}">
                <a16:creationId xmlns:a16="http://schemas.microsoft.com/office/drawing/2014/main" id="{A8666921-8DE3-4902-B129-E90753B793EC}"/>
              </a:ext>
            </a:extLst>
          </p:cNvPr>
          <p:cNvSpPr/>
          <p:nvPr/>
        </p:nvSpPr>
        <p:spPr>
          <a:xfrm>
            <a:off x="4140328" y="4488544"/>
            <a:ext cx="889484" cy="185657"/>
          </a:xfrm>
          <a:prstGeom prst="ellipse">
            <a:avLst/>
          </a:prstGeom>
          <a:solidFill>
            <a:srgbClr val="1F212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그래픽 38">
            <a:extLst>
              <a:ext uri="{FF2B5EF4-FFF2-40B4-BE49-F238E27FC236}">
                <a16:creationId xmlns:a16="http://schemas.microsoft.com/office/drawing/2014/main" id="{33D679F9-0DCF-442D-A61C-B6B7647EC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9675" y="3756425"/>
            <a:ext cx="684650" cy="862816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88303E9-B8C5-46E0-8734-8A806C46B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9764" y="5883410"/>
            <a:ext cx="180885" cy="194064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7DB76196-44FA-4066-B6E8-3016E8C4F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68210">
            <a:off x="4652289" y="5407285"/>
            <a:ext cx="180885" cy="194064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A4576107-0F00-4B0E-869E-6C0BCA20E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1088" y="5001626"/>
            <a:ext cx="180885" cy="194064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6B28792C-F669-468A-BE28-BF21BB797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68210">
            <a:off x="4620302" y="6246599"/>
            <a:ext cx="180885" cy="194064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369A37D9-6C3B-4715-A54B-FBB70B2B2067}"/>
              </a:ext>
            </a:extLst>
          </p:cNvPr>
          <p:cNvGrpSpPr/>
          <p:nvPr/>
        </p:nvGrpSpPr>
        <p:grpSpPr>
          <a:xfrm rot="20592476">
            <a:off x="4593104" y="3156731"/>
            <a:ext cx="590450" cy="557937"/>
            <a:chOff x="5052084" y="698353"/>
            <a:chExt cx="790521" cy="747004"/>
          </a:xfrm>
          <a:solidFill>
            <a:srgbClr val="1F2120"/>
          </a:solidFill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7D576AD-0DE2-4823-9E3C-5790430F29E0}"/>
                </a:ext>
              </a:extLst>
            </p:cNvPr>
            <p:cNvSpPr/>
            <p:nvPr/>
          </p:nvSpPr>
          <p:spPr>
            <a:xfrm>
              <a:off x="5095603" y="698353"/>
              <a:ext cx="747002" cy="7470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이등변 삼각형 13">
              <a:extLst>
                <a:ext uri="{FF2B5EF4-FFF2-40B4-BE49-F238E27FC236}">
                  <a16:creationId xmlns:a16="http://schemas.microsoft.com/office/drawing/2014/main" id="{A08F5806-40D5-4560-A6FE-5E1E52C4CE79}"/>
                </a:ext>
              </a:extLst>
            </p:cNvPr>
            <p:cNvSpPr/>
            <p:nvPr/>
          </p:nvSpPr>
          <p:spPr>
            <a:xfrm rot="2791802" flipV="1">
              <a:off x="5030977" y="1226805"/>
              <a:ext cx="216011" cy="173797"/>
            </a:xfrm>
            <a:custGeom>
              <a:avLst/>
              <a:gdLst>
                <a:gd name="connsiteX0" fmla="*/ 0 w 207732"/>
                <a:gd name="connsiteY0" fmla="*/ 179079 h 179079"/>
                <a:gd name="connsiteX1" fmla="*/ 103866 w 207732"/>
                <a:gd name="connsiteY1" fmla="*/ 0 h 179079"/>
                <a:gd name="connsiteX2" fmla="*/ 207732 w 207732"/>
                <a:gd name="connsiteY2" fmla="*/ 179079 h 179079"/>
                <a:gd name="connsiteX3" fmla="*/ 0 w 207732"/>
                <a:gd name="connsiteY3" fmla="*/ 179079 h 179079"/>
                <a:gd name="connsiteX0" fmla="*/ 0 w 207732"/>
                <a:gd name="connsiteY0" fmla="*/ 179079 h 179079"/>
                <a:gd name="connsiteX1" fmla="*/ 103866 w 207732"/>
                <a:gd name="connsiteY1" fmla="*/ 0 h 179079"/>
                <a:gd name="connsiteX2" fmla="*/ 207732 w 207732"/>
                <a:gd name="connsiteY2" fmla="*/ 179079 h 179079"/>
                <a:gd name="connsiteX3" fmla="*/ 0 w 207732"/>
                <a:gd name="connsiteY3" fmla="*/ 179079 h 179079"/>
                <a:gd name="connsiteX0" fmla="*/ 0 w 207732"/>
                <a:gd name="connsiteY0" fmla="*/ 179079 h 179079"/>
                <a:gd name="connsiteX1" fmla="*/ 103866 w 207732"/>
                <a:gd name="connsiteY1" fmla="*/ 0 h 179079"/>
                <a:gd name="connsiteX2" fmla="*/ 207732 w 207732"/>
                <a:gd name="connsiteY2" fmla="*/ 179079 h 179079"/>
                <a:gd name="connsiteX3" fmla="*/ 0 w 207732"/>
                <a:gd name="connsiteY3" fmla="*/ 179079 h 179079"/>
                <a:gd name="connsiteX0" fmla="*/ 0 w 207732"/>
                <a:gd name="connsiteY0" fmla="*/ 179079 h 179079"/>
                <a:gd name="connsiteX1" fmla="*/ 103866 w 207732"/>
                <a:gd name="connsiteY1" fmla="*/ 0 h 179079"/>
                <a:gd name="connsiteX2" fmla="*/ 207732 w 207732"/>
                <a:gd name="connsiteY2" fmla="*/ 179079 h 179079"/>
                <a:gd name="connsiteX3" fmla="*/ 0 w 207732"/>
                <a:gd name="connsiteY3" fmla="*/ 179079 h 179079"/>
                <a:gd name="connsiteX0" fmla="*/ 0 w 207732"/>
                <a:gd name="connsiteY0" fmla="*/ 179079 h 179079"/>
                <a:gd name="connsiteX1" fmla="*/ 103866 w 207732"/>
                <a:gd name="connsiteY1" fmla="*/ 0 h 179079"/>
                <a:gd name="connsiteX2" fmla="*/ 207732 w 207732"/>
                <a:gd name="connsiteY2" fmla="*/ 179079 h 179079"/>
                <a:gd name="connsiteX3" fmla="*/ 0 w 207732"/>
                <a:gd name="connsiteY3" fmla="*/ 179079 h 179079"/>
                <a:gd name="connsiteX0" fmla="*/ 0 w 207732"/>
                <a:gd name="connsiteY0" fmla="*/ 179079 h 179079"/>
                <a:gd name="connsiteX1" fmla="*/ 103866 w 207732"/>
                <a:gd name="connsiteY1" fmla="*/ 0 h 179079"/>
                <a:gd name="connsiteX2" fmla="*/ 207732 w 207732"/>
                <a:gd name="connsiteY2" fmla="*/ 179079 h 179079"/>
                <a:gd name="connsiteX3" fmla="*/ 0 w 207732"/>
                <a:gd name="connsiteY3" fmla="*/ 179079 h 179079"/>
                <a:gd name="connsiteX0" fmla="*/ 0 w 207732"/>
                <a:gd name="connsiteY0" fmla="*/ 171117 h 171117"/>
                <a:gd name="connsiteX1" fmla="*/ 92004 w 207732"/>
                <a:gd name="connsiteY1" fmla="*/ 0 h 171117"/>
                <a:gd name="connsiteX2" fmla="*/ 207732 w 207732"/>
                <a:gd name="connsiteY2" fmla="*/ 171117 h 171117"/>
                <a:gd name="connsiteX3" fmla="*/ 0 w 207732"/>
                <a:gd name="connsiteY3" fmla="*/ 171117 h 171117"/>
                <a:gd name="connsiteX0" fmla="*/ 0 w 207732"/>
                <a:gd name="connsiteY0" fmla="*/ 171117 h 171117"/>
                <a:gd name="connsiteX1" fmla="*/ 92004 w 207732"/>
                <a:gd name="connsiteY1" fmla="*/ 0 h 171117"/>
                <a:gd name="connsiteX2" fmla="*/ 207732 w 207732"/>
                <a:gd name="connsiteY2" fmla="*/ 171117 h 171117"/>
                <a:gd name="connsiteX3" fmla="*/ 0 w 207732"/>
                <a:gd name="connsiteY3" fmla="*/ 171117 h 171117"/>
                <a:gd name="connsiteX0" fmla="*/ 0 w 215017"/>
                <a:gd name="connsiteY0" fmla="*/ 171117 h 171117"/>
                <a:gd name="connsiteX1" fmla="*/ 92004 w 215017"/>
                <a:gd name="connsiteY1" fmla="*/ 0 h 171117"/>
                <a:gd name="connsiteX2" fmla="*/ 207732 w 215017"/>
                <a:gd name="connsiteY2" fmla="*/ 171117 h 171117"/>
                <a:gd name="connsiteX3" fmla="*/ 0 w 215017"/>
                <a:gd name="connsiteY3" fmla="*/ 171117 h 171117"/>
                <a:gd name="connsiteX0" fmla="*/ 0 w 215017"/>
                <a:gd name="connsiteY0" fmla="*/ 171117 h 171117"/>
                <a:gd name="connsiteX1" fmla="*/ 92004 w 215017"/>
                <a:gd name="connsiteY1" fmla="*/ 0 h 171117"/>
                <a:gd name="connsiteX2" fmla="*/ 207732 w 215017"/>
                <a:gd name="connsiteY2" fmla="*/ 171117 h 171117"/>
                <a:gd name="connsiteX3" fmla="*/ 0 w 215017"/>
                <a:gd name="connsiteY3" fmla="*/ 171117 h 171117"/>
                <a:gd name="connsiteX0" fmla="*/ 0 w 216011"/>
                <a:gd name="connsiteY0" fmla="*/ 173798 h 173798"/>
                <a:gd name="connsiteX1" fmla="*/ 104544 w 216011"/>
                <a:gd name="connsiteY1" fmla="*/ 0 h 173798"/>
                <a:gd name="connsiteX2" fmla="*/ 207732 w 216011"/>
                <a:gd name="connsiteY2" fmla="*/ 173798 h 173798"/>
                <a:gd name="connsiteX3" fmla="*/ 0 w 216011"/>
                <a:gd name="connsiteY3" fmla="*/ 173798 h 1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011" h="173798">
                  <a:moveTo>
                    <a:pt x="0" y="173798"/>
                  </a:moveTo>
                  <a:cubicBezTo>
                    <a:pt x="86468" y="153555"/>
                    <a:pt x="139021" y="87222"/>
                    <a:pt x="104544" y="0"/>
                  </a:cubicBezTo>
                  <a:cubicBezTo>
                    <a:pt x="178662" y="52018"/>
                    <a:pt x="238563" y="138658"/>
                    <a:pt x="207732" y="173798"/>
                  </a:cubicBezTo>
                  <a:lnTo>
                    <a:pt x="0" y="17379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396288F-24DB-425C-A75C-219880CBC3C4}"/>
              </a:ext>
            </a:extLst>
          </p:cNvPr>
          <p:cNvSpPr txBox="1"/>
          <p:nvPr/>
        </p:nvSpPr>
        <p:spPr>
          <a:xfrm>
            <a:off x="4629798" y="3223537"/>
            <a:ext cx="55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D47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</a:t>
            </a:r>
          </a:p>
          <a:p>
            <a:pPr algn="ctr"/>
            <a:r>
              <a:rPr lang="en-US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You :)</a:t>
            </a:r>
          </a:p>
        </p:txBody>
      </p:sp>
    </p:spTree>
    <p:extLst>
      <p:ext uri="{BB962C8B-B14F-4D97-AF65-F5344CB8AC3E}">
        <p14:creationId xmlns:p14="http://schemas.microsoft.com/office/powerpoint/2010/main" val="344650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276</Words>
  <Application>Microsoft Office PowerPoint</Application>
  <PresentationFormat>화면 슬라이드 쇼(4:3)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배달의민족 주아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민 병조</cp:lastModifiedBy>
  <cp:revision>5</cp:revision>
  <dcterms:created xsi:type="dcterms:W3CDTF">2019-06-29T11:09:55Z</dcterms:created>
  <dcterms:modified xsi:type="dcterms:W3CDTF">2019-06-29T15:02:24Z</dcterms:modified>
</cp:coreProperties>
</file>