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14" y="-84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4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9B3-12C2-43B4-B42C-FA6F3EB654A0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rgbClr val="f3f3f3"/>
            </a:gs>
            <a:gs pos="100000">
              <a:srgbClr val="e2e5de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584" y="2060848"/>
            <a:ext cx="7632848" cy="165618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39958" y="2427275"/>
            <a:ext cx="6661982" cy="790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600" b="1">
                <a:solidFill>
                  <a:schemeClr val="tx1">
                    <a:lumMod val="65000"/>
                    <a:lumOff val="35000"/>
                  </a:schemeClr>
                </a:solidFill>
              </a:rPr>
              <a:t>Petlog</a:t>
            </a:r>
            <a:r>
              <a:rPr lang="ko-KR" altLang="en-US" sz="4600" b="1">
                <a:solidFill>
                  <a:schemeClr val="tx1">
                    <a:lumMod val="65000"/>
                    <a:lumOff val="35000"/>
                  </a:schemeClr>
                </a:solidFill>
              </a:rPr>
              <a:t> 프로젝트 제안서 </a:t>
            </a:r>
            <a:endParaRPr lang="ko-KR" altLang="en-US" sz="4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5559" y="4941168"/>
            <a:ext cx="4129281" cy="130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컴퓨터과학과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2016010887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이수호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컴퓨터과학과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2016010901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최동민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컴퓨터과학과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2017013247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위안펑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정보통계학과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2016010856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한찬웅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8640"/>
            <a:ext cx="1555189" cy="90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b="1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en-US" altLang="ko-KR" sz="5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900174"/>
            <a:ext cx="102573" cy="5957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1475656" y="1357318"/>
            <a:ext cx="6408712" cy="648072"/>
            <a:chOff x="1403648" y="2085782"/>
            <a:chExt cx="6408712" cy="648072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09404" y="2148208"/>
              <a:ext cx="393056" cy="511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4595" y="2148208"/>
              <a:ext cx="3701541" cy="511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이름선정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1475656" y="2271283"/>
            <a:ext cx="6408712" cy="648072"/>
            <a:chOff x="1403648" y="2085782"/>
            <a:chExt cx="6408712" cy="648072"/>
          </a:xfrm>
        </p:grpSpPr>
        <p:grpSp>
          <p:nvGrpSpPr>
            <p:cNvPr id="15" name="그룹 14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09404" y="2148208"/>
              <a:ext cx="395978" cy="512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4595" y="2148208"/>
              <a:ext cx="4963811" cy="512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제안 배경 및 필요성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1475656" y="3185247"/>
            <a:ext cx="6408712" cy="648072"/>
            <a:chOff x="1403648" y="2085782"/>
            <a:chExt cx="6408712" cy="648072"/>
          </a:xfrm>
        </p:grpSpPr>
        <p:grpSp>
          <p:nvGrpSpPr>
            <p:cNvPr id="21" name="그룹 20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509404" y="2148208"/>
              <a:ext cx="395978" cy="5127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94595" y="2148208"/>
              <a:ext cx="3411237" cy="5127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기존 현황 및 차별성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475656" y="4099211"/>
            <a:ext cx="6408712" cy="648072"/>
            <a:chOff x="1403648" y="2085782"/>
            <a:chExt cx="6408712" cy="648072"/>
          </a:xfrm>
        </p:grpSpPr>
        <p:grpSp>
          <p:nvGrpSpPr>
            <p:cNvPr id="27" name="그룹 26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509404" y="2148208"/>
              <a:ext cx="395978" cy="513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4595" y="2148208"/>
              <a:ext cx="4601862" cy="513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목표 및 주요 내용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1475656" y="5013176"/>
            <a:ext cx="6408712" cy="648072"/>
            <a:chOff x="1403648" y="2085782"/>
            <a:chExt cx="6408712" cy="648072"/>
          </a:xfrm>
        </p:grpSpPr>
        <p:grpSp>
          <p:nvGrpSpPr>
            <p:cNvPr id="33" name="그룹 32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09404" y="2148208"/>
              <a:ext cx="395978" cy="513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94595" y="2148208"/>
              <a:ext cx="3897011" cy="513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기대 효과 및 활용 방안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그룹 31"/>
          <p:cNvGrpSpPr/>
          <p:nvPr/>
        </p:nvGrpSpPr>
        <p:grpSpPr>
          <a:xfrm rot="0">
            <a:off x="1475656" y="5877272"/>
            <a:ext cx="6408712" cy="648072"/>
            <a:chOff x="1403648" y="2085782"/>
            <a:chExt cx="6408712" cy="648072"/>
          </a:xfrm>
        </p:grpSpPr>
        <p:grpSp>
          <p:nvGrpSpPr>
            <p:cNvPr id="45" name="그룹 32"/>
            <p:cNvGrpSpPr/>
            <p:nvPr/>
          </p:nvGrpSpPr>
          <p:grpSpPr>
            <a:xfrm rot="0"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46" name="직사각형 35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직사각형 36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8" name="TextBox 33"/>
            <p:cNvSpPr txBox="1"/>
            <p:nvPr/>
          </p:nvSpPr>
          <p:spPr>
            <a:xfrm>
              <a:off x="1509404" y="2148208"/>
              <a:ext cx="395978" cy="519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34"/>
            <p:cNvSpPr txBox="1"/>
            <p:nvPr/>
          </p:nvSpPr>
          <p:spPr>
            <a:xfrm>
              <a:off x="2094595" y="2148208"/>
              <a:ext cx="1020462" cy="519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Q&amp;A</a:t>
              </a:r>
              <a:endPara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이름선정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0474" y="1623210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Petlog</a:t>
            </a:r>
            <a:endParaRPr lang="en-US" altLang="ko-KR" sz="3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127000"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127000" algn="ctr">
              <a:lnSpc>
                <a:spcPct val="16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sz="30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127000" algn="ctr">
              <a:lnSpc>
                <a:spcPct val="16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sz="30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127000" algn="ctr">
              <a:lnSpc>
                <a:spcPct val="16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Pet       +      log</a:t>
            </a:r>
            <a:endParaRPr lang="en-US" altLang="ko-KR" sz="35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127000"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127000"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반려동물을 의미하는 영어단어 </a:t>
            </a: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‘Pet’</a:t>
            </a: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과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기록을 의미하는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영어단어 </a:t>
            </a: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‘Log’</a:t>
            </a: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의 합성어</a:t>
            </a:r>
            <a:endParaRPr sz="14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3384" y="2846070"/>
            <a:ext cx="2514600" cy="1165859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852936"/>
            <a:ext cx="2520280" cy="1152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7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900" b="1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제안 배경 및 필요성</a:t>
            </a:r>
            <a:endParaRPr lang="ko-KR" altLang="en-US" sz="39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0474" y="1623210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r>
              <a:rPr lang="en-US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반려동물을 기르는 가구 수 증가</a:t>
            </a: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17.9%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29.4%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 대한민국 스마트폰 보급율 세계 </a:t>
            </a:r>
            <a:r>
              <a:rPr lang="en-US" altLang="ko-KR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95%</a:t>
            </a:r>
            <a:endParaRPr lang="en-US" altLang="ko-KR" sz="3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defRPr/>
            </a:pP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 일상공유 </a:t>
            </a:r>
            <a:r>
              <a:rPr lang="en-US" altLang="ko-KR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 일기형식 어플리케이션 부족</a:t>
            </a: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기존 현황 및 차별성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0474" y="1623210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기존현황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      아지냥이                   올라펫                   쿠즈펫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648" y="2105020"/>
            <a:ext cx="1737360" cy="1540004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8560" y="2082160"/>
            <a:ext cx="1706880" cy="1562864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0152" y="2060848"/>
            <a:ext cx="1728192" cy="1584176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259632" y="4004662"/>
            <a:ext cx="2736304" cy="7273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 일정기록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전문가 상담가능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사진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동영상 피드 게시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3635896" y="4003858"/>
            <a:ext cx="2736304" cy="7281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유기견 입양가능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 관련 정보제공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사진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동영상 피드 게시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868144" y="4003054"/>
            <a:ext cx="2736304" cy="7289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 관련 정보제공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 용품 쇼핑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사진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동영상 피드 게시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403648" y="5148010"/>
            <a:ext cx="6120680" cy="9460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불필요한 기능 제거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일기 작성 기능 추가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산책로 추천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 물품 정보 공유 및 나눔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259632" y="4763953"/>
            <a:ext cx="1368152" cy="3932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차별성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 및 주요 내용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0474" y="1623210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</a:t>
            </a: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일기쓰기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펫스타그램   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반려동물과의 일상과 추억을 쉽고 편리하게 기억가능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600" b="1" spc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600" b="1" spc="0">
                <a:solidFill>
                  <a:schemeClr val="tx1">
                    <a:lumMod val="65000"/>
                    <a:lumOff val="35000"/>
                  </a:schemeClr>
                </a:solidFill>
              </a:rPr>
              <a:t> 다른 반려동물 주인들과 소통</a:t>
            </a:r>
            <a:endParaRPr lang="ko-KR" altLang="en-US" sz="1600" b="1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600" b="1" spc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대중적인 반려동물 커뮤니티 어플로 발전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59631" y="3775666"/>
            <a:ext cx="2304256" cy="24232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주요 내용</a:t>
            </a: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일기쓰기 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펫스타그램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My Pet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4. Talk Talk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기대효과 및 활용 방안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0474" y="1623210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기대효과</a:t>
            </a: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en-US" sz="17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활용방안</a:t>
            </a: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5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2138938"/>
            <a:ext cx="3024336" cy="1722110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1187624" y="4005064"/>
            <a:ext cx="3168352" cy="3364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유기동물 발생 빈도 감소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427984" y="4005064"/>
            <a:ext cx="4896544" cy="3364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반려동물에 대한 부정적 인식 변화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9632" y="2132856"/>
            <a:ext cx="2887216" cy="1728192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1187611" y="5057720"/>
            <a:ext cx="6264709" cy="8195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반려동물과의 추억 저장과 다른 사용자와의 소통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반려동물을 키우지 못하는 사람들을 위한 대리만족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1052736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2" y="332656"/>
            <a:ext cx="6984776" cy="69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Q &amp; A</a:t>
            </a:r>
            <a:endParaRPr lang="en-US" altLang="ko-KR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0474" y="1623210"/>
            <a:ext cx="6897910" cy="4614101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anchor="t"/>
          <a:lstStyle/>
          <a:p>
            <a:pPr lvl="0">
              <a:defRPr/>
            </a:pP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7784" y="2409825"/>
            <a:ext cx="3672408" cy="281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</ep:Words>
  <ep:PresentationFormat>화면 슬라이드 쇼(4:3)</ep:PresentationFormat>
  <ep:Paragraphs>52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2017-07-23T04:50:19.000</dcterms:created>
  <dc:creator>SeongJae</dc:creator>
  <cp:lastModifiedBy>user</cp:lastModifiedBy>
  <dcterms:modified xsi:type="dcterms:W3CDTF">2020-04-06T03:02:24.866</dcterms:modified>
  <cp:revision>54</cp:revision>
  <dc:title>PowerPoint 프레젠테이션</dc:title>
  <cp:version/>
</cp:coreProperties>
</file>