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707C4-31C2-44BB-819D-D1785935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A216C2-63A1-4FA5-B7DF-A3C0F3E6B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62742-C0F2-475F-86E5-C2543574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C4F8C-B654-4D75-9A8F-C8532A5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D990C-193B-45DA-95B1-2121C8A9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2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89077-6A84-4199-A88A-12EDEEF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8A100E-B79D-4D4D-9470-A1570827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09A3D-B6DE-490E-930E-6029F868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FD10E-8652-4DF9-B4F5-8C7B8E02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B5691-1FE3-43DA-AA15-AC3C7CEB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77D406-5FEB-46BA-876C-82FE6836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C2B24-1627-4543-8AA4-99494BE25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F5947-4D7B-416A-B839-4F4EA699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24D91-B281-4DF7-B39B-4E093740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EC9FB-AEAC-4BF2-807A-A96DCF8B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8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33E45-ABCA-44E7-A47F-27C11793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5C3284-1D1E-49DC-BCCF-4D32B781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3BC7D-5CD0-4D0A-8E79-5D604188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2B23A-4B81-4F78-A551-02F63DDF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09EDD-E41A-432A-9ADB-58936589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AAB81-DEBA-4C24-B380-6268EFC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5ADFD-AC14-4D3D-B3FE-1A2FFF0FD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38134-9029-48E8-BC11-9D22217A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97563-C98F-4B05-88F8-DFC5E86B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6CB38-83C1-47B4-A3A1-48F32B7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9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1574-A57A-4E2C-BBA3-B663A075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6107D-A57C-4EF5-A92F-195E35845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ED456-8297-44C8-ADA4-D9FFCACC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283AF3-F7E0-46F9-90DB-9579421B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09CF-D262-4774-803D-35E73B78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3A97A-EEE0-46B8-BBCB-ECC59B16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1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3A061-8CDF-483D-998B-B9FFAEE0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18D42-2998-4134-8928-DDF2C610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D9C50-6E79-4053-B831-E6D235AB3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D6F719-4345-4939-A899-0C68DAE9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B09D6-1E53-4131-9930-5CDA45E0F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345DC2-B84F-4ADF-A4A6-41DD916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74360-6CA0-4998-8A5B-F2F6B6A9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130FB8-9A09-483E-8343-9BDF76AD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9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C991F-FEE2-4DC1-91AF-43BDA5F2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0650B9-86C8-41ED-885D-8998B96F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546A7-BC83-40BD-8739-F73EBA91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0899F-A624-40EE-9C56-42A9BC73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3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E97F51-47D1-47B5-8F14-F8997F67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792C01-3565-47EA-B7A7-3AD8E7E6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7DBC9-C689-44A9-9522-A4C57094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AAB5F-EB0C-4CAC-B362-11769387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92044-6CAD-4BC6-92E5-A191264FE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62EF4-EC87-4E18-A96A-800A98A4E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CD0DC4-73E5-46C5-93B2-128490D5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860BC-53D5-4307-B717-E6563D7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2EC4D-4AF5-447C-8F3A-0AD78BE5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8636D-744A-482D-9E44-B51DC679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15040F-45AE-4609-BCBF-C1054E7D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CF01E-09E2-49A0-8CE3-87AA885D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A5189-8E86-4394-B6F7-83F533BE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FA908-B9B9-4CA9-8ED7-28C7D7B4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F78EB-114D-404A-9976-CAFD9ECB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0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1F1688-54C0-4BCB-B7D3-52A80805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222C08-80D9-4C33-AE71-ED61845B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D15C1-7213-4E2E-91B3-060CFF6C3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154A8-9C3B-45B1-BBC5-D48A2D761665}" type="datetimeFigureOut">
              <a:rPr lang="ko-KR" altLang="en-US" smtClean="0"/>
              <a:t>2020-04-18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6D053-C5B9-4018-8F71-F129B2C86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C98C6-CB35-4B74-9451-9C3289F8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EBA7-C689-4E20-A812-FB2537931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9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F5653F2-0E24-485A-9D22-F903BCEBC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7717"/>
              </p:ext>
            </p:extLst>
          </p:nvPr>
        </p:nvGraphicFramePr>
        <p:xfrm>
          <a:off x="1230385" y="516835"/>
          <a:ext cx="9731229" cy="6241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879">
                  <a:extLst>
                    <a:ext uri="{9D8B030D-6E8A-4147-A177-3AD203B41FA5}">
                      <a16:colId xmlns:a16="http://schemas.microsoft.com/office/drawing/2014/main" val="4196928622"/>
                    </a:ext>
                  </a:extLst>
                </a:gridCol>
                <a:gridCol w="7307350">
                  <a:extLst>
                    <a:ext uri="{9D8B030D-6E8A-4147-A177-3AD203B41FA5}">
                      <a16:colId xmlns:a16="http://schemas.microsoft.com/office/drawing/2014/main" val="694285193"/>
                    </a:ext>
                  </a:extLst>
                </a:gridCol>
              </a:tblGrid>
              <a:tr h="517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기능 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일기 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28831"/>
                  </a:ext>
                </a:extLst>
              </a:tr>
              <a:tr h="5170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화면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91580"/>
                  </a:ext>
                </a:extLst>
              </a:tr>
              <a:tr h="520769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323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07524DF0-D0F4-499C-9C82-78AEDF46BE1F}"/>
              </a:ext>
            </a:extLst>
          </p:cNvPr>
          <p:cNvGrpSpPr/>
          <p:nvPr/>
        </p:nvGrpSpPr>
        <p:grpSpPr>
          <a:xfrm>
            <a:off x="1439660" y="1627464"/>
            <a:ext cx="9396170" cy="5081233"/>
            <a:chOff x="1439660" y="1627464"/>
            <a:chExt cx="9396170" cy="508123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DBA64BA-23D5-4499-ACC6-98AC28E48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660" y="1627464"/>
              <a:ext cx="9312680" cy="4160940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AA52977-3B42-499E-8623-ACB425ACE10C}"/>
                </a:ext>
              </a:extLst>
            </p:cNvPr>
            <p:cNvSpPr/>
            <p:nvPr/>
          </p:nvSpPr>
          <p:spPr>
            <a:xfrm>
              <a:off x="4725694" y="1868481"/>
              <a:ext cx="340990" cy="193509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8A77CE-57C5-4969-A707-E26E66ACBB37}"/>
                </a:ext>
              </a:extLst>
            </p:cNvPr>
            <p:cNvSpPr txBox="1"/>
            <p:nvPr/>
          </p:nvSpPr>
          <p:spPr>
            <a:xfrm>
              <a:off x="4632442" y="2025368"/>
              <a:ext cx="1097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FF0000"/>
                  </a:solidFill>
                </a:rPr>
                <a:t>클릭 </a:t>
              </a:r>
              <a:r>
                <a:rPr lang="en-US" altLang="ko-KR" sz="900" dirty="0">
                  <a:solidFill>
                    <a:srgbClr val="FF0000"/>
                  </a:solidFill>
                </a:rPr>
                <a:t>: </a:t>
              </a:r>
              <a:r>
                <a:rPr lang="ko-KR" altLang="en-US" sz="900" dirty="0">
                  <a:solidFill>
                    <a:srgbClr val="FF0000"/>
                  </a:solidFill>
                </a:rPr>
                <a:t>이전 화면으로 이동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063F8EA-6C9D-4E9D-9025-FE582E6C4768}"/>
                </a:ext>
              </a:extLst>
            </p:cNvPr>
            <p:cNvSpPr/>
            <p:nvPr/>
          </p:nvSpPr>
          <p:spPr>
            <a:xfrm>
              <a:off x="1564097" y="2357306"/>
              <a:ext cx="2747843" cy="57045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F1CC0D-3CF1-4EF4-9A36-44F1D742C6A6}"/>
                </a:ext>
              </a:extLst>
            </p:cNvPr>
            <p:cNvSpPr txBox="1"/>
            <p:nvPr/>
          </p:nvSpPr>
          <p:spPr>
            <a:xfrm>
              <a:off x="2266169" y="2488613"/>
              <a:ext cx="51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403326-0E02-4ABD-B095-90DA27A5383D}"/>
                </a:ext>
              </a:extLst>
            </p:cNvPr>
            <p:cNvSpPr/>
            <p:nvPr/>
          </p:nvSpPr>
          <p:spPr>
            <a:xfrm>
              <a:off x="1564096" y="2945557"/>
              <a:ext cx="2747843" cy="57045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397C6C5-B8A7-4F6D-B52D-0DFE1594C7F2}"/>
                </a:ext>
              </a:extLst>
            </p:cNvPr>
            <p:cNvSpPr/>
            <p:nvPr/>
          </p:nvSpPr>
          <p:spPr>
            <a:xfrm>
              <a:off x="1564095" y="3542629"/>
              <a:ext cx="2747843" cy="57045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BCFE9AA-91D3-4186-8DCB-9B36171FB1E9}"/>
                </a:ext>
              </a:extLst>
            </p:cNvPr>
            <p:cNvSpPr/>
            <p:nvPr/>
          </p:nvSpPr>
          <p:spPr>
            <a:xfrm>
              <a:off x="1564095" y="4109275"/>
              <a:ext cx="2747843" cy="57045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80EE62F-5F97-4DE5-9433-4580E91ABC8B}"/>
                </a:ext>
              </a:extLst>
            </p:cNvPr>
            <p:cNvSpPr/>
            <p:nvPr/>
          </p:nvSpPr>
          <p:spPr>
            <a:xfrm>
              <a:off x="1564095" y="4706039"/>
              <a:ext cx="2747843" cy="57045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20D841-7EAB-4900-8444-C5FE306D09E2}"/>
                </a:ext>
              </a:extLst>
            </p:cNvPr>
            <p:cNvSpPr txBox="1"/>
            <p:nvPr/>
          </p:nvSpPr>
          <p:spPr>
            <a:xfrm>
              <a:off x="2266169" y="3112215"/>
              <a:ext cx="51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6A2D55-407C-494C-944A-FCB4AAFE25E4}"/>
                </a:ext>
              </a:extLst>
            </p:cNvPr>
            <p:cNvSpPr txBox="1"/>
            <p:nvPr/>
          </p:nvSpPr>
          <p:spPr>
            <a:xfrm>
              <a:off x="2266169" y="3672723"/>
              <a:ext cx="51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5490CD-D512-4292-A906-AC73AAE3C4C4}"/>
                </a:ext>
              </a:extLst>
            </p:cNvPr>
            <p:cNvSpPr txBox="1"/>
            <p:nvPr/>
          </p:nvSpPr>
          <p:spPr>
            <a:xfrm>
              <a:off x="2266169" y="4243175"/>
              <a:ext cx="51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9F82A6-0FCA-40BD-ABC7-F9DE1C51E95E}"/>
                </a:ext>
              </a:extLst>
            </p:cNvPr>
            <p:cNvSpPr txBox="1"/>
            <p:nvPr/>
          </p:nvSpPr>
          <p:spPr>
            <a:xfrm>
              <a:off x="2266168" y="4835577"/>
              <a:ext cx="51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591FE4C-1A91-45C4-99B9-5ECCAE35DCCD}"/>
                </a:ext>
              </a:extLst>
            </p:cNvPr>
            <p:cNvSpPr/>
            <p:nvPr/>
          </p:nvSpPr>
          <p:spPr>
            <a:xfrm>
              <a:off x="4012558" y="2055521"/>
              <a:ext cx="299380" cy="26858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4801B9C-7403-480D-B8E1-C7297A9E35FF}"/>
                </a:ext>
              </a:extLst>
            </p:cNvPr>
            <p:cNvSpPr/>
            <p:nvPr/>
          </p:nvSpPr>
          <p:spPr>
            <a:xfrm>
              <a:off x="3604260" y="5166360"/>
              <a:ext cx="640080" cy="519056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742D74-5300-416B-90EB-E2BCB253DE5B}"/>
                </a:ext>
              </a:extLst>
            </p:cNvPr>
            <p:cNvSpPr txBox="1"/>
            <p:nvPr/>
          </p:nvSpPr>
          <p:spPr>
            <a:xfrm>
              <a:off x="3677250" y="5295083"/>
              <a:ext cx="494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10DEB0-C5E9-4DAA-ABE1-D9D7FD056221}"/>
                </a:ext>
              </a:extLst>
            </p:cNvPr>
            <p:cNvSpPr/>
            <p:nvPr/>
          </p:nvSpPr>
          <p:spPr>
            <a:xfrm>
              <a:off x="5280660" y="2419008"/>
              <a:ext cx="1615440" cy="1009991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2C1152-3F5D-4F78-8FE0-3F016E69D260}"/>
                </a:ext>
              </a:extLst>
            </p:cNvPr>
            <p:cNvSpPr txBox="1"/>
            <p:nvPr/>
          </p:nvSpPr>
          <p:spPr>
            <a:xfrm>
              <a:off x="5153075" y="3516009"/>
              <a:ext cx="942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텍스트 입력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2CCD2-759C-4939-94F2-83EB4DA1EEFA}"/>
                </a:ext>
              </a:extLst>
            </p:cNvPr>
            <p:cNvSpPr txBox="1"/>
            <p:nvPr/>
          </p:nvSpPr>
          <p:spPr>
            <a:xfrm>
              <a:off x="5145456" y="3719405"/>
              <a:ext cx="942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텍스트 입력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2103A7-46F7-4C95-83D5-BC92F33501C4}"/>
                </a:ext>
              </a:extLst>
            </p:cNvPr>
            <p:cNvSpPr/>
            <p:nvPr/>
          </p:nvSpPr>
          <p:spPr>
            <a:xfrm>
              <a:off x="5288279" y="4698418"/>
              <a:ext cx="1615440" cy="1009991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66CAC5-C357-4C08-81DE-5DCF107CE3C9}"/>
                </a:ext>
              </a:extLst>
            </p:cNvPr>
            <p:cNvSpPr txBox="1"/>
            <p:nvPr/>
          </p:nvSpPr>
          <p:spPr>
            <a:xfrm>
              <a:off x="1686014" y="5788404"/>
              <a:ext cx="2238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화면</a:t>
              </a:r>
              <a:r>
                <a:rPr lang="en-US" altLang="ko-KR" sz="1200" b="1" dirty="0"/>
                <a:t>1 </a:t>
              </a:r>
              <a:r>
                <a:rPr lang="ko-KR" altLang="en-US" sz="1200" b="1" dirty="0"/>
                <a:t>일기 목록 출력 화면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A29A7E-2520-4B54-BEC3-5A69431A37B8}"/>
                </a:ext>
              </a:extLst>
            </p:cNvPr>
            <p:cNvSpPr txBox="1"/>
            <p:nvPr/>
          </p:nvSpPr>
          <p:spPr>
            <a:xfrm>
              <a:off x="5136377" y="5795691"/>
              <a:ext cx="1919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화면</a:t>
              </a:r>
              <a:r>
                <a:rPr lang="en-US" altLang="ko-KR" sz="1200" b="1" dirty="0"/>
                <a:t>2 </a:t>
              </a:r>
              <a:r>
                <a:rPr lang="ko-KR" altLang="en-US" sz="1200" b="1" dirty="0"/>
                <a:t>일기 작성 화면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3DAFAC-2EA6-490D-A78B-617F164C3427}"/>
                </a:ext>
              </a:extLst>
            </p:cNvPr>
            <p:cNvSpPr txBox="1"/>
            <p:nvPr/>
          </p:nvSpPr>
          <p:spPr>
            <a:xfrm>
              <a:off x="8267699" y="5801206"/>
              <a:ext cx="1919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화면</a:t>
              </a:r>
              <a:r>
                <a:rPr lang="en-US" altLang="ko-KR" sz="1200" b="1" dirty="0"/>
                <a:t>3 </a:t>
              </a:r>
              <a:r>
                <a:rPr lang="ko-KR" altLang="en-US" sz="1200" b="1" dirty="0"/>
                <a:t>일기 내용 보기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DFF6419-1792-4395-9B8A-540DBADBD1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938016" y="5276491"/>
              <a:ext cx="1" cy="983982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219AB0E-8D12-4551-BB7C-CA3C344AF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016" y="6243481"/>
              <a:ext cx="6289305" cy="5244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001AE6A-7083-4D93-B174-7D477A614D90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9227321" y="6078205"/>
              <a:ext cx="0" cy="165276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BA9CD35-1F23-4596-9F11-7DF89D95AF47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3923564" y="5685416"/>
              <a:ext cx="736" cy="698522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2831CB4-AAAB-4292-BFA2-179C986C78FF}"/>
                </a:ext>
              </a:extLst>
            </p:cNvPr>
            <p:cNvCxnSpPr>
              <a:cxnSpLocks/>
            </p:cNvCxnSpPr>
            <p:nvPr/>
          </p:nvCxnSpPr>
          <p:spPr>
            <a:xfrm>
              <a:off x="3924089" y="6384644"/>
              <a:ext cx="2171910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5C12735-F7A7-4945-8D70-A9A3D5F974D5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6095999" y="6072690"/>
              <a:ext cx="0" cy="311248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ACDD75E-AA79-4DA8-9C63-3CFDFA043FEB}"/>
                </a:ext>
              </a:extLst>
            </p:cNvPr>
            <p:cNvSpPr/>
            <p:nvPr/>
          </p:nvSpPr>
          <p:spPr>
            <a:xfrm>
              <a:off x="7105374" y="2414856"/>
              <a:ext cx="354605" cy="290244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B463117-96DB-4F22-8927-4976B3654191}"/>
                </a:ext>
              </a:extLst>
            </p:cNvPr>
            <p:cNvSpPr/>
            <p:nvPr/>
          </p:nvSpPr>
          <p:spPr>
            <a:xfrm>
              <a:off x="10273298" y="2391996"/>
              <a:ext cx="354605" cy="290244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F42FDFC-8E24-4089-AE69-943BC31F4804}"/>
                </a:ext>
              </a:extLst>
            </p:cNvPr>
            <p:cNvSpPr/>
            <p:nvPr/>
          </p:nvSpPr>
          <p:spPr>
            <a:xfrm>
              <a:off x="2472447" y="2116137"/>
              <a:ext cx="853440" cy="154507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6CC7D57-F035-46F0-AE12-9EAEBCC6471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6896100" y="2924003"/>
              <a:ext cx="1844040" cy="1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D33EF23-4B64-49B3-B245-6BC59239F598}"/>
                </a:ext>
              </a:extLst>
            </p:cNvPr>
            <p:cNvSpPr txBox="1"/>
            <p:nvPr/>
          </p:nvSpPr>
          <p:spPr>
            <a:xfrm>
              <a:off x="6893757" y="2934049"/>
              <a:ext cx="17744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감정 스티커로 선택 후 출력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D40144A-9429-4A51-A4E0-1F658150D2A2}"/>
                </a:ext>
              </a:extLst>
            </p:cNvPr>
            <p:cNvCxnSpPr>
              <a:cxnSpLocks/>
            </p:cNvCxnSpPr>
            <p:nvPr/>
          </p:nvCxnSpPr>
          <p:spPr>
            <a:xfrm>
              <a:off x="6906062" y="5171859"/>
              <a:ext cx="1666438" cy="2757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802E002-0750-4E2C-809A-28EB607D3CFB}"/>
                </a:ext>
              </a:extLst>
            </p:cNvPr>
            <p:cNvSpPr txBox="1"/>
            <p:nvPr/>
          </p:nvSpPr>
          <p:spPr>
            <a:xfrm>
              <a:off x="7112994" y="5181236"/>
              <a:ext cx="1256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FF0000"/>
                  </a:solidFill>
                </a:rPr>
                <a:t>사진 선택 후 출력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050C35-FEBF-4899-B5CD-8ED16CF39002}"/>
                </a:ext>
              </a:extLst>
            </p:cNvPr>
            <p:cNvSpPr txBox="1"/>
            <p:nvPr/>
          </p:nvSpPr>
          <p:spPr>
            <a:xfrm>
              <a:off x="6490150" y="2789258"/>
              <a:ext cx="51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383DC64-7D48-49BF-A732-458341F41394}"/>
                </a:ext>
              </a:extLst>
            </p:cNvPr>
            <p:cNvSpPr txBox="1"/>
            <p:nvPr/>
          </p:nvSpPr>
          <p:spPr>
            <a:xfrm>
              <a:off x="6408073" y="5034737"/>
              <a:ext cx="51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5BC65-EBDD-457B-B597-FF0AB1E8D2C6}"/>
                </a:ext>
              </a:extLst>
            </p:cNvPr>
            <p:cNvSpPr txBox="1"/>
            <p:nvPr/>
          </p:nvSpPr>
          <p:spPr>
            <a:xfrm>
              <a:off x="2299036" y="1956584"/>
              <a:ext cx="127796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FF0000"/>
                  </a:solidFill>
                </a:rPr>
                <a:t>클릭 </a:t>
              </a:r>
              <a:r>
                <a:rPr lang="en-US" altLang="ko-KR" sz="700" dirty="0">
                  <a:solidFill>
                    <a:srgbClr val="FF0000"/>
                  </a:solidFill>
                </a:rPr>
                <a:t>: </a:t>
              </a:r>
              <a:r>
                <a:rPr lang="ko-KR" altLang="en-US" sz="700" dirty="0">
                  <a:solidFill>
                    <a:srgbClr val="FF0000"/>
                  </a:solidFill>
                </a:rPr>
                <a:t>날짜 선택 달력 팝업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4128A3-78AA-430B-9158-3ED763C8FF83}"/>
                </a:ext>
              </a:extLst>
            </p:cNvPr>
            <p:cNvSpPr txBox="1"/>
            <p:nvPr/>
          </p:nvSpPr>
          <p:spPr>
            <a:xfrm>
              <a:off x="3820574" y="1842124"/>
              <a:ext cx="7015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FF0000"/>
                  </a:solidFill>
                </a:rPr>
                <a:t>삭제하기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2C72CC-1226-48B8-B40C-B2847594279F}"/>
                </a:ext>
              </a:extLst>
            </p:cNvPr>
            <p:cNvSpPr txBox="1"/>
            <p:nvPr/>
          </p:nvSpPr>
          <p:spPr>
            <a:xfrm>
              <a:off x="3929068" y="2064211"/>
              <a:ext cx="494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32B0AC4-6B52-4EAC-995F-D2888AC48B02}"/>
                </a:ext>
              </a:extLst>
            </p:cNvPr>
            <p:cNvSpPr txBox="1"/>
            <p:nvPr/>
          </p:nvSpPr>
          <p:spPr>
            <a:xfrm>
              <a:off x="6913558" y="2167529"/>
              <a:ext cx="758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FF0000"/>
                  </a:solidFill>
                </a:rPr>
                <a:t>작성완료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1A222A-A208-44F7-A499-5B950C13CA58}"/>
                </a:ext>
              </a:extLst>
            </p:cNvPr>
            <p:cNvSpPr txBox="1"/>
            <p:nvPr/>
          </p:nvSpPr>
          <p:spPr>
            <a:xfrm>
              <a:off x="7036968" y="2437050"/>
              <a:ext cx="494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9EEEA2-568D-42D7-BDE8-7B8F0FA6EA14}"/>
                </a:ext>
              </a:extLst>
            </p:cNvPr>
            <p:cNvSpPr txBox="1"/>
            <p:nvPr/>
          </p:nvSpPr>
          <p:spPr>
            <a:xfrm>
              <a:off x="10203550" y="2403820"/>
              <a:ext cx="4940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rgbClr val="FF0000"/>
                  </a:solidFill>
                </a:rPr>
                <a:t>클릭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9A7E606-4CFC-4EFF-A49D-C15583A15D75}"/>
                </a:ext>
              </a:extLst>
            </p:cNvPr>
            <p:cNvSpPr txBox="1"/>
            <p:nvPr/>
          </p:nvSpPr>
          <p:spPr>
            <a:xfrm>
              <a:off x="10076840" y="2168635"/>
              <a:ext cx="7589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rgbClr val="FF0000"/>
                  </a:solidFill>
                </a:rPr>
                <a:t>수정하기</a:t>
              </a: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3F8F652-1019-4787-9061-2D0E9AA3F98B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7282677" y="2705100"/>
              <a:ext cx="39590" cy="397002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FAE6030-DE40-4510-A28C-5326B5E96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3660" y="6675120"/>
              <a:ext cx="4723901" cy="0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5D965D64-5ACC-4FEF-883D-45407F28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660" y="6004560"/>
              <a:ext cx="0" cy="670560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9B9C8D8-A446-4E33-8F6F-59F99A0FF1F8}"/>
                </a:ext>
              </a:extLst>
            </p:cNvPr>
            <p:cNvSpPr txBox="1"/>
            <p:nvPr/>
          </p:nvSpPr>
          <p:spPr>
            <a:xfrm>
              <a:off x="4311938" y="6477865"/>
              <a:ext cx="13497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rgbClr val="FF0000"/>
                  </a:solidFill>
                </a:rPr>
                <a:t>목록화면에 일기 추가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A48339C-3D3F-4958-B250-1F228F7749C6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10450601" y="2682240"/>
              <a:ext cx="51204" cy="3737213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25A64B3E-C18E-446F-AC07-453308D87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791" y="6411048"/>
              <a:ext cx="3840014" cy="8405"/>
            </a:xfrm>
            <a:prstGeom prst="line">
              <a:avLst/>
            </a:prstGeom>
            <a:ln w="19050">
              <a:solidFill>
                <a:srgbClr val="FF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505E5B5B-B835-4D14-9F2A-9F2A4A3C8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1791" y="6044071"/>
              <a:ext cx="0" cy="375383"/>
            </a:xfrm>
            <a:prstGeom prst="straightConnector1">
              <a:avLst/>
            </a:prstGeom>
            <a:ln w="1905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EF9E6F4-96DC-4973-9216-EF37E5394C6B}"/>
                </a:ext>
              </a:extLst>
            </p:cNvPr>
            <p:cNvSpPr txBox="1"/>
            <p:nvPr/>
          </p:nvSpPr>
          <p:spPr>
            <a:xfrm>
              <a:off x="8572202" y="6383938"/>
              <a:ext cx="21145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rgbClr val="FF0000"/>
                  </a:solidFill>
                </a:rPr>
                <a:t>작성화면에 내용 추가된 상태로 출력</a:t>
              </a:r>
              <a:endParaRPr lang="ko-KR" altLang="en-US" sz="9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5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F5653F2-0E24-485A-9D22-F903BCEBC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8236"/>
              </p:ext>
            </p:extLst>
          </p:nvPr>
        </p:nvGraphicFramePr>
        <p:xfrm>
          <a:off x="1230385" y="516835"/>
          <a:ext cx="9731229" cy="6241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879">
                  <a:extLst>
                    <a:ext uri="{9D8B030D-6E8A-4147-A177-3AD203B41FA5}">
                      <a16:colId xmlns:a16="http://schemas.microsoft.com/office/drawing/2014/main" val="4196928622"/>
                    </a:ext>
                  </a:extLst>
                </a:gridCol>
                <a:gridCol w="7307350">
                  <a:extLst>
                    <a:ext uri="{9D8B030D-6E8A-4147-A177-3AD203B41FA5}">
                      <a16:colId xmlns:a16="http://schemas.microsoft.com/office/drawing/2014/main" val="694285193"/>
                    </a:ext>
                  </a:extLst>
                </a:gridCol>
              </a:tblGrid>
              <a:tr h="517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기능 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6, 7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어플리케이션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초기 실행화면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로그인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28831"/>
                  </a:ext>
                </a:extLst>
              </a:tr>
              <a:tr h="5170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화면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91580"/>
                  </a:ext>
                </a:extLst>
              </a:tr>
              <a:tr h="520769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323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AD2CD4D6-58DF-4F2E-8186-F5BC147C28E6}"/>
              </a:ext>
            </a:extLst>
          </p:cNvPr>
          <p:cNvGrpSpPr/>
          <p:nvPr/>
        </p:nvGrpSpPr>
        <p:grpSpPr>
          <a:xfrm>
            <a:off x="1230386" y="1708202"/>
            <a:ext cx="9633358" cy="4963988"/>
            <a:chOff x="1230386" y="1708202"/>
            <a:chExt cx="9633358" cy="496398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4F20EAE-E8EB-4370-B2AE-E2DAED67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0747" y="1708202"/>
              <a:ext cx="9370506" cy="404264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01968A-99FF-4796-B4FC-7C575EE2133D}"/>
                </a:ext>
              </a:extLst>
            </p:cNvPr>
            <p:cNvSpPr txBox="1"/>
            <p:nvPr/>
          </p:nvSpPr>
          <p:spPr>
            <a:xfrm>
              <a:off x="1230386" y="5777952"/>
              <a:ext cx="26369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화면</a:t>
              </a:r>
              <a:r>
                <a:rPr lang="en-US" altLang="ko-KR" sz="1200" b="1" dirty="0"/>
                <a:t>1 </a:t>
              </a:r>
              <a:r>
                <a:rPr lang="ko-KR" altLang="en-US" sz="1200" b="1" dirty="0"/>
                <a:t>로그아웃시 어플 </a:t>
              </a:r>
              <a:r>
                <a:rPr lang="ko-KR" altLang="en-US" sz="1200" b="1" dirty="0" err="1"/>
                <a:t>메인화면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D43F03-E496-4DC7-9836-AF387BE46127}"/>
                </a:ext>
              </a:extLst>
            </p:cNvPr>
            <p:cNvSpPr txBox="1"/>
            <p:nvPr/>
          </p:nvSpPr>
          <p:spPr>
            <a:xfrm>
              <a:off x="3689062" y="5777952"/>
              <a:ext cx="2487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화면</a:t>
              </a:r>
              <a:r>
                <a:rPr lang="en-US" altLang="ko-KR" sz="1200" b="1" dirty="0"/>
                <a:t>2 </a:t>
              </a:r>
              <a:r>
                <a:rPr lang="ko-KR" altLang="en-US" sz="1200" b="1" dirty="0" err="1"/>
                <a:t>로그인시</a:t>
              </a:r>
              <a:r>
                <a:rPr lang="ko-KR" altLang="en-US" sz="1200" b="1" dirty="0"/>
                <a:t> 어플 </a:t>
              </a:r>
              <a:r>
                <a:rPr lang="ko-KR" altLang="en-US" sz="1200" b="1" dirty="0" err="1"/>
                <a:t>메인화면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87116-23C2-4772-8D6D-F19E54CB43CF}"/>
                </a:ext>
              </a:extLst>
            </p:cNvPr>
            <p:cNvSpPr txBox="1"/>
            <p:nvPr/>
          </p:nvSpPr>
          <p:spPr>
            <a:xfrm>
              <a:off x="6403333" y="5777952"/>
              <a:ext cx="18223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화면</a:t>
              </a:r>
              <a:r>
                <a:rPr lang="en-US" altLang="ko-KR" sz="1200" b="1" dirty="0"/>
                <a:t>3 </a:t>
              </a:r>
              <a:r>
                <a:rPr lang="ko-KR" altLang="en-US" sz="1200" b="1" dirty="0"/>
                <a:t>회원가입 화면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94CA37-3354-447E-99D3-EEDD9496CB04}"/>
                </a:ext>
              </a:extLst>
            </p:cNvPr>
            <p:cNvSpPr txBox="1"/>
            <p:nvPr/>
          </p:nvSpPr>
          <p:spPr>
            <a:xfrm>
              <a:off x="8375012" y="5777952"/>
              <a:ext cx="2488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&lt;</a:t>
              </a:r>
              <a:r>
                <a:rPr lang="ko-KR" altLang="en-US" sz="1200" b="1" dirty="0"/>
                <a:t>화면</a:t>
              </a:r>
              <a:r>
                <a:rPr lang="en-US" altLang="ko-KR" sz="1200" b="1" dirty="0"/>
                <a:t>4 </a:t>
              </a:r>
              <a:r>
                <a:rPr lang="ko-KR" altLang="en-US" sz="1200" b="1" dirty="0"/>
                <a:t>회원가입 정보입력 화면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ABDD40-064A-4B48-BEE3-550355D6EE78}"/>
                </a:ext>
              </a:extLst>
            </p:cNvPr>
            <p:cNvSpPr/>
            <p:nvPr/>
          </p:nvSpPr>
          <p:spPr>
            <a:xfrm>
              <a:off x="2152474" y="4638160"/>
              <a:ext cx="792762" cy="186966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C10CE3-2455-47B0-8564-81F87580DDF1}"/>
                </a:ext>
              </a:extLst>
            </p:cNvPr>
            <p:cNvSpPr txBox="1"/>
            <p:nvPr/>
          </p:nvSpPr>
          <p:spPr>
            <a:xfrm>
              <a:off x="9467333" y="3287548"/>
              <a:ext cx="942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FF7C80"/>
                  </a:solidFill>
                </a:rPr>
                <a:t>정보 입력 칸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3D6FE33-C1FD-448B-8D9C-53EA13A90813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48856" y="6054951"/>
              <a:ext cx="0" cy="379413"/>
            </a:xfrm>
            <a:prstGeom prst="straightConnector1">
              <a:avLst/>
            </a:prstGeom>
            <a:ln w="190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98C7B4-40D4-4928-BF40-5CCD6008FCD5}"/>
                </a:ext>
              </a:extLst>
            </p:cNvPr>
            <p:cNvSpPr/>
            <p:nvPr/>
          </p:nvSpPr>
          <p:spPr>
            <a:xfrm>
              <a:off x="9289544" y="4707134"/>
              <a:ext cx="636034" cy="636653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C627F3-C779-4C30-9C66-D0E1C23D9A71}"/>
                </a:ext>
              </a:extLst>
            </p:cNvPr>
            <p:cNvSpPr txBox="1"/>
            <p:nvPr/>
          </p:nvSpPr>
          <p:spPr>
            <a:xfrm>
              <a:off x="1889618" y="3829468"/>
              <a:ext cx="1342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FF7C80"/>
                  </a:solidFill>
                </a:rPr>
                <a:t>계정 입력 화면 이동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FAA00FA-C5BC-46B2-8D4C-86175399FB12}"/>
                </a:ext>
              </a:extLst>
            </p:cNvPr>
            <p:cNvSpPr/>
            <p:nvPr/>
          </p:nvSpPr>
          <p:spPr>
            <a:xfrm>
              <a:off x="2067884" y="4052032"/>
              <a:ext cx="985708" cy="525512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E41C14-BBE1-4159-A139-A2CAA6919B2C}"/>
                </a:ext>
              </a:extLst>
            </p:cNvPr>
            <p:cNvSpPr txBox="1"/>
            <p:nvPr/>
          </p:nvSpPr>
          <p:spPr>
            <a:xfrm>
              <a:off x="6488707" y="3834359"/>
              <a:ext cx="16515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FF7C80"/>
                  </a:solidFill>
                </a:rPr>
                <a:t>구글 계정 가입 화면 이동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EF9F935-CED6-4DEB-9AFD-7730F00E2CE0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945236" y="4731643"/>
              <a:ext cx="741727" cy="0"/>
            </a:xfrm>
            <a:prstGeom prst="line">
              <a:avLst/>
            </a:prstGeom>
            <a:ln w="190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BE73DA8-FAE9-4202-A7A5-ACDBDD2CCD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8855" y="6425969"/>
              <a:ext cx="7067793" cy="8387"/>
            </a:xfrm>
            <a:prstGeom prst="line">
              <a:avLst/>
            </a:prstGeom>
            <a:ln w="190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BE9DAE8-D6AC-466C-8FD8-1EF26E73F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0005" y="4723257"/>
              <a:ext cx="6958" cy="1461587"/>
            </a:xfrm>
            <a:prstGeom prst="line">
              <a:avLst/>
            </a:prstGeom>
            <a:ln w="190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8A36BD1-154A-4780-875F-53678D6484A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225665" y="5916452"/>
              <a:ext cx="267460" cy="0"/>
            </a:xfrm>
            <a:prstGeom prst="straightConnector1">
              <a:avLst/>
            </a:prstGeom>
            <a:ln w="190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DD9E9F13-3CB3-45D2-BDBA-A46FBB0CE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0005" y="6184844"/>
              <a:ext cx="3634494" cy="0"/>
            </a:xfrm>
            <a:prstGeom prst="line">
              <a:avLst/>
            </a:prstGeom>
            <a:ln w="190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B833BA9-BA52-4722-8929-CA694A9E0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4499" y="5995144"/>
              <a:ext cx="0" cy="189700"/>
            </a:xfrm>
            <a:prstGeom prst="straightConnector1">
              <a:avLst/>
            </a:prstGeom>
            <a:ln w="190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7CAB81EB-036B-4494-9A07-1E8BA70EF67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607561" y="5343787"/>
              <a:ext cx="9087" cy="1082182"/>
            </a:xfrm>
            <a:prstGeom prst="line">
              <a:avLst/>
            </a:prstGeom>
            <a:ln w="190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37380D1-F880-4789-8F85-64837C4F7F85}"/>
                </a:ext>
              </a:extLst>
            </p:cNvPr>
            <p:cNvSpPr/>
            <p:nvPr/>
          </p:nvSpPr>
          <p:spPr>
            <a:xfrm>
              <a:off x="6784071" y="4061291"/>
              <a:ext cx="950579" cy="240494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E8B38E0-AB10-4A00-A2D8-BDAA365C9585}"/>
                </a:ext>
              </a:extLst>
            </p:cNvPr>
            <p:cNvSpPr/>
            <p:nvPr/>
          </p:nvSpPr>
          <p:spPr>
            <a:xfrm>
              <a:off x="6146858" y="1929124"/>
              <a:ext cx="341849" cy="193509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456B32F-51EC-4D9E-A224-0A3BDFE2BFA8}"/>
                </a:ext>
              </a:extLst>
            </p:cNvPr>
            <p:cNvSpPr/>
            <p:nvPr/>
          </p:nvSpPr>
          <p:spPr>
            <a:xfrm>
              <a:off x="6784070" y="4346509"/>
              <a:ext cx="950579" cy="240494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9A21F4C-02A2-4313-A96B-1D1AC4BFD71E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>
              <a:off x="7734649" y="4466756"/>
              <a:ext cx="491016" cy="0"/>
            </a:xfrm>
            <a:prstGeom prst="line">
              <a:avLst/>
            </a:prstGeom>
            <a:ln w="190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D703ABE-F3CB-4DDF-908F-D294CE3B2EEE}"/>
                </a:ext>
              </a:extLst>
            </p:cNvPr>
            <p:cNvCxnSpPr>
              <a:cxnSpLocks/>
            </p:cNvCxnSpPr>
            <p:nvPr/>
          </p:nvCxnSpPr>
          <p:spPr>
            <a:xfrm>
              <a:off x="8225665" y="4466756"/>
              <a:ext cx="0" cy="1449695"/>
            </a:xfrm>
            <a:prstGeom prst="line">
              <a:avLst/>
            </a:prstGeom>
            <a:ln w="1905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3D4B4AA-26AD-4775-9E1A-0988AC6F0FAA}"/>
                </a:ext>
              </a:extLst>
            </p:cNvPr>
            <p:cNvSpPr/>
            <p:nvPr/>
          </p:nvSpPr>
          <p:spPr>
            <a:xfrm>
              <a:off x="9289544" y="2234327"/>
              <a:ext cx="1307499" cy="2352664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A9180E3-3700-4C9D-A668-32EF0012AFD3}"/>
                </a:ext>
              </a:extLst>
            </p:cNvPr>
            <p:cNvSpPr/>
            <p:nvPr/>
          </p:nvSpPr>
          <p:spPr>
            <a:xfrm>
              <a:off x="3939136" y="3013331"/>
              <a:ext cx="847616" cy="832476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7DF15F1-FD64-45B7-B214-6C5A54E26114}"/>
                </a:ext>
              </a:extLst>
            </p:cNvPr>
            <p:cNvSpPr/>
            <p:nvPr/>
          </p:nvSpPr>
          <p:spPr>
            <a:xfrm>
              <a:off x="5075312" y="3013331"/>
              <a:ext cx="847616" cy="832476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49D0088-5C18-4177-A021-8CCBE34E7752}"/>
                </a:ext>
              </a:extLst>
            </p:cNvPr>
            <p:cNvSpPr/>
            <p:nvPr/>
          </p:nvSpPr>
          <p:spPr>
            <a:xfrm>
              <a:off x="5075312" y="4315405"/>
              <a:ext cx="847616" cy="832476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A30E1E9-97A9-451E-85F3-0D268BDA08AF}"/>
                </a:ext>
              </a:extLst>
            </p:cNvPr>
            <p:cNvSpPr/>
            <p:nvPr/>
          </p:nvSpPr>
          <p:spPr>
            <a:xfrm>
              <a:off x="3939136" y="4315405"/>
              <a:ext cx="847616" cy="832476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233B7A-FC44-40C4-AF9E-18D596D206BD}"/>
                </a:ext>
              </a:extLst>
            </p:cNvPr>
            <p:cNvSpPr txBox="1"/>
            <p:nvPr/>
          </p:nvSpPr>
          <p:spPr>
            <a:xfrm>
              <a:off x="4195769" y="4004237"/>
              <a:ext cx="14739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각 기능 화면으로 이동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4CB31B-DF8E-4E7D-8111-930784037C46}"/>
                </a:ext>
              </a:extLst>
            </p:cNvPr>
            <p:cNvSpPr txBox="1"/>
            <p:nvPr/>
          </p:nvSpPr>
          <p:spPr>
            <a:xfrm>
              <a:off x="4133073" y="3300425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682FCC8-3A04-4E8C-ABB6-B1D3BD3C108C}"/>
                </a:ext>
              </a:extLst>
            </p:cNvPr>
            <p:cNvSpPr txBox="1"/>
            <p:nvPr/>
          </p:nvSpPr>
          <p:spPr>
            <a:xfrm>
              <a:off x="5262255" y="3300425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7AE3C-EA8E-495B-89A9-F1802834E179}"/>
                </a:ext>
              </a:extLst>
            </p:cNvPr>
            <p:cNvSpPr txBox="1"/>
            <p:nvPr/>
          </p:nvSpPr>
          <p:spPr>
            <a:xfrm>
              <a:off x="5270860" y="4614150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rgbClr val="FF7C80"/>
                  </a:solidFill>
                </a:rPr>
                <a:t>클릭</a:t>
              </a:r>
              <a:endParaRPr lang="ko-KR" altLang="en-US" sz="1000" b="1" dirty="0">
                <a:solidFill>
                  <a:srgbClr val="FF7C8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E790AD-3AF0-443E-9DA9-B4E20A64945F}"/>
                </a:ext>
              </a:extLst>
            </p:cNvPr>
            <p:cNvSpPr txBox="1"/>
            <p:nvPr/>
          </p:nvSpPr>
          <p:spPr>
            <a:xfrm>
              <a:off x="4126112" y="4614150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rgbClr val="FF7C80"/>
                  </a:solidFill>
                </a:rPr>
                <a:t>클릭</a:t>
              </a:r>
              <a:endParaRPr lang="ko-KR" altLang="en-US" sz="1000" b="1" dirty="0">
                <a:solidFill>
                  <a:srgbClr val="FF7C80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D0AC241-CC2B-4867-AD26-C7C435F61A6A}"/>
                </a:ext>
              </a:extLst>
            </p:cNvPr>
            <p:cNvSpPr txBox="1"/>
            <p:nvPr/>
          </p:nvSpPr>
          <p:spPr>
            <a:xfrm>
              <a:off x="2318984" y="4191677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3C803D9-0FC1-47AF-96C7-6C47CD78A8BC}"/>
                </a:ext>
              </a:extLst>
            </p:cNvPr>
            <p:cNvSpPr txBox="1"/>
            <p:nvPr/>
          </p:nvSpPr>
          <p:spPr>
            <a:xfrm>
              <a:off x="2294150" y="4794862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C42B94-E7A8-4E77-B5ED-9194CB3FC35D}"/>
                </a:ext>
              </a:extLst>
            </p:cNvPr>
            <p:cNvSpPr txBox="1"/>
            <p:nvPr/>
          </p:nvSpPr>
          <p:spPr>
            <a:xfrm>
              <a:off x="6628376" y="2055737"/>
              <a:ext cx="17123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 </a:t>
              </a:r>
              <a:r>
                <a:rPr lang="en-US" altLang="ko-KR" sz="1000" b="1" dirty="0">
                  <a:solidFill>
                    <a:srgbClr val="FF7C80"/>
                  </a:solidFill>
                </a:rPr>
                <a:t>: </a:t>
              </a:r>
              <a:r>
                <a:rPr lang="ko-KR" altLang="en-US" sz="1000" b="1" dirty="0">
                  <a:solidFill>
                    <a:srgbClr val="FF7C80"/>
                  </a:solidFill>
                </a:rPr>
                <a:t>이전 화면으로 이동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8BF2BC-264B-49E9-9E58-9BD09BF2CC73}"/>
                </a:ext>
              </a:extLst>
            </p:cNvPr>
            <p:cNvSpPr txBox="1"/>
            <p:nvPr/>
          </p:nvSpPr>
          <p:spPr>
            <a:xfrm>
              <a:off x="7029488" y="4039081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96955A2-3690-4DEF-9B4C-FBF9FBA67DF5}"/>
                </a:ext>
              </a:extLst>
            </p:cNvPr>
            <p:cNvSpPr txBox="1"/>
            <p:nvPr/>
          </p:nvSpPr>
          <p:spPr>
            <a:xfrm>
              <a:off x="7024795" y="4556266"/>
              <a:ext cx="4597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60EEACE-DA88-45EB-B394-E33E6786C70B}"/>
                </a:ext>
              </a:extLst>
            </p:cNvPr>
            <p:cNvSpPr txBox="1"/>
            <p:nvPr/>
          </p:nvSpPr>
          <p:spPr>
            <a:xfrm>
              <a:off x="4236137" y="6425969"/>
              <a:ext cx="36932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회원정보 </a:t>
              </a:r>
              <a:r>
                <a:rPr lang="en-US" altLang="ko-KR" sz="1000" b="1" dirty="0">
                  <a:solidFill>
                    <a:srgbClr val="FF7C80"/>
                  </a:solidFill>
                </a:rPr>
                <a:t>DB</a:t>
              </a:r>
              <a:r>
                <a:rPr lang="ko-KR" altLang="en-US" sz="1000" b="1" dirty="0">
                  <a:solidFill>
                    <a:srgbClr val="FF7C80"/>
                  </a:solidFill>
                </a:rPr>
                <a:t>에 저장 및 가입성공 팝업출력 후 화면 이동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0762D447-59F0-4E67-A588-10621EA13275}"/>
                </a:ext>
              </a:extLst>
            </p:cNvPr>
            <p:cNvSpPr/>
            <p:nvPr/>
          </p:nvSpPr>
          <p:spPr>
            <a:xfrm>
              <a:off x="8503609" y="1929123"/>
              <a:ext cx="341849" cy="193509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B1C1A471-22D6-4B39-8AF6-7CC83032A9B9}"/>
                </a:ext>
              </a:extLst>
            </p:cNvPr>
            <p:cNvCxnSpPr>
              <a:cxnSpLocks/>
              <a:stCxn id="125" idx="1"/>
              <a:endCxn id="91" idx="3"/>
            </p:cNvCxnSpPr>
            <p:nvPr/>
          </p:nvCxnSpPr>
          <p:spPr>
            <a:xfrm flipH="1" flipV="1">
              <a:off x="6488707" y="2025879"/>
              <a:ext cx="139669" cy="152969"/>
            </a:xfrm>
            <a:prstGeom prst="straightConnector1">
              <a:avLst/>
            </a:prstGeom>
            <a:ln w="190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82260F55-46F7-49F7-820B-C2A586314CA3}"/>
                </a:ext>
              </a:extLst>
            </p:cNvPr>
            <p:cNvCxnSpPr>
              <a:cxnSpLocks/>
              <a:stCxn id="125" idx="3"/>
              <a:endCxn id="129" idx="1"/>
            </p:cNvCxnSpPr>
            <p:nvPr/>
          </p:nvCxnSpPr>
          <p:spPr>
            <a:xfrm flipV="1">
              <a:off x="8340695" y="2025878"/>
              <a:ext cx="162914" cy="152970"/>
            </a:xfrm>
            <a:prstGeom prst="straightConnector1">
              <a:avLst/>
            </a:prstGeom>
            <a:ln w="19050">
              <a:solidFill>
                <a:srgbClr val="FF7C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E95E144-A65D-4122-B3EE-FF6D2F46B3DC}"/>
                </a:ext>
              </a:extLst>
            </p:cNvPr>
            <p:cNvSpPr/>
            <p:nvPr/>
          </p:nvSpPr>
          <p:spPr>
            <a:xfrm>
              <a:off x="5721996" y="1929123"/>
              <a:ext cx="299380" cy="305204"/>
            </a:xfrm>
            <a:prstGeom prst="rect">
              <a:avLst/>
            </a:prstGeom>
            <a:noFill/>
            <a:ln w="28575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959B1AC-7641-45B7-8639-C3BB5801B98E}"/>
                </a:ext>
              </a:extLst>
            </p:cNvPr>
            <p:cNvSpPr txBox="1"/>
            <p:nvPr/>
          </p:nvSpPr>
          <p:spPr>
            <a:xfrm>
              <a:off x="4133073" y="1958614"/>
              <a:ext cx="1676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7C80"/>
                  </a:solidFill>
                </a:rPr>
                <a:t>클릭 </a:t>
              </a:r>
              <a:r>
                <a:rPr lang="en-US" altLang="ko-KR" sz="1000" b="1" dirty="0">
                  <a:solidFill>
                    <a:srgbClr val="FF7C80"/>
                  </a:solidFill>
                </a:rPr>
                <a:t>: </a:t>
              </a:r>
              <a:r>
                <a:rPr lang="ko-KR" altLang="en-US" sz="1000" b="1" dirty="0">
                  <a:solidFill>
                    <a:srgbClr val="FF7C80"/>
                  </a:solidFill>
                </a:rPr>
                <a:t>설정 화면으로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47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F5653F2-0E24-485A-9D22-F903BCEBC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28543"/>
              </p:ext>
            </p:extLst>
          </p:nvPr>
        </p:nvGraphicFramePr>
        <p:xfrm>
          <a:off x="1230385" y="516835"/>
          <a:ext cx="9731229" cy="6241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879">
                  <a:extLst>
                    <a:ext uri="{9D8B030D-6E8A-4147-A177-3AD203B41FA5}">
                      <a16:colId xmlns:a16="http://schemas.microsoft.com/office/drawing/2014/main" val="4196928622"/>
                    </a:ext>
                  </a:extLst>
                </a:gridCol>
                <a:gridCol w="7307350">
                  <a:extLst>
                    <a:ext uri="{9D8B030D-6E8A-4147-A177-3AD203B41FA5}">
                      <a16:colId xmlns:a16="http://schemas.microsoft.com/office/drawing/2014/main" val="694285193"/>
                    </a:ext>
                  </a:extLst>
                </a:gridCol>
              </a:tblGrid>
              <a:tr h="517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기능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 4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Talk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Talk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–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산책로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28831"/>
                  </a:ext>
                </a:extLst>
              </a:tr>
              <a:tr h="5170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화면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91580"/>
                  </a:ext>
                </a:extLst>
              </a:tr>
              <a:tr h="520769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3231"/>
                  </a:ext>
                </a:extLst>
              </a:tr>
            </a:tbl>
          </a:graphicData>
        </a:graphic>
      </p:graphicFrame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920A36E-246D-47C0-9FB8-A85A798E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16" y="1568017"/>
            <a:ext cx="9645997" cy="501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F5653F2-0E24-485A-9D22-F903BCEBC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51891"/>
              </p:ext>
            </p:extLst>
          </p:nvPr>
        </p:nvGraphicFramePr>
        <p:xfrm>
          <a:off x="1230385" y="516835"/>
          <a:ext cx="9731229" cy="6241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879">
                  <a:extLst>
                    <a:ext uri="{9D8B030D-6E8A-4147-A177-3AD203B41FA5}">
                      <a16:colId xmlns:a16="http://schemas.microsoft.com/office/drawing/2014/main" val="4196928622"/>
                    </a:ext>
                  </a:extLst>
                </a:gridCol>
                <a:gridCol w="7307350">
                  <a:extLst>
                    <a:ext uri="{9D8B030D-6E8A-4147-A177-3AD203B41FA5}">
                      <a16:colId xmlns:a16="http://schemas.microsoft.com/office/drawing/2014/main" val="694285193"/>
                    </a:ext>
                  </a:extLst>
                </a:gridCol>
              </a:tblGrid>
              <a:tr h="517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기능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 4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Talk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Talk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– </a:t>
                      </a:r>
                      <a:r>
                        <a:rPr lang="ko-KR" altLang="en-US" sz="1600" b="0" dirty="0" err="1">
                          <a:solidFill>
                            <a:sysClr val="windowText" lastClr="000000"/>
                          </a:solidFill>
                          <a:latin typeface="+mn-lt"/>
                        </a:rPr>
                        <a:t>물품나눔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게시판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28831"/>
                  </a:ext>
                </a:extLst>
              </a:tr>
              <a:tr h="5170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화면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91580"/>
                  </a:ext>
                </a:extLst>
              </a:tr>
              <a:tr h="520769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3231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35DF590-62D7-41B3-AE35-AD1CA7B3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85" y="1563072"/>
            <a:ext cx="9731229" cy="51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F5653F2-0E24-485A-9D22-F903BCEBC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23818"/>
              </p:ext>
            </p:extLst>
          </p:nvPr>
        </p:nvGraphicFramePr>
        <p:xfrm>
          <a:off x="1230385" y="516835"/>
          <a:ext cx="9731229" cy="6241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3879">
                  <a:extLst>
                    <a:ext uri="{9D8B030D-6E8A-4147-A177-3AD203B41FA5}">
                      <a16:colId xmlns:a16="http://schemas.microsoft.com/office/drawing/2014/main" val="4196928622"/>
                    </a:ext>
                  </a:extLst>
                </a:gridCol>
                <a:gridCol w="7307350">
                  <a:extLst>
                    <a:ext uri="{9D8B030D-6E8A-4147-A177-3AD203B41FA5}">
                      <a16:colId xmlns:a16="http://schemas.microsoft.com/office/drawing/2014/main" val="694285193"/>
                    </a:ext>
                  </a:extLst>
                </a:gridCol>
              </a:tblGrid>
              <a:tr h="517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기능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 5</a:t>
                      </a:r>
                      <a:endParaRPr lang="ko-KR" altLang="en-US" sz="2000" b="1" dirty="0">
                        <a:solidFill>
                          <a:sysClr val="windowText" lastClr="000000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928831"/>
                  </a:ext>
                </a:extLst>
              </a:tr>
              <a:tr h="5170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ysClr val="windowText" lastClr="000000"/>
                          </a:solidFill>
                          <a:latin typeface="+mn-lt"/>
                          <a:ea typeface="굴림" panose="020B0600000101010101" pitchFamily="50" charset="-127"/>
                        </a:rPr>
                        <a:t>화면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91580"/>
                  </a:ext>
                </a:extLst>
              </a:tr>
              <a:tr h="5207694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83231"/>
                  </a:ext>
                </a:extLst>
              </a:tr>
            </a:tbl>
          </a:graphicData>
        </a:graphic>
      </p:graphicFrame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0F1D6D96-BA67-4A85-BF54-BCD1B3F9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85" y="1557435"/>
            <a:ext cx="9731228" cy="520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3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181</Words>
  <Application>Microsoft Office PowerPoint</Application>
  <PresentationFormat>와이드스크린</PresentationFormat>
  <Paragraphs>59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SUHO</dc:creator>
  <cp:lastModifiedBy>LEE SUHO</cp:lastModifiedBy>
  <cp:revision>13</cp:revision>
  <dcterms:created xsi:type="dcterms:W3CDTF">2020-04-16T07:47:20Z</dcterms:created>
  <dcterms:modified xsi:type="dcterms:W3CDTF">2020-04-18T06:57:18Z</dcterms:modified>
</cp:coreProperties>
</file>