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Default Extension="jpe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80" r:id="rId7"/>
  </p:sldMasterIdLst>
  <p:notesMasterIdLst>
    <p:notesMasterId r:id="rId9"/>
  </p:notesMasterIdLst>
  <p:sldIdLst>
    <p:sldId id="341" r:id="rId11"/>
  </p:sldIdLst>
  <p:sldSz cx="5397500" cy="7562850"/>
  <p:notesSz cx="5397500" cy="75628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8" userDrawn="0">
          <p15:clr>
            <a:srgbClr val="A4A3A4"/>
          </p15:clr>
        </p15:guide>
        <p15:guide id="2" pos="2158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100" d="100"/>
          <a:sy n="100" d="100"/>
        </p:scale>
        <p:origin x="3156" y="72"/>
      </p:cViewPr>
      <p:guideLst>
        <p:guide orient="horz" pos="2878"/>
        <p:guide pos="21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7" Type="http://schemas.openxmlformats.org/officeDocument/2006/relationships/slideMaster" Target="slideMasters/slideMaster1.xml"></Relationship><Relationship Id="rId8" Type="http://schemas.openxmlformats.org/officeDocument/2006/relationships/theme" Target="theme/theme1.xml"></Relationship><Relationship Id="rId9" Type="http://schemas.openxmlformats.org/officeDocument/2006/relationships/notesMaster" Target="notesMasters/notesMaster1.xml"></Relationship><Relationship Id="rId11" Type="http://schemas.openxmlformats.org/officeDocument/2006/relationships/slide" Target="slides/slide1.xml"></Relationship><Relationship Id="rId12" Type="http://schemas.openxmlformats.org/officeDocument/2006/relationships/viewProps" Target="viewProps.xml"></Relationship><Relationship Id="rId1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338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057525" y="0"/>
            <a:ext cx="2338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5C864-5887-485F-B641-84C618EF3D49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685925" y="566738"/>
            <a:ext cx="2025650" cy="2836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539750" y="3592513"/>
            <a:ext cx="4318000" cy="3403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2338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057525" y="7183438"/>
            <a:ext cx="2338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F3D6E-19D2-44B9-8D49-D5C3CF759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797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5288" y="2344483"/>
            <a:ext cx="4593272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10577" y="4235196"/>
            <a:ext cx="3782695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Department Of </a:t>
            </a:r>
            <a:r>
              <a:rPr spc="-5" dirty="0"/>
              <a:t>Computer</a:t>
            </a:r>
            <a:r>
              <a:rPr spc="0" dirty="0"/>
              <a:t> </a:t>
            </a:r>
            <a:r>
              <a:rPr dirty="0"/>
              <a:t>Science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50" b="0" i="0">
                <a:solidFill>
                  <a:srgbClr val="D1282D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Department Of </a:t>
            </a:r>
            <a:r>
              <a:rPr spc="-5" dirty="0"/>
              <a:t>Computer</a:t>
            </a:r>
            <a:r>
              <a:rPr spc="0" dirty="0"/>
              <a:t> </a:t>
            </a:r>
            <a:r>
              <a:rPr dirty="0"/>
              <a:t>Science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50" b="0" i="0">
                <a:solidFill>
                  <a:srgbClr val="D1282D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70192" y="1739455"/>
            <a:ext cx="2350674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782982" y="1739455"/>
            <a:ext cx="2350674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Department Of </a:t>
            </a:r>
            <a:r>
              <a:rPr spc="-5" dirty="0"/>
              <a:t>Computer</a:t>
            </a:r>
            <a:r>
              <a:rPr spc="0" dirty="0"/>
              <a:t> </a:t>
            </a:r>
            <a:r>
              <a:rPr dirty="0"/>
              <a:t>Science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50" b="0" i="0">
                <a:solidFill>
                  <a:srgbClr val="D1282D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Department Of </a:t>
            </a:r>
            <a:r>
              <a:rPr spc="-5" dirty="0"/>
              <a:t>Computer</a:t>
            </a:r>
            <a:r>
              <a:rPr spc="0" dirty="0"/>
              <a:t> </a:t>
            </a:r>
            <a:r>
              <a:rPr dirty="0"/>
              <a:t>Science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Department Of </a:t>
            </a:r>
            <a:r>
              <a:rPr spc="-5" dirty="0"/>
              <a:t>Computer</a:t>
            </a:r>
            <a:r>
              <a:rPr spc="0" dirty="0"/>
              <a:t> </a:t>
            </a:r>
            <a:r>
              <a:rPr dirty="0"/>
              <a:t>Science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358384" y="0"/>
            <a:ext cx="0" cy="1511935"/>
          </a:xfrm>
          <a:custGeom>
            <a:avLst/>
            <a:gdLst/>
            <a:ahLst/>
            <a:cxnLst/>
            <a:rect l="l" t="t" r="r" b="b"/>
            <a:pathLst>
              <a:path h="1511935">
                <a:moveTo>
                  <a:pt x="0" y="0"/>
                </a:moveTo>
                <a:lnTo>
                  <a:pt x="0" y="1511807"/>
                </a:lnTo>
              </a:path>
            </a:pathLst>
          </a:custGeom>
          <a:ln w="85344">
            <a:solidFill>
              <a:srgbClr val="D128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358384" y="1511807"/>
            <a:ext cx="0" cy="6049010"/>
          </a:xfrm>
          <a:custGeom>
            <a:avLst/>
            <a:gdLst/>
            <a:ahLst/>
            <a:cxnLst/>
            <a:rect l="l" t="t" r="r" b="b"/>
            <a:pathLst>
              <a:path h="6049009">
                <a:moveTo>
                  <a:pt x="0" y="0"/>
                </a:moveTo>
                <a:lnTo>
                  <a:pt x="0" y="6048756"/>
                </a:lnTo>
              </a:path>
            </a:pathLst>
          </a:custGeom>
          <a:ln w="85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805120" y="7057585"/>
            <a:ext cx="1262375" cy="3412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3047" y="299465"/>
            <a:ext cx="2448560" cy="1013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50" b="0" i="0">
                <a:solidFill>
                  <a:srgbClr val="D1282D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3448" y="1460118"/>
            <a:ext cx="4743450" cy="3683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83996" y="7143874"/>
            <a:ext cx="2273300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Department Of </a:t>
            </a:r>
            <a:r>
              <a:rPr spc="-5" dirty="0"/>
              <a:t>Computer</a:t>
            </a:r>
            <a:r>
              <a:rPr spc="0" dirty="0"/>
              <a:t> </a:t>
            </a:r>
            <a:r>
              <a:rPr dirty="0"/>
              <a:t>Science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70192" y="7033450"/>
            <a:ext cx="1242885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90772" y="7033450"/>
            <a:ext cx="1242885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4" Type="http://schemas.openxmlformats.org/officeDocument/2006/relationships/image" Target="../media/fImage3701510241.jpeg"></Relationship><Relationship Id="rId5" Type="http://schemas.openxmlformats.org/officeDocument/2006/relationships/image" Target="../media/fImage813221018467.png"></Relationship><Relationship Id="rId6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 descr="C:/Users/lexsh/AppData/Roaming/PolarisOffice/ETemp/5252_10766256/fImage81322101846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364490" y="5203190"/>
            <a:ext cx="4042410" cy="1859280"/>
          </a:xfrm>
          <a:prstGeom prst="rect"/>
          <a:noFill/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29075" y="413385"/>
            <a:ext cx="882015" cy="1169035"/>
          </a:xfrm>
          <a:prstGeom prst="rect"/>
          <a:noFill/>
        </p:spPr>
      </p:pic>
      <p:sp>
        <p:nvSpPr>
          <p:cNvPr id="2" name="object 2"/>
          <p:cNvSpPr txBox="1">
            <a:spLocks/>
          </p:cNvSpPr>
          <p:nvPr>
            <p:ph type="title"/>
          </p:nvPr>
        </p:nvSpPr>
        <p:spPr>
          <a:xfrm rot="0">
            <a:off x="384810" y="370205"/>
            <a:ext cx="3562350" cy="1120775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defTabSz="914400" eaLnBrk="1" latinLnBrk="1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spc="-45" i="0" b="0">
                <a:latin typeface="맑은 고딕" charset="0"/>
                <a:ea typeface="맑은 고딕" charset="0"/>
              </a:rPr>
              <a:t>BigData</a:t>
            </a:r>
            <a:r>
              <a:rPr lang="en-US" altLang="ko-KR" sz="2400" spc="-45" i="0" b="0">
                <a:latin typeface="맑은 고딕" charset="0"/>
                <a:ea typeface="맑은 고딕" charset="0"/>
              </a:rPr>
              <a:t> 기반으로 </a:t>
            </a:r>
            <a:r>
              <a:rPr lang="en-US" altLang="ko-KR" sz="2400" spc="-45" i="0" b="0">
                <a:latin typeface="맑은 고딕" charset="0"/>
                <a:ea typeface="맑은 고딕" charset="0"/>
              </a:rPr>
              <a:t/>
            </a:r>
            <a:br>
              <a:rPr lang="en-US" altLang="ko-KR" sz="2400" spc="-45" i="0" b="0">
                <a:latin typeface="맑은 고딕" charset="0"/>
                <a:ea typeface="맑은 고딕" charset="0"/>
              </a:rPr>
            </a:br>
            <a:r>
              <a:rPr lang="en-US" altLang="ko-KR" sz="2400" spc="-45" i="0" b="0">
                <a:latin typeface="맑은 고딕" charset="0"/>
                <a:ea typeface="맑은 고딕" charset="0"/>
              </a:rPr>
              <a:t>DeepLearning 학습을 통한 </a:t>
            </a:r>
            <a:r>
              <a:rPr lang="en-US" altLang="ko-KR" sz="2400" spc="-45" i="0" b="0">
                <a:latin typeface="맑은 고딕" charset="0"/>
                <a:ea typeface="맑은 고딕" charset="0"/>
              </a:rPr>
              <a:t/>
            </a:r>
            <a:br>
              <a:rPr lang="en-US" altLang="ko-KR" sz="2400" spc="-45" i="0" b="0">
                <a:latin typeface="맑은 고딕" charset="0"/>
                <a:ea typeface="맑은 고딕" charset="0"/>
              </a:rPr>
            </a:br>
            <a:r>
              <a:rPr lang="en-US" altLang="ko-KR" sz="2400" spc="-45" i="0" b="0">
                <a:latin typeface="맑은 고딕" charset="0"/>
                <a:ea typeface="맑은 고딕" charset="0"/>
              </a:rPr>
              <a:t>실시간 주가 예측 시스템</a:t>
            </a:r>
            <a:endParaRPr lang="ko-KR" altLang="en-US" sz="2400" i="0" b="0">
              <a:latin typeface="Gulim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>
            <a:off x="388620" y="1837690"/>
            <a:ext cx="4697730" cy="3234690"/>
          </a:xfrm>
          <a:prstGeom prst="rect"/>
        </p:spPr>
        <p:txBody>
          <a:bodyPr wrap="square" lIns="0" tIns="12065" rIns="0" bIns="0" numCol="1" vert="horz" anchor="t">
            <a:spAutoFit/>
          </a:bodyPr>
          <a:lstStyle/>
          <a:p>
            <a:pPr marL="12700" indent="0" algn="l" defTabSz="914400" eaLnBrk="1" latinLnBrk="1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1000">
                <a:latin typeface="맑은 고딕" charset="0"/>
                <a:ea typeface="맑은 고딕" charset="0"/>
              </a:rPr>
              <a:t>&lt;프로젝트 개요&gt;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12700" indent="0" algn="l" defTabSz="914400" eaLnBrk="1" latinLnBrk="1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800">
                <a:latin typeface="맑은 고딕" charset="0"/>
                <a:ea typeface="맑은 고딕" charset="0"/>
              </a:rPr>
              <a:t> 금융권에서는 하루에 수천만 개의 자료들이 쏟아지고 있습니다. 그러나 과거에는 이러한 자료들을 </a:t>
            </a:r>
            <a:r>
              <a:rPr lang="en-US" altLang="ko-KR" sz="800">
                <a:latin typeface="맑은 고딕" charset="0"/>
                <a:ea typeface="맑은 고딕" charset="0"/>
              </a:rPr>
              <a:t>저</a:t>
            </a:r>
            <a:r>
              <a:rPr lang="en-US" altLang="ko-KR" sz="800">
                <a:latin typeface="맑은 고딕" charset="0"/>
                <a:ea typeface="맑은 고딕" charset="0"/>
              </a:rPr>
              <a:t>장</a:t>
            </a:r>
            <a:r>
              <a:rPr lang="en-US" altLang="ko-KR" sz="800">
                <a:latin typeface="맑은 고딕" charset="0"/>
                <a:ea typeface="맑은 고딕" charset="0"/>
              </a:rPr>
              <a:t>하기만 할 뿐 제대로 사용하지 못하였습니다.</a:t>
            </a:r>
            <a:endParaRPr lang="ko-KR" altLang="en-US" sz="800">
              <a:latin typeface="맑은 고딕" charset="0"/>
              <a:ea typeface="맑은 고딕" charset="0"/>
            </a:endParaRPr>
          </a:p>
          <a:p>
            <a:pPr marL="12700" indent="0" algn="l" defTabSz="914400" eaLnBrk="1" latinLnBrk="1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그</a:t>
            </a:r>
            <a:r>
              <a:rPr lang="en-US" altLang="ko-KR" sz="800">
                <a:latin typeface="맑은 고딕" charset="0"/>
                <a:ea typeface="맑은 고딕" charset="0"/>
              </a:rPr>
              <a:t>러</a:t>
            </a:r>
            <a:r>
              <a:rPr lang="en-US" altLang="ko-KR" sz="800">
                <a:latin typeface="맑은 고딕" charset="0"/>
                <a:ea typeface="맑은 고딕" charset="0"/>
              </a:rPr>
              <a:t>나 </a:t>
            </a:r>
            <a:r>
              <a:rPr lang="en-US" altLang="ko-KR" sz="800">
                <a:latin typeface="맑은 고딕" charset="0"/>
                <a:ea typeface="맑은 고딕" charset="0"/>
              </a:rPr>
              <a:t>최</a:t>
            </a:r>
            <a:r>
              <a:rPr lang="en-US" altLang="ko-KR" sz="800">
                <a:latin typeface="맑은 고딕" charset="0"/>
                <a:ea typeface="맑은 고딕" charset="0"/>
              </a:rPr>
              <a:t>근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머</a:t>
            </a:r>
            <a:r>
              <a:rPr lang="en-US" altLang="ko-KR" sz="800">
                <a:latin typeface="맑은 고딕" charset="0"/>
                <a:ea typeface="맑은 고딕" charset="0"/>
              </a:rPr>
              <a:t>신</a:t>
            </a:r>
            <a:r>
              <a:rPr lang="en-US" altLang="ko-KR" sz="800">
                <a:latin typeface="맑은 고딕" charset="0"/>
                <a:ea typeface="맑은 고딕" charset="0"/>
              </a:rPr>
              <a:t>러</a:t>
            </a:r>
            <a:r>
              <a:rPr lang="en-US" altLang="ko-KR" sz="800">
                <a:latin typeface="맑은 고딕" charset="0"/>
                <a:ea typeface="맑은 고딕" charset="0"/>
              </a:rPr>
              <a:t>닝</a:t>
            </a:r>
            <a:r>
              <a:rPr lang="en-US" altLang="ko-KR" sz="800">
                <a:latin typeface="맑은 고딕" charset="0"/>
                <a:ea typeface="맑은 고딕" charset="0"/>
              </a:rPr>
              <a:t>,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딥</a:t>
            </a:r>
            <a:r>
              <a:rPr lang="en-US" altLang="ko-KR" sz="800">
                <a:latin typeface="맑은 고딕" charset="0"/>
                <a:ea typeface="맑은 고딕" charset="0"/>
              </a:rPr>
              <a:t>러</a:t>
            </a:r>
            <a:r>
              <a:rPr lang="en-US" altLang="ko-KR" sz="800">
                <a:latin typeface="맑은 고딕" charset="0"/>
                <a:ea typeface="맑은 고딕" charset="0"/>
              </a:rPr>
              <a:t>닝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등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빅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데</a:t>
            </a:r>
            <a:r>
              <a:rPr lang="en-US" altLang="ko-KR" sz="800">
                <a:latin typeface="맑은 고딕" charset="0"/>
                <a:ea typeface="맑은 고딕" charset="0"/>
              </a:rPr>
              <a:t>이</a:t>
            </a:r>
            <a:r>
              <a:rPr lang="en-US" altLang="ko-KR" sz="800">
                <a:latin typeface="맑은 고딕" charset="0"/>
                <a:ea typeface="맑은 고딕" charset="0"/>
              </a:rPr>
              <a:t>터</a:t>
            </a:r>
            <a:r>
              <a:rPr lang="en-US" altLang="ko-KR" sz="800">
                <a:latin typeface="맑은 고딕" charset="0"/>
                <a:ea typeface="맑은 고딕" charset="0"/>
              </a:rPr>
              <a:t>를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분</a:t>
            </a:r>
            <a:r>
              <a:rPr lang="en-US" altLang="ko-KR" sz="800">
                <a:latin typeface="맑은 고딕" charset="0"/>
                <a:ea typeface="맑은 고딕" charset="0"/>
              </a:rPr>
              <a:t>석</a:t>
            </a:r>
            <a:r>
              <a:rPr lang="en-US" altLang="ko-KR" sz="800">
                <a:latin typeface="맑은 고딕" charset="0"/>
                <a:ea typeface="맑은 고딕" charset="0"/>
              </a:rPr>
              <a:t>하는 기법들이 발전함에 따라 금융 분야에서도 </a:t>
            </a:r>
            <a:r>
              <a:rPr lang="en-US" altLang="ko-KR" sz="800">
                <a:latin typeface="맑은 고딕" charset="0"/>
                <a:ea typeface="맑은 고딕" charset="0"/>
              </a:rPr>
              <a:t>정</a:t>
            </a:r>
            <a:r>
              <a:rPr lang="en-US" altLang="ko-KR" sz="800">
                <a:latin typeface="맑은 고딕" charset="0"/>
                <a:ea typeface="맑은 고딕" charset="0"/>
              </a:rPr>
              <a:t>확한 투자 전략을 세우기 위해 인공지능을 도입</a:t>
            </a:r>
            <a:r>
              <a:rPr lang="en-US" altLang="ko-KR" sz="800">
                <a:latin typeface="맑은 고딕" charset="0"/>
                <a:ea typeface="맑은 고딕" charset="0"/>
              </a:rPr>
              <a:t>하</a:t>
            </a:r>
            <a:r>
              <a:rPr lang="en-US" altLang="ko-KR" sz="800">
                <a:latin typeface="맑은 고딕" charset="0"/>
                <a:ea typeface="맑은 고딕" charset="0"/>
              </a:rPr>
              <a:t>여 빅데이터를 분석하려는 시도가 점차 확대 </a:t>
            </a:r>
            <a:r>
              <a:rPr lang="en-US" altLang="ko-KR" sz="800">
                <a:latin typeface="맑은 고딕" charset="0"/>
                <a:ea typeface="맑은 고딕" charset="0"/>
              </a:rPr>
              <a:t>중입니다. 따라서 저는 현대 사회의 빠른 변화에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발</a:t>
            </a:r>
            <a:r>
              <a:rPr lang="en-US" altLang="ko-KR" sz="800">
                <a:latin typeface="맑은 고딕" charset="0"/>
                <a:ea typeface="맑은 고딕" charset="0"/>
              </a:rPr>
              <a:t>맞</a:t>
            </a:r>
            <a:r>
              <a:rPr lang="en-US" altLang="ko-KR" sz="800">
                <a:latin typeface="맑은 고딕" charset="0"/>
                <a:ea typeface="맑은 고딕" charset="0"/>
              </a:rPr>
              <a:t>춰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과</a:t>
            </a:r>
            <a:r>
              <a:rPr lang="en-US" altLang="ko-KR" sz="800">
                <a:latin typeface="맑은 고딕" charset="0"/>
                <a:ea typeface="맑은 고딕" charset="0"/>
              </a:rPr>
              <a:t>거</a:t>
            </a:r>
            <a:r>
              <a:rPr lang="en-US" altLang="ko-KR" sz="800">
                <a:latin typeface="맑은 고딕" charset="0"/>
                <a:ea typeface="맑은 고딕" charset="0"/>
              </a:rPr>
              <a:t>에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존</a:t>
            </a:r>
            <a:r>
              <a:rPr lang="en-US" altLang="ko-KR" sz="800">
                <a:latin typeface="맑은 고딕" charset="0"/>
                <a:ea typeface="맑은 고딕" charset="0"/>
              </a:rPr>
              <a:t>재</a:t>
            </a:r>
            <a:r>
              <a:rPr lang="en-US" altLang="ko-KR" sz="800">
                <a:latin typeface="맑은 고딕" charset="0"/>
                <a:ea typeface="맑은 고딕" charset="0"/>
              </a:rPr>
              <a:t>한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방</a:t>
            </a:r>
            <a:r>
              <a:rPr lang="en-US" altLang="ko-KR" sz="800">
                <a:latin typeface="맑은 고딕" charset="0"/>
                <a:ea typeface="맑은 고딕" charset="0"/>
              </a:rPr>
              <a:t>대</a:t>
            </a:r>
            <a:r>
              <a:rPr lang="en-US" altLang="ko-KR" sz="800">
                <a:latin typeface="맑은 고딕" charset="0"/>
                <a:ea typeface="맑은 고딕" charset="0"/>
              </a:rPr>
              <a:t>한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양</a:t>
            </a:r>
            <a:r>
              <a:rPr lang="en-US" altLang="ko-KR" sz="800">
                <a:latin typeface="맑은 고딕" charset="0"/>
                <a:ea typeface="맑은 고딕" charset="0"/>
              </a:rPr>
              <a:t>의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주</a:t>
            </a:r>
            <a:r>
              <a:rPr lang="en-US" altLang="ko-KR" sz="800">
                <a:latin typeface="맑은 고딕" charset="0"/>
                <a:ea typeface="맑은 고딕" charset="0"/>
              </a:rPr>
              <a:t>식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데</a:t>
            </a:r>
            <a:r>
              <a:rPr lang="en-US" altLang="ko-KR" sz="800">
                <a:latin typeface="맑은 고딕" charset="0"/>
                <a:ea typeface="맑은 고딕" charset="0"/>
              </a:rPr>
              <a:t>이</a:t>
            </a:r>
            <a:r>
              <a:rPr lang="en-US" altLang="ko-KR" sz="800">
                <a:latin typeface="맑은 고딕" charset="0"/>
                <a:ea typeface="맑은 고딕" charset="0"/>
              </a:rPr>
              <a:t>터</a:t>
            </a:r>
            <a:r>
              <a:rPr lang="en-US" altLang="ko-KR" sz="800">
                <a:latin typeface="맑은 고딕" charset="0"/>
                <a:ea typeface="맑은 고딕" charset="0"/>
              </a:rPr>
              <a:t>를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학</a:t>
            </a:r>
            <a:r>
              <a:rPr lang="en-US" altLang="ko-KR" sz="800">
                <a:latin typeface="맑은 고딕" charset="0"/>
                <a:ea typeface="맑은 고딕" charset="0"/>
              </a:rPr>
              <a:t>습</a:t>
            </a:r>
            <a:r>
              <a:rPr lang="en-US" altLang="ko-KR" sz="800">
                <a:latin typeface="맑은 고딕" charset="0"/>
                <a:ea typeface="맑은 고딕" charset="0"/>
              </a:rPr>
              <a:t>시</a:t>
            </a:r>
            <a:r>
              <a:rPr lang="en-US" altLang="ko-KR" sz="800">
                <a:latin typeface="맑은 고딕" charset="0"/>
                <a:ea typeface="맑은 고딕" charset="0"/>
              </a:rPr>
              <a:t>키</a:t>
            </a:r>
            <a:r>
              <a:rPr lang="en-US" altLang="ko-KR" sz="800">
                <a:latin typeface="맑은 고딕" charset="0"/>
                <a:ea typeface="맑은 고딕" charset="0"/>
              </a:rPr>
              <a:t>고</a:t>
            </a:r>
            <a:r>
              <a:rPr lang="en-US" altLang="ko-KR" sz="800">
                <a:latin typeface="맑은 고딕" charset="0"/>
                <a:ea typeface="맑은 고딕" charset="0"/>
              </a:rPr>
              <a:t>,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실</a:t>
            </a:r>
            <a:r>
              <a:rPr lang="en-US" altLang="ko-KR" sz="800">
                <a:latin typeface="맑은 고딕" charset="0"/>
                <a:ea typeface="맑은 고딕" charset="0"/>
              </a:rPr>
              <a:t>시</a:t>
            </a:r>
            <a:r>
              <a:rPr lang="en-US" altLang="ko-KR" sz="800">
                <a:latin typeface="맑은 고딕" charset="0"/>
                <a:ea typeface="맑은 고딕" charset="0"/>
              </a:rPr>
              <a:t>간</a:t>
            </a:r>
            <a:r>
              <a:rPr lang="en-US" altLang="ko-KR" sz="800">
                <a:latin typeface="맑은 고딕" charset="0"/>
                <a:ea typeface="맑은 고딕" charset="0"/>
              </a:rPr>
              <a:t>으</a:t>
            </a:r>
            <a:r>
              <a:rPr lang="en-US" altLang="ko-KR" sz="800">
                <a:latin typeface="맑은 고딕" charset="0"/>
                <a:ea typeface="맑은 고딕" charset="0"/>
              </a:rPr>
              <a:t>로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주</a:t>
            </a:r>
            <a:r>
              <a:rPr lang="en-US" altLang="ko-KR" sz="800">
                <a:latin typeface="맑은 고딕" charset="0"/>
                <a:ea typeface="맑은 고딕" charset="0"/>
              </a:rPr>
              <a:t>식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데</a:t>
            </a:r>
            <a:r>
              <a:rPr lang="en-US" altLang="ko-KR" sz="800">
                <a:latin typeface="맑은 고딕" charset="0"/>
                <a:ea typeface="맑은 고딕" charset="0"/>
              </a:rPr>
              <a:t>이</a:t>
            </a:r>
            <a:r>
              <a:rPr lang="en-US" altLang="ko-KR" sz="800">
                <a:latin typeface="맑은 고딕" charset="0"/>
                <a:ea typeface="맑은 고딕" charset="0"/>
              </a:rPr>
              <a:t>터</a:t>
            </a:r>
            <a:r>
              <a:rPr lang="en-US" altLang="ko-KR" sz="800">
                <a:latin typeface="맑은 고딕" charset="0"/>
                <a:ea typeface="맑은 고딕" charset="0"/>
              </a:rPr>
              <a:t>를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받</a:t>
            </a:r>
            <a:r>
              <a:rPr lang="en-US" altLang="ko-KR" sz="800">
                <a:latin typeface="맑은 고딕" charset="0"/>
                <a:ea typeface="맑은 고딕" charset="0"/>
              </a:rPr>
              <a:t>아와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주</a:t>
            </a:r>
            <a:r>
              <a:rPr lang="en-US" altLang="ko-KR" sz="800">
                <a:latin typeface="맑은 고딕" charset="0"/>
                <a:ea typeface="맑은 고딕" charset="0"/>
              </a:rPr>
              <a:t>식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투</a:t>
            </a:r>
            <a:r>
              <a:rPr lang="en-US" altLang="ko-KR" sz="800">
                <a:latin typeface="맑은 고딕" charset="0"/>
                <a:ea typeface="맑은 고딕" charset="0"/>
              </a:rPr>
              <a:t>자</a:t>
            </a:r>
            <a:r>
              <a:rPr lang="en-US" altLang="ko-KR" sz="800">
                <a:latin typeface="맑은 고딕" charset="0"/>
                <a:ea typeface="맑은 고딕" charset="0"/>
              </a:rPr>
              <a:t>자</a:t>
            </a:r>
            <a:r>
              <a:rPr lang="en-US" altLang="ko-KR" sz="800">
                <a:latin typeface="맑은 고딕" charset="0"/>
                <a:ea typeface="맑은 고딕" charset="0"/>
              </a:rPr>
              <a:t>에</a:t>
            </a:r>
            <a:r>
              <a:rPr lang="en-US" altLang="ko-KR" sz="800">
                <a:latin typeface="맑은 고딕" charset="0"/>
                <a:ea typeface="맑은 고딕" charset="0"/>
              </a:rPr>
              <a:t>게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실</a:t>
            </a:r>
            <a:r>
              <a:rPr lang="en-US" altLang="ko-KR" sz="800">
                <a:latin typeface="맑은 고딕" charset="0"/>
                <a:ea typeface="맑은 고딕" charset="0"/>
              </a:rPr>
              <a:t>제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실</a:t>
            </a:r>
            <a:r>
              <a:rPr lang="en-US" altLang="ko-KR" sz="800">
                <a:latin typeface="맑은 고딕" charset="0"/>
                <a:ea typeface="맑은 고딕" charset="0"/>
              </a:rPr>
              <a:t>시</a:t>
            </a:r>
            <a:r>
              <a:rPr lang="en-US" altLang="ko-KR" sz="800">
                <a:latin typeface="맑은 고딕" charset="0"/>
                <a:ea typeface="맑은 고딕" charset="0"/>
              </a:rPr>
              <a:t>간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주</a:t>
            </a:r>
            <a:r>
              <a:rPr lang="en-US" altLang="ko-KR" sz="800">
                <a:latin typeface="맑은 고딕" charset="0"/>
                <a:ea typeface="맑은 고딕" charset="0"/>
              </a:rPr>
              <a:t>가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및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1</a:t>
            </a:r>
            <a:r>
              <a:rPr lang="en-US" altLang="ko-KR" sz="800">
                <a:latin typeface="맑은 고딕" charset="0"/>
                <a:ea typeface="맑은 고딕" charset="0"/>
              </a:rPr>
              <a:t>분</a:t>
            </a:r>
            <a:r>
              <a:rPr lang="en-US" altLang="ko-KR" sz="800">
                <a:latin typeface="맑은 고딕" charset="0"/>
                <a:ea typeface="맑은 고딕" charset="0"/>
              </a:rPr>
              <a:t> 뒤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주가를 예측하여 보여줍니다. 주식 투자자는 </a:t>
            </a:r>
            <a:r>
              <a:rPr lang="en-US" altLang="ko-KR" sz="800">
                <a:latin typeface="맑은 고딕" charset="0"/>
                <a:ea typeface="맑은 고딕" charset="0"/>
              </a:rPr>
              <a:t>이</a:t>
            </a:r>
            <a:r>
              <a:rPr lang="en-US" altLang="ko-KR" sz="800">
                <a:latin typeface="맑은 고딕" charset="0"/>
                <a:ea typeface="맑은 고딕" charset="0"/>
              </a:rPr>
              <a:t>를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통</a:t>
            </a:r>
            <a:r>
              <a:rPr lang="en-US" altLang="ko-KR" sz="800">
                <a:latin typeface="맑은 고딕" charset="0"/>
                <a:ea typeface="맑은 고딕" charset="0"/>
              </a:rPr>
              <a:t>해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주</a:t>
            </a:r>
            <a:r>
              <a:rPr lang="en-US" altLang="ko-KR" sz="800">
                <a:latin typeface="맑은 고딕" charset="0"/>
                <a:ea typeface="맑은 고딕" charset="0"/>
              </a:rPr>
              <a:t>식</a:t>
            </a:r>
            <a:r>
              <a:rPr lang="en-US" altLang="ko-KR" sz="800">
                <a:latin typeface="맑은 고딕" charset="0"/>
                <a:ea typeface="맑은 고딕" charset="0"/>
              </a:rPr>
              <a:t>거</a:t>
            </a:r>
            <a:r>
              <a:rPr lang="en-US" altLang="ko-KR" sz="800">
                <a:latin typeface="맑은 고딕" charset="0"/>
                <a:ea typeface="맑은 고딕" charset="0"/>
              </a:rPr>
              <a:t>래</a:t>
            </a:r>
            <a:r>
              <a:rPr lang="en-US" altLang="ko-KR" sz="800">
                <a:latin typeface="맑은 고딕" charset="0"/>
                <a:ea typeface="맑은 고딕" charset="0"/>
              </a:rPr>
              <a:t>에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인</a:t>
            </a:r>
            <a:r>
              <a:rPr lang="en-US" altLang="ko-KR" sz="800">
                <a:latin typeface="맑은 고딕" charset="0"/>
                <a:ea typeface="맑은 고딕" charset="0"/>
              </a:rPr>
              <a:t>공</a:t>
            </a:r>
            <a:r>
              <a:rPr lang="en-US" altLang="ko-KR" sz="800">
                <a:latin typeface="맑은 고딕" charset="0"/>
                <a:ea typeface="맑은 고딕" charset="0"/>
              </a:rPr>
              <a:t>지</a:t>
            </a:r>
            <a:r>
              <a:rPr lang="en-US" altLang="ko-KR" sz="800">
                <a:latin typeface="맑은 고딕" charset="0"/>
                <a:ea typeface="맑은 고딕" charset="0"/>
              </a:rPr>
              <a:t>능</a:t>
            </a:r>
            <a:r>
              <a:rPr lang="en-US" altLang="ko-KR" sz="800">
                <a:latin typeface="맑은 고딕" charset="0"/>
                <a:ea typeface="맑은 고딕" charset="0"/>
              </a:rPr>
              <a:t>의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도</a:t>
            </a:r>
            <a:r>
              <a:rPr lang="en-US" altLang="ko-KR" sz="800">
                <a:latin typeface="맑은 고딕" charset="0"/>
                <a:ea typeface="맑은 고딕" charset="0"/>
              </a:rPr>
              <a:t>움</a:t>
            </a:r>
            <a:r>
              <a:rPr lang="en-US" altLang="ko-KR" sz="800">
                <a:latin typeface="맑은 고딕" charset="0"/>
                <a:ea typeface="맑은 고딕" charset="0"/>
              </a:rPr>
              <a:t>을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받</a:t>
            </a:r>
            <a:r>
              <a:rPr lang="en-US" altLang="ko-KR" sz="800">
                <a:latin typeface="맑은 고딕" charset="0"/>
                <a:ea typeface="맑은 고딕" charset="0"/>
              </a:rPr>
              <a:t>아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보다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더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정</a:t>
            </a:r>
            <a:r>
              <a:rPr lang="en-US" altLang="ko-KR" sz="800">
                <a:latin typeface="맑은 고딕" charset="0"/>
                <a:ea typeface="맑은 고딕" charset="0"/>
              </a:rPr>
              <a:t>확</a:t>
            </a:r>
            <a:r>
              <a:rPr lang="en-US" altLang="ko-KR" sz="800">
                <a:latin typeface="맑은 고딕" charset="0"/>
                <a:ea typeface="맑은 고딕" charset="0"/>
              </a:rPr>
              <a:t>한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판</a:t>
            </a:r>
            <a:r>
              <a:rPr lang="en-US" altLang="ko-KR" sz="800">
                <a:latin typeface="맑은 고딕" charset="0"/>
                <a:ea typeface="맑은 고딕" charset="0"/>
              </a:rPr>
              <a:t>단</a:t>
            </a:r>
            <a:r>
              <a:rPr lang="en-US" altLang="ko-KR" sz="800">
                <a:latin typeface="맑은 고딕" charset="0"/>
                <a:ea typeface="맑은 고딕" charset="0"/>
              </a:rPr>
              <a:t>을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내</a:t>
            </a:r>
            <a:r>
              <a:rPr lang="en-US" altLang="ko-KR" sz="800">
                <a:latin typeface="맑은 고딕" charset="0"/>
                <a:ea typeface="맑은 고딕" charset="0"/>
              </a:rPr>
              <a:t>릴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수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있</a:t>
            </a:r>
            <a:r>
              <a:rPr lang="en-US" altLang="ko-KR" sz="800">
                <a:latin typeface="맑은 고딕" charset="0"/>
                <a:ea typeface="맑은 고딕" charset="0"/>
              </a:rPr>
              <a:t>게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되</a:t>
            </a:r>
            <a:r>
              <a:rPr lang="en-US" altLang="ko-KR" sz="800">
                <a:latin typeface="맑은 고딕" charset="0"/>
                <a:ea typeface="맑은 고딕" charset="0"/>
              </a:rPr>
              <a:t>는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서</a:t>
            </a:r>
            <a:r>
              <a:rPr lang="en-US" altLang="ko-KR" sz="800">
                <a:latin typeface="맑은 고딕" charset="0"/>
                <a:ea typeface="맑은 고딕" charset="0"/>
              </a:rPr>
              <a:t>비</a:t>
            </a:r>
            <a:r>
              <a:rPr lang="en-US" altLang="ko-KR" sz="800">
                <a:latin typeface="맑은 고딕" charset="0"/>
                <a:ea typeface="맑은 고딕" charset="0"/>
              </a:rPr>
              <a:t>스</a:t>
            </a:r>
            <a:r>
              <a:rPr lang="en-US" altLang="ko-KR" sz="800">
                <a:latin typeface="맑은 고딕" charset="0"/>
                <a:ea typeface="맑은 고딕" charset="0"/>
              </a:rPr>
              <a:t>입</a:t>
            </a:r>
            <a:r>
              <a:rPr lang="en-US" altLang="ko-KR" sz="800">
                <a:latin typeface="맑은 고딕" charset="0"/>
                <a:ea typeface="맑은 고딕" charset="0"/>
              </a:rPr>
              <a:t>니</a:t>
            </a:r>
            <a:r>
              <a:rPr lang="en-US" altLang="ko-KR" sz="800">
                <a:latin typeface="맑은 고딕" charset="0"/>
                <a:ea typeface="맑은 고딕" charset="0"/>
              </a:rPr>
              <a:t>다</a:t>
            </a:r>
            <a:r>
              <a:rPr lang="en-US" altLang="ko-KR" sz="800">
                <a:latin typeface="맑은 고딕" charset="0"/>
                <a:ea typeface="맑은 고딕" charset="0"/>
              </a:rPr>
              <a:t>.</a:t>
            </a:r>
            <a:endParaRPr lang="ko-KR" altLang="en-US" sz="800">
              <a:latin typeface="맑은 고딕" charset="0"/>
              <a:ea typeface="맑은 고딕" charset="0"/>
            </a:endParaRPr>
          </a:p>
          <a:p>
            <a:pPr marL="12700" indent="0" algn="l" defTabSz="914400" eaLnBrk="1" latinLnBrk="1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endParaRPr lang="ko-KR" altLang="en-US" sz="800">
              <a:latin typeface="Malgun Gothic" charset="0"/>
              <a:ea typeface="Malgun Gothic" charset="0"/>
            </a:endParaRPr>
          </a:p>
          <a:p>
            <a:pPr marL="12700" indent="0" algn="l" defTabSz="914400" eaLnBrk="1" latinLnBrk="1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1000">
                <a:latin typeface="Malgun Gothic" charset="0"/>
                <a:ea typeface="Malgun Gothic" charset="0"/>
              </a:rPr>
              <a:t>&lt;</a:t>
            </a:r>
            <a:r>
              <a:rPr lang="en-US" altLang="ko-KR" sz="1000">
                <a:latin typeface="Malgun Gothic" charset="0"/>
                <a:ea typeface="Malgun Gothic" charset="0"/>
              </a:rPr>
              <a:t>프로</a:t>
            </a:r>
            <a:r>
              <a:rPr lang="en-US" altLang="ko-KR" sz="1000">
                <a:latin typeface="Malgun Gothic" charset="0"/>
                <a:ea typeface="Malgun Gothic" charset="0"/>
              </a:rPr>
              <a:t>젝</a:t>
            </a:r>
            <a:r>
              <a:rPr lang="en-US" altLang="ko-KR" sz="1000">
                <a:latin typeface="Malgun Gothic" charset="0"/>
                <a:ea typeface="Malgun Gothic" charset="0"/>
              </a:rPr>
              <a:t>트</a:t>
            </a:r>
            <a:r>
              <a:rPr lang="en-US" altLang="ko-KR" sz="1000" spc="10">
                <a:latin typeface="Malgun Gothic" charset="0"/>
                <a:ea typeface="Malgun Gothic" charset="0"/>
              </a:rPr>
              <a:t> </a:t>
            </a:r>
            <a:r>
              <a:rPr lang="en-US" altLang="ko-KR" sz="1000">
                <a:latin typeface="Malgun Gothic" charset="0"/>
                <a:ea typeface="Malgun Gothic" charset="0"/>
              </a:rPr>
              <a:t>요</a:t>
            </a:r>
            <a:r>
              <a:rPr lang="en-US" altLang="ko-KR" sz="1000">
                <a:latin typeface="Malgun Gothic" charset="0"/>
                <a:ea typeface="Malgun Gothic" charset="0"/>
              </a:rPr>
              <a:t>약</a:t>
            </a:r>
            <a:r>
              <a:rPr lang="en-US" altLang="ko-KR" sz="1000">
                <a:latin typeface="Malgun Gothic" charset="0"/>
                <a:ea typeface="Malgun Gothic" charset="0"/>
              </a:rPr>
              <a:t>&gt;</a:t>
            </a:r>
            <a:endParaRPr lang="ko-KR" altLang="en-US" sz="1000">
              <a:latin typeface="Malgun Gothic" charset="0"/>
              <a:ea typeface="Malgun Gothic" charset="0"/>
            </a:endParaRPr>
          </a:p>
          <a:p>
            <a:pPr marL="0" indent="0" algn="l" fontAlgn="base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>
                <a:latin typeface="맑은 고딕" charset="0"/>
                <a:ea typeface="맑은 고딕" charset="0"/>
              </a:rPr>
              <a:t> 주</a:t>
            </a:r>
            <a:r>
              <a:rPr lang="en-US" altLang="ko-KR" sz="800">
                <a:latin typeface="맑은 고딕" charset="0"/>
                <a:ea typeface="맑은 고딕" charset="0"/>
              </a:rPr>
              <a:t>식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데</a:t>
            </a:r>
            <a:r>
              <a:rPr lang="en-US" altLang="ko-KR" sz="800">
                <a:latin typeface="맑은 고딕" charset="0"/>
                <a:ea typeface="맑은 고딕" charset="0"/>
              </a:rPr>
              <a:t>이</a:t>
            </a:r>
            <a:r>
              <a:rPr lang="en-US" altLang="ko-KR" sz="800">
                <a:latin typeface="맑은 고딕" charset="0"/>
                <a:ea typeface="맑은 고딕" charset="0"/>
              </a:rPr>
              <a:t>터</a:t>
            </a:r>
            <a:r>
              <a:rPr lang="en-US" altLang="ko-KR" sz="800">
                <a:latin typeface="맑은 고딕" charset="0"/>
                <a:ea typeface="맑은 고딕" charset="0"/>
              </a:rPr>
              <a:t>를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제</a:t>
            </a:r>
            <a:r>
              <a:rPr lang="en-US" altLang="ko-KR" sz="800">
                <a:latin typeface="맑은 고딕" charset="0"/>
                <a:ea typeface="맑은 고딕" charset="0"/>
              </a:rPr>
              <a:t>공</a:t>
            </a:r>
            <a:r>
              <a:rPr lang="en-US" altLang="ko-KR" sz="800">
                <a:latin typeface="맑은 고딕" charset="0"/>
                <a:ea typeface="맑은 고딕" charset="0"/>
              </a:rPr>
              <a:t>하</a:t>
            </a:r>
            <a:r>
              <a:rPr lang="en-US" altLang="ko-KR" sz="800">
                <a:latin typeface="맑은 고딕" charset="0"/>
                <a:ea typeface="맑은 고딕" charset="0"/>
              </a:rPr>
              <a:t>는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대</a:t>
            </a:r>
            <a:r>
              <a:rPr lang="en-US" altLang="ko-KR" sz="800">
                <a:latin typeface="맑은 고딕" charset="0"/>
                <a:ea typeface="맑은 고딕" charset="0"/>
              </a:rPr>
              <a:t>신</a:t>
            </a:r>
            <a:r>
              <a:rPr lang="en-US" altLang="ko-KR" sz="800">
                <a:latin typeface="맑은 고딕" charset="0"/>
                <a:ea typeface="맑은 고딕" charset="0"/>
              </a:rPr>
              <a:t>증</a:t>
            </a:r>
            <a:r>
              <a:rPr lang="en-US" altLang="ko-KR" sz="800">
                <a:latin typeface="맑은 고딕" charset="0"/>
                <a:ea typeface="맑은 고딕" charset="0"/>
              </a:rPr>
              <a:t>권</a:t>
            </a:r>
            <a:r>
              <a:rPr lang="en-US" altLang="ko-KR" sz="800">
                <a:latin typeface="맑은 고딕" charset="0"/>
                <a:ea typeface="맑은 고딕" charset="0"/>
              </a:rPr>
              <a:t>의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공</a:t>
            </a:r>
            <a:r>
              <a:rPr lang="en-US" altLang="ko-KR" sz="800">
                <a:latin typeface="맑은 고딕" charset="0"/>
                <a:ea typeface="맑은 고딕" charset="0"/>
              </a:rPr>
              <a:t>개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A</a:t>
            </a:r>
            <a:r>
              <a:rPr lang="en-US" altLang="ko-KR" sz="800">
                <a:latin typeface="맑은 고딕" charset="0"/>
                <a:ea typeface="맑은 고딕" charset="0"/>
              </a:rPr>
              <a:t>P</a:t>
            </a:r>
            <a:r>
              <a:rPr lang="en-US" altLang="ko-KR" sz="800">
                <a:latin typeface="맑은 고딕" charset="0"/>
                <a:ea typeface="맑은 고딕" charset="0"/>
              </a:rPr>
              <a:t>I</a:t>
            </a:r>
            <a:r>
              <a:rPr lang="en-US" altLang="ko-KR" sz="800">
                <a:latin typeface="맑은 고딕" charset="0"/>
                <a:ea typeface="맑은 고딕" charset="0"/>
              </a:rPr>
              <a:t>인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C</a:t>
            </a:r>
            <a:r>
              <a:rPr lang="en-US" altLang="ko-KR" sz="800">
                <a:latin typeface="맑은 고딕" charset="0"/>
                <a:ea typeface="맑은 고딕" charset="0"/>
              </a:rPr>
              <a:t>Y</a:t>
            </a:r>
            <a:r>
              <a:rPr lang="en-US" altLang="ko-KR" sz="800">
                <a:latin typeface="맑은 고딕" charset="0"/>
                <a:ea typeface="맑은 고딕" charset="0"/>
              </a:rPr>
              <a:t>B</a:t>
            </a:r>
            <a:r>
              <a:rPr lang="en-US" altLang="ko-KR" sz="800">
                <a:latin typeface="맑은 고딕" charset="0"/>
                <a:ea typeface="맑은 고딕" charset="0"/>
              </a:rPr>
              <a:t>O</a:t>
            </a:r>
            <a:r>
              <a:rPr lang="en-US" altLang="ko-KR" sz="800">
                <a:latin typeface="맑은 고딕" charset="0"/>
                <a:ea typeface="맑은 고딕" charset="0"/>
              </a:rPr>
              <a:t>S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P</a:t>
            </a:r>
            <a:r>
              <a:rPr lang="en-US" altLang="ko-KR" sz="800">
                <a:latin typeface="맑은 고딕" charset="0"/>
                <a:ea typeface="맑은 고딕" charset="0"/>
              </a:rPr>
              <a:t>L</a:t>
            </a:r>
            <a:r>
              <a:rPr lang="en-US" altLang="ko-KR" sz="800">
                <a:latin typeface="맑은 고딕" charset="0"/>
                <a:ea typeface="맑은 고딕" charset="0"/>
              </a:rPr>
              <a:t>U</a:t>
            </a:r>
            <a:r>
              <a:rPr lang="en-US" altLang="ko-KR" sz="800">
                <a:latin typeface="맑은 고딕" charset="0"/>
                <a:ea typeface="맑은 고딕" charset="0"/>
              </a:rPr>
              <a:t>S</a:t>
            </a:r>
            <a:r>
              <a:rPr lang="en-US" altLang="ko-KR" sz="800">
                <a:latin typeface="맑은 고딕" charset="0"/>
                <a:ea typeface="맑은 고딕" charset="0"/>
              </a:rPr>
              <a:t>를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활</a:t>
            </a:r>
            <a:r>
              <a:rPr lang="en-US" altLang="ko-KR" sz="800">
                <a:latin typeface="맑은 고딕" charset="0"/>
                <a:ea typeface="맑은 고딕" charset="0"/>
              </a:rPr>
              <a:t>용</a:t>
            </a:r>
            <a:r>
              <a:rPr lang="en-US" altLang="ko-KR" sz="800">
                <a:latin typeface="맑은 고딕" charset="0"/>
                <a:ea typeface="맑은 고딕" charset="0"/>
              </a:rPr>
              <a:t>하</a:t>
            </a:r>
            <a:r>
              <a:rPr lang="en-US" altLang="ko-KR" sz="800">
                <a:latin typeface="맑은 고딕" charset="0"/>
                <a:ea typeface="맑은 고딕" charset="0"/>
              </a:rPr>
              <a:t>여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과</a:t>
            </a:r>
            <a:r>
              <a:rPr lang="en-US" altLang="ko-KR" sz="800">
                <a:latin typeface="맑은 고딕" charset="0"/>
                <a:ea typeface="맑은 고딕" charset="0"/>
              </a:rPr>
              <a:t>거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데</a:t>
            </a:r>
            <a:r>
              <a:rPr lang="en-US" altLang="ko-KR" sz="800">
                <a:latin typeface="맑은 고딕" charset="0"/>
                <a:ea typeface="맑은 고딕" charset="0"/>
              </a:rPr>
              <a:t>이</a:t>
            </a:r>
            <a:r>
              <a:rPr lang="en-US" altLang="ko-KR" sz="800">
                <a:latin typeface="맑은 고딕" charset="0"/>
                <a:ea typeface="맑은 고딕" charset="0"/>
              </a:rPr>
              <a:t>터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및</a:t>
            </a:r>
            <a:r>
              <a:rPr lang="en-US" altLang="ko-KR" sz="800">
                <a:latin typeface="맑은 고딕" charset="0"/>
                <a:ea typeface="맑은 고딕" charset="0"/>
              </a:rPr>
              <a:t> 실시간 데이터를 요청해 시계열 데이터 형태로 </a:t>
            </a:r>
            <a:r>
              <a:rPr lang="en-US" altLang="ko-KR" sz="800">
                <a:latin typeface="맑은 고딕" charset="0"/>
                <a:ea typeface="맑은 고딕" charset="0"/>
              </a:rPr>
              <a:t>저</a:t>
            </a:r>
            <a:r>
              <a:rPr lang="en-US" altLang="ko-KR" sz="800">
                <a:latin typeface="맑은 고딕" charset="0"/>
                <a:ea typeface="맑은 고딕" charset="0"/>
              </a:rPr>
              <a:t>장</a:t>
            </a:r>
            <a:r>
              <a:rPr lang="en-US" altLang="ko-KR" sz="800">
                <a:latin typeface="맑은 고딕" charset="0"/>
                <a:ea typeface="맑은 고딕" charset="0"/>
              </a:rPr>
              <a:t>하고, DeepLearning(LSTM모델)을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시</a:t>
            </a:r>
            <a:r>
              <a:rPr lang="en-US" altLang="ko-KR" sz="800">
                <a:latin typeface="맑은 고딕" charset="0"/>
                <a:ea typeface="맑은 고딕" charset="0"/>
              </a:rPr>
              <a:t>켜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미</a:t>
            </a:r>
            <a:r>
              <a:rPr lang="en-US" altLang="ko-KR" sz="800">
                <a:latin typeface="맑은 고딕" charset="0"/>
                <a:ea typeface="맑은 고딕" charset="0"/>
              </a:rPr>
              <a:t>래</a:t>
            </a:r>
            <a:r>
              <a:rPr lang="en-US" altLang="ko-KR" sz="800">
                <a:latin typeface="맑은 고딕" charset="0"/>
                <a:ea typeface="맑은 고딕" charset="0"/>
              </a:rPr>
              <a:t>예</a:t>
            </a:r>
            <a:r>
              <a:rPr lang="en-US" altLang="ko-KR" sz="800">
                <a:latin typeface="맑은 고딕" charset="0"/>
                <a:ea typeface="맑은 고딕" charset="0"/>
              </a:rPr>
              <a:t>측</a:t>
            </a:r>
            <a:r>
              <a:rPr lang="en-US" altLang="ko-KR" sz="800">
                <a:latin typeface="맑은 고딕" charset="0"/>
                <a:ea typeface="맑은 고딕" charset="0"/>
              </a:rPr>
              <a:t>을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위</a:t>
            </a:r>
            <a:r>
              <a:rPr lang="en-US" altLang="ko-KR" sz="800">
                <a:latin typeface="맑은 고딕" charset="0"/>
                <a:ea typeface="맑은 고딕" charset="0"/>
              </a:rPr>
              <a:t>한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모</a:t>
            </a:r>
            <a:r>
              <a:rPr lang="en-US" altLang="ko-KR" sz="800">
                <a:latin typeface="맑은 고딕" charset="0"/>
                <a:ea typeface="맑은 고딕" charset="0"/>
              </a:rPr>
              <a:t>델</a:t>
            </a:r>
            <a:r>
              <a:rPr lang="en-US" altLang="ko-KR" sz="800">
                <a:latin typeface="맑은 고딕" charset="0"/>
                <a:ea typeface="맑은 고딕" charset="0"/>
              </a:rPr>
              <a:t>을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만</a:t>
            </a:r>
            <a:r>
              <a:rPr lang="en-US" altLang="ko-KR" sz="800">
                <a:latin typeface="맑은 고딕" charset="0"/>
                <a:ea typeface="맑은 고딕" charset="0"/>
              </a:rPr>
              <a:t>듭</a:t>
            </a:r>
            <a:r>
              <a:rPr lang="en-US" altLang="ko-KR" sz="800">
                <a:latin typeface="맑은 고딕" charset="0"/>
                <a:ea typeface="맑은 고딕" charset="0"/>
              </a:rPr>
              <a:t>니</a:t>
            </a:r>
            <a:r>
              <a:rPr lang="en-US" altLang="ko-KR" sz="800">
                <a:latin typeface="맑은 고딕" charset="0"/>
                <a:ea typeface="맑은 고딕" charset="0"/>
              </a:rPr>
              <a:t>다</a:t>
            </a:r>
            <a:r>
              <a:rPr lang="en-US" altLang="ko-KR" sz="800">
                <a:latin typeface="맑은 고딕" charset="0"/>
                <a:ea typeface="맑은 고딕" charset="0"/>
              </a:rPr>
              <a:t>.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주</a:t>
            </a:r>
            <a:r>
              <a:rPr lang="en-US" altLang="ko-KR" sz="800">
                <a:latin typeface="맑은 고딕" charset="0"/>
                <a:ea typeface="맑은 고딕" charset="0"/>
              </a:rPr>
              <a:t>식 </a:t>
            </a:r>
            <a:r>
              <a:rPr lang="en-US" altLang="ko-KR" sz="800">
                <a:latin typeface="맑은 고딕" charset="0"/>
                <a:ea typeface="맑은 고딕" charset="0"/>
              </a:rPr>
              <a:t>투</a:t>
            </a:r>
            <a:r>
              <a:rPr lang="en-US" altLang="ko-KR" sz="800">
                <a:latin typeface="맑은 고딕" charset="0"/>
                <a:ea typeface="맑은 고딕" charset="0"/>
              </a:rPr>
              <a:t>자</a:t>
            </a:r>
            <a:r>
              <a:rPr lang="en-US" altLang="ko-KR" sz="800">
                <a:latin typeface="맑은 고딕" charset="0"/>
                <a:ea typeface="맑은 고딕" charset="0"/>
              </a:rPr>
              <a:t>자</a:t>
            </a:r>
            <a:r>
              <a:rPr lang="en-US" altLang="ko-KR" sz="800">
                <a:latin typeface="맑은 고딕" charset="0"/>
                <a:ea typeface="맑은 고딕" charset="0"/>
              </a:rPr>
              <a:t>에</a:t>
            </a:r>
            <a:r>
              <a:rPr lang="en-US" altLang="ko-KR" sz="800">
                <a:latin typeface="맑은 고딕" charset="0"/>
                <a:ea typeface="맑은 고딕" charset="0"/>
              </a:rPr>
              <a:t>게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실</a:t>
            </a:r>
            <a:r>
              <a:rPr lang="en-US" altLang="ko-KR" sz="800">
                <a:latin typeface="맑은 고딕" charset="0"/>
                <a:ea typeface="맑은 고딕" charset="0"/>
              </a:rPr>
              <a:t>시</a:t>
            </a:r>
            <a:r>
              <a:rPr lang="en-US" altLang="ko-KR" sz="800">
                <a:latin typeface="맑은 고딕" charset="0"/>
                <a:ea typeface="맑은 고딕" charset="0"/>
              </a:rPr>
              <a:t>간</a:t>
            </a:r>
            <a:r>
              <a:rPr lang="en-US" altLang="ko-KR" sz="800">
                <a:latin typeface="맑은 고딕" charset="0"/>
                <a:ea typeface="맑은 고딕" charset="0"/>
              </a:rPr>
              <a:t>으</a:t>
            </a:r>
            <a:r>
              <a:rPr lang="en-US" altLang="ko-KR" sz="800">
                <a:latin typeface="맑은 고딕" charset="0"/>
                <a:ea typeface="맑은 고딕" charset="0"/>
              </a:rPr>
              <a:t>로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1</a:t>
            </a:r>
            <a:r>
              <a:rPr lang="en-US" altLang="ko-KR" sz="800">
                <a:latin typeface="맑은 고딕" charset="0"/>
                <a:ea typeface="맑은 고딕" charset="0"/>
              </a:rPr>
              <a:t>분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단</a:t>
            </a:r>
            <a:r>
              <a:rPr lang="en-US" altLang="ko-KR" sz="800">
                <a:latin typeface="맑은 고딕" charset="0"/>
                <a:ea typeface="맑은 고딕" charset="0"/>
              </a:rPr>
              <a:t>위</a:t>
            </a:r>
            <a:r>
              <a:rPr lang="en-US" altLang="ko-KR" sz="800">
                <a:latin typeface="맑은 고딕" charset="0"/>
                <a:ea typeface="맑은 고딕" charset="0"/>
              </a:rPr>
              <a:t>의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주</a:t>
            </a:r>
            <a:r>
              <a:rPr lang="en-US" altLang="ko-KR" sz="800">
                <a:latin typeface="맑은 고딕" charset="0"/>
                <a:ea typeface="맑은 고딕" charset="0"/>
              </a:rPr>
              <a:t>가</a:t>
            </a:r>
            <a:r>
              <a:rPr lang="en-US" altLang="ko-KR" sz="800">
                <a:latin typeface="맑은 고딕" charset="0"/>
                <a:ea typeface="맑은 고딕" charset="0"/>
              </a:rPr>
              <a:t>를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보</a:t>
            </a:r>
            <a:r>
              <a:rPr lang="en-US" altLang="ko-KR" sz="800">
                <a:latin typeface="맑은 고딕" charset="0"/>
                <a:ea typeface="맑은 고딕" charset="0"/>
              </a:rPr>
              <a:t>여</a:t>
            </a:r>
            <a:r>
              <a:rPr lang="en-US" altLang="ko-KR" sz="800">
                <a:latin typeface="맑은 고딕" charset="0"/>
                <a:ea typeface="맑은 고딕" charset="0"/>
              </a:rPr>
              <a:t>주</a:t>
            </a:r>
            <a:r>
              <a:rPr lang="en-US" altLang="ko-KR" sz="800">
                <a:latin typeface="맑은 고딕" charset="0"/>
                <a:ea typeface="맑은 고딕" charset="0"/>
              </a:rPr>
              <a:t>고</a:t>
            </a:r>
            <a:r>
              <a:rPr lang="en-US" altLang="ko-KR" sz="800">
                <a:latin typeface="맑은 고딕" charset="0"/>
                <a:ea typeface="맑은 고딕" charset="0"/>
              </a:rPr>
              <a:t>, 학습된 모델을 통해 1분 뒤의 예측주가를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계</a:t>
            </a:r>
            <a:r>
              <a:rPr lang="en-US" altLang="ko-KR" sz="800">
                <a:latin typeface="맑은 고딕" charset="0"/>
                <a:ea typeface="맑은 고딕" charset="0"/>
              </a:rPr>
              <a:t>속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갱</a:t>
            </a:r>
            <a:r>
              <a:rPr lang="en-US" altLang="ko-KR" sz="800">
                <a:latin typeface="맑은 고딕" charset="0"/>
                <a:ea typeface="맑은 고딕" charset="0"/>
              </a:rPr>
              <a:t>신</a:t>
            </a:r>
            <a:r>
              <a:rPr lang="en-US" altLang="ko-KR" sz="800">
                <a:latin typeface="맑은 고딕" charset="0"/>
                <a:ea typeface="맑은 고딕" charset="0"/>
              </a:rPr>
              <a:t>하</a:t>
            </a:r>
            <a:r>
              <a:rPr lang="en-US" altLang="ko-KR" sz="800">
                <a:latin typeface="맑은 고딕" charset="0"/>
                <a:ea typeface="맑은 고딕" charset="0"/>
              </a:rPr>
              <a:t>여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보</a:t>
            </a:r>
            <a:r>
              <a:rPr lang="en-US" altLang="ko-KR" sz="800">
                <a:latin typeface="맑은 고딕" charset="0"/>
                <a:ea typeface="맑은 고딕" charset="0"/>
              </a:rPr>
              <a:t>여</a:t>
            </a:r>
            <a:r>
              <a:rPr lang="en-US" altLang="ko-KR" sz="800">
                <a:latin typeface="맑은 고딕" charset="0"/>
                <a:ea typeface="맑은 고딕" charset="0"/>
              </a:rPr>
              <a:t>주</a:t>
            </a:r>
            <a:r>
              <a:rPr lang="en-US" altLang="ko-KR" sz="800">
                <a:latin typeface="맑은 고딕" charset="0"/>
                <a:ea typeface="맑은 고딕" charset="0"/>
              </a:rPr>
              <a:t>는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서</a:t>
            </a:r>
            <a:r>
              <a:rPr lang="en-US" altLang="ko-KR" sz="800">
                <a:latin typeface="맑은 고딕" charset="0"/>
                <a:ea typeface="맑은 고딕" charset="0"/>
              </a:rPr>
              <a:t>비</a:t>
            </a:r>
            <a:r>
              <a:rPr lang="en-US" altLang="ko-KR" sz="800">
                <a:latin typeface="맑은 고딕" charset="0"/>
                <a:ea typeface="맑은 고딕" charset="0"/>
              </a:rPr>
              <a:t>스</a:t>
            </a:r>
            <a:r>
              <a:rPr lang="en-US" altLang="ko-KR" sz="800">
                <a:latin typeface="맑은 고딕" charset="0"/>
                <a:ea typeface="맑은 고딕" charset="0"/>
              </a:rPr>
              <a:t>입</a:t>
            </a:r>
            <a:r>
              <a:rPr lang="en-US" altLang="ko-KR" sz="800">
                <a:latin typeface="맑은 고딕" charset="0"/>
                <a:ea typeface="맑은 고딕" charset="0"/>
              </a:rPr>
              <a:t>니</a:t>
            </a:r>
            <a:r>
              <a:rPr lang="en-US" altLang="ko-KR" sz="800">
                <a:latin typeface="맑은 고딕" charset="0"/>
                <a:ea typeface="맑은 고딕" charset="0"/>
              </a:rPr>
              <a:t>다</a:t>
            </a:r>
            <a:r>
              <a:rPr lang="en-US" altLang="ko-KR" sz="800">
                <a:latin typeface="맑은 고딕" charset="0"/>
                <a:ea typeface="맑은 고딕" charset="0"/>
              </a:rPr>
              <a:t>.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또</a:t>
            </a:r>
            <a:r>
              <a:rPr lang="en-US" altLang="ko-KR" sz="800">
                <a:latin typeface="맑은 고딕" charset="0"/>
                <a:ea typeface="맑은 고딕" charset="0"/>
              </a:rPr>
              <a:t>한</a:t>
            </a:r>
            <a:r>
              <a:rPr lang="en-US" altLang="ko-KR" sz="800">
                <a:latin typeface="맑은 고딕" charset="0"/>
                <a:ea typeface="맑은 고딕" charset="0"/>
              </a:rPr>
              <a:t>,</a:t>
            </a:r>
            <a:r>
              <a:rPr lang="en-US" altLang="ko-KR" sz="800">
                <a:latin typeface="맑은 고딕" charset="0"/>
                <a:ea typeface="맑은 고딕" charset="0"/>
              </a:rPr>
              <a:t> 대</a:t>
            </a:r>
            <a:r>
              <a:rPr lang="en-US" altLang="ko-KR" sz="800">
                <a:latin typeface="맑은 고딕" charset="0"/>
                <a:ea typeface="맑은 고딕" charset="0"/>
              </a:rPr>
              <a:t>략</a:t>
            </a:r>
            <a:r>
              <a:rPr lang="en-US" altLang="ko-KR" sz="800">
                <a:latin typeface="맑은 고딕" charset="0"/>
                <a:ea typeface="맑은 고딕" charset="0"/>
              </a:rPr>
              <a:t>적인 주가 변동을 확인하기 위하여 추가로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C</a:t>
            </a:r>
            <a:r>
              <a:rPr lang="en-US" altLang="ko-KR" sz="800">
                <a:latin typeface="맑은 고딕" charset="0"/>
                <a:ea typeface="맑은 고딕" charset="0"/>
              </a:rPr>
              <a:t>a</a:t>
            </a:r>
            <a:r>
              <a:rPr lang="en-US" altLang="ko-KR" sz="800">
                <a:latin typeface="맑은 고딕" charset="0"/>
                <a:ea typeface="맑은 고딕" charset="0"/>
              </a:rPr>
              <a:t>n</a:t>
            </a:r>
            <a:r>
              <a:rPr lang="en-US" altLang="ko-KR" sz="800">
                <a:latin typeface="맑은 고딕" charset="0"/>
                <a:ea typeface="맑은 고딕" charset="0"/>
              </a:rPr>
              <a:t>d</a:t>
            </a:r>
            <a:r>
              <a:rPr lang="en-US" altLang="ko-KR" sz="800">
                <a:latin typeface="맑은 고딕" charset="0"/>
                <a:ea typeface="맑은 고딕" charset="0"/>
              </a:rPr>
              <a:t>l</a:t>
            </a:r>
            <a:r>
              <a:rPr lang="en-US" altLang="ko-KR" sz="800">
                <a:latin typeface="맑은 고딕" charset="0"/>
                <a:ea typeface="맑은 고딕" charset="0"/>
              </a:rPr>
              <a:t>e</a:t>
            </a:r>
            <a:r>
              <a:rPr lang="en-US" altLang="ko-KR" sz="800">
                <a:latin typeface="맑은 고딕" charset="0"/>
                <a:ea typeface="맑은 고딕" charset="0"/>
              </a:rPr>
              <a:t>C</a:t>
            </a:r>
            <a:r>
              <a:rPr lang="en-US" altLang="ko-KR" sz="800">
                <a:latin typeface="맑은 고딕" charset="0"/>
                <a:ea typeface="맑은 고딕" charset="0"/>
              </a:rPr>
              <a:t>h</a:t>
            </a:r>
            <a:r>
              <a:rPr lang="en-US" altLang="ko-KR" sz="800">
                <a:latin typeface="맑은 고딕" charset="0"/>
                <a:ea typeface="맑은 고딕" charset="0"/>
              </a:rPr>
              <a:t>a</a:t>
            </a:r>
            <a:r>
              <a:rPr lang="en-US" altLang="ko-KR" sz="800">
                <a:latin typeface="맑은 고딕" charset="0"/>
                <a:ea typeface="맑은 고딕" charset="0"/>
              </a:rPr>
              <a:t>r</a:t>
            </a:r>
            <a:r>
              <a:rPr lang="en-US" altLang="ko-KR" sz="800">
                <a:latin typeface="맑은 고딕" charset="0"/>
                <a:ea typeface="맑은 고딕" charset="0"/>
              </a:rPr>
              <a:t>t</a:t>
            </a:r>
            <a:r>
              <a:rPr lang="en-US" altLang="ko-KR" sz="800">
                <a:latin typeface="맑은 고딕" charset="0"/>
                <a:ea typeface="맑은 고딕" charset="0"/>
              </a:rPr>
              <a:t>를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자</a:t>
            </a:r>
            <a:r>
              <a:rPr lang="en-US" altLang="ko-KR" sz="800">
                <a:latin typeface="맑은 고딕" charset="0"/>
                <a:ea typeface="맑은 고딕" charset="0"/>
              </a:rPr>
              <a:t>체</a:t>
            </a:r>
            <a:r>
              <a:rPr lang="en-US" altLang="ko-KR" sz="800">
                <a:latin typeface="맑은 고딕" charset="0"/>
                <a:ea typeface="맑은 고딕" charset="0"/>
              </a:rPr>
              <a:t>적</a:t>
            </a:r>
            <a:r>
              <a:rPr lang="en-US" altLang="ko-KR" sz="800">
                <a:latin typeface="맑은 고딕" charset="0"/>
                <a:ea typeface="맑은 고딕" charset="0"/>
              </a:rPr>
              <a:t>으</a:t>
            </a:r>
            <a:r>
              <a:rPr lang="en-US" altLang="ko-KR" sz="800">
                <a:latin typeface="맑은 고딕" charset="0"/>
                <a:ea typeface="맑은 고딕" charset="0"/>
              </a:rPr>
              <a:t>로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보</a:t>
            </a:r>
            <a:r>
              <a:rPr lang="en-US" altLang="ko-KR" sz="800">
                <a:latin typeface="맑은 고딕" charset="0"/>
                <a:ea typeface="맑은 고딕" charset="0"/>
              </a:rPr>
              <a:t>여</a:t>
            </a:r>
            <a:r>
              <a:rPr lang="en-US" altLang="ko-KR" sz="800">
                <a:latin typeface="맑은 고딕" charset="0"/>
                <a:ea typeface="맑은 고딕" charset="0"/>
              </a:rPr>
              <a:t>주</a:t>
            </a:r>
            <a:r>
              <a:rPr lang="en-US" altLang="ko-KR" sz="800">
                <a:latin typeface="맑은 고딕" charset="0"/>
                <a:ea typeface="맑은 고딕" charset="0"/>
              </a:rPr>
              <a:t>는</a:t>
            </a:r>
            <a:r>
              <a:rPr lang="en-US" altLang="ko-KR" sz="800">
                <a:latin typeface="맑은 고딕" charset="0"/>
                <a:ea typeface="맑은 고딕" charset="0"/>
              </a:rPr>
              <a:t> </a:t>
            </a:r>
            <a:r>
              <a:rPr lang="en-US" altLang="ko-KR" sz="800">
                <a:latin typeface="맑은 고딕" charset="0"/>
                <a:ea typeface="맑은 고딕" charset="0"/>
              </a:rPr>
              <a:t>서</a:t>
            </a:r>
            <a:r>
              <a:rPr lang="en-US" altLang="ko-KR" sz="800">
                <a:latin typeface="맑은 고딕" charset="0"/>
                <a:ea typeface="맑은 고딕" charset="0"/>
              </a:rPr>
              <a:t>비</a:t>
            </a:r>
            <a:r>
              <a:rPr lang="en-US" altLang="ko-KR" sz="800">
                <a:latin typeface="맑은 고딕" charset="0"/>
                <a:ea typeface="맑은 고딕" charset="0"/>
              </a:rPr>
              <a:t>스</a:t>
            </a:r>
            <a:r>
              <a:rPr lang="en-US" altLang="ko-KR" sz="800">
                <a:latin typeface="맑은 고딕" charset="0"/>
                <a:ea typeface="맑은 고딕" charset="0"/>
              </a:rPr>
              <a:t>입</a:t>
            </a:r>
            <a:r>
              <a:rPr lang="en-US" altLang="ko-KR" sz="800">
                <a:latin typeface="맑은 고딕" charset="0"/>
                <a:ea typeface="맑은 고딕" charset="0"/>
              </a:rPr>
              <a:t>니</a:t>
            </a:r>
            <a:r>
              <a:rPr lang="en-US" altLang="ko-KR" sz="800">
                <a:latin typeface="맑은 고딕" charset="0"/>
                <a:ea typeface="맑은 고딕" charset="0"/>
              </a:rPr>
              <a:t>다</a:t>
            </a:r>
            <a:r>
              <a:rPr lang="en-US" altLang="ko-KR" sz="800">
                <a:latin typeface="맑은 고딕" charset="0"/>
                <a:ea typeface="맑은 고딕" charset="0"/>
              </a:rPr>
              <a:t>.</a:t>
            </a:r>
            <a:r>
              <a:rPr lang="en-US" altLang="ko-KR" sz="800">
                <a:latin typeface="Malgun Gothic" charset="0"/>
                <a:ea typeface="Malgun Gothic" charset="0"/>
              </a:rPr>
              <a:t/>
            </a:r>
            <a:br>
              <a:rPr lang="en-US" altLang="ko-KR" sz="800">
                <a:latin typeface="Malgun Gothic" charset="0"/>
                <a:ea typeface="Malgun Gothic" charset="0"/>
              </a:rPr>
            </a:br>
            <a:endParaRPr lang="ko-KR" altLang="en-US" sz="800">
              <a:latin typeface="Malgun Gothic" charset="0"/>
              <a:ea typeface="Malgun Gothic" charset="0"/>
            </a:endParaRPr>
          </a:p>
          <a:p>
            <a:pPr marL="1270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>
                <a:latin typeface="Malgun Gothic" charset="0"/>
                <a:ea typeface="Malgun Gothic" charset="0"/>
              </a:rPr>
              <a:t>&lt;프</a:t>
            </a:r>
            <a:r>
              <a:rPr lang="en-US" altLang="ko-KR" sz="1000">
                <a:latin typeface="Malgun Gothic" charset="0"/>
                <a:ea typeface="Malgun Gothic" charset="0"/>
              </a:rPr>
              <a:t>로</a:t>
            </a:r>
            <a:r>
              <a:rPr lang="en-US" altLang="ko-KR" sz="1000">
                <a:latin typeface="Malgun Gothic" charset="0"/>
                <a:ea typeface="Malgun Gothic" charset="0"/>
              </a:rPr>
              <a:t>젝</a:t>
            </a:r>
            <a:r>
              <a:rPr lang="en-US" altLang="ko-KR" sz="1000">
                <a:latin typeface="Malgun Gothic" charset="0"/>
                <a:ea typeface="Malgun Gothic" charset="0"/>
              </a:rPr>
              <a:t>트</a:t>
            </a:r>
            <a:r>
              <a:rPr lang="en-US" altLang="ko-KR" sz="1000">
                <a:latin typeface="Malgun Gothic" charset="0"/>
                <a:ea typeface="Malgun Gothic" charset="0"/>
              </a:rPr>
              <a:t> </a:t>
            </a:r>
            <a:r>
              <a:rPr lang="en-US" altLang="ko-KR" sz="1000">
                <a:latin typeface="Malgun Gothic" charset="0"/>
                <a:ea typeface="Malgun Gothic" charset="0"/>
              </a:rPr>
              <a:t>구</a:t>
            </a:r>
            <a:r>
              <a:rPr lang="en-US" altLang="ko-KR" sz="1000">
                <a:latin typeface="Malgun Gothic" charset="0"/>
                <a:ea typeface="Malgun Gothic" charset="0"/>
              </a:rPr>
              <a:t>현</a:t>
            </a:r>
            <a:r>
              <a:rPr lang="en-US" altLang="ko-KR" sz="1000" spc="25">
                <a:latin typeface="Malgun Gothic" charset="0"/>
                <a:ea typeface="Malgun Gothic" charset="0"/>
              </a:rPr>
              <a:t> </a:t>
            </a:r>
            <a:r>
              <a:rPr lang="en-US" altLang="ko-KR" sz="1000">
                <a:latin typeface="Malgun Gothic" charset="0"/>
                <a:ea typeface="Malgun Gothic" charset="0"/>
              </a:rPr>
              <a:t>사</a:t>
            </a:r>
            <a:r>
              <a:rPr lang="en-US" altLang="ko-KR" sz="1000">
                <a:latin typeface="Malgun Gothic" charset="0"/>
                <a:ea typeface="Malgun Gothic" charset="0"/>
              </a:rPr>
              <a:t>항&gt;</a:t>
            </a:r>
            <a:endParaRPr lang="ko-KR" altLang="en-US" sz="1000">
              <a:latin typeface="Malgun Gothic" charset="0"/>
              <a:ea typeface="Malgun Gothic" charset="0"/>
            </a:endParaRPr>
          </a:p>
          <a:p>
            <a:pPr marL="1270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>
                <a:latin typeface="Malgun Gothic" charset="0"/>
                <a:ea typeface="Malgun Gothic" charset="0"/>
              </a:rPr>
              <a:t> -</a:t>
            </a:r>
            <a:r>
              <a:rPr lang="en-US" altLang="ko-KR" sz="800">
                <a:latin typeface="Malgun Gothic" charset="0"/>
                <a:ea typeface="Malgun Gothic" charset="0"/>
              </a:rPr>
              <a:t> 실</a:t>
            </a:r>
            <a:r>
              <a:rPr lang="en-US" altLang="ko-KR" sz="800">
                <a:latin typeface="Malgun Gothic" charset="0"/>
                <a:ea typeface="Malgun Gothic" charset="0"/>
              </a:rPr>
              <a:t>시</a:t>
            </a:r>
            <a:r>
              <a:rPr lang="en-US" altLang="ko-KR" sz="800">
                <a:latin typeface="Malgun Gothic" charset="0"/>
                <a:ea typeface="Malgun Gothic" charset="0"/>
              </a:rPr>
              <a:t>간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주</a:t>
            </a:r>
            <a:r>
              <a:rPr lang="en-US" altLang="ko-KR" sz="800">
                <a:latin typeface="Malgun Gothic" charset="0"/>
                <a:ea typeface="Malgun Gothic" charset="0"/>
              </a:rPr>
              <a:t>가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예</a:t>
            </a:r>
            <a:r>
              <a:rPr lang="en-US" altLang="ko-KR" sz="800">
                <a:latin typeface="Malgun Gothic" charset="0"/>
                <a:ea typeface="Malgun Gothic" charset="0"/>
              </a:rPr>
              <a:t>측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: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I</a:t>
            </a:r>
            <a:r>
              <a:rPr lang="en-US" altLang="ko-KR" sz="800">
                <a:latin typeface="Malgun Gothic" charset="0"/>
                <a:ea typeface="Malgun Gothic" charset="0"/>
              </a:rPr>
              <a:t>T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상</a:t>
            </a:r>
            <a:r>
              <a:rPr lang="en-US" altLang="ko-KR" sz="800">
                <a:latin typeface="Malgun Gothic" charset="0"/>
                <a:ea typeface="Malgun Gothic" charset="0"/>
              </a:rPr>
              <a:t>위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1</a:t>
            </a:r>
            <a:r>
              <a:rPr lang="en-US" altLang="ko-KR" sz="800">
                <a:latin typeface="Malgun Gothic" charset="0"/>
                <a:ea typeface="Malgun Gothic" charset="0"/>
              </a:rPr>
              <a:t>0</a:t>
            </a:r>
            <a:r>
              <a:rPr lang="en-US" altLang="ko-KR" sz="800">
                <a:latin typeface="Malgun Gothic" charset="0"/>
                <a:ea typeface="Malgun Gothic" charset="0"/>
              </a:rPr>
              <a:t>개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기</a:t>
            </a:r>
            <a:r>
              <a:rPr lang="en-US" altLang="ko-KR" sz="800">
                <a:latin typeface="Malgun Gothic" charset="0"/>
                <a:ea typeface="Malgun Gothic" charset="0"/>
              </a:rPr>
              <a:t>업</a:t>
            </a:r>
            <a:r>
              <a:rPr lang="en-US" altLang="ko-KR" sz="800">
                <a:latin typeface="Malgun Gothic" charset="0"/>
                <a:ea typeface="Malgun Gothic" charset="0"/>
              </a:rPr>
              <a:t>의 현재가와 거래량을 CYBOS API를 통해 </a:t>
            </a:r>
            <a:r>
              <a:rPr lang="en-US" altLang="ko-KR" sz="800">
                <a:latin typeface="Malgun Gothic" charset="0"/>
                <a:ea typeface="Malgun Gothic" charset="0"/>
              </a:rPr>
              <a:t>금</a:t>
            </a:r>
            <a:r>
              <a:rPr lang="en-US" altLang="ko-KR" sz="800">
                <a:latin typeface="Malgun Gothic" charset="0"/>
                <a:ea typeface="Malgun Gothic" charset="0"/>
              </a:rPr>
              <a:t>년</a:t>
            </a:r>
            <a:r>
              <a:rPr lang="en-US" altLang="ko-KR" sz="800">
                <a:latin typeface="Malgun Gothic" charset="0"/>
                <a:ea typeface="Malgun Gothic" charset="0"/>
              </a:rPr>
              <a:t>도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초</a:t>
            </a:r>
            <a:r>
              <a:rPr lang="en-US" altLang="ko-KR" sz="800">
                <a:latin typeface="Malgun Gothic" charset="0"/>
                <a:ea typeface="Malgun Gothic" charset="0"/>
              </a:rPr>
              <a:t>부</a:t>
            </a:r>
            <a:r>
              <a:rPr lang="en-US" altLang="ko-KR" sz="800">
                <a:latin typeface="Malgun Gothic" charset="0"/>
                <a:ea typeface="Malgun Gothic" charset="0"/>
              </a:rPr>
              <a:t>터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현</a:t>
            </a:r>
            <a:r>
              <a:rPr lang="en-US" altLang="ko-KR" sz="800">
                <a:latin typeface="Malgun Gothic" charset="0"/>
                <a:ea typeface="Malgun Gothic" charset="0"/>
              </a:rPr>
              <a:t>재</a:t>
            </a:r>
            <a:r>
              <a:rPr lang="en-US" altLang="ko-KR" sz="800">
                <a:latin typeface="Malgun Gothic" charset="0"/>
                <a:ea typeface="Malgun Gothic" charset="0"/>
              </a:rPr>
              <a:t>까</a:t>
            </a:r>
            <a:r>
              <a:rPr lang="en-US" altLang="ko-KR" sz="800">
                <a:latin typeface="Malgun Gothic" charset="0"/>
                <a:ea typeface="Malgun Gothic" charset="0"/>
              </a:rPr>
              <a:t>지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1</a:t>
            </a:r>
            <a:r>
              <a:rPr lang="en-US" altLang="ko-KR" sz="800">
                <a:latin typeface="Malgun Gothic" charset="0"/>
                <a:ea typeface="Malgun Gothic" charset="0"/>
              </a:rPr>
              <a:t>분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단</a:t>
            </a:r>
            <a:r>
              <a:rPr lang="en-US" altLang="ko-KR" sz="800">
                <a:latin typeface="Malgun Gothic" charset="0"/>
                <a:ea typeface="Malgun Gothic" charset="0"/>
              </a:rPr>
              <a:t>위</a:t>
            </a:r>
            <a:r>
              <a:rPr lang="en-US" altLang="ko-KR" sz="800">
                <a:latin typeface="Malgun Gothic" charset="0"/>
                <a:ea typeface="Malgun Gothic" charset="0"/>
              </a:rPr>
              <a:t>로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실</a:t>
            </a:r>
            <a:r>
              <a:rPr lang="en-US" altLang="ko-KR" sz="800">
                <a:latin typeface="Malgun Gothic" charset="0"/>
                <a:ea typeface="Malgun Gothic" charset="0"/>
              </a:rPr>
              <a:t>시</a:t>
            </a:r>
            <a:r>
              <a:rPr lang="en-US" altLang="ko-KR" sz="800">
                <a:latin typeface="Malgun Gothic" charset="0"/>
                <a:ea typeface="Malgun Gothic" charset="0"/>
              </a:rPr>
              <a:t>간</a:t>
            </a:r>
            <a:r>
              <a:rPr lang="en-US" altLang="ko-KR" sz="800">
                <a:latin typeface="Malgun Gothic" charset="0"/>
                <a:ea typeface="Malgun Gothic" charset="0"/>
              </a:rPr>
              <a:t>으</a:t>
            </a:r>
            <a:r>
              <a:rPr lang="en-US" altLang="ko-KR" sz="800">
                <a:latin typeface="Malgun Gothic" charset="0"/>
                <a:ea typeface="Malgun Gothic" charset="0"/>
              </a:rPr>
              <a:t>로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데</a:t>
            </a:r>
            <a:r>
              <a:rPr lang="en-US" altLang="ko-KR" sz="800">
                <a:latin typeface="Malgun Gothic" charset="0"/>
                <a:ea typeface="Malgun Gothic" charset="0"/>
              </a:rPr>
              <a:t>이</a:t>
            </a:r>
            <a:r>
              <a:rPr lang="en-US" altLang="ko-KR" sz="800">
                <a:latin typeface="Malgun Gothic" charset="0"/>
                <a:ea typeface="Malgun Gothic" charset="0"/>
              </a:rPr>
              <a:t>터</a:t>
            </a:r>
            <a:r>
              <a:rPr lang="en-US" altLang="ko-KR" sz="800">
                <a:latin typeface="Malgun Gothic" charset="0"/>
                <a:ea typeface="Malgun Gothic" charset="0"/>
              </a:rPr>
              <a:t>를 수집하는 자동화 Crawling 프로그</a:t>
            </a:r>
            <a:r>
              <a:rPr lang="en-US" altLang="ko-KR" sz="800">
                <a:latin typeface="Malgun Gothic" charset="0"/>
                <a:ea typeface="Malgun Gothic" charset="0"/>
              </a:rPr>
              <a:t>램</a:t>
            </a:r>
            <a:r>
              <a:rPr lang="en-US" altLang="ko-KR" sz="800">
                <a:latin typeface="Malgun Gothic" charset="0"/>
                <a:ea typeface="Malgun Gothic" charset="0"/>
              </a:rPr>
              <a:t>을 구축하였고, 수집한 데이터를 가져와 Ten</a:t>
            </a:r>
            <a:r>
              <a:rPr lang="en-US" altLang="ko-KR" sz="800">
                <a:latin typeface="Malgun Gothic" charset="0"/>
                <a:ea typeface="Malgun Gothic" charset="0"/>
              </a:rPr>
              <a:t>so</a:t>
            </a:r>
            <a:r>
              <a:rPr lang="en-US" altLang="ko-KR" sz="800">
                <a:latin typeface="Malgun Gothic" charset="0"/>
                <a:ea typeface="Malgun Gothic" charset="0"/>
              </a:rPr>
              <a:t>r</a:t>
            </a:r>
            <a:r>
              <a:rPr lang="en-US" altLang="ko-KR" sz="800">
                <a:latin typeface="Malgun Gothic" charset="0"/>
                <a:ea typeface="Malgun Gothic" charset="0"/>
              </a:rPr>
              <a:t>f</a:t>
            </a:r>
            <a:r>
              <a:rPr lang="en-US" altLang="ko-KR" sz="800">
                <a:latin typeface="Malgun Gothic" charset="0"/>
                <a:ea typeface="Malgun Gothic" charset="0"/>
              </a:rPr>
              <a:t>l</a:t>
            </a:r>
            <a:r>
              <a:rPr lang="en-US" altLang="ko-KR" sz="800">
                <a:latin typeface="Malgun Gothic" charset="0"/>
                <a:ea typeface="Malgun Gothic" charset="0"/>
              </a:rPr>
              <a:t>o</a:t>
            </a:r>
            <a:r>
              <a:rPr lang="en-US" altLang="ko-KR" sz="800">
                <a:latin typeface="Malgun Gothic" charset="0"/>
                <a:ea typeface="Malgun Gothic" charset="0"/>
              </a:rPr>
              <a:t>w</a:t>
            </a:r>
            <a:r>
              <a:rPr lang="en-US" altLang="ko-KR" sz="800">
                <a:latin typeface="Malgun Gothic" charset="0"/>
                <a:ea typeface="Malgun Gothic" charset="0"/>
              </a:rPr>
              <a:t>와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K</a:t>
            </a:r>
            <a:r>
              <a:rPr lang="en-US" altLang="ko-KR" sz="800">
                <a:latin typeface="Malgun Gothic" charset="0"/>
                <a:ea typeface="Malgun Gothic" charset="0"/>
              </a:rPr>
              <a:t>e</a:t>
            </a:r>
            <a:r>
              <a:rPr lang="en-US" altLang="ko-KR" sz="800">
                <a:latin typeface="Malgun Gothic" charset="0"/>
                <a:ea typeface="Malgun Gothic" charset="0"/>
              </a:rPr>
              <a:t>r</a:t>
            </a:r>
            <a:r>
              <a:rPr lang="en-US" altLang="ko-KR" sz="800">
                <a:latin typeface="Malgun Gothic" charset="0"/>
                <a:ea typeface="Malgun Gothic" charset="0"/>
              </a:rPr>
              <a:t>a</a:t>
            </a:r>
            <a:r>
              <a:rPr lang="en-US" altLang="ko-KR" sz="800">
                <a:latin typeface="Malgun Gothic" charset="0"/>
                <a:ea typeface="Malgun Gothic" charset="0"/>
              </a:rPr>
              <a:t>s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및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여</a:t>
            </a:r>
            <a:r>
              <a:rPr lang="en-US" altLang="ko-KR" sz="800">
                <a:latin typeface="Malgun Gothic" charset="0"/>
                <a:ea typeface="Malgun Gothic" charset="0"/>
              </a:rPr>
              <a:t>러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L</a:t>
            </a:r>
            <a:r>
              <a:rPr lang="en-US" altLang="ko-KR" sz="800">
                <a:latin typeface="Malgun Gothic" charset="0"/>
                <a:ea typeface="Malgun Gothic" charset="0"/>
              </a:rPr>
              <a:t>i</a:t>
            </a:r>
            <a:r>
              <a:rPr lang="en-US" altLang="ko-KR" sz="800">
                <a:latin typeface="Malgun Gothic" charset="0"/>
                <a:ea typeface="Malgun Gothic" charset="0"/>
              </a:rPr>
              <a:t>b</a:t>
            </a:r>
            <a:r>
              <a:rPr lang="en-US" altLang="ko-KR" sz="800">
                <a:latin typeface="Malgun Gothic" charset="0"/>
                <a:ea typeface="Malgun Gothic" charset="0"/>
              </a:rPr>
              <a:t>r</a:t>
            </a:r>
            <a:r>
              <a:rPr lang="en-US" altLang="ko-KR" sz="800">
                <a:latin typeface="Malgun Gothic" charset="0"/>
                <a:ea typeface="Malgun Gothic" charset="0"/>
              </a:rPr>
              <a:t>a</a:t>
            </a:r>
            <a:r>
              <a:rPr lang="en-US" altLang="ko-KR" sz="800">
                <a:latin typeface="Malgun Gothic" charset="0"/>
                <a:ea typeface="Malgun Gothic" charset="0"/>
              </a:rPr>
              <a:t>r</a:t>
            </a:r>
            <a:r>
              <a:rPr lang="en-US" altLang="ko-KR" sz="800">
                <a:latin typeface="Malgun Gothic" charset="0"/>
                <a:ea typeface="Malgun Gothic" charset="0"/>
              </a:rPr>
              <a:t>y</a:t>
            </a:r>
            <a:r>
              <a:rPr lang="en-US" altLang="ko-KR" sz="800">
                <a:latin typeface="Malgun Gothic" charset="0"/>
                <a:ea typeface="Malgun Gothic" charset="0"/>
              </a:rPr>
              <a:t>를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이</a:t>
            </a:r>
            <a:r>
              <a:rPr lang="en-US" altLang="ko-KR" sz="800">
                <a:latin typeface="Malgun Gothic" charset="0"/>
                <a:ea typeface="Malgun Gothic" charset="0"/>
              </a:rPr>
              <a:t>용</a:t>
            </a:r>
            <a:r>
              <a:rPr lang="en-US" altLang="ko-KR" sz="800">
                <a:latin typeface="Malgun Gothic" charset="0"/>
                <a:ea typeface="Malgun Gothic" charset="0"/>
              </a:rPr>
              <a:t>하</a:t>
            </a:r>
            <a:r>
              <a:rPr lang="en-US" altLang="ko-KR" sz="800">
                <a:latin typeface="Malgun Gothic" charset="0"/>
                <a:ea typeface="Malgun Gothic" charset="0"/>
              </a:rPr>
              <a:t>여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딥</a:t>
            </a:r>
            <a:r>
              <a:rPr lang="en-US" altLang="ko-KR" sz="800">
                <a:latin typeface="Malgun Gothic" charset="0"/>
                <a:ea typeface="Malgun Gothic" charset="0"/>
              </a:rPr>
              <a:t>러</a:t>
            </a:r>
            <a:r>
              <a:rPr lang="en-US" altLang="ko-KR" sz="800">
                <a:latin typeface="Malgun Gothic" charset="0"/>
                <a:ea typeface="Malgun Gothic" charset="0"/>
              </a:rPr>
              <a:t>닝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기</a:t>
            </a:r>
            <a:r>
              <a:rPr lang="en-US" altLang="ko-KR" sz="800">
                <a:latin typeface="Malgun Gothic" charset="0"/>
                <a:ea typeface="Malgun Gothic" charset="0"/>
              </a:rPr>
              <a:t>법</a:t>
            </a:r>
            <a:r>
              <a:rPr lang="en-US" altLang="ko-KR" sz="800">
                <a:latin typeface="Malgun Gothic" charset="0"/>
                <a:ea typeface="Malgun Gothic" charset="0"/>
              </a:rPr>
              <a:t>을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사</a:t>
            </a:r>
            <a:r>
              <a:rPr lang="en-US" altLang="ko-KR" sz="800">
                <a:latin typeface="Malgun Gothic" charset="0"/>
                <a:ea typeface="Malgun Gothic" charset="0"/>
              </a:rPr>
              <a:t>용</a:t>
            </a:r>
            <a:r>
              <a:rPr lang="en-US" altLang="ko-KR" sz="800">
                <a:latin typeface="Malgun Gothic" charset="0"/>
                <a:ea typeface="Malgun Gothic" charset="0"/>
              </a:rPr>
              <a:t>하</a:t>
            </a:r>
            <a:r>
              <a:rPr lang="en-US" altLang="ko-KR" sz="800">
                <a:latin typeface="Malgun Gothic" charset="0"/>
                <a:ea typeface="Malgun Gothic" charset="0"/>
              </a:rPr>
              <a:t>여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1</a:t>
            </a:r>
            <a:r>
              <a:rPr lang="en-US" altLang="ko-KR" sz="800">
                <a:latin typeface="Malgun Gothic" charset="0"/>
                <a:ea typeface="Malgun Gothic" charset="0"/>
              </a:rPr>
              <a:t>분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뒤</a:t>
            </a:r>
            <a:r>
              <a:rPr lang="en-US" altLang="ko-KR" sz="800">
                <a:latin typeface="Malgun Gothic" charset="0"/>
                <a:ea typeface="Malgun Gothic" charset="0"/>
              </a:rPr>
              <a:t>의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예</a:t>
            </a:r>
            <a:r>
              <a:rPr lang="en-US" altLang="ko-KR" sz="800">
                <a:latin typeface="Malgun Gothic" charset="0"/>
                <a:ea typeface="Malgun Gothic" charset="0"/>
              </a:rPr>
              <a:t>측</a:t>
            </a:r>
            <a:r>
              <a:rPr lang="en-US" altLang="ko-KR" sz="800">
                <a:latin typeface="Malgun Gothic" charset="0"/>
                <a:ea typeface="Malgun Gothic" charset="0"/>
              </a:rPr>
              <a:t>값</a:t>
            </a:r>
            <a:r>
              <a:rPr lang="en-US" altLang="ko-KR" sz="800">
                <a:latin typeface="Malgun Gothic" charset="0"/>
                <a:ea typeface="Malgun Gothic" charset="0"/>
              </a:rPr>
              <a:t>을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보</a:t>
            </a:r>
            <a:r>
              <a:rPr lang="en-US" altLang="ko-KR" sz="800">
                <a:latin typeface="Malgun Gothic" charset="0"/>
                <a:ea typeface="Malgun Gothic" charset="0"/>
              </a:rPr>
              <a:t>여</a:t>
            </a:r>
            <a:r>
              <a:rPr lang="en-US" altLang="ko-KR" sz="800">
                <a:latin typeface="Malgun Gothic" charset="0"/>
                <a:ea typeface="Malgun Gothic" charset="0"/>
              </a:rPr>
              <a:t>주</a:t>
            </a:r>
            <a:r>
              <a:rPr lang="en-US" altLang="ko-KR" sz="800">
                <a:latin typeface="Malgun Gothic" charset="0"/>
                <a:ea typeface="Malgun Gothic" charset="0"/>
              </a:rPr>
              <a:t>고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이</a:t>
            </a:r>
            <a:r>
              <a:rPr lang="en-US" altLang="ko-KR" sz="800">
                <a:latin typeface="Malgun Gothic" charset="0"/>
                <a:ea typeface="Malgun Gothic" charset="0"/>
              </a:rPr>
              <a:t>를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D</a:t>
            </a:r>
            <a:r>
              <a:rPr lang="en-US" altLang="ko-KR" sz="800">
                <a:latin typeface="Malgun Gothic" charset="0"/>
                <a:ea typeface="Malgun Gothic" charset="0"/>
              </a:rPr>
              <a:t>j</a:t>
            </a:r>
            <a:r>
              <a:rPr lang="en-US" altLang="ko-KR" sz="800">
                <a:latin typeface="Malgun Gothic" charset="0"/>
                <a:ea typeface="Malgun Gothic" charset="0"/>
              </a:rPr>
              <a:t>a</a:t>
            </a:r>
            <a:r>
              <a:rPr lang="en-US" altLang="ko-KR" sz="800">
                <a:latin typeface="Malgun Gothic" charset="0"/>
                <a:ea typeface="Malgun Gothic" charset="0"/>
              </a:rPr>
              <a:t>n</a:t>
            </a:r>
            <a:r>
              <a:rPr lang="en-US" altLang="ko-KR" sz="800">
                <a:latin typeface="Malgun Gothic" charset="0"/>
                <a:ea typeface="Malgun Gothic" charset="0"/>
              </a:rPr>
              <a:t>g</a:t>
            </a:r>
            <a:r>
              <a:rPr lang="en-US" altLang="ko-KR" sz="800">
                <a:latin typeface="Malgun Gothic" charset="0"/>
                <a:ea typeface="Malgun Gothic" charset="0"/>
              </a:rPr>
              <a:t>o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S</a:t>
            </a:r>
            <a:r>
              <a:rPr lang="en-US" altLang="ko-KR" sz="800">
                <a:latin typeface="Malgun Gothic" charset="0"/>
                <a:ea typeface="Malgun Gothic" charset="0"/>
              </a:rPr>
              <a:t>e</a:t>
            </a:r>
            <a:r>
              <a:rPr lang="en-US" altLang="ko-KR" sz="800">
                <a:latin typeface="Malgun Gothic" charset="0"/>
                <a:ea typeface="Malgun Gothic" charset="0"/>
              </a:rPr>
              <a:t>r</a:t>
            </a:r>
            <a:r>
              <a:rPr lang="en-US" altLang="ko-KR" sz="800">
                <a:latin typeface="Malgun Gothic" charset="0"/>
                <a:ea typeface="Malgun Gothic" charset="0"/>
              </a:rPr>
              <a:t>v</a:t>
            </a:r>
            <a:r>
              <a:rPr lang="en-US" altLang="ko-KR" sz="800">
                <a:latin typeface="Malgun Gothic" charset="0"/>
                <a:ea typeface="Malgun Gothic" charset="0"/>
              </a:rPr>
              <a:t>e</a:t>
            </a:r>
            <a:r>
              <a:rPr lang="en-US" altLang="ko-KR" sz="800">
                <a:latin typeface="Malgun Gothic" charset="0"/>
                <a:ea typeface="Malgun Gothic" charset="0"/>
              </a:rPr>
              <a:t>r</a:t>
            </a:r>
            <a:r>
              <a:rPr lang="en-US" altLang="ko-KR" sz="800">
                <a:latin typeface="Malgun Gothic" charset="0"/>
                <a:ea typeface="Malgun Gothic" charset="0"/>
              </a:rPr>
              <a:t>를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통</a:t>
            </a:r>
            <a:r>
              <a:rPr lang="en-US" altLang="ko-KR" sz="800">
                <a:latin typeface="Malgun Gothic" charset="0"/>
                <a:ea typeface="Malgun Gothic" charset="0"/>
              </a:rPr>
              <a:t>해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실</a:t>
            </a:r>
            <a:r>
              <a:rPr lang="en-US" altLang="ko-KR" sz="800">
                <a:latin typeface="Malgun Gothic" charset="0"/>
                <a:ea typeface="Malgun Gothic" charset="0"/>
              </a:rPr>
              <a:t>시</a:t>
            </a:r>
            <a:r>
              <a:rPr lang="en-US" altLang="ko-KR" sz="800">
                <a:latin typeface="Malgun Gothic" charset="0"/>
                <a:ea typeface="Malgun Gothic" charset="0"/>
              </a:rPr>
              <a:t>간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데</a:t>
            </a:r>
            <a:r>
              <a:rPr lang="en-US" altLang="ko-KR" sz="800">
                <a:latin typeface="Malgun Gothic" charset="0"/>
                <a:ea typeface="Malgun Gothic" charset="0"/>
              </a:rPr>
              <a:t>이</a:t>
            </a:r>
            <a:r>
              <a:rPr lang="en-US" altLang="ko-KR" sz="800">
                <a:latin typeface="Malgun Gothic" charset="0"/>
                <a:ea typeface="Malgun Gothic" charset="0"/>
              </a:rPr>
              <a:t>터</a:t>
            </a:r>
            <a:r>
              <a:rPr lang="en-US" altLang="ko-KR" sz="800">
                <a:latin typeface="Malgun Gothic" charset="0"/>
                <a:ea typeface="Malgun Gothic" charset="0"/>
              </a:rPr>
              <a:t>와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예</a:t>
            </a:r>
            <a:r>
              <a:rPr lang="en-US" altLang="ko-KR" sz="800">
                <a:latin typeface="Malgun Gothic" charset="0"/>
                <a:ea typeface="Malgun Gothic" charset="0"/>
              </a:rPr>
              <a:t>측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데</a:t>
            </a:r>
            <a:r>
              <a:rPr lang="en-US" altLang="ko-KR" sz="800">
                <a:latin typeface="Malgun Gothic" charset="0"/>
                <a:ea typeface="Malgun Gothic" charset="0"/>
              </a:rPr>
              <a:t>이</a:t>
            </a:r>
            <a:r>
              <a:rPr lang="en-US" altLang="ko-KR" sz="800">
                <a:latin typeface="Malgun Gothic" charset="0"/>
                <a:ea typeface="Malgun Gothic" charset="0"/>
              </a:rPr>
              <a:t>터</a:t>
            </a:r>
            <a:r>
              <a:rPr lang="en-US" altLang="ko-KR" sz="800">
                <a:latin typeface="Malgun Gothic" charset="0"/>
                <a:ea typeface="Malgun Gothic" charset="0"/>
              </a:rPr>
              <a:t>를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시</a:t>
            </a:r>
            <a:r>
              <a:rPr lang="en-US" altLang="ko-KR" sz="800">
                <a:latin typeface="Malgun Gothic" charset="0"/>
                <a:ea typeface="Malgun Gothic" charset="0"/>
              </a:rPr>
              <a:t>각</a:t>
            </a:r>
            <a:r>
              <a:rPr lang="en-US" altLang="ko-KR" sz="800">
                <a:latin typeface="Malgun Gothic" charset="0"/>
                <a:ea typeface="Malgun Gothic" charset="0"/>
              </a:rPr>
              <a:t>화</a:t>
            </a:r>
            <a:r>
              <a:rPr lang="en-US" altLang="ko-KR" sz="800">
                <a:latin typeface="Malgun Gothic" charset="0"/>
                <a:ea typeface="Malgun Gothic" charset="0"/>
              </a:rPr>
              <a:t>하</a:t>
            </a:r>
            <a:r>
              <a:rPr lang="en-US" altLang="ko-KR" sz="800">
                <a:latin typeface="Malgun Gothic" charset="0"/>
                <a:ea typeface="Malgun Gothic" charset="0"/>
              </a:rPr>
              <a:t>는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서</a:t>
            </a:r>
            <a:r>
              <a:rPr lang="en-US" altLang="ko-KR" sz="800">
                <a:latin typeface="Malgun Gothic" charset="0"/>
                <a:ea typeface="Malgun Gothic" charset="0"/>
              </a:rPr>
              <a:t>비</a:t>
            </a:r>
            <a:r>
              <a:rPr lang="en-US" altLang="ko-KR" sz="800">
                <a:latin typeface="Malgun Gothic" charset="0"/>
                <a:ea typeface="Malgun Gothic" charset="0"/>
              </a:rPr>
              <a:t>스입</a:t>
            </a:r>
            <a:r>
              <a:rPr lang="en-US" altLang="ko-KR" sz="800">
                <a:latin typeface="Malgun Gothic" charset="0"/>
                <a:ea typeface="Malgun Gothic" charset="0"/>
              </a:rPr>
              <a:t>니</a:t>
            </a:r>
            <a:r>
              <a:rPr lang="en-US" altLang="ko-KR" sz="800">
                <a:latin typeface="Malgun Gothic" charset="0"/>
                <a:ea typeface="Malgun Gothic" charset="0"/>
              </a:rPr>
              <a:t>다</a:t>
            </a:r>
            <a:r>
              <a:rPr lang="en-US" altLang="ko-KR" sz="800">
                <a:latin typeface="Malgun Gothic" charset="0"/>
                <a:ea typeface="Malgun Gothic" charset="0"/>
              </a:rPr>
              <a:t>.</a:t>
            </a:r>
            <a:endParaRPr lang="ko-KR" altLang="en-US" sz="800">
              <a:latin typeface="Malgun Gothic" charset="0"/>
              <a:ea typeface="Malgun Gothic" charset="0"/>
            </a:endParaRPr>
          </a:p>
          <a:p>
            <a:pPr marL="1270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-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데</a:t>
            </a:r>
            <a:r>
              <a:rPr lang="en-US" altLang="ko-KR" sz="800">
                <a:latin typeface="Malgun Gothic" charset="0"/>
                <a:ea typeface="Malgun Gothic" charset="0"/>
              </a:rPr>
              <a:t>이</a:t>
            </a:r>
            <a:r>
              <a:rPr lang="en-US" altLang="ko-KR" sz="800">
                <a:latin typeface="Malgun Gothic" charset="0"/>
                <a:ea typeface="Malgun Gothic" charset="0"/>
              </a:rPr>
              <a:t>터</a:t>
            </a:r>
            <a:r>
              <a:rPr lang="en-US" altLang="ko-KR" sz="800">
                <a:latin typeface="Malgun Gothic" charset="0"/>
                <a:ea typeface="Malgun Gothic" charset="0"/>
              </a:rPr>
              <a:t> 시각화 : 대신증권 API인 CYBO</a:t>
            </a:r>
            <a:r>
              <a:rPr lang="en-US" altLang="ko-KR" sz="800">
                <a:latin typeface="Malgun Gothic" charset="0"/>
                <a:ea typeface="Malgun Gothic" charset="0"/>
              </a:rPr>
              <a:t>S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P</a:t>
            </a:r>
            <a:r>
              <a:rPr lang="en-US" altLang="ko-KR" sz="800">
                <a:latin typeface="Malgun Gothic" charset="0"/>
                <a:ea typeface="Malgun Gothic" charset="0"/>
              </a:rPr>
              <a:t>L</a:t>
            </a:r>
            <a:r>
              <a:rPr lang="en-US" altLang="ko-KR" sz="800">
                <a:latin typeface="Malgun Gothic" charset="0"/>
                <a:ea typeface="Malgun Gothic" charset="0"/>
              </a:rPr>
              <a:t>U</a:t>
            </a:r>
            <a:r>
              <a:rPr lang="en-US" altLang="ko-KR" sz="800">
                <a:latin typeface="Malgun Gothic" charset="0"/>
                <a:ea typeface="Malgun Gothic" charset="0"/>
              </a:rPr>
              <a:t>S</a:t>
            </a:r>
            <a:r>
              <a:rPr lang="en-US" altLang="ko-KR" sz="800">
                <a:latin typeface="Malgun Gothic" charset="0"/>
                <a:ea typeface="Malgun Gothic" charset="0"/>
              </a:rPr>
              <a:t>를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사</a:t>
            </a:r>
            <a:r>
              <a:rPr lang="en-US" altLang="ko-KR" sz="800">
                <a:latin typeface="Malgun Gothic" charset="0"/>
                <a:ea typeface="Malgun Gothic" charset="0"/>
              </a:rPr>
              <a:t>용</a:t>
            </a:r>
            <a:r>
              <a:rPr lang="en-US" altLang="ko-KR" sz="800">
                <a:latin typeface="Malgun Gothic" charset="0"/>
                <a:ea typeface="Malgun Gothic" charset="0"/>
              </a:rPr>
              <a:t>하</a:t>
            </a:r>
            <a:r>
              <a:rPr lang="en-US" altLang="ko-KR" sz="800">
                <a:latin typeface="Malgun Gothic" charset="0"/>
                <a:ea typeface="Malgun Gothic" charset="0"/>
              </a:rPr>
              <a:t>여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상</a:t>
            </a:r>
            <a:r>
              <a:rPr lang="en-US" altLang="ko-KR" sz="800">
                <a:latin typeface="Malgun Gothic" charset="0"/>
                <a:ea typeface="Malgun Gothic" charset="0"/>
              </a:rPr>
              <a:t>위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I</a:t>
            </a:r>
            <a:r>
              <a:rPr lang="en-US" altLang="ko-KR" sz="800">
                <a:latin typeface="Malgun Gothic" charset="0"/>
                <a:ea typeface="Malgun Gothic" charset="0"/>
              </a:rPr>
              <a:t>T</a:t>
            </a:r>
            <a:r>
              <a:rPr lang="en-US" altLang="ko-KR" sz="800">
                <a:latin typeface="Malgun Gothic" charset="0"/>
                <a:ea typeface="Malgun Gothic" charset="0"/>
              </a:rPr>
              <a:t>기</a:t>
            </a:r>
            <a:r>
              <a:rPr lang="en-US" altLang="ko-KR" sz="800">
                <a:latin typeface="Malgun Gothic" charset="0"/>
                <a:ea typeface="Malgun Gothic" charset="0"/>
              </a:rPr>
              <a:t>업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1</a:t>
            </a:r>
            <a:r>
              <a:rPr lang="en-US" altLang="ko-KR" sz="800">
                <a:latin typeface="Malgun Gothic" charset="0"/>
                <a:ea typeface="Malgun Gothic" charset="0"/>
              </a:rPr>
              <a:t>0</a:t>
            </a:r>
            <a:r>
              <a:rPr lang="en-US" altLang="ko-KR" sz="800">
                <a:latin typeface="Malgun Gothic" charset="0"/>
                <a:ea typeface="Malgun Gothic" charset="0"/>
              </a:rPr>
              <a:t>개</a:t>
            </a:r>
            <a:r>
              <a:rPr lang="en-US" altLang="ko-KR" sz="800">
                <a:latin typeface="Malgun Gothic" charset="0"/>
                <a:ea typeface="Malgun Gothic" charset="0"/>
              </a:rPr>
              <a:t>를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금년도 1월 1일부터 현재까지 주식 종가, 시가</a:t>
            </a:r>
            <a:r>
              <a:rPr lang="en-US" altLang="ko-KR" sz="800">
                <a:latin typeface="Malgun Gothic" charset="0"/>
                <a:ea typeface="Malgun Gothic" charset="0"/>
              </a:rPr>
              <a:t>,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최</a:t>
            </a:r>
            <a:r>
              <a:rPr lang="en-US" altLang="ko-KR" sz="800">
                <a:latin typeface="Malgun Gothic" charset="0"/>
                <a:ea typeface="Malgun Gothic" charset="0"/>
              </a:rPr>
              <a:t>고</a:t>
            </a:r>
            <a:r>
              <a:rPr lang="en-US" altLang="ko-KR" sz="800">
                <a:latin typeface="Malgun Gothic" charset="0"/>
                <a:ea typeface="Malgun Gothic" charset="0"/>
              </a:rPr>
              <a:t>가</a:t>
            </a:r>
            <a:r>
              <a:rPr lang="en-US" altLang="ko-KR" sz="800">
                <a:latin typeface="Malgun Gothic" charset="0"/>
                <a:ea typeface="Malgun Gothic" charset="0"/>
              </a:rPr>
              <a:t>,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최</a:t>
            </a:r>
            <a:r>
              <a:rPr lang="en-US" altLang="ko-KR" sz="800">
                <a:latin typeface="Malgun Gothic" charset="0"/>
                <a:ea typeface="Malgun Gothic" charset="0"/>
              </a:rPr>
              <a:t>저</a:t>
            </a:r>
            <a:r>
              <a:rPr lang="en-US" altLang="ko-KR" sz="800">
                <a:latin typeface="Malgun Gothic" charset="0"/>
                <a:ea typeface="Malgun Gothic" charset="0"/>
              </a:rPr>
              <a:t>가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등</a:t>
            </a:r>
            <a:r>
              <a:rPr lang="en-US" altLang="ko-KR" sz="800">
                <a:latin typeface="Malgun Gothic" charset="0"/>
                <a:ea typeface="Malgun Gothic" charset="0"/>
              </a:rPr>
              <a:t>의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방</a:t>
            </a:r>
            <a:r>
              <a:rPr lang="en-US" altLang="ko-KR" sz="800">
                <a:latin typeface="Malgun Gothic" charset="0"/>
                <a:ea typeface="Malgun Gothic" charset="0"/>
              </a:rPr>
              <a:t>대</a:t>
            </a:r>
            <a:r>
              <a:rPr lang="en-US" altLang="ko-KR" sz="800">
                <a:latin typeface="Malgun Gothic" charset="0"/>
                <a:ea typeface="Malgun Gothic" charset="0"/>
              </a:rPr>
              <a:t>한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양</a:t>
            </a:r>
            <a:r>
              <a:rPr lang="en-US" altLang="ko-KR" sz="800">
                <a:latin typeface="Malgun Gothic" charset="0"/>
                <a:ea typeface="Malgun Gothic" charset="0"/>
              </a:rPr>
              <a:t>의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데</a:t>
            </a:r>
            <a:r>
              <a:rPr lang="en-US" altLang="ko-KR" sz="800">
                <a:latin typeface="Malgun Gothic" charset="0"/>
                <a:ea typeface="Malgun Gothic" charset="0"/>
              </a:rPr>
              <a:t>이</a:t>
            </a:r>
            <a:r>
              <a:rPr lang="en-US" altLang="ko-KR" sz="800">
                <a:latin typeface="Malgun Gothic" charset="0"/>
                <a:ea typeface="Malgun Gothic" charset="0"/>
              </a:rPr>
              <a:t>터</a:t>
            </a:r>
            <a:r>
              <a:rPr lang="en-US" altLang="ko-KR" sz="800">
                <a:latin typeface="Malgun Gothic" charset="0"/>
                <a:ea typeface="Malgun Gothic" charset="0"/>
              </a:rPr>
              <a:t>를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한</a:t>
            </a:r>
            <a:r>
              <a:rPr lang="en-US" altLang="ko-KR" sz="800">
                <a:latin typeface="Malgun Gothic" charset="0"/>
                <a:ea typeface="Malgun Gothic" charset="0"/>
              </a:rPr>
              <a:t>눈</a:t>
            </a:r>
            <a:r>
              <a:rPr lang="en-US" altLang="ko-KR" sz="800">
                <a:latin typeface="Malgun Gothic" charset="0"/>
                <a:ea typeface="Malgun Gothic" charset="0"/>
              </a:rPr>
              <a:t>에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파</a:t>
            </a:r>
            <a:r>
              <a:rPr lang="en-US" altLang="ko-KR" sz="800">
                <a:latin typeface="Malgun Gothic" charset="0"/>
                <a:ea typeface="Malgun Gothic" charset="0"/>
              </a:rPr>
              <a:t>악</a:t>
            </a:r>
            <a:r>
              <a:rPr lang="en-US" altLang="ko-KR" sz="800">
                <a:latin typeface="Malgun Gothic" charset="0"/>
                <a:ea typeface="Malgun Gothic" charset="0"/>
              </a:rPr>
              <a:t>할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수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있</a:t>
            </a:r>
            <a:r>
              <a:rPr lang="en-US" altLang="ko-KR" sz="800">
                <a:latin typeface="Malgun Gothic" charset="0"/>
                <a:ea typeface="Malgun Gothic" charset="0"/>
              </a:rPr>
              <a:t>도</a:t>
            </a:r>
            <a:r>
              <a:rPr lang="en-US" altLang="ko-KR" sz="800">
                <a:latin typeface="Malgun Gothic" charset="0"/>
                <a:ea typeface="Malgun Gothic" charset="0"/>
              </a:rPr>
              <a:t>록</a:t>
            </a:r>
            <a:r>
              <a:rPr lang="en-US" altLang="ko-KR" sz="800">
                <a:latin typeface="Malgun Gothic" charset="0"/>
                <a:ea typeface="Malgun Gothic" charset="0"/>
              </a:rPr>
              <a:t> 캔</a:t>
            </a:r>
            <a:r>
              <a:rPr lang="en-US" altLang="ko-KR" sz="800">
                <a:latin typeface="Malgun Gothic" charset="0"/>
                <a:ea typeface="Malgun Gothic" charset="0"/>
              </a:rPr>
              <a:t>들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차</a:t>
            </a:r>
            <a:r>
              <a:rPr lang="en-US" altLang="ko-KR" sz="800">
                <a:latin typeface="Malgun Gothic" charset="0"/>
                <a:ea typeface="Malgun Gothic" charset="0"/>
              </a:rPr>
              <a:t>트</a:t>
            </a:r>
            <a:r>
              <a:rPr lang="en-US" altLang="ko-KR" sz="800">
                <a:latin typeface="Malgun Gothic" charset="0"/>
                <a:ea typeface="Malgun Gothic" charset="0"/>
              </a:rPr>
              <a:t>로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보</a:t>
            </a:r>
            <a:r>
              <a:rPr lang="en-US" altLang="ko-KR" sz="800">
                <a:latin typeface="Malgun Gothic" charset="0"/>
                <a:ea typeface="Malgun Gothic" charset="0"/>
              </a:rPr>
              <a:t>여</a:t>
            </a:r>
            <a:r>
              <a:rPr lang="en-US" altLang="ko-KR" sz="800">
                <a:latin typeface="Malgun Gothic" charset="0"/>
                <a:ea typeface="Malgun Gothic" charset="0"/>
              </a:rPr>
              <a:t>주</a:t>
            </a:r>
            <a:r>
              <a:rPr lang="en-US" altLang="ko-KR" sz="800">
                <a:latin typeface="Malgun Gothic" charset="0"/>
                <a:ea typeface="Malgun Gothic" charset="0"/>
              </a:rPr>
              <a:t>는</a:t>
            </a:r>
            <a:r>
              <a:rPr lang="en-US" altLang="ko-KR" sz="800">
                <a:latin typeface="Malgun Gothic" charset="0"/>
                <a:ea typeface="Malgun Gothic" charset="0"/>
              </a:rPr>
              <a:t> </a:t>
            </a:r>
            <a:r>
              <a:rPr lang="en-US" altLang="ko-KR" sz="800">
                <a:latin typeface="Malgun Gothic" charset="0"/>
                <a:ea typeface="Malgun Gothic" charset="0"/>
              </a:rPr>
              <a:t>서</a:t>
            </a:r>
            <a:r>
              <a:rPr lang="en-US" altLang="ko-KR" sz="800">
                <a:latin typeface="Malgun Gothic" charset="0"/>
                <a:ea typeface="Malgun Gothic" charset="0"/>
              </a:rPr>
              <a:t>비</a:t>
            </a:r>
            <a:r>
              <a:rPr lang="en-US" altLang="ko-KR" sz="800">
                <a:latin typeface="Malgun Gothic" charset="0"/>
                <a:ea typeface="Malgun Gothic" charset="0"/>
              </a:rPr>
              <a:t>스</a:t>
            </a:r>
            <a:r>
              <a:rPr lang="en-US" altLang="ko-KR" sz="800">
                <a:latin typeface="Malgun Gothic" charset="0"/>
                <a:ea typeface="Malgun Gothic" charset="0"/>
              </a:rPr>
              <a:t>입</a:t>
            </a:r>
            <a:r>
              <a:rPr lang="en-US" altLang="ko-KR" sz="800">
                <a:latin typeface="Malgun Gothic" charset="0"/>
                <a:ea typeface="Malgun Gothic" charset="0"/>
              </a:rPr>
              <a:t>니</a:t>
            </a:r>
            <a:r>
              <a:rPr lang="en-US" altLang="ko-KR" sz="800">
                <a:latin typeface="Malgun Gothic" charset="0"/>
                <a:ea typeface="Malgun Gothic" charset="0"/>
              </a:rPr>
              <a:t>다</a:t>
            </a:r>
            <a:r>
              <a:rPr lang="en-US" altLang="ko-KR" sz="800">
                <a:latin typeface="Malgun Gothic" charset="0"/>
                <a:ea typeface="Malgun Gothic" charset="0"/>
              </a:rPr>
              <a:t>.</a:t>
            </a:r>
            <a:endParaRPr lang="ko-KR" altLang="en-US" sz="800">
              <a:latin typeface="Malgun Gothic" charset="0"/>
              <a:ea typeface="Malgun Gothic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Department Of </a:t>
            </a:r>
            <a:r>
              <a:rPr spc="-5" dirty="0"/>
              <a:t>Computer</a:t>
            </a:r>
            <a:r>
              <a:rPr spc="0" dirty="0"/>
              <a:t> </a:t>
            </a:r>
            <a:r>
              <a:rPr dirty="0"/>
              <a:t>Science</a:t>
            </a:r>
          </a:p>
        </p:txBody>
      </p:sp>
      <p:sp>
        <p:nvSpPr>
          <p:cNvPr id="7" name="AutoShape 4"/>
          <p:cNvSpPr>
            <a:spLocks noChangeAspect="1" noChangeArrowheads="1"/>
          </p:cNvSpPr>
          <p:nvPr/>
        </p:nvSpPr>
        <p:spPr bwMode="auto">
          <a:xfrm>
            <a:off x="168275" y="-1447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>
            <a:off x="320675" y="762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 rot="0">
            <a:off x="302895" y="5237480"/>
            <a:ext cx="1160145" cy="2476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>
                <a:latin typeface="Malgun Gothic" charset="0"/>
                <a:ea typeface="Malgun Gothic" charset="0"/>
              </a:rPr>
              <a:t>&lt;시스템</a:t>
            </a:r>
            <a:r>
              <a:rPr lang="en-US" altLang="ko-KR" sz="1000">
                <a:latin typeface="Malgun Gothic" charset="0"/>
                <a:ea typeface="Calibri" charset="0"/>
              </a:rPr>
              <a:t> </a:t>
            </a:r>
            <a:r>
              <a:rPr lang="en-US" altLang="ko-KR" sz="1000">
                <a:latin typeface="Malgun Gothic" charset="0"/>
                <a:ea typeface="Malgun Gothic" charset="0"/>
              </a:rPr>
              <a:t>구</a:t>
            </a:r>
            <a:r>
              <a:rPr lang="en-US" altLang="ko-KR" sz="1000">
                <a:latin typeface="Malgun Gothic" charset="0"/>
                <a:ea typeface="Malgun Gothic" charset="0"/>
              </a:rPr>
              <a:t>성도&gt;</a:t>
            </a:r>
            <a:endParaRPr lang="ko-KR" altLang="en-US" sz="1000">
              <a:latin typeface="Malgun Gothic" charset="0"/>
              <a:ea typeface="Malgun Gothic" charset="0"/>
            </a:endParaRPr>
          </a:p>
        </p:txBody>
      </p:sp>
      <p:sp>
        <p:nvSpPr>
          <p:cNvPr id="30" name="object 3"/>
          <p:cNvSpPr txBox="1">
            <a:spLocks/>
          </p:cNvSpPr>
          <p:nvPr/>
        </p:nvSpPr>
        <p:spPr>
          <a:xfrm rot="0">
            <a:off x="3919855" y="1699260"/>
            <a:ext cx="1064260" cy="137160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defTabSz="914400" eaLnBrk="1" latinLnBrk="1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800">
                <a:latin typeface="맑은 고딕" charset="0"/>
                <a:ea typeface="맑은 고딕" charset="0"/>
              </a:rPr>
              <a:t>이신일(2011301062)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543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54</Paragraphs>
  <Words>233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vicki</dc:creator>
  <cp:lastModifiedBy>이 신일</cp:lastModifiedBy>
  <dc:title>슬라이드 1</dc:title>
  <dcterms:modified xsi:type="dcterms:W3CDTF">2019-10-23T08:31:01Z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2016-10-26T00:00:00Z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2017-10-18T00:00:00Z</vt:filetime>
  </property>
</Properties>
</file>