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Viga"/>
      <p:regular r:id="rId32"/>
    </p:embeddedFont>
    <p:embeddedFont>
      <p:font typeface="Work Sans ExtraBold"/>
      <p:bold r:id="rId33"/>
      <p:boldItalic r:id="rId34"/>
    </p:embeddedFont>
    <p:embeddedFont>
      <p:font typeface="Archivo Black"/>
      <p:regular r:id="rId35"/>
    </p:embeddedFont>
    <p:embeddedFont>
      <p:font typeface="Karla"/>
      <p:regular r:id="rId36"/>
      <p:bold r:id="rId37"/>
      <p:italic r:id="rId38"/>
      <p:boldItalic r:id="rId39"/>
    </p:embeddedFont>
    <p:embeddedFont>
      <p:font typeface="Gaegu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egu-regular.fntdata"/><Relationship Id="rId20" Type="http://schemas.openxmlformats.org/officeDocument/2006/relationships/slide" Target="slides/slide16.xml"/><Relationship Id="rId41" Type="http://schemas.openxmlformats.org/officeDocument/2006/relationships/font" Target="fonts/Gaegu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WorkSansExtraBold-bold.fntdata"/><Relationship Id="rId10" Type="http://schemas.openxmlformats.org/officeDocument/2006/relationships/slide" Target="slides/slide6.xml"/><Relationship Id="rId32" Type="http://schemas.openxmlformats.org/officeDocument/2006/relationships/font" Target="fonts/Viga-regular.fntdata"/><Relationship Id="rId13" Type="http://schemas.openxmlformats.org/officeDocument/2006/relationships/slide" Target="slides/slide9.xml"/><Relationship Id="rId35" Type="http://schemas.openxmlformats.org/officeDocument/2006/relationships/font" Target="fonts/ArchivoBlack-regular.fntdata"/><Relationship Id="rId12" Type="http://schemas.openxmlformats.org/officeDocument/2006/relationships/slide" Target="slides/slide8.xml"/><Relationship Id="rId34" Type="http://schemas.openxmlformats.org/officeDocument/2006/relationships/font" Target="fonts/WorkSansExtra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Karla-bold.fntdata"/><Relationship Id="rId14" Type="http://schemas.openxmlformats.org/officeDocument/2006/relationships/slide" Target="slides/slide10.xml"/><Relationship Id="rId36" Type="http://schemas.openxmlformats.org/officeDocument/2006/relationships/font" Target="fonts/Karla-regular.fntdata"/><Relationship Id="rId17" Type="http://schemas.openxmlformats.org/officeDocument/2006/relationships/slide" Target="slides/slide13.xml"/><Relationship Id="rId39" Type="http://schemas.openxmlformats.org/officeDocument/2006/relationships/font" Target="fonts/Karla-boldItalic.fntdata"/><Relationship Id="rId16" Type="http://schemas.openxmlformats.org/officeDocument/2006/relationships/slide" Target="slides/slide12.xml"/><Relationship Id="rId38" Type="http://schemas.openxmlformats.org/officeDocument/2006/relationships/font" Target="fonts/Karl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7c7d6fadd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7c7d6fadd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fee29fd8a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fee29fd8a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b988f3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b988f3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Free-marker  -&gt; Email templates</a:t>
            </a:r>
            <a:endParaRPr sz="1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Thymeleaf + flying-saucer -&gt; PDF templates</a:t>
            </a:r>
            <a:endParaRPr sz="1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Spring mail -&gt; Mail</a:t>
            </a:r>
            <a:endParaRPr sz="1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JWT  + spring security + OTP-&gt;  security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7c7d6fadd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7c7d6fadd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Employee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Register → Login → Book (show exceed limit, show cannot book date out of range)→ check bookings → cancel bookings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Admin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Show stats → show employee CRUD → add attractions → add corporate pass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Issue and Collect pass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8c6a55b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8c6a55b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c6a55b6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c6a55b6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d80dce6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d80dce6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c6a55b6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c6a55b6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7c7d6fadd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7c7d6fadd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099c31f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099c31f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f3f552fc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f3f552fc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 admin disable/delete an employee from the system, if the employee have future bookings, all his future bookings should also be cancelled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fee29fd8a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fee29fd8a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fee29fd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fee29fd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c7d6fadd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c7d6fadd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7c7d6fadd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7c7d6fadd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Spring boot MVC?: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Promoting separation of concerns - it's great way to develop modular web applications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Abstracts away the tedious and boilerplate tasks of handling HTTP requests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Excellent support for developing RESTful web services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7c7d6fadd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7c7d6fadd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-&gt; open close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7c7d6fadd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7c7d6fadd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7c7d6fadd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7c7d6fadd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SRP -&gt; controller service repo and front end handles different responsibilities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the code we aligned with Dont repeat yourself DRY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-&gt; Service interfaces exposed to the clients only contains client related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PDF generation’s logic are not exposed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-&gt; Autowiring service classes into the </a:t>
            </a:r>
            <a:r>
              <a:rPr lang="en"/>
              <a:t>controller</a:t>
            </a:r>
            <a:r>
              <a:rPr lang="en"/>
              <a:t> class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/>
          <p:nvPr/>
        </p:nvSpPr>
        <p:spPr>
          <a:xfrm>
            <a:off x="320625" y="234950"/>
            <a:ext cx="8847050" cy="4931250"/>
          </a:xfrm>
          <a:custGeom>
            <a:rect b="b" l="l" r="r" t="t"/>
            <a:pathLst>
              <a:path extrusionOk="0" h="197250" w="353882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123" name="Google Shape;123;p11"/>
          <p:cNvGrpSpPr/>
          <p:nvPr/>
        </p:nvGrpSpPr>
        <p:grpSpPr>
          <a:xfrm>
            <a:off x="905066" y="-63500"/>
            <a:ext cx="468757" cy="550028"/>
            <a:chOff x="905066" y="-63500"/>
            <a:chExt cx="468757" cy="550028"/>
          </a:xfrm>
        </p:grpSpPr>
        <p:sp>
          <p:nvSpPr>
            <p:cNvPr id="124" name="Google Shape;124;p11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062973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hasCustomPrompt="1" type="title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2" type="title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3" type="title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4" type="title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3"/>
          <p:cNvSpPr txBox="1"/>
          <p:nvPr>
            <p:ph idx="5" type="title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6" type="title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7" type="title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8" type="title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9" type="title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13" type="title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4"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5" type="title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3"/>
          <p:cNvSpPr txBox="1"/>
          <p:nvPr>
            <p:ph idx="16" type="title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flipH="1" rot="5476894">
            <a:off x="433799" y="3212421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 rot="5476894">
            <a:off x="175489" y="3302767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 rot="5476894">
            <a:off x="29251" y="3384442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2" type="title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3" type="title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5" type="title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6" type="subTitle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flipH="1" rot="1577317">
            <a:off x="7668878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flipH="1" rot="1577317">
            <a:off x="7800215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flipH="1" rot="1577317">
            <a:off x="7946150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flipH="1" rot="-9222683">
            <a:off x="-539825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flipH="1" rot="-9222683">
            <a:off x="-671161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flipH="1" rot="-9222683">
            <a:off x="-817097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flipH="1" rot="1978372">
            <a:off x="8267768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flipH="1" rot="1978372">
            <a:off x="8382218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1978372">
            <a:off x="8522068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flipH="1" rot="-8821628">
            <a:off x="-154982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8821628">
            <a:off x="-269432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-8821628">
            <a:off x="-409282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2" type="ctrTitle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1" type="subTitle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3" type="ctrTitle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4" type="subTitle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p15"/>
          <p:cNvSpPr txBox="1"/>
          <p:nvPr>
            <p:ph idx="5" type="ctrTitle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6" type="subTitle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5"/>
          <p:cNvSpPr txBox="1"/>
          <p:nvPr>
            <p:ph idx="7" type="ctrTitle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8" type="subTitle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15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2" type="title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1" type="subTitle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3" type="title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4" type="subTitle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5" type="title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6" type="subTitle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7" type="title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8" type="subTitle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9" type="title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6"/>
          <p:cNvSpPr txBox="1"/>
          <p:nvPr>
            <p:ph idx="13" type="subTitle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4" type="title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5" type="subTitle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6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Google Shape;210;p16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16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p16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Google Shape;213;p16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16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16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>
            <p:ph idx="1" type="subTitle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17"/>
          <p:cNvSpPr txBox="1"/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223" name="Google Shape;223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226" name="Google Shape;226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7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29" name="Google Shape;229;p17"/>
          <p:cNvSpPr/>
          <p:nvPr/>
        </p:nvSpPr>
        <p:spPr>
          <a:xfrm flipH="1">
            <a:off x="842285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flipH="1" rot="2003650">
            <a:off x="8142936" y="165846"/>
            <a:ext cx="412618" cy="225767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8"/>
          <p:cNvSpPr/>
          <p:nvPr/>
        </p:nvSpPr>
        <p:spPr>
          <a:xfrm flipH="1" rot="1577317">
            <a:off x="7739678" y="3573728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 rot="1577317">
            <a:off x="7871015" y="3739202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flipH="1" rot="1577317">
            <a:off x="8016950" y="3923070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 flipH="1" rot="-9222683">
            <a:off x="-771575" y="-8556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flipH="1" rot="-9222683">
            <a:off x="-902911" y="-10211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flipH="1" rot="-9222683">
            <a:off x="-1048847" y="-12049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43" name="Google Shape;243;p19"/>
          <p:cNvGrpSpPr/>
          <p:nvPr/>
        </p:nvGrpSpPr>
        <p:grpSpPr>
          <a:xfrm>
            <a:off x="8114866" y="-63500"/>
            <a:ext cx="468757" cy="550028"/>
            <a:chOff x="8114866" y="-63500"/>
            <a:chExt cx="468757" cy="550028"/>
          </a:xfrm>
        </p:grpSpPr>
        <p:sp>
          <p:nvSpPr>
            <p:cNvPr id="244" name="Google Shape;244;p19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9"/>
          <p:cNvSpPr txBox="1"/>
          <p:nvPr>
            <p:ph idx="1" type="subTitle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19"/>
          <p:cNvSpPr txBox="1"/>
          <p:nvPr>
            <p:ph hasCustomPrompt="1" type="title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9"/>
          <p:cNvSpPr txBox="1"/>
          <p:nvPr>
            <p:ph idx="2" type="subTitle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19"/>
          <p:cNvSpPr txBox="1"/>
          <p:nvPr>
            <p:ph hasCustomPrompt="1" idx="3" type="title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9"/>
          <p:cNvSpPr txBox="1"/>
          <p:nvPr>
            <p:ph idx="4" type="subTitle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19"/>
          <p:cNvSpPr txBox="1"/>
          <p:nvPr>
            <p:ph hasCustomPrompt="1" idx="5" type="title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0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/>
          <p:nvPr/>
        </p:nvSpPr>
        <p:spPr>
          <a:xfrm>
            <a:off x="0" y="336325"/>
            <a:ext cx="9175275" cy="4837475"/>
          </a:xfrm>
          <a:custGeom>
            <a:rect b="b" l="l" r="r" t="t"/>
            <a:pathLst>
              <a:path extrusionOk="0" h="193499" w="367011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5" name="Google Shape;255;p20"/>
          <p:cNvSpPr txBox="1"/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1" type="subTitle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57" name="Google Shape;257;p20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58" name="Google Shape;258;p20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 flipH="1">
              <a:off x="685240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0"/>
          <p:cNvSpPr/>
          <p:nvPr/>
        </p:nvSpPr>
        <p:spPr>
          <a:xfrm>
            <a:off x="-67150" y="-281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20"/>
          <p:cNvSpPr/>
          <p:nvPr/>
        </p:nvSpPr>
        <p:spPr>
          <a:xfrm>
            <a:off x="-232250" y="-2059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20"/>
          <p:cNvSpPr/>
          <p:nvPr/>
        </p:nvSpPr>
        <p:spPr>
          <a:xfrm>
            <a:off x="-416400" y="-3900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0"/>
          <p:cNvSpPr/>
          <p:nvPr/>
        </p:nvSpPr>
        <p:spPr>
          <a:xfrm rot="10800000">
            <a:off x="6898425" y="32026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Google Shape;264;p20"/>
          <p:cNvSpPr/>
          <p:nvPr/>
        </p:nvSpPr>
        <p:spPr>
          <a:xfrm rot="10800000">
            <a:off x="7063525" y="33804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Google Shape;265;p20"/>
          <p:cNvSpPr/>
          <p:nvPr/>
        </p:nvSpPr>
        <p:spPr>
          <a:xfrm rot="10800000">
            <a:off x="7247675" y="35645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9" name="Google Shape;29;p3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0" name="Google Shape;30;p3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 rot="7777740">
            <a:off x="-1119207" y="-115267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7777740">
            <a:off x="-1625257" y="-153042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7777740">
            <a:off x="-2073657" y="-1831501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-1577322">
            <a:off x="-385643" y="3687160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-1577322">
            <a:off x="-499563" y="3830691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-1577322">
            <a:off x="-626147" y="3990177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69" name="Google Shape;269;p21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70" name="Google Shape;270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1" name="Google Shape;271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" name="Google Shape;273;p21"/>
          <p:cNvSpPr txBox="1"/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21"/>
          <p:cNvSpPr txBox="1"/>
          <p:nvPr>
            <p:ph idx="1" type="subTitle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5" name="Google Shape;275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76" name="Google Shape;276;p21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2" name="Google Shape;292;p22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3" name="Google Shape;293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4" name="Google Shape;294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22"/>
          <p:cNvSpPr txBox="1"/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1" type="subTitle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8" name="Google Shape;298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99" name="Google Shape;299;p22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2" type="ctrTitle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16" name="Google Shape;316;p23"/>
          <p:cNvSpPr txBox="1"/>
          <p:nvPr>
            <p:ph idx="1" type="subTitle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17" name="Google Shape;317;p2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24"/>
          <p:cNvSpPr txBox="1"/>
          <p:nvPr>
            <p:ph idx="2" type="ctrTitle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27" name="Google Shape;327;p24"/>
          <p:cNvSpPr txBox="1"/>
          <p:nvPr>
            <p:ph idx="1" type="subTitle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28" name="Google Shape;328;p24"/>
          <p:cNvSpPr txBox="1"/>
          <p:nvPr>
            <p:ph idx="3" type="ctrTitle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4" type="subTitle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30" name="Google Shape;330;p24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Google Shape;331;p24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Google Shape;332;p24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24"/>
          <p:cNvSpPr/>
          <p:nvPr/>
        </p:nvSpPr>
        <p:spPr>
          <a:xfrm rot="10800000">
            <a:off x="6567750" y="30774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24"/>
          <p:cNvSpPr/>
          <p:nvPr/>
        </p:nvSpPr>
        <p:spPr>
          <a:xfrm rot="10800000">
            <a:off x="6732850" y="32552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Google Shape;335;p24"/>
          <p:cNvSpPr/>
          <p:nvPr/>
        </p:nvSpPr>
        <p:spPr>
          <a:xfrm rot="10800000">
            <a:off x="6917000" y="34394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25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39" name="Google Shape;339;p25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5"/>
          <p:cNvSpPr txBox="1"/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25"/>
          <p:cNvSpPr txBox="1"/>
          <p:nvPr>
            <p:ph idx="1" type="subTitle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5"/>
          <p:cNvSpPr/>
          <p:nvPr/>
        </p:nvSpPr>
        <p:spPr>
          <a:xfrm flipH="1">
            <a:off x="-106675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44" name="Google Shape;344;p25"/>
          <p:cNvGrpSpPr/>
          <p:nvPr/>
        </p:nvGrpSpPr>
        <p:grpSpPr>
          <a:xfrm flipH="1">
            <a:off x="508027" y="-63500"/>
            <a:ext cx="468757" cy="550028"/>
            <a:chOff x="8114866" y="-63500"/>
            <a:chExt cx="468757" cy="550028"/>
          </a:xfrm>
        </p:grpSpPr>
        <p:sp>
          <p:nvSpPr>
            <p:cNvPr id="345" name="Google Shape;345;p25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5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54" name="Google Shape;354;p25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5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Google Shape;375;p27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p27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p27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p27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27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Google Shape;380;p27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rot="1516325">
            <a:off x="-100053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1516325">
            <a:off x="-117348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1516325">
            <a:off x="-1365659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16476" y="13388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8512576" y="1595076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8597501" y="17394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7937055">
            <a:off x="7692307" y="-1270325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7937055">
            <a:off x="7803176" y="-1469882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7937055">
            <a:off x="7946909" y="-1669438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title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 rot="-1577317">
            <a:off x="-518125" y="34115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-1577317">
            <a:off x="-649461" y="35769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rot="-1577317">
            <a:off x="-795397" y="37608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rot="9222683">
            <a:off x="7551953" y="-7913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rot="9222683">
            <a:off x="7683290" y="-9568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9222683">
            <a:off x="7829225" y="-11406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rot="-1978372">
            <a:off x="-335160" y="-2860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rot="-1978372">
            <a:off x="-449610" y="-4535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-1978372">
            <a:off x="-589460" y="-59339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8821628">
            <a:off x="8087590" y="42905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8821628">
            <a:off x="8202040" y="44579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rot="8821628">
            <a:off x="8341890" y="45978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 flipH="1" rot="-5323106">
            <a:off x="7359901" y="-1474033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flipH="1" rot="-5323106">
            <a:off x="7618211" y="-1627954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flipH="1" rot="-5323106">
            <a:off x="7840749" y="-1748479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-1349411" y="3483000"/>
            <a:ext cx="3266586" cy="3306486"/>
            <a:chOff x="-1349411" y="3483000"/>
            <a:chExt cx="3266586" cy="3306486"/>
          </a:xfrm>
        </p:grpSpPr>
        <p:sp>
          <p:nvSpPr>
            <p:cNvPr id="76" name="Google Shape;76;p6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" type="body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7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7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7" name="Google Shape;87;p7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88" name="Google Shape;88;p7"/>
            <p:cNvSpPr/>
            <p:nvPr/>
          </p:nvSpPr>
          <p:spPr>
            <a:xfrm>
              <a:off x="583425" y="414700"/>
              <a:ext cx="8576750" cy="4751500"/>
            </a:xfrm>
            <a:custGeom>
              <a:rect b="b" l="l" r="r" t="t"/>
              <a:pathLst>
                <a:path extrusionOk="0" h="190060" w="34307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89" name="Google Shape;89;p7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90" name="Google Shape;90;p7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4650" y="336325"/>
            <a:ext cx="9180575" cy="4828300"/>
          </a:xfrm>
          <a:custGeom>
            <a:rect b="b" l="l" r="r" t="t"/>
            <a:pathLst>
              <a:path extrusionOk="0" h="193132" w="367223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4334427" y="211949"/>
            <a:ext cx="412615" cy="225753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456660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rect b="b" l="l" r="r" t="t"/>
            <a:pathLst>
              <a:path extrusionOk="0" h="17382" w="2754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rect b="b" l="l" r="r" t="t"/>
            <a:pathLst>
              <a:path extrusionOk="0" h="969" w="2832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rect b="b" l="l" r="r" t="t"/>
            <a:pathLst>
              <a:path extrusionOk="0" h="739" w="795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ctrTitle"/>
          </p:nvPr>
        </p:nvSpPr>
        <p:spPr>
          <a:xfrm>
            <a:off x="639600" y="538000"/>
            <a:ext cx="2404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idx="1" type="subTitle"/>
          </p:nvPr>
        </p:nvSpPr>
        <p:spPr>
          <a:xfrm>
            <a:off x="4661200" y="461175"/>
            <a:ext cx="3376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Singapore Sports School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</a:rPr>
              <a:t>Corporate Pass Application</a:t>
            </a:r>
            <a:endParaRPr sz="3800">
              <a:solidFill>
                <a:schemeClr val="lt2"/>
              </a:solidFill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25" y="764875"/>
            <a:ext cx="2626325" cy="26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/>
          <p:nvPr/>
        </p:nvSpPr>
        <p:spPr>
          <a:xfrm>
            <a:off x="1467000" y="4357600"/>
            <a:ext cx="62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G2T8: Umar, Wei Khiang, Shuoan, Pei Ming, Li Qing, Aloysius</a:t>
            </a:r>
            <a:endParaRPr>
              <a:solidFill>
                <a:schemeClr val="accent4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/>
          <p:nvPr>
            <p:ph type="title"/>
          </p:nvPr>
        </p:nvSpPr>
        <p:spPr>
          <a:xfrm>
            <a:off x="1505350" y="2084580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Libraries Used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7" name="Google Shape;617;p37"/>
          <p:cNvSpPr txBox="1"/>
          <p:nvPr>
            <p:ph idx="4294967295" type="title"/>
          </p:nvPr>
        </p:nvSpPr>
        <p:spPr>
          <a:xfrm>
            <a:off x="1505350" y="1334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</a:rPr>
              <a:t>03</a:t>
            </a:r>
            <a:endParaRPr sz="3700">
              <a:solidFill>
                <a:schemeClr val="accent3"/>
              </a:solidFill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619" name="Google Shape;619;p37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6" name="Google Shape;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37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628" name="Google Shape;628;p37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/>
          <p:nvPr/>
        </p:nvSpPr>
        <p:spPr>
          <a:xfrm>
            <a:off x="0" y="0"/>
            <a:ext cx="3663900" cy="13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38"/>
          <p:cNvGrpSpPr/>
          <p:nvPr/>
        </p:nvGrpSpPr>
        <p:grpSpPr>
          <a:xfrm flipH="1">
            <a:off x="232494" y="3233848"/>
            <a:ext cx="833537" cy="1960086"/>
            <a:chOff x="8416475" y="3483007"/>
            <a:chExt cx="727535" cy="1710819"/>
          </a:xfrm>
        </p:grpSpPr>
        <p:sp>
          <p:nvSpPr>
            <p:cNvPr id="636" name="Google Shape;636;p38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9" name="Google Shape;6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147" y="1379998"/>
            <a:ext cx="1444403" cy="14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8"/>
          <p:cNvSpPr txBox="1"/>
          <p:nvPr>
            <p:ph idx="4294967295" type="title"/>
          </p:nvPr>
        </p:nvSpPr>
        <p:spPr>
          <a:xfrm>
            <a:off x="13445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Front End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2" name="Google Shape;642;p38"/>
          <p:cNvSpPr txBox="1"/>
          <p:nvPr/>
        </p:nvSpPr>
        <p:spPr>
          <a:xfrm>
            <a:off x="1344488" y="1308425"/>
            <a:ext cx="4597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Material UI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Karla"/>
              <a:buChar char="●"/>
            </a:pPr>
            <a:r>
              <a:rPr lang="en" sz="1700">
                <a:latin typeface="Karla"/>
                <a:ea typeface="Karla"/>
                <a:cs typeface="Karla"/>
                <a:sym typeface="Karla"/>
              </a:rPr>
              <a:t>Every component you need is ready for production </a:t>
            </a:r>
            <a:r>
              <a:rPr lang="en" sz="1700">
                <a:latin typeface="Karla"/>
                <a:ea typeface="Karla"/>
                <a:cs typeface="Karla"/>
                <a:sym typeface="Karla"/>
              </a:rPr>
              <a:t>-&gt; shorter development time -&gt; faster shipping of features</a:t>
            </a:r>
            <a:endParaRPr sz="17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Karla"/>
              <a:ea typeface="Karla"/>
              <a:cs typeface="Karla"/>
              <a:sym typeface="Karla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Karla"/>
              <a:buChar char="●"/>
            </a:pPr>
            <a:r>
              <a:rPr lang="en" sz="1700">
                <a:latin typeface="Karla"/>
                <a:ea typeface="Karla"/>
                <a:cs typeface="Karla"/>
                <a:sym typeface="Karla"/>
              </a:rPr>
              <a:t>Widely recognised and used in the industry</a:t>
            </a:r>
            <a:endParaRPr sz="17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43" name="Google Shape;6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350" y="3626800"/>
            <a:ext cx="1054899" cy="3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375" y="3691049"/>
            <a:ext cx="972524" cy="29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4250" y="3626800"/>
            <a:ext cx="870443" cy="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/>
          <p:nvPr/>
        </p:nvSpPr>
        <p:spPr>
          <a:xfrm>
            <a:off x="1337625" y="1314875"/>
            <a:ext cx="4112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Spring Libraries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Email templates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: Free-marker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PDF templates: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Thymeleaf &amp; flying-saucer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Emailing: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Spring mail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Security: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Spring security &amp; JWT &amp; OTP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0" y="0"/>
            <a:ext cx="3663900" cy="13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39"/>
          <p:cNvGrpSpPr/>
          <p:nvPr/>
        </p:nvGrpSpPr>
        <p:grpSpPr>
          <a:xfrm flipH="1">
            <a:off x="232494" y="3157648"/>
            <a:ext cx="833537" cy="1960086"/>
            <a:chOff x="8416475" y="3483007"/>
            <a:chExt cx="727535" cy="1710819"/>
          </a:xfrm>
        </p:grpSpPr>
        <p:sp>
          <p:nvSpPr>
            <p:cNvPr id="653" name="Google Shape;653;p39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6" name="Google Shape;6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9"/>
          <p:cNvSpPr txBox="1"/>
          <p:nvPr>
            <p:ph idx="4294967295" type="title"/>
          </p:nvPr>
        </p:nvSpPr>
        <p:spPr>
          <a:xfrm>
            <a:off x="13445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 End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58" name="Google Shape;6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400" y="2331450"/>
            <a:ext cx="479656" cy="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884" y="1827875"/>
            <a:ext cx="25527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0549" y="3009888"/>
            <a:ext cx="1871350" cy="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40"/>
          <p:cNvGrpSpPr/>
          <p:nvPr/>
        </p:nvGrpSpPr>
        <p:grpSpPr>
          <a:xfrm>
            <a:off x="1575750" y="522238"/>
            <a:ext cx="2250830" cy="3661147"/>
            <a:chOff x="5401837" y="470183"/>
            <a:chExt cx="2068777" cy="3107670"/>
          </a:xfrm>
        </p:grpSpPr>
        <p:sp>
          <p:nvSpPr>
            <p:cNvPr id="666" name="Google Shape;666;p40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40"/>
          <p:cNvSpPr txBox="1"/>
          <p:nvPr>
            <p:ph type="title"/>
          </p:nvPr>
        </p:nvSpPr>
        <p:spPr>
          <a:xfrm>
            <a:off x="3410350" y="2084580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Demo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9" name="Google Shape;669;p40"/>
          <p:cNvSpPr txBox="1"/>
          <p:nvPr>
            <p:ph idx="4294967295" type="title"/>
          </p:nvPr>
        </p:nvSpPr>
        <p:spPr>
          <a:xfrm>
            <a:off x="6229750" y="1334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</a:rPr>
              <a:t>04</a:t>
            </a:r>
            <a:endParaRPr sz="3700">
              <a:solidFill>
                <a:schemeClr val="accent3"/>
              </a:solidFill>
            </a:endParaRPr>
          </a:p>
        </p:txBody>
      </p:sp>
      <p:grpSp>
        <p:nvGrpSpPr>
          <p:cNvPr id="670" name="Google Shape;670;p40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671" name="Google Shape;671;p40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8" name="Google Shape;6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41"/>
          <p:cNvGrpSpPr/>
          <p:nvPr/>
        </p:nvGrpSpPr>
        <p:grpSpPr>
          <a:xfrm>
            <a:off x="1575750" y="522238"/>
            <a:ext cx="2250830" cy="3661147"/>
            <a:chOff x="5401837" y="470183"/>
            <a:chExt cx="2068777" cy="3107670"/>
          </a:xfrm>
        </p:grpSpPr>
        <p:sp>
          <p:nvSpPr>
            <p:cNvPr id="684" name="Google Shape;684;p41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1"/>
          <p:cNvSpPr txBox="1"/>
          <p:nvPr>
            <p:ph type="title"/>
          </p:nvPr>
        </p:nvSpPr>
        <p:spPr>
          <a:xfrm>
            <a:off x="3410350" y="2084580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Other flows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7" name="Google Shape;687;p41"/>
          <p:cNvSpPr txBox="1"/>
          <p:nvPr>
            <p:ph idx="4294967295" type="title"/>
          </p:nvPr>
        </p:nvSpPr>
        <p:spPr>
          <a:xfrm>
            <a:off x="6229750" y="1334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</a:rPr>
              <a:t>05</a:t>
            </a:r>
            <a:endParaRPr sz="3700">
              <a:solidFill>
                <a:schemeClr val="accent3"/>
              </a:solidFill>
            </a:endParaRPr>
          </a:p>
        </p:txBody>
      </p:sp>
      <p:grpSp>
        <p:nvGrpSpPr>
          <p:cNvPr id="688" name="Google Shape;688;p41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689" name="Google Shape;689;p41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6" name="Google Shape;6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42"/>
          <p:cNvGrpSpPr/>
          <p:nvPr/>
        </p:nvGrpSpPr>
        <p:grpSpPr>
          <a:xfrm>
            <a:off x="495787" y="1369772"/>
            <a:ext cx="4523122" cy="2996912"/>
            <a:chOff x="790876" y="1327786"/>
            <a:chExt cx="3717838" cy="2280928"/>
          </a:xfrm>
        </p:grpSpPr>
        <p:sp>
          <p:nvSpPr>
            <p:cNvPr id="702" name="Google Shape;702;p42"/>
            <p:cNvSpPr/>
            <p:nvPr/>
          </p:nvSpPr>
          <p:spPr>
            <a:xfrm>
              <a:off x="923821" y="1327786"/>
              <a:ext cx="3451947" cy="2153883"/>
            </a:xfrm>
            <a:custGeom>
              <a:rect b="b" l="l" r="r" t="t"/>
              <a:pathLst>
                <a:path extrusionOk="0" h="158432" w="253913">
                  <a:moveTo>
                    <a:pt x="5615" y="0"/>
                  </a:moveTo>
                  <a:cubicBezTo>
                    <a:pt x="2464" y="0"/>
                    <a:pt x="1" y="2536"/>
                    <a:pt x="1" y="5614"/>
                  </a:cubicBezTo>
                  <a:lnTo>
                    <a:pt x="1" y="158431"/>
                  </a:lnTo>
                  <a:lnTo>
                    <a:pt x="253912" y="158431"/>
                  </a:lnTo>
                  <a:lnTo>
                    <a:pt x="253912" y="5614"/>
                  </a:lnTo>
                  <a:cubicBezTo>
                    <a:pt x="253912" y="2499"/>
                    <a:pt x="251341" y="0"/>
                    <a:pt x="248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976026" y="1378006"/>
              <a:ext cx="3347048" cy="182703"/>
            </a:xfrm>
            <a:custGeom>
              <a:rect b="b" l="l" r="r" t="t"/>
              <a:pathLst>
                <a:path extrusionOk="0" h="13439" w="246197">
                  <a:moveTo>
                    <a:pt x="4057" y="1"/>
                  </a:moveTo>
                  <a:cubicBezTo>
                    <a:pt x="1811" y="1"/>
                    <a:pt x="0" y="1812"/>
                    <a:pt x="0" y="4057"/>
                  </a:cubicBezTo>
                  <a:lnTo>
                    <a:pt x="0" y="13439"/>
                  </a:lnTo>
                  <a:lnTo>
                    <a:pt x="246197" y="13439"/>
                  </a:lnTo>
                  <a:lnTo>
                    <a:pt x="246197" y="4057"/>
                  </a:lnTo>
                  <a:cubicBezTo>
                    <a:pt x="246197" y="1812"/>
                    <a:pt x="244385" y="1"/>
                    <a:pt x="242140" y="1"/>
                  </a:cubicBezTo>
                  <a:close/>
                </a:path>
              </a:pathLst>
            </a:custGeom>
            <a:solidFill>
              <a:srgbClr val="2F8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790876" y="3452603"/>
              <a:ext cx="3717838" cy="156111"/>
            </a:xfrm>
            <a:custGeom>
              <a:rect b="b" l="l" r="r" t="t"/>
              <a:pathLst>
                <a:path extrusionOk="0" h="11483" w="273471">
                  <a:moveTo>
                    <a:pt x="0" y="0"/>
                  </a:moveTo>
                  <a:lnTo>
                    <a:pt x="72" y="688"/>
                  </a:lnTo>
                  <a:cubicBezTo>
                    <a:pt x="1123" y="6882"/>
                    <a:pt x="6520" y="11482"/>
                    <a:pt x="12786" y="11482"/>
                  </a:cubicBezTo>
                  <a:lnTo>
                    <a:pt x="260649" y="11482"/>
                  </a:lnTo>
                  <a:cubicBezTo>
                    <a:pt x="266951" y="11482"/>
                    <a:pt x="272312" y="6955"/>
                    <a:pt x="273326" y="688"/>
                  </a:cubicBezTo>
                  <a:lnTo>
                    <a:pt x="2734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975992" y="3106615"/>
              <a:ext cx="3329400" cy="28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6" name="Google Shape;7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2"/>
          <p:cNvSpPr txBox="1"/>
          <p:nvPr>
            <p:ph idx="4294967295" type="title"/>
          </p:nvPr>
        </p:nvSpPr>
        <p:spPr>
          <a:xfrm>
            <a:off x="10397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Reminder to collect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8" name="Google Shape;708;p42"/>
          <p:cNvSpPr txBox="1"/>
          <p:nvPr>
            <p:ph idx="1" type="subTitle"/>
          </p:nvPr>
        </p:nvSpPr>
        <p:spPr>
          <a:xfrm>
            <a:off x="5262724" y="2196788"/>
            <a:ext cx="31986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Emails will be sent out everyday at 12pm to those that have a booking the next day</a:t>
            </a:r>
            <a:endParaRPr/>
          </a:p>
        </p:txBody>
      </p:sp>
      <p:sp>
        <p:nvSpPr>
          <p:cNvPr id="709" name="Google Shape;709;p42"/>
          <p:cNvSpPr/>
          <p:nvPr/>
        </p:nvSpPr>
        <p:spPr>
          <a:xfrm>
            <a:off x="3628675" y="1541788"/>
            <a:ext cx="1143000" cy="2207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10" name="Google Shape;7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48" y="1541800"/>
            <a:ext cx="2914724" cy="22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3"/>
          <p:cNvSpPr txBox="1"/>
          <p:nvPr>
            <p:ph idx="4294967295" type="title"/>
          </p:nvPr>
        </p:nvSpPr>
        <p:spPr>
          <a:xfrm>
            <a:off x="10397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Lost mail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17" name="Google Shape;717;p43"/>
          <p:cNvSpPr txBox="1"/>
          <p:nvPr>
            <p:ph idx="1" type="subTitle"/>
          </p:nvPr>
        </p:nvSpPr>
        <p:spPr>
          <a:xfrm>
            <a:off x="5262724" y="2196788"/>
            <a:ext cx="31986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passes are lost, email will be sent to HR stating who lost it</a:t>
            </a:r>
            <a:endParaRPr/>
          </a:p>
        </p:txBody>
      </p:sp>
      <p:grpSp>
        <p:nvGrpSpPr>
          <p:cNvPr id="718" name="Google Shape;718;p43"/>
          <p:cNvGrpSpPr/>
          <p:nvPr/>
        </p:nvGrpSpPr>
        <p:grpSpPr>
          <a:xfrm>
            <a:off x="495787" y="1369772"/>
            <a:ext cx="4523122" cy="2996912"/>
            <a:chOff x="790876" y="1327786"/>
            <a:chExt cx="3717838" cy="2280928"/>
          </a:xfrm>
        </p:grpSpPr>
        <p:sp>
          <p:nvSpPr>
            <p:cNvPr id="719" name="Google Shape;719;p43"/>
            <p:cNvSpPr/>
            <p:nvPr/>
          </p:nvSpPr>
          <p:spPr>
            <a:xfrm>
              <a:off x="923821" y="1327786"/>
              <a:ext cx="3451947" cy="2153883"/>
            </a:xfrm>
            <a:custGeom>
              <a:rect b="b" l="l" r="r" t="t"/>
              <a:pathLst>
                <a:path extrusionOk="0" h="158432" w="253913">
                  <a:moveTo>
                    <a:pt x="5615" y="0"/>
                  </a:moveTo>
                  <a:cubicBezTo>
                    <a:pt x="2464" y="0"/>
                    <a:pt x="1" y="2536"/>
                    <a:pt x="1" y="5614"/>
                  </a:cubicBezTo>
                  <a:lnTo>
                    <a:pt x="1" y="158431"/>
                  </a:lnTo>
                  <a:lnTo>
                    <a:pt x="253912" y="158431"/>
                  </a:lnTo>
                  <a:lnTo>
                    <a:pt x="253912" y="5614"/>
                  </a:lnTo>
                  <a:cubicBezTo>
                    <a:pt x="253912" y="2499"/>
                    <a:pt x="251341" y="0"/>
                    <a:pt x="248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976026" y="1378006"/>
              <a:ext cx="3347048" cy="182703"/>
            </a:xfrm>
            <a:custGeom>
              <a:rect b="b" l="l" r="r" t="t"/>
              <a:pathLst>
                <a:path extrusionOk="0" h="13439" w="246197">
                  <a:moveTo>
                    <a:pt x="4057" y="1"/>
                  </a:moveTo>
                  <a:cubicBezTo>
                    <a:pt x="1811" y="1"/>
                    <a:pt x="0" y="1812"/>
                    <a:pt x="0" y="4057"/>
                  </a:cubicBezTo>
                  <a:lnTo>
                    <a:pt x="0" y="13439"/>
                  </a:lnTo>
                  <a:lnTo>
                    <a:pt x="246197" y="13439"/>
                  </a:lnTo>
                  <a:lnTo>
                    <a:pt x="246197" y="4057"/>
                  </a:lnTo>
                  <a:cubicBezTo>
                    <a:pt x="246197" y="1812"/>
                    <a:pt x="244385" y="1"/>
                    <a:pt x="242140" y="1"/>
                  </a:cubicBezTo>
                  <a:close/>
                </a:path>
              </a:pathLst>
            </a:custGeom>
            <a:solidFill>
              <a:srgbClr val="2F8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790876" y="3452603"/>
              <a:ext cx="3717838" cy="156111"/>
            </a:xfrm>
            <a:custGeom>
              <a:rect b="b" l="l" r="r" t="t"/>
              <a:pathLst>
                <a:path extrusionOk="0" h="11483" w="273471">
                  <a:moveTo>
                    <a:pt x="0" y="0"/>
                  </a:moveTo>
                  <a:lnTo>
                    <a:pt x="72" y="688"/>
                  </a:lnTo>
                  <a:cubicBezTo>
                    <a:pt x="1123" y="6882"/>
                    <a:pt x="6520" y="11482"/>
                    <a:pt x="12786" y="11482"/>
                  </a:cubicBezTo>
                  <a:lnTo>
                    <a:pt x="260649" y="11482"/>
                  </a:lnTo>
                  <a:cubicBezTo>
                    <a:pt x="266951" y="11482"/>
                    <a:pt x="272312" y="6955"/>
                    <a:pt x="273326" y="688"/>
                  </a:cubicBezTo>
                  <a:lnTo>
                    <a:pt x="2734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975992" y="3106615"/>
              <a:ext cx="3329400" cy="28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3" name="Google Shape;7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75" y="1418525"/>
            <a:ext cx="3453275" cy="24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3"/>
          <p:cNvSpPr/>
          <p:nvPr/>
        </p:nvSpPr>
        <p:spPr>
          <a:xfrm rot="5400000">
            <a:off x="3130200" y="2427125"/>
            <a:ext cx="2670300" cy="65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4"/>
          <p:cNvGrpSpPr/>
          <p:nvPr/>
        </p:nvGrpSpPr>
        <p:grpSpPr>
          <a:xfrm>
            <a:off x="465425" y="1362922"/>
            <a:ext cx="4523122" cy="2996912"/>
            <a:chOff x="790876" y="1327786"/>
            <a:chExt cx="3717838" cy="2280928"/>
          </a:xfrm>
        </p:grpSpPr>
        <p:sp>
          <p:nvSpPr>
            <p:cNvPr id="730" name="Google Shape;730;p44"/>
            <p:cNvSpPr/>
            <p:nvPr/>
          </p:nvSpPr>
          <p:spPr>
            <a:xfrm>
              <a:off x="923325" y="3389075"/>
              <a:ext cx="3451589" cy="63751"/>
            </a:xfrm>
            <a:custGeom>
              <a:rect b="b" l="l" r="r" t="t"/>
              <a:pathLst>
                <a:path extrusionOk="0" h="6811" w="253840">
                  <a:moveTo>
                    <a:pt x="1" y="1"/>
                  </a:moveTo>
                  <a:lnTo>
                    <a:pt x="1" y="6810"/>
                  </a:lnTo>
                  <a:lnTo>
                    <a:pt x="253840" y="6810"/>
                  </a:lnTo>
                  <a:lnTo>
                    <a:pt x="253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44"/>
            <p:cNvGrpSpPr/>
            <p:nvPr/>
          </p:nvGrpSpPr>
          <p:grpSpPr>
            <a:xfrm>
              <a:off x="790876" y="1327786"/>
              <a:ext cx="3717838" cy="2280928"/>
              <a:chOff x="790876" y="1327786"/>
              <a:chExt cx="3717838" cy="2280928"/>
            </a:xfrm>
          </p:grpSpPr>
          <p:sp>
            <p:nvSpPr>
              <p:cNvPr id="732" name="Google Shape;732;p44"/>
              <p:cNvSpPr/>
              <p:nvPr/>
            </p:nvSpPr>
            <p:spPr>
              <a:xfrm>
                <a:off x="923821" y="1327786"/>
                <a:ext cx="3451947" cy="2153883"/>
              </a:xfrm>
              <a:custGeom>
                <a:rect b="b" l="l" r="r" t="t"/>
                <a:pathLst>
                  <a:path extrusionOk="0" h="158432" w="253913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4"/>
              <p:cNvSpPr/>
              <p:nvPr/>
            </p:nvSpPr>
            <p:spPr>
              <a:xfrm>
                <a:off x="976026" y="1378006"/>
                <a:ext cx="3347048" cy="182703"/>
              </a:xfrm>
              <a:custGeom>
                <a:rect b="b" l="l" r="r" t="t"/>
                <a:pathLst>
                  <a:path extrusionOk="0" h="13439" w="246197">
                    <a:moveTo>
                      <a:pt x="4057" y="1"/>
                    </a:moveTo>
                    <a:cubicBezTo>
                      <a:pt x="1811" y="1"/>
                      <a:pt x="0" y="1812"/>
                      <a:pt x="0" y="4057"/>
                    </a:cubicBezTo>
                    <a:lnTo>
                      <a:pt x="0" y="13439"/>
                    </a:lnTo>
                    <a:lnTo>
                      <a:pt x="246197" y="13439"/>
                    </a:lnTo>
                    <a:lnTo>
                      <a:pt x="246197" y="4057"/>
                    </a:lnTo>
                    <a:cubicBezTo>
                      <a:pt x="246197" y="1812"/>
                      <a:pt x="244385" y="1"/>
                      <a:pt x="242140" y="1"/>
                    </a:cubicBezTo>
                    <a:close/>
                  </a:path>
                </a:pathLst>
              </a:custGeom>
              <a:solidFill>
                <a:srgbClr val="2F8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>
                <a:off x="790876" y="3452603"/>
                <a:ext cx="3717838" cy="156111"/>
              </a:xfrm>
              <a:custGeom>
                <a:rect b="b" l="l" r="r" t="t"/>
                <a:pathLst>
                  <a:path extrusionOk="0" h="11483" w="273471">
                    <a:moveTo>
                      <a:pt x="0" y="0"/>
                    </a:moveTo>
                    <a:lnTo>
                      <a:pt x="72" y="688"/>
                    </a:lnTo>
                    <a:cubicBezTo>
                      <a:pt x="1123" y="6882"/>
                      <a:pt x="6520" y="11482"/>
                      <a:pt x="12786" y="11482"/>
                    </a:cubicBezTo>
                    <a:lnTo>
                      <a:pt x="260649" y="11482"/>
                    </a:lnTo>
                    <a:cubicBezTo>
                      <a:pt x="266951" y="11482"/>
                      <a:pt x="272312" y="6955"/>
                      <a:pt x="273326" y="688"/>
                    </a:cubicBezTo>
                    <a:lnTo>
                      <a:pt x="273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>
                <a:off x="980359" y="3044643"/>
                <a:ext cx="3337500" cy="34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36" name="Google Shape;7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4"/>
          <p:cNvSpPr txBox="1"/>
          <p:nvPr>
            <p:ph idx="4294967295" type="title"/>
          </p:nvPr>
        </p:nvSpPr>
        <p:spPr>
          <a:xfrm>
            <a:off x="10397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Reminder to return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38" name="Google Shape;7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00" y="1524813"/>
            <a:ext cx="4048750" cy="20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4"/>
          <p:cNvSpPr txBox="1"/>
          <p:nvPr>
            <p:ph idx="1" type="subTitle"/>
          </p:nvPr>
        </p:nvSpPr>
        <p:spPr>
          <a:xfrm>
            <a:off x="5250362" y="2229500"/>
            <a:ext cx="31986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Emails will be sent out everyday at 12pm to people in possession of the loaned passes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5"/>
          <p:cNvSpPr txBox="1"/>
          <p:nvPr>
            <p:ph idx="4294967295" type="title"/>
          </p:nvPr>
        </p:nvSpPr>
        <p:spPr>
          <a:xfrm>
            <a:off x="895675" y="145863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Electronic pass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46" name="Google Shape;7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100" y="870963"/>
            <a:ext cx="3751580" cy="412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080" y="870963"/>
            <a:ext cx="3274281" cy="412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6"/>
          <p:cNvSpPr txBox="1"/>
          <p:nvPr>
            <p:ph type="ctrTitle"/>
          </p:nvPr>
        </p:nvSpPr>
        <p:spPr>
          <a:xfrm flipH="1">
            <a:off x="4578675" y="1071400"/>
            <a:ext cx="3555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4313475" y="4103325"/>
            <a:ext cx="4085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54" name="Google Shape;754;p46"/>
          <p:cNvGrpSpPr/>
          <p:nvPr/>
        </p:nvGrpSpPr>
        <p:grpSpPr>
          <a:xfrm>
            <a:off x="803073" y="908042"/>
            <a:ext cx="2313615" cy="3679095"/>
            <a:chOff x="-471862" y="844350"/>
            <a:chExt cx="2398771" cy="3814114"/>
          </a:xfrm>
        </p:grpSpPr>
        <p:sp>
          <p:nvSpPr>
            <p:cNvPr id="755" name="Google Shape;755;p46"/>
            <p:cNvSpPr/>
            <p:nvPr/>
          </p:nvSpPr>
          <p:spPr>
            <a:xfrm>
              <a:off x="-37755" y="4519439"/>
              <a:ext cx="452744" cy="139026"/>
            </a:xfrm>
            <a:custGeom>
              <a:rect b="b" l="l" r="r" t="t"/>
              <a:pathLst>
                <a:path extrusionOk="0" h="1641" w="5344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429816" y="4519439"/>
              <a:ext cx="452744" cy="139026"/>
            </a:xfrm>
            <a:custGeom>
              <a:rect b="b" l="l" r="r" t="t"/>
              <a:pathLst>
                <a:path extrusionOk="0" h="1641" w="5344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-70034" y="2207587"/>
              <a:ext cx="1122540" cy="2373939"/>
            </a:xfrm>
            <a:custGeom>
              <a:rect b="b" l="l" r="r" t="t"/>
              <a:pathLst>
                <a:path extrusionOk="0" h="28021" w="1325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1651484" y="1861504"/>
              <a:ext cx="275425" cy="345827"/>
            </a:xfrm>
            <a:custGeom>
              <a:rect b="b" l="l" r="r" t="t"/>
              <a:pathLst>
                <a:path extrusionOk="0" h="4082" w="3251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221404" y="1376056"/>
              <a:ext cx="1525638" cy="1053917"/>
            </a:xfrm>
            <a:custGeom>
              <a:rect b="b" l="l" r="r" t="t"/>
              <a:pathLst>
                <a:path extrusionOk="0" h="12440" w="18008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987954" y="1597345"/>
              <a:ext cx="50917" cy="765360"/>
            </a:xfrm>
            <a:custGeom>
              <a:rect b="b" l="l" r="r" t="t"/>
              <a:pathLst>
                <a:path extrusionOk="0" h="9034" w="601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1522455" y="2035181"/>
              <a:ext cx="81924" cy="222136"/>
            </a:xfrm>
            <a:custGeom>
              <a:rect b="b" l="l" r="r" t="t"/>
              <a:pathLst>
                <a:path extrusionOk="0" h="2622" w="967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634116" y="2170395"/>
              <a:ext cx="44732" cy="35752"/>
            </a:xfrm>
            <a:custGeom>
              <a:rect b="b" l="l" r="r" t="t"/>
              <a:pathLst>
                <a:path extrusionOk="0" h="422" w="528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705158" y="1485684"/>
              <a:ext cx="43461" cy="961318"/>
            </a:xfrm>
            <a:custGeom>
              <a:rect b="b" l="l" r="r" t="t"/>
              <a:pathLst>
                <a:path extrusionOk="0" h="11347" w="513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685333" y="844350"/>
              <a:ext cx="421736" cy="264496"/>
            </a:xfrm>
            <a:custGeom>
              <a:rect b="b" l="l" r="r" t="t"/>
              <a:pathLst>
                <a:path extrusionOk="0" h="3122" w="4978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591378" y="949912"/>
              <a:ext cx="441306" cy="539412"/>
            </a:xfrm>
            <a:custGeom>
              <a:rect b="b" l="l" r="r" t="t"/>
              <a:pathLst>
                <a:path extrusionOk="0" h="6367" w="5209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923397" y="1127316"/>
              <a:ext cx="22451" cy="111661"/>
            </a:xfrm>
            <a:custGeom>
              <a:rect b="b" l="l" r="r" t="t"/>
              <a:pathLst>
                <a:path extrusionOk="0" h="1318" w="265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856468" y="1129773"/>
              <a:ext cx="8726" cy="28635"/>
            </a:xfrm>
            <a:custGeom>
              <a:rect b="b" l="l" r="r" t="t"/>
              <a:pathLst>
                <a:path extrusionOk="0" h="338" w="103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978042" y="1128587"/>
              <a:ext cx="8726" cy="27365"/>
            </a:xfrm>
            <a:custGeom>
              <a:rect b="b" l="l" r="r" t="t"/>
              <a:pathLst>
                <a:path extrusionOk="0" h="323" w="103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832916" y="1222796"/>
              <a:ext cx="83195" cy="72351"/>
            </a:xfrm>
            <a:custGeom>
              <a:rect b="b" l="l" r="r" t="t"/>
              <a:pathLst>
                <a:path extrusionOk="0" h="854" w="982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648056" y="1114015"/>
              <a:ext cx="33634" cy="49307"/>
            </a:xfrm>
            <a:custGeom>
              <a:rect b="b" l="l" r="r" t="t"/>
              <a:pathLst>
                <a:path extrusionOk="0" h="582" w="397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778356" y="1325732"/>
              <a:ext cx="67014" cy="117930"/>
            </a:xfrm>
            <a:custGeom>
              <a:rect b="b" l="l" r="r" t="t"/>
              <a:pathLst>
                <a:path extrusionOk="0" h="1392" w="791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97702" y="913906"/>
              <a:ext cx="334983" cy="253906"/>
            </a:xfrm>
            <a:custGeom>
              <a:rect b="b" l="l" r="r" t="t"/>
              <a:pathLst>
                <a:path extrusionOk="0" h="2997" w="3954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966859" y="1417569"/>
              <a:ext cx="11268" cy="126572"/>
            </a:xfrm>
            <a:custGeom>
              <a:rect b="b" l="l" r="r" t="t"/>
              <a:pathLst>
                <a:path extrusionOk="0" h="1494" w="133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90875" y="2444465"/>
              <a:ext cx="172490" cy="143939"/>
            </a:xfrm>
            <a:custGeom>
              <a:rect b="b" l="l" r="r" t="t"/>
              <a:pathLst>
                <a:path extrusionOk="0" h="1699" w="2036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23318" y="2434553"/>
              <a:ext cx="228236" cy="2135791"/>
            </a:xfrm>
            <a:custGeom>
              <a:rect b="b" l="l" r="r" t="t"/>
              <a:pathLst>
                <a:path extrusionOk="0" h="25210" w="2694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159389" y="2412187"/>
              <a:ext cx="383358" cy="2164342"/>
            </a:xfrm>
            <a:custGeom>
              <a:rect b="b" l="l" r="r" t="t"/>
              <a:pathLst>
                <a:path extrusionOk="0" h="25547" w="4525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929667" y="2419642"/>
              <a:ext cx="91836" cy="141737"/>
            </a:xfrm>
            <a:custGeom>
              <a:rect b="b" l="l" r="r" t="t"/>
              <a:pathLst>
                <a:path extrusionOk="0" h="1673" w="1084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-471862" y="3255579"/>
              <a:ext cx="963775" cy="711987"/>
            </a:xfrm>
            <a:custGeom>
              <a:rect b="b" l="l" r="r" t="t"/>
              <a:pathLst>
                <a:path extrusionOk="0" h="8404" w="11376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-217617" y="3067669"/>
              <a:ext cx="547037" cy="232641"/>
            </a:xfrm>
            <a:custGeom>
              <a:rect b="b" l="l" r="r" t="t"/>
              <a:pathLst>
                <a:path extrusionOk="0" h="2746" w="6457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435" y="1567609"/>
              <a:ext cx="540768" cy="1425160"/>
            </a:xfrm>
            <a:custGeom>
              <a:rect b="b" l="l" r="r" t="t"/>
              <a:pathLst>
                <a:path extrusionOk="0" h="16822" w="6383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-60122" y="2863323"/>
              <a:ext cx="292792" cy="338372"/>
            </a:xfrm>
            <a:custGeom>
              <a:rect b="b" l="l" r="r" t="t"/>
              <a:pathLst>
                <a:path extrusionOk="0" h="3994" w="3456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319426" y="1761110"/>
              <a:ext cx="124115" cy="570589"/>
            </a:xfrm>
            <a:custGeom>
              <a:rect b="b" l="l" r="r" t="t"/>
              <a:pathLst>
                <a:path extrusionOk="0" h="6735" w="1465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9349" y="2725568"/>
              <a:ext cx="255600" cy="97767"/>
            </a:xfrm>
            <a:custGeom>
              <a:rect b="b" l="l" r="r" t="t"/>
              <a:pathLst>
                <a:path extrusionOk="0" h="1154" w="3017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30445" y="2788007"/>
              <a:ext cx="52188" cy="43885"/>
            </a:xfrm>
            <a:custGeom>
              <a:rect b="b" l="l" r="r" t="t"/>
              <a:pathLst>
                <a:path extrusionOk="0" h="518" w="616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355432" y="1419856"/>
              <a:ext cx="156308" cy="284236"/>
            </a:xfrm>
            <a:custGeom>
              <a:rect b="b" l="l" r="r" t="t"/>
              <a:pathLst>
                <a:path extrusionOk="0" h="3355" w="1845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-425944" y="3486188"/>
              <a:ext cx="274154" cy="281779"/>
            </a:xfrm>
            <a:custGeom>
              <a:rect b="b" l="l" r="r" t="t"/>
              <a:pathLst>
                <a:path extrusionOk="0" h="3326" w="3236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202851" y="3514654"/>
              <a:ext cx="261785" cy="218747"/>
            </a:xfrm>
            <a:custGeom>
              <a:rect b="b" l="l" r="r" t="t"/>
              <a:pathLst>
                <a:path extrusionOk="0" h="2582" w="309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-406119" y="3262950"/>
              <a:ext cx="842202" cy="393609"/>
            </a:xfrm>
            <a:custGeom>
              <a:rect b="b" l="l" r="r" t="t"/>
              <a:pathLst>
                <a:path extrusionOk="0" h="4646" w="9941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2989" y="3584210"/>
              <a:ext cx="43461" cy="111915"/>
            </a:xfrm>
            <a:custGeom>
              <a:rect b="b" l="l" r="r" t="t"/>
              <a:pathLst>
                <a:path extrusionOk="0" h="1321" w="513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-465678" y="3848453"/>
              <a:ext cx="927769" cy="118100"/>
            </a:xfrm>
            <a:custGeom>
              <a:rect b="b" l="l" r="r" t="t"/>
              <a:pathLst>
                <a:path extrusionOk="0" h="1394" w="10951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731167" y="1500595"/>
              <a:ext cx="28635" cy="934038"/>
            </a:xfrm>
            <a:custGeom>
              <a:rect b="b" l="l" r="r" t="t"/>
              <a:pathLst>
                <a:path extrusionOk="0" h="11025" w="338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30445" y="1381562"/>
              <a:ext cx="1538007" cy="1427617"/>
            </a:xfrm>
            <a:custGeom>
              <a:rect b="b" l="l" r="r" t="t"/>
              <a:pathLst>
                <a:path extrusionOk="0" h="16851" w="18154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696431" y="1485769"/>
              <a:ext cx="64641" cy="125301"/>
            </a:xfrm>
            <a:custGeom>
              <a:rect b="b" l="l" r="r" t="t"/>
              <a:pathLst>
                <a:path extrusionOk="0" h="1479" w="763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639415" y="1561424"/>
              <a:ext cx="137755" cy="914129"/>
            </a:xfrm>
            <a:custGeom>
              <a:rect b="b" l="l" r="r" t="t"/>
              <a:pathLst>
                <a:path extrusionOk="0" h="10790" w="1626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6"/>
          <p:cNvGrpSpPr/>
          <p:nvPr/>
        </p:nvGrpSpPr>
        <p:grpSpPr>
          <a:xfrm>
            <a:off x="2416712" y="1007088"/>
            <a:ext cx="1815182" cy="3590018"/>
            <a:chOff x="2306551" y="947031"/>
            <a:chExt cx="1881993" cy="3721768"/>
          </a:xfrm>
        </p:grpSpPr>
        <p:sp>
          <p:nvSpPr>
            <p:cNvPr id="796" name="Google Shape;796;p46"/>
            <p:cNvSpPr/>
            <p:nvPr/>
          </p:nvSpPr>
          <p:spPr>
            <a:xfrm>
              <a:off x="2735744" y="947031"/>
              <a:ext cx="725627" cy="940392"/>
            </a:xfrm>
            <a:custGeom>
              <a:rect b="b" l="l" r="r" t="t"/>
              <a:pathLst>
                <a:path extrusionOk="0" h="11100" w="8565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2374835" y="2430825"/>
              <a:ext cx="1018334" cy="2153159"/>
            </a:xfrm>
            <a:custGeom>
              <a:rect b="b" l="l" r="r" t="t"/>
              <a:pathLst>
                <a:path extrusionOk="0" h="25415" w="1202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2374835" y="4400406"/>
              <a:ext cx="333712" cy="268393"/>
            </a:xfrm>
            <a:custGeom>
              <a:rect b="b" l="l" r="r" t="t"/>
              <a:pathLst>
                <a:path extrusionOk="0" h="3168" w="3939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2306551" y="2918307"/>
              <a:ext cx="261785" cy="299485"/>
            </a:xfrm>
            <a:custGeom>
              <a:rect b="b" l="l" r="r" t="t"/>
              <a:pathLst>
                <a:path extrusionOk="0" h="3535" w="309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2699738" y="2404816"/>
              <a:ext cx="1082806" cy="2232541"/>
            </a:xfrm>
            <a:custGeom>
              <a:rect b="b" l="l" r="r" t="t"/>
              <a:pathLst>
                <a:path extrusionOk="0" h="26352" w="12781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46"/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802" name="Google Shape;802;p46"/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rect b="b" l="l" r="r" t="t"/>
                <a:pathLst>
                  <a:path extrusionOk="0" h="5242" w="593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rect b="b" l="l" r="r" t="t"/>
                <a:pathLst>
                  <a:path extrusionOk="0" h="1333" w="1099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4" name="Google Shape;804;p46"/>
            <p:cNvSpPr/>
            <p:nvPr/>
          </p:nvSpPr>
          <p:spPr>
            <a:xfrm>
              <a:off x="2796488" y="2219956"/>
              <a:ext cx="163764" cy="180877"/>
            </a:xfrm>
            <a:custGeom>
              <a:rect b="b" l="l" r="r" t="t"/>
              <a:pathLst>
                <a:path extrusionOk="0" h="2135" w="1933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3530760" y="4492582"/>
              <a:ext cx="387001" cy="144786"/>
            </a:xfrm>
            <a:custGeom>
              <a:rect b="b" l="l" r="r" t="t"/>
              <a:pathLst>
                <a:path extrusionOk="0" h="1709" w="4568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3864389" y="1760941"/>
              <a:ext cx="276611" cy="344726"/>
            </a:xfrm>
            <a:custGeom>
              <a:rect b="b" l="l" r="r" t="t"/>
              <a:pathLst>
                <a:path extrusionOk="0" h="4069" w="3265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3059460" y="1465944"/>
              <a:ext cx="899218" cy="816447"/>
            </a:xfrm>
            <a:custGeom>
              <a:rect b="b" l="l" r="r" t="t"/>
              <a:pathLst>
                <a:path extrusionOk="0" h="9637" w="10614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2621626" y="1450186"/>
              <a:ext cx="821106" cy="1147109"/>
            </a:xfrm>
            <a:custGeom>
              <a:rect b="b" l="l" r="r" t="t"/>
              <a:pathLst>
                <a:path extrusionOk="0" h="13540" w="9692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875871" y="1449424"/>
              <a:ext cx="267292" cy="530008"/>
            </a:xfrm>
            <a:custGeom>
              <a:rect b="b" l="l" r="r" t="t"/>
              <a:pathLst>
                <a:path extrusionOk="0" h="6256" w="3155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743199" y="995745"/>
              <a:ext cx="426650" cy="539073"/>
            </a:xfrm>
            <a:custGeom>
              <a:rect b="b" l="l" r="r" t="t"/>
              <a:pathLst>
                <a:path extrusionOk="0" h="6363" w="5036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829953" y="1171964"/>
              <a:ext cx="22451" cy="110475"/>
            </a:xfrm>
            <a:custGeom>
              <a:rect b="b" l="l" r="r" t="t"/>
              <a:pathLst>
                <a:path extrusionOk="0" h="1304" w="265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2910607" y="1175099"/>
              <a:ext cx="8726" cy="27958"/>
            </a:xfrm>
            <a:custGeom>
              <a:rect b="b" l="l" r="r" t="t"/>
              <a:pathLst>
                <a:path extrusionOk="0" h="330" w="103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2790304" y="1171964"/>
              <a:ext cx="7540" cy="28635"/>
            </a:xfrm>
            <a:custGeom>
              <a:rect b="b" l="l" r="r" t="t"/>
              <a:pathLst>
                <a:path extrusionOk="0" h="338" w="89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931702" y="1369193"/>
              <a:ext cx="65827" cy="117846"/>
            </a:xfrm>
            <a:custGeom>
              <a:rect b="b" l="l" r="r" t="t"/>
              <a:pathLst>
                <a:path extrusionOk="0" h="1391" w="777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3065645" y="1141465"/>
              <a:ext cx="55915" cy="77688"/>
            </a:xfrm>
            <a:custGeom>
              <a:rect b="b" l="l" r="r" t="t"/>
              <a:pathLst>
                <a:path extrusionOk="0" h="917" w="66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2842407" y="1276170"/>
              <a:ext cx="67014" cy="52950"/>
            </a:xfrm>
            <a:custGeom>
              <a:rect b="b" l="l" r="r" t="t"/>
              <a:pathLst>
                <a:path extrusionOk="0" h="625" w="791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890782" y="1268884"/>
              <a:ext cx="34820" cy="22197"/>
            </a:xfrm>
            <a:custGeom>
              <a:rect b="b" l="l" r="r" t="t"/>
              <a:pathLst>
                <a:path extrusionOk="0" h="262" w="411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2679913" y="2513936"/>
              <a:ext cx="772731" cy="87007"/>
            </a:xfrm>
            <a:custGeom>
              <a:rect b="b" l="l" r="r" t="t"/>
              <a:pathLst>
                <a:path extrusionOk="0" h="1027" w="9121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145028" y="1965710"/>
              <a:ext cx="59558" cy="556949"/>
            </a:xfrm>
            <a:custGeom>
              <a:rect b="b" l="l" r="r" t="t"/>
              <a:pathLst>
                <a:path extrusionOk="0" h="6574" w="703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3143757" y="1451033"/>
              <a:ext cx="83195" cy="426735"/>
            </a:xfrm>
            <a:custGeom>
              <a:rect b="b" l="l" r="r" t="t"/>
              <a:pathLst>
                <a:path extrusionOk="0" h="5037" w="982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2828767" y="1465944"/>
              <a:ext cx="267969" cy="425464"/>
            </a:xfrm>
            <a:custGeom>
              <a:rect b="b" l="l" r="r" t="t"/>
              <a:pathLst>
                <a:path extrusionOk="0" h="5022" w="3163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2791490" y="2636696"/>
              <a:ext cx="173761" cy="124538"/>
            </a:xfrm>
            <a:custGeom>
              <a:rect b="b" l="l" r="r" t="t"/>
              <a:pathLst>
                <a:path extrusionOk="0" h="1470" w="2051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2873415" y="2723534"/>
              <a:ext cx="747908" cy="1875362"/>
            </a:xfrm>
            <a:custGeom>
              <a:rect b="b" l="l" r="r" t="t"/>
              <a:pathLst>
                <a:path extrusionOk="0" h="22136" w="8828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2343828" y="1624625"/>
              <a:ext cx="494934" cy="1423974"/>
            </a:xfrm>
            <a:custGeom>
              <a:rect b="b" l="l" r="r" t="t"/>
              <a:pathLst>
                <a:path extrusionOk="0" h="16808" w="5842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606715" y="1620559"/>
              <a:ext cx="181216" cy="693772"/>
            </a:xfrm>
            <a:custGeom>
              <a:rect b="b" l="l" r="r" t="t"/>
              <a:pathLst>
                <a:path extrusionOk="0" h="8189" w="2139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2766752" y="2360338"/>
              <a:ext cx="198499" cy="9065"/>
            </a:xfrm>
            <a:custGeom>
              <a:rect b="b" l="l" r="r" t="t"/>
              <a:pathLst>
                <a:path extrusionOk="0" h="107" w="2343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393089" y="1996718"/>
              <a:ext cx="53374" cy="172490"/>
            </a:xfrm>
            <a:custGeom>
              <a:rect b="b" l="l" r="r" t="t"/>
              <a:pathLst>
                <a:path extrusionOk="0" h="2036" w="63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748113" y="979140"/>
              <a:ext cx="323800" cy="183673"/>
            </a:xfrm>
            <a:custGeom>
              <a:rect b="b" l="l" r="r" t="t"/>
              <a:pathLst>
                <a:path extrusionOk="0" h="2168" w="3822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rect b="b" l="l" r="r" t="t"/>
              <a:pathLst>
                <a:path extrusionOk="0" h="2490" w="2489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rect b="b" l="l" r="r" t="t"/>
              <a:pathLst>
                <a:path extrusionOk="0" h="1472" w="145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1" name="Google Shape;8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idx="13" type="title"/>
          </p:nvPr>
        </p:nvSpPr>
        <p:spPr>
          <a:xfrm>
            <a:off x="1127769" y="133810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29"/>
          <p:cNvSpPr txBox="1"/>
          <p:nvPr>
            <p:ph type="title"/>
          </p:nvPr>
        </p:nvSpPr>
        <p:spPr>
          <a:xfrm>
            <a:off x="4716350" y="25343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29"/>
          <p:cNvSpPr txBox="1"/>
          <p:nvPr>
            <p:ph idx="8" type="title"/>
          </p:nvPr>
        </p:nvSpPr>
        <p:spPr>
          <a:xfrm>
            <a:off x="1118925" y="25343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7" name="Google Shape;397;p29"/>
          <p:cNvSpPr txBox="1"/>
          <p:nvPr>
            <p:ph idx="9" type="title"/>
          </p:nvPr>
        </p:nvSpPr>
        <p:spPr>
          <a:xfrm>
            <a:off x="4716350" y="133810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8" name="Google Shape;398;p29"/>
          <p:cNvSpPr txBox="1"/>
          <p:nvPr>
            <p:ph idx="4" type="title"/>
          </p:nvPr>
        </p:nvSpPr>
        <p:spPr>
          <a:xfrm>
            <a:off x="2043975" y="2690800"/>
            <a:ext cx="23544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399" name="Google Shape;399;p29"/>
          <p:cNvSpPr txBox="1"/>
          <p:nvPr>
            <p:ph idx="7" type="title"/>
          </p:nvPr>
        </p:nvSpPr>
        <p:spPr>
          <a:xfrm>
            <a:off x="5737025" y="2664000"/>
            <a:ext cx="28113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00" name="Google Shape;400;p29"/>
          <p:cNvSpPr txBox="1"/>
          <p:nvPr>
            <p:ph idx="14" type="title"/>
          </p:nvPr>
        </p:nvSpPr>
        <p:spPr>
          <a:xfrm>
            <a:off x="720000" y="2926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1" name="Google Shape;401;p29"/>
          <p:cNvSpPr txBox="1"/>
          <p:nvPr>
            <p:ph idx="15" type="title"/>
          </p:nvPr>
        </p:nvSpPr>
        <p:spPr>
          <a:xfrm>
            <a:off x="2052075" y="1425950"/>
            <a:ext cx="23544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2" name="Google Shape;402;p29"/>
          <p:cNvSpPr txBox="1"/>
          <p:nvPr>
            <p:ph idx="16" type="title"/>
          </p:nvPr>
        </p:nvSpPr>
        <p:spPr>
          <a:xfrm>
            <a:off x="5737025" y="1425950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404" name="Google Shape;404;p29"/>
            <p:cNvSpPr/>
            <p:nvPr/>
          </p:nvSpPr>
          <p:spPr>
            <a:xfrm>
              <a:off x="8587840" y="4226804"/>
              <a:ext cx="102797" cy="964229"/>
            </a:xfrm>
            <a:custGeom>
              <a:rect b="b" l="l" r="r" t="t"/>
              <a:pathLst>
                <a:path extrusionOk="0" h="24727" w="2636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8443401" y="4235383"/>
              <a:ext cx="131929" cy="950542"/>
            </a:xfrm>
            <a:custGeom>
              <a:rect b="b" l="l" r="r" t="t"/>
              <a:pathLst>
                <a:path extrusionOk="0" h="24376" w="3383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8659787" y="4226804"/>
              <a:ext cx="272359" cy="959121"/>
            </a:xfrm>
            <a:custGeom>
              <a:rect b="b" l="l" r="r" t="t"/>
              <a:pathLst>
                <a:path extrusionOk="0" h="24596" w="6984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527904" y="4606463"/>
              <a:ext cx="236949" cy="18874"/>
            </a:xfrm>
            <a:custGeom>
              <a:rect b="b" l="l" r="r" t="t"/>
              <a:pathLst>
                <a:path extrusionOk="0" h="484" w="6076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063876" y="3538496"/>
              <a:ext cx="933327" cy="726048"/>
            </a:xfrm>
            <a:custGeom>
              <a:rect b="b" l="l" r="r" t="t"/>
              <a:pathLst>
                <a:path extrusionOk="0" h="18619" w="23933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8095501" y="3538691"/>
              <a:ext cx="890079" cy="726477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725163" y="3792707"/>
              <a:ext cx="28585" cy="37162"/>
            </a:xfrm>
            <a:custGeom>
              <a:rect b="b" l="l" r="r" t="t"/>
              <a:pathLst>
                <a:path extrusionOk="0" h="953" w="733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8726294" y="3729340"/>
              <a:ext cx="44028" cy="173021"/>
            </a:xfrm>
            <a:custGeom>
              <a:rect b="b" l="l" r="r" t="t"/>
              <a:pathLst>
                <a:path extrusionOk="0" h="4437" w="1129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8692641" y="3787014"/>
              <a:ext cx="53700" cy="42856"/>
            </a:xfrm>
            <a:custGeom>
              <a:rect b="b" l="l" r="r" t="t"/>
              <a:pathLst>
                <a:path extrusionOk="0" h="1099" w="1377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9"/>
          <p:cNvSpPr/>
          <p:nvPr/>
        </p:nvSpPr>
        <p:spPr>
          <a:xfrm flipH="1">
            <a:off x="397959" y="4121083"/>
            <a:ext cx="300182" cy="22619"/>
          </a:xfrm>
          <a:custGeom>
            <a:rect b="b" l="l" r="r" t="t"/>
            <a:pathLst>
              <a:path extrusionOk="0" h="513" w="6808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2515456">
            <a:off x="7066219" y="123855"/>
            <a:ext cx="608847" cy="54554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 rot="-1701150">
            <a:off x="8714123" y="763287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9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419" name="Google Shape;419;p29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rect b="b" l="l" r="r" t="t"/>
              <a:pathLst>
                <a:path extrusionOk="0" h="27655" w="2958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66597" y="3753525"/>
              <a:ext cx="596964" cy="78907"/>
            </a:xfrm>
            <a:custGeom>
              <a:rect b="b" l="l" r="r" t="t"/>
              <a:pathLst>
                <a:path extrusionOk="0" h="1612" w="12196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278051" y="3825183"/>
              <a:ext cx="573322" cy="25160"/>
            </a:xfrm>
            <a:custGeom>
              <a:rect b="b" l="l" r="r" t="t"/>
              <a:pathLst>
                <a:path extrusionOk="0" h="514" w="11713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rect b="b" l="l" r="r" t="t"/>
              <a:pathLst>
                <a:path extrusionOk="0" h="27245" w="3749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rect b="b" l="l" r="r" t="t"/>
              <a:pathLst>
                <a:path extrusionOk="0" h="27509" w="7804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179913" y="5053401"/>
              <a:ext cx="601956" cy="45181"/>
            </a:xfrm>
            <a:custGeom>
              <a:rect b="b" l="l" r="r" t="t"/>
              <a:pathLst>
                <a:path extrusionOk="0" h="923" w="12298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9"/>
          <p:cNvSpPr txBox="1"/>
          <p:nvPr>
            <p:ph type="title"/>
          </p:nvPr>
        </p:nvSpPr>
        <p:spPr>
          <a:xfrm>
            <a:off x="3276175" y="370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6" name="Google Shape;426;p29"/>
          <p:cNvSpPr txBox="1"/>
          <p:nvPr>
            <p:ph idx="4" type="title"/>
          </p:nvPr>
        </p:nvSpPr>
        <p:spPr>
          <a:xfrm>
            <a:off x="4309200" y="3887775"/>
            <a:ext cx="30513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flows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1505350" y="2084580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2" name="Google Shape;432;p30"/>
          <p:cNvSpPr txBox="1"/>
          <p:nvPr>
            <p:ph idx="4294967295" type="title"/>
          </p:nvPr>
        </p:nvSpPr>
        <p:spPr>
          <a:xfrm>
            <a:off x="1505350" y="1334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</a:rPr>
              <a:t>01</a:t>
            </a:r>
            <a:endParaRPr sz="3700">
              <a:solidFill>
                <a:schemeClr val="accent3"/>
              </a:solidFill>
            </a:endParaRPr>
          </a:p>
        </p:txBody>
      </p:sp>
      <p:grpSp>
        <p:nvGrpSpPr>
          <p:cNvPr id="433" name="Google Shape;433;p30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434" name="Google Shape;434;p30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1" name="Google Shape;4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30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443" name="Google Shape;443;p30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>
            <p:ph type="title"/>
          </p:nvPr>
        </p:nvSpPr>
        <p:spPr>
          <a:xfrm>
            <a:off x="720000" y="2926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Objectives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0" name="Google Shape;450;p31"/>
          <p:cNvSpPr txBox="1"/>
          <p:nvPr>
            <p:ph idx="2" type="title"/>
          </p:nvPr>
        </p:nvSpPr>
        <p:spPr>
          <a:xfrm>
            <a:off x="757238" y="2264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Digitisation</a:t>
            </a:r>
            <a:endParaRPr/>
          </a:p>
        </p:txBody>
      </p:sp>
      <p:sp>
        <p:nvSpPr>
          <p:cNvPr id="451" name="Google Shape;451;p31"/>
          <p:cNvSpPr txBox="1"/>
          <p:nvPr>
            <p:ph idx="1" type="subTitle"/>
          </p:nvPr>
        </p:nvSpPr>
        <p:spPr>
          <a:xfrm>
            <a:off x="757250" y="30188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Digitising manual corporate pass booking process</a:t>
            </a:r>
            <a:endParaRPr/>
          </a:p>
        </p:txBody>
      </p:sp>
      <p:sp>
        <p:nvSpPr>
          <p:cNvPr id="452" name="Google Shape;452;p31"/>
          <p:cNvSpPr txBox="1"/>
          <p:nvPr>
            <p:ph idx="3" type="title"/>
          </p:nvPr>
        </p:nvSpPr>
        <p:spPr>
          <a:xfrm>
            <a:off x="3472200" y="2264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453" name="Google Shape;453;p31"/>
          <p:cNvSpPr txBox="1"/>
          <p:nvPr>
            <p:ph idx="4" type="subTitle"/>
          </p:nvPr>
        </p:nvSpPr>
        <p:spPr>
          <a:xfrm>
            <a:off x="3472202" y="30188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Streamlining of corporate pass borrowing </a:t>
            </a:r>
            <a:r>
              <a:rPr lang="en"/>
              <a:t>processes, thanks to the digitisation</a:t>
            </a:r>
            <a:r>
              <a:rPr lang="en"/>
              <a:t> </a:t>
            </a:r>
            <a:endParaRPr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8696" y="1017725"/>
            <a:ext cx="887400" cy="856500"/>
            <a:chOff x="118696" y="1017725"/>
            <a:chExt cx="887400" cy="856500"/>
          </a:xfrm>
        </p:grpSpPr>
        <p:sp>
          <p:nvSpPr>
            <p:cNvPr id="455" name="Google Shape;455;p31"/>
            <p:cNvSpPr/>
            <p:nvPr/>
          </p:nvSpPr>
          <p:spPr>
            <a:xfrm rot="1645945">
              <a:off x="221177" y="1140514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31"/>
            <p:cNvGrpSpPr/>
            <p:nvPr/>
          </p:nvGrpSpPr>
          <p:grpSpPr>
            <a:xfrm>
              <a:off x="356001" y="1278355"/>
              <a:ext cx="470598" cy="335235"/>
              <a:chOff x="393289" y="3285780"/>
              <a:chExt cx="470598" cy="335235"/>
            </a:xfrm>
          </p:grpSpPr>
          <p:sp>
            <p:nvSpPr>
              <p:cNvPr id="457" name="Google Shape;457;p31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1"/>
          <p:cNvGrpSpPr/>
          <p:nvPr/>
        </p:nvGrpSpPr>
        <p:grpSpPr>
          <a:xfrm>
            <a:off x="4304425" y="1674633"/>
            <a:ext cx="535161" cy="533648"/>
            <a:chOff x="4304425" y="2416083"/>
            <a:chExt cx="535161" cy="533648"/>
          </a:xfrm>
        </p:grpSpPr>
        <p:sp>
          <p:nvSpPr>
            <p:cNvPr id="461" name="Google Shape;461;p31"/>
            <p:cNvSpPr/>
            <p:nvPr/>
          </p:nvSpPr>
          <p:spPr>
            <a:xfrm>
              <a:off x="4527223" y="2416083"/>
              <a:ext cx="89533" cy="49200"/>
            </a:xfrm>
            <a:custGeom>
              <a:rect b="b" l="l" r="r" t="t"/>
              <a:pathLst>
                <a:path extrusionOk="0" h="2103" w="3827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582806" y="2416083"/>
              <a:ext cx="33946" cy="49200"/>
            </a:xfrm>
            <a:custGeom>
              <a:rect b="b" l="l" r="r" t="t"/>
              <a:pathLst>
                <a:path extrusionOk="0" h="2103" w="1451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335889" y="2492296"/>
              <a:ext cx="472228" cy="286308"/>
            </a:xfrm>
            <a:custGeom>
              <a:rect b="b" l="l" r="r" t="t"/>
              <a:pathLst>
                <a:path extrusionOk="0" h="12238" w="20185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776082" y="2492296"/>
              <a:ext cx="32004" cy="286308"/>
            </a:xfrm>
            <a:custGeom>
              <a:rect b="b" l="l" r="r" t="t"/>
              <a:pathLst>
                <a:path extrusionOk="0" h="12238" w="1368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304425" y="2449511"/>
              <a:ext cx="535161" cy="58558"/>
            </a:xfrm>
            <a:custGeom>
              <a:rect b="b" l="l" r="r" t="t"/>
              <a:pathLst>
                <a:path extrusionOk="0" h="2503" w="22875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466237" y="2863631"/>
              <a:ext cx="211514" cy="49200"/>
            </a:xfrm>
            <a:custGeom>
              <a:rect b="b" l="l" r="r" t="t"/>
              <a:pathLst>
                <a:path extrusionOk="0" h="2103" w="9041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05250" y="2805102"/>
              <a:ext cx="129374" cy="144628"/>
            </a:xfrm>
            <a:custGeom>
              <a:rect b="b" l="l" r="r" t="t"/>
              <a:pathLst>
                <a:path extrusionOk="0" h="6182" w="553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607884" y="2805524"/>
              <a:ext cx="130848" cy="144207"/>
            </a:xfrm>
            <a:custGeom>
              <a:rect b="b" l="l" r="r" t="t"/>
              <a:pathLst>
                <a:path extrusionOk="0" h="6164" w="5593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463781" y="2805524"/>
              <a:ext cx="72712" cy="31560"/>
            </a:xfrm>
            <a:custGeom>
              <a:rect b="b" l="l" r="r" t="t"/>
              <a:pathLst>
                <a:path extrusionOk="0" h="1349" w="3108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607884" y="2805524"/>
              <a:ext cx="72314" cy="31560"/>
            </a:xfrm>
            <a:custGeom>
              <a:rect b="b" l="l" r="r" t="t"/>
              <a:pathLst>
                <a:path extrusionOk="0" h="1349" w="3091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304425" y="2762809"/>
              <a:ext cx="535161" cy="58066"/>
            </a:xfrm>
            <a:custGeom>
              <a:rect b="b" l="l" r="r" t="t"/>
              <a:pathLst>
                <a:path extrusionOk="0" h="2482" w="22875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4806587" y="2449511"/>
              <a:ext cx="32964" cy="58558"/>
            </a:xfrm>
            <a:custGeom>
              <a:rect b="b" l="l" r="r" t="t"/>
              <a:pathLst>
                <a:path extrusionOk="0" h="2503" w="1409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806587" y="2762809"/>
              <a:ext cx="32964" cy="58066"/>
            </a:xfrm>
            <a:custGeom>
              <a:rect b="b" l="l" r="r" t="t"/>
              <a:pathLst>
                <a:path extrusionOk="0" h="2482" w="1409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615253" y="2569375"/>
              <a:ext cx="74092" cy="79356"/>
            </a:xfrm>
            <a:custGeom>
              <a:rect b="b" l="l" r="r" t="t"/>
              <a:pathLst>
                <a:path extrusionOk="0" h="3392" w="3167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528112" y="2613727"/>
              <a:ext cx="75870" cy="45831"/>
            </a:xfrm>
            <a:custGeom>
              <a:rect b="b" l="l" r="r" t="t"/>
              <a:pathLst>
                <a:path extrusionOk="0" h="1959" w="3243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4450002" y="2619809"/>
              <a:ext cx="69600" cy="80572"/>
            </a:xfrm>
            <a:custGeom>
              <a:rect b="b" l="l" r="r" t="t"/>
              <a:pathLst>
                <a:path extrusionOk="0" h="3444" w="2975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406233" y="2681168"/>
              <a:ext cx="71823" cy="61576"/>
            </a:xfrm>
            <a:custGeom>
              <a:rect b="b" l="l" r="r" t="t"/>
              <a:pathLst>
                <a:path extrusionOk="0" h="2632" w="307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481139" y="2577375"/>
              <a:ext cx="71682" cy="61435"/>
            </a:xfrm>
            <a:custGeom>
              <a:rect b="b" l="l" r="r" t="t"/>
              <a:pathLst>
                <a:path extrusionOk="0" h="2626" w="3064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572958" y="2629517"/>
              <a:ext cx="71846" cy="61599"/>
            </a:xfrm>
            <a:custGeom>
              <a:rect b="b" l="l" r="r" t="t"/>
              <a:pathLst>
                <a:path extrusionOk="0" h="2633" w="3071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648705" y="2527712"/>
              <a:ext cx="72314" cy="61435"/>
            </a:xfrm>
            <a:custGeom>
              <a:rect b="b" l="l" r="r" t="t"/>
              <a:pathLst>
                <a:path extrusionOk="0" h="2626" w="3091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1"/>
          <p:cNvSpPr/>
          <p:nvPr/>
        </p:nvSpPr>
        <p:spPr>
          <a:xfrm>
            <a:off x="0" y="0"/>
            <a:ext cx="2055900" cy="18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1"/>
          <p:cNvGrpSpPr/>
          <p:nvPr/>
        </p:nvGrpSpPr>
        <p:grpSpPr>
          <a:xfrm>
            <a:off x="1543632" y="1682147"/>
            <a:ext cx="644697" cy="518754"/>
            <a:chOff x="6988887" y="1538854"/>
            <a:chExt cx="499920" cy="300136"/>
          </a:xfrm>
        </p:grpSpPr>
        <p:sp>
          <p:nvSpPr>
            <p:cNvPr id="484" name="Google Shape;484;p31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1"/>
          <p:cNvSpPr/>
          <p:nvPr/>
        </p:nvSpPr>
        <p:spPr>
          <a:xfrm>
            <a:off x="2877975" y="2110050"/>
            <a:ext cx="6447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5781438" y="2110050"/>
            <a:ext cx="6447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1"/>
          <p:cNvGrpSpPr/>
          <p:nvPr/>
        </p:nvGrpSpPr>
        <p:grpSpPr>
          <a:xfrm>
            <a:off x="7020952" y="1674627"/>
            <a:ext cx="535140" cy="533650"/>
            <a:chOff x="5596661" y="2909139"/>
            <a:chExt cx="394326" cy="349682"/>
          </a:xfrm>
        </p:grpSpPr>
        <p:sp>
          <p:nvSpPr>
            <p:cNvPr id="500" name="Google Shape;500;p31"/>
            <p:cNvSpPr/>
            <p:nvPr/>
          </p:nvSpPr>
          <p:spPr>
            <a:xfrm>
              <a:off x="5762025" y="2909139"/>
              <a:ext cx="228962" cy="190740"/>
            </a:xfrm>
            <a:custGeom>
              <a:rect b="b" l="l" r="r" t="t"/>
              <a:pathLst>
                <a:path extrusionOk="0" h="7276" w="8734">
                  <a:moveTo>
                    <a:pt x="491" y="0"/>
                  </a:moveTo>
                  <a:cubicBezTo>
                    <a:pt x="217" y="0"/>
                    <a:pt x="0" y="217"/>
                    <a:pt x="0" y="477"/>
                  </a:cubicBezTo>
                  <a:lnTo>
                    <a:pt x="0" y="6785"/>
                  </a:lnTo>
                  <a:cubicBezTo>
                    <a:pt x="0" y="7059"/>
                    <a:pt x="217" y="7276"/>
                    <a:pt x="491" y="7276"/>
                  </a:cubicBezTo>
                  <a:lnTo>
                    <a:pt x="8243" y="7276"/>
                  </a:lnTo>
                  <a:cubicBezTo>
                    <a:pt x="8517" y="7276"/>
                    <a:pt x="8734" y="7059"/>
                    <a:pt x="8734" y="6785"/>
                  </a:cubicBezTo>
                  <a:lnTo>
                    <a:pt x="8734" y="477"/>
                  </a:lnTo>
                  <a:cubicBezTo>
                    <a:pt x="8734" y="217"/>
                    <a:pt x="8517" y="0"/>
                    <a:pt x="824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5597395" y="3061631"/>
              <a:ext cx="113957" cy="114324"/>
            </a:xfrm>
            <a:custGeom>
              <a:rect b="b" l="l" r="r" t="t"/>
              <a:pathLst>
                <a:path extrusionOk="0" h="4361" w="4347">
                  <a:moveTo>
                    <a:pt x="2181" y="1"/>
                  </a:moveTo>
                  <a:cubicBezTo>
                    <a:pt x="1228" y="1"/>
                    <a:pt x="521" y="766"/>
                    <a:pt x="448" y="1690"/>
                  </a:cubicBezTo>
                  <a:cubicBezTo>
                    <a:pt x="391" y="2368"/>
                    <a:pt x="246" y="3032"/>
                    <a:pt x="44" y="3682"/>
                  </a:cubicBezTo>
                  <a:cubicBezTo>
                    <a:pt x="1" y="3797"/>
                    <a:pt x="44" y="3942"/>
                    <a:pt x="174" y="3985"/>
                  </a:cubicBezTo>
                  <a:cubicBezTo>
                    <a:pt x="564" y="4173"/>
                    <a:pt x="997" y="4302"/>
                    <a:pt x="1430" y="4360"/>
                  </a:cubicBezTo>
                  <a:lnTo>
                    <a:pt x="2903" y="4360"/>
                  </a:lnTo>
                  <a:cubicBezTo>
                    <a:pt x="3350" y="4302"/>
                    <a:pt x="3769" y="4173"/>
                    <a:pt x="4173" y="3985"/>
                  </a:cubicBezTo>
                  <a:cubicBezTo>
                    <a:pt x="4288" y="3942"/>
                    <a:pt x="4346" y="3797"/>
                    <a:pt x="4303" y="3682"/>
                  </a:cubicBezTo>
                  <a:cubicBezTo>
                    <a:pt x="4101" y="3032"/>
                    <a:pt x="3956" y="2368"/>
                    <a:pt x="3899" y="1690"/>
                  </a:cubicBezTo>
                  <a:cubicBezTo>
                    <a:pt x="3826" y="766"/>
                    <a:pt x="3133" y="1"/>
                    <a:pt x="218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628434" y="3061631"/>
              <a:ext cx="82918" cy="114324"/>
            </a:xfrm>
            <a:custGeom>
              <a:rect b="b" l="l" r="r" t="t"/>
              <a:pathLst>
                <a:path extrusionOk="0" h="4361" w="3163">
                  <a:moveTo>
                    <a:pt x="997" y="1"/>
                  </a:moveTo>
                  <a:cubicBezTo>
                    <a:pt x="275" y="1"/>
                    <a:pt x="1" y="997"/>
                    <a:pt x="636" y="1372"/>
                  </a:cubicBezTo>
                  <a:cubicBezTo>
                    <a:pt x="650" y="1387"/>
                    <a:pt x="665" y="1387"/>
                    <a:pt x="694" y="1401"/>
                  </a:cubicBezTo>
                  <a:lnTo>
                    <a:pt x="1242" y="4360"/>
                  </a:lnTo>
                  <a:lnTo>
                    <a:pt x="1733" y="4360"/>
                  </a:lnTo>
                  <a:cubicBezTo>
                    <a:pt x="2166" y="4302"/>
                    <a:pt x="2599" y="4173"/>
                    <a:pt x="3003" y="3985"/>
                  </a:cubicBezTo>
                  <a:cubicBezTo>
                    <a:pt x="3119" y="3942"/>
                    <a:pt x="3162" y="3797"/>
                    <a:pt x="3119" y="3682"/>
                  </a:cubicBezTo>
                  <a:cubicBezTo>
                    <a:pt x="2917" y="3032"/>
                    <a:pt x="2772" y="2368"/>
                    <a:pt x="2715" y="1690"/>
                  </a:cubicBezTo>
                  <a:cubicBezTo>
                    <a:pt x="2642" y="766"/>
                    <a:pt x="1949" y="1"/>
                    <a:pt x="9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596661" y="3067032"/>
              <a:ext cx="216483" cy="191789"/>
            </a:xfrm>
            <a:custGeom>
              <a:rect b="b" l="l" r="r" t="t"/>
              <a:pathLst>
                <a:path extrusionOk="0" h="7316" w="8258">
                  <a:moveTo>
                    <a:pt x="8070" y="0"/>
                  </a:moveTo>
                  <a:cubicBezTo>
                    <a:pt x="8023" y="0"/>
                    <a:pt x="7976" y="19"/>
                    <a:pt x="7940" y="55"/>
                  </a:cubicBezTo>
                  <a:lnTo>
                    <a:pt x="3782" y="4024"/>
                  </a:lnTo>
                  <a:cubicBezTo>
                    <a:pt x="3696" y="4096"/>
                    <a:pt x="3566" y="4154"/>
                    <a:pt x="3450" y="4154"/>
                  </a:cubicBezTo>
                  <a:lnTo>
                    <a:pt x="3407" y="4154"/>
                  </a:lnTo>
                  <a:cubicBezTo>
                    <a:pt x="3133" y="4154"/>
                    <a:pt x="2916" y="3938"/>
                    <a:pt x="2916" y="3663"/>
                  </a:cubicBezTo>
                  <a:lnTo>
                    <a:pt x="2916" y="3202"/>
                  </a:lnTo>
                  <a:lnTo>
                    <a:pt x="1458" y="3202"/>
                  </a:lnTo>
                  <a:lnTo>
                    <a:pt x="1458" y="3678"/>
                  </a:lnTo>
                  <a:cubicBezTo>
                    <a:pt x="1458" y="3866"/>
                    <a:pt x="1357" y="4024"/>
                    <a:pt x="1198" y="4111"/>
                  </a:cubicBezTo>
                  <a:lnTo>
                    <a:pt x="404" y="4501"/>
                  </a:lnTo>
                  <a:cubicBezTo>
                    <a:pt x="159" y="4631"/>
                    <a:pt x="0" y="4876"/>
                    <a:pt x="0" y="5150"/>
                  </a:cubicBezTo>
                  <a:lnTo>
                    <a:pt x="0" y="7070"/>
                  </a:lnTo>
                  <a:cubicBezTo>
                    <a:pt x="0" y="7200"/>
                    <a:pt x="116" y="7316"/>
                    <a:pt x="246" y="7316"/>
                  </a:cubicBezTo>
                  <a:lnTo>
                    <a:pt x="3161" y="7316"/>
                  </a:lnTo>
                  <a:cubicBezTo>
                    <a:pt x="3291" y="7316"/>
                    <a:pt x="3392" y="7200"/>
                    <a:pt x="3392" y="7070"/>
                  </a:cubicBezTo>
                  <a:lnTo>
                    <a:pt x="3392" y="6262"/>
                  </a:lnTo>
                  <a:cubicBezTo>
                    <a:pt x="3392" y="6002"/>
                    <a:pt x="3494" y="5757"/>
                    <a:pt x="3681" y="5583"/>
                  </a:cubicBezTo>
                  <a:lnTo>
                    <a:pt x="7810" y="1455"/>
                  </a:lnTo>
                  <a:cubicBezTo>
                    <a:pt x="7925" y="1325"/>
                    <a:pt x="7983" y="1152"/>
                    <a:pt x="7940" y="993"/>
                  </a:cubicBezTo>
                  <a:lnTo>
                    <a:pt x="7853" y="646"/>
                  </a:lnTo>
                  <a:lnTo>
                    <a:pt x="8185" y="300"/>
                  </a:lnTo>
                  <a:cubicBezTo>
                    <a:pt x="8257" y="228"/>
                    <a:pt x="8257" y="112"/>
                    <a:pt x="8199" y="55"/>
                  </a:cubicBezTo>
                  <a:cubicBezTo>
                    <a:pt x="8163" y="19"/>
                    <a:pt x="8116" y="0"/>
                    <a:pt x="8070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596661" y="3095318"/>
              <a:ext cx="197163" cy="163136"/>
            </a:xfrm>
            <a:custGeom>
              <a:rect b="b" l="l" r="r" t="t"/>
              <a:pathLst>
                <a:path extrusionOk="0" h="6223" w="7521">
                  <a:moveTo>
                    <a:pt x="6871" y="1"/>
                  </a:moveTo>
                  <a:lnTo>
                    <a:pt x="3782" y="2945"/>
                  </a:lnTo>
                  <a:cubicBezTo>
                    <a:pt x="3696" y="3032"/>
                    <a:pt x="3566" y="3075"/>
                    <a:pt x="3450" y="3075"/>
                  </a:cubicBezTo>
                  <a:lnTo>
                    <a:pt x="3306" y="3075"/>
                  </a:lnTo>
                  <a:cubicBezTo>
                    <a:pt x="3096" y="3561"/>
                    <a:pt x="2642" y="3806"/>
                    <a:pt x="2189" y="3806"/>
                  </a:cubicBezTo>
                  <a:cubicBezTo>
                    <a:pt x="1740" y="3806"/>
                    <a:pt x="1291" y="3564"/>
                    <a:pt x="1083" y="3075"/>
                  </a:cubicBezTo>
                  <a:lnTo>
                    <a:pt x="404" y="3422"/>
                  </a:lnTo>
                  <a:cubicBezTo>
                    <a:pt x="159" y="3537"/>
                    <a:pt x="0" y="3797"/>
                    <a:pt x="0" y="4071"/>
                  </a:cubicBezTo>
                  <a:lnTo>
                    <a:pt x="0" y="5991"/>
                  </a:lnTo>
                  <a:cubicBezTo>
                    <a:pt x="0" y="6121"/>
                    <a:pt x="116" y="6222"/>
                    <a:pt x="246" y="6222"/>
                  </a:cubicBezTo>
                  <a:lnTo>
                    <a:pt x="3161" y="6222"/>
                  </a:lnTo>
                  <a:cubicBezTo>
                    <a:pt x="3291" y="6222"/>
                    <a:pt x="3392" y="6121"/>
                    <a:pt x="3392" y="5991"/>
                  </a:cubicBezTo>
                  <a:lnTo>
                    <a:pt x="3392" y="5183"/>
                  </a:lnTo>
                  <a:cubicBezTo>
                    <a:pt x="3392" y="4923"/>
                    <a:pt x="3494" y="4678"/>
                    <a:pt x="3681" y="4504"/>
                  </a:cubicBezTo>
                  <a:lnTo>
                    <a:pt x="7521" y="665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633362" y="3150946"/>
              <a:ext cx="41262" cy="22361"/>
            </a:xfrm>
            <a:custGeom>
              <a:rect b="b" l="l" r="r" t="t"/>
              <a:pathLst>
                <a:path extrusionOk="0" h="853" w="1574">
                  <a:moveTo>
                    <a:pt x="58" y="1"/>
                  </a:moveTo>
                  <a:lnTo>
                    <a:pt x="58" y="477"/>
                  </a:lnTo>
                  <a:cubicBezTo>
                    <a:pt x="58" y="549"/>
                    <a:pt x="44" y="621"/>
                    <a:pt x="0" y="693"/>
                  </a:cubicBezTo>
                  <a:cubicBezTo>
                    <a:pt x="246" y="794"/>
                    <a:pt x="520" y="852"/>
                    <a:pt x="794" y="852"/>
                  </a:cubicBezTo>
                  <a:cubicBezTo>
                    <a:pt x="1054" y="852"/>
                    <a:pt x="1314" y="794"/>
                    <a:pt x="1574" y="679"/>
                  </a:cubicBezTo>
                  <a:cubicBezTo>
                    <a:pt x="1531" y="621"/>
                    <a:pt x="1516" y="549"/>
                    <a:pt x="1516" y="477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615562" y="3098149"/>
              <a:ext cx="76469" cy="62654"/>
            </a:xfrm>
            <a:custGeom>
              <a:rect b="b" l="l" r="r" t="t"/>
              <a:pathLst>
                <a:path extrusionOk="0" h="2390" w="2917">
                  <a:moveTo>
                    <a:pt x="1126" y="1"/>
                  </a:moveTo>
                  <a:cubicBezTo>
                    <a:pt x="1032" y="1"/>
                    <a:pt x="946" y="57"/>
                    <a:pt x="910" y="152"/>
                  </a:cubicBezTo>
                  <a:cubicBezTo>
                    <a:pt x="824" y="311"/>
                    <a:pt x="708" y="455"/>
                    <a:pt x="578" y="585"/>
                  </a:cubicBezTo>
                  <a:cubicBezTo>
                    <a:pt x="448" y="701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16" y="1856"/>
                    <a:pt x="723" y="2390"/>
                    <a:pt x="1459" y="2390"/>
                  </a:cubicBezTo>
                  <a:cubicBezTo>
                    <a:pt x="2210" y="2390"/>
                    <a:pt x="2845" y="1798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5" y="3"/>
                    <a:pt x="1145" y="1"/>
                    <a:pt x="112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615562" y="3098149"/>
              <a:ext cx="76469" cy="61894"/>
            </a:xfrm>
            <a:custGeom>
              <a:rect b="b" l="l" r="r" t="t"/>
              <a:pathLst>
                <a:path extrusionOk="0" h="2361" w="2917">
                  <a:moveTo>
                    <a:pt x="1125" y="1"/>
                  </a:moveTo>
                  <a:cubicBezTo>
                    <a:pt x="1031" y="1"/>
                    <a:pt x="946" y="54"/>
                    <a:pt x="910" y="138"/>
                  </a:cubicBezTo>
                  <a:cubicBezTo>
                    <a:pt x="853" y="268"/>
                    <a:pt x="766" y="369"/>
                    <a:pt x="679" y="470"/>
                  </a:cubicBezTo>
                  <a:cubicBezTo>
                    <a:pt x="650" y="499"/>
                    <a:pt x="607" y="542"/>
                    <a:pt x="578" y="585"/>
                  </a:cubicBezTo>
                  <a:cubicBezTo>
                    <a:pt x="448" y="686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02" y="1755"/>
                    <a:pt x="593" y="2274"/>
                    <a:pt x="1242" y="2361"/>
                  </a:cubicBezTo>
                  <a:cubicBezTo>
                    <a:pt x="910" y="2173"/>
                    <a:pt x="708" y="1798"/>
                    <a:pt x="723" y="1423"/>
                  </a:cubicBezTo>
                  <a:lnTo>
                    <a:pt x="723" y="1076"/>
                  </a:lnTo>
                  <a:cubicBezTo>
                    <a:pt x="780" y="1033"/>
                    <a:pt x="838" y="990"/>
                    <a:pt x="896" y="946"/>
                  </a:cubicBezTo>
                  <a:cubicBezTo>
                    <a:pt x="1026" y="816"/>
                    <a:pt x="1141" y="686"/>
                    <a:pt x="1242" y="528"/>
                  </a:cubicBezTo>
                  <a:cubicBezTo>
                    <a:pt x="1704" y="672"/>
                    <a:pt x="2137" y="903"/>
                    <a:pt x="2498" y="1221"/>
                  </a:cubicBezTo>
                  <a:cubicBezTo>
                    <a:pt x="2542" y="1264"/>
                    <a:pt x="2657" y="1365"/>
                    <a:pt x="2801" y="1495"/>
                  </a:cubicBezTo>
                  <a:cubicBezTo>
                    <a:pt x="2859" y="1350"/>
                    <a:pt x="2888" y="1192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4" y="3"/>
                    <a:pt x="1144" y="1"/>
                    <a:pt x="112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596661" y="3191815"/>
              <a:ext cx="25743" cy="66639"/>
            </a:xfrm>
            <a:custGeom>
              <a:rect b="b" l="l" r="r" t="t"/>
              <a:pathLst>
                <a:path extrusionOk="0" h="2542" w="982">
                  <a:moveTo>
                    <a:pt x="116" y="1"/>
                  </a:moveTo>
                  <a:cubicBezTo>
                    <a:pt x="43" y="116"/>
                    <a:pt x="0" y="246"/>
                    <a:pt x="0" y="390"/>
                  </a:cubicBezTo>
                  <a:lnTo>
                    <a:pt x="0" y="2310"/>
                  </a:lnTo>
                  <a:cubicBezTo>
                    <a:pt x="0" y="2440"/>
                    <a:pt x="116" y="2541"/>
                    <a:pt x="246" y="2541"/>
                  </a:cubicBezTo>
                  <a:lnTo>
                    <a:pt x="967" y="2541"/>
                  </a:lnTo>
                  <a:lnTo>
                    <a:pt x="982" y="1256"/>
                  </a:lnTo>
                  <a:cubicBezTo>
                    <a:pt x="982" y="997"/>
                    <a:pt x="866" y="751"/>
                    <a:pt x="693" y="56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819174" y="2953416"/>
              <a:ext cx="114297" cy="114691"/>
            </a:xfrm>
            <a:custGeom>
              <a:rect b="b" l="l" r="r" t="t"/>
              <a:pathLst>
                <a:path extrusionOk="0" h="4375" w="4360">
                  <a:moveTo>
                    <a:pt x="2180" y="0"/>
                  </a:moveTo>
                  <a:cubicBezTo>
                    <a:pt x="982" y="0"/>
                    <a:pt x="0" y="982"/>
                    <a:pt x="0" y="2180"/>
                  </a:cubicBezTo>
                  <a:cubicBezTo>
                    <a:pt x="0" y="3393"/>
                    <a:pt x="982" y="4374"/>
                    <a:pt x="2180" y="4374"/>
                  </a:cubicBezTo>
                  <a:cubicBezTo>
                    <a:pt x="3393" y="4374"/>
                    <a:pt x="4360" y="3393"/>
                    <a:pt x="4360" y="2180"/>
                  </a:cubicBezTo>
                  <a:cubicBezTo>
                    <a:pt x="4360" y="982"/>
                    <a:pt x="3393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5838075" y="2972710"/>
              <a:ext cx="76469" cy="76076"/>
            </a:xfrm>
            <a:custGeom>
              <a:rect b="b" l="l" r="r" t="t"/>
              <a:pathLst>
                <a:path extrusionOk="0" h="2902" w="2917">
                  <a:moveTo>
                    <a:pt x="1459" y="0"/>
                  </a:moveTo>
                  <a:cubicBezTo>
                    <a:pt x="665" y="0"/>
                    <a:pt x="1" y="650"/>
                    <a:pt x="1" y="1444"/>
                  </a:cubicBezTo>
                  <a:cubicBezTo>
                    <a:pt x="1" y="2252"/>
                    <a:pt x="665" y="2902"/>
                    <a:pt x="1459" y="2902"/>
                  </a:cubicBezTo>
                  <a:cubicBezTo>
                    <a:pt x="2267" y="2902"/>
                    <a:pt x="2917" y="2252"/>
                    <a:pt x="2917" y="1444"/>
                  </a:cubicBezTo>
                  <a:cubicBezTo>
                    <a:pt x="2917" y="650"/>
                    <a:pt x="2267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5685582" y="3095318"/>
              <a:ext cx="108242" cy="135872"/>
            </a:xfrm>
            <a:custGeom>
              <a:rect b="b" l="l" r="r" t="t"/>
              <a:pathLst>
                <a:path extrusionOk="0" h="5183" w="4129">
                  <a:moveTo>
                    <a:pt x="3479" y="1"/>
                  </a:moveTo>
                  <a:lnTo>
                    <a:pt x="722" y="2628"/>
                  </a:lnTo>
                  <a:cubicBezTo>
                    <a:pt x="506" y="2830"/>
                    <a:pt x="332" y="3075"/>
                    <a:pt x="203" y="3350"/>
                  </a:cubicBezTo>
                  <a:cubicBezTo>
                    <a:pt x="73" y="3653"/>
                    <a:pt x="0" y="3970"/>
                    <a:pt x="0" y="4288"/>
                  </a:cubicBezTo>
                  <a:lnTo>
                    <a:pt x="0" y="5183"/>
                  </a:lnTo>
                  <a:cubicBezTo>
                    <a:pt x="0" y="4923"/>
                    <a:pt x="102" y="4678"/>
                    <a:pt x="289" y="4504"/>
                  </a:cubicBezTo>
                  <a:lnTo>
                    <a:pt x="4129" y="650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5857396" y="2991637"/>
              <a:ext cx="38248" cy="38248"/>
            </a:xfrm>
            <a:custGeom>
              <a:rect b="b" l="l" r="r" t="t"/>
              <a:pathLst>
                <a:path extrusionOk="0" h="1459" w="1459">
                  <a:moveTo>
                    <a:pt x="722" y="0"/>
                  </a:moveTo>
                  <a:cubicBezTo>
                    <a:pt x="318" y="0"/>
                    <a:pt x="0" y="332"/>
                    <a:pt x="0" y="722"/>
                  </a:cubicBezTo>
                  <a:cubicBezTo>
                    <a:pt x="0" y="1126"/>
                    <a:pt x="318" y="1458"/>
                    <a:pt x="722" y="1458"/>
                  </a:cubicBezTo>
                  <a:cubicBezTo>
                    <a:pt x="1126" y="1458"/>
                    <a:pt x="1458" y="1126"/>
                    <a:pt x="1458" y="722"/>
                  </a:cubicBezTo>
                  <a:cubicBezTo>
                    <a:pt x="1458" y="332"/>
                    <a:pt x="1126" y="0"/>
                    <a:pt x="72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5867986" y="2934384"/>
              <a:ext cx="87532" cy="82630"/>
            </a:xfrm>
            <a:custGeom>
              <a:rect b="b" l="l" r="r" t="t"/>
              <a:pathLst>
                <a:path extrusionOk="0" h="3152" w="3339">
                  <a:moveTo>
                    <a:pt x="2986" y="0"/>
                  </a:moveTo>
                  <a:cubicBezTo>
                    <a:pt x="2929" y="0"/>
                    <a:pt x="2869" y="23"/>
                    <a:pt x="2815" y="77"/>
                  </a:cubicBezTo>
                  <a:lnTo>
                    <a:pt x="145" y="2747"/>
                  </a:lnTo>
                  <a:cubicBezTo>
                    <a:pt x="0" y="2892"/>
                    <a:pt x="101" y="3151"/>
                    <a:pt x="318" y="3151"/>
                  </a:cubicBezTo>
                  <a:cubicBezTo>
                    <a:pt x="390" y="3151"/>
                    <a:pt x="448" y="3137"/>
                    <a:pt x="491" y="3079"/>
                  </a:cubicBezTo>
                  <a:lnTo>
                    <a:pt x="3162" y="423"/>
                  </a:lnTo>
                  <a:cubicBezTo>
                    <a:pt x="3339" y="246"/>
                    <a:pt x="3176" y="0"/>
                    <a:pt x="2986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5916799" y="2937241"/>
              <a:ext cx="38248" cy="33214"/>
            </a:xfrm>
            <a:custGeom>
              <a:rect b="b" l="l" r="r" t="t"/>
              <a:pathLst>
                <a:path extrusionOk="0" h="1267" w="1459">
                  <a:moveTo>
                    <a:pt x="495" y="1"/>
                  </a:moveTo>
                  <a:cubicBezTo>
                    <a:pt x="298" y="1"/>
                    <a:pt x="104" y="113"/>
                    <a:pt x="1" y="300"/>
                  </a:cubicBezTo>
                  <a:lnTo>
                    <a:pt x="1" y="1021"/>
                  </a:lnTo>
                  <a:cubicBezTo>
                    <a:pt x="1" y="1151"/>
                    <a:pt x="116" y="1267"/>
                    <a:pt x="246" y="1267"/>
                  </a:cubicBezTo>
                  <a:lnTo>
                    <a:pt x="968" y="1267"/>
                  </a:lnTo>
                  <a:lnTo>
                    <a:pt x="1459" y="776"/>
                  </a:lnTo>
                  <a:cubicBezTo>
                    <a:pt x="1444" y="646"/>
                    <a:pt x="1343" y="545"/>
                    <a:pt x="1213" y="545"/>
                  </a:cubicBezTo>
                  <a:lnTo>
                    <a:pt x="722" y="545"/>
                  </a:lnTo>
                  <a:lnTo>
                    <a:pt x="722" y="54"/>
                  </a:lnTo>
                  <a:cubicBezTo>
                    <a:pt x="649" y="18"/>
                    <a:pt x="572" y="1"/>
                    <a:pt x="49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5889430" y="2934384"/>
              <a:ext cx="63729" cy="60635"/>
            </a:xfrm>
            <a:custGeom>
              <a:rect b="b" l="l" r="r" t="t"/>
              <a:pathLst>
                <a:path extrusionOk="0" h="2313" w="2431">
                  <a:moveTo>
                    <a:pt x="2170" y="1"/>
                  </a:moveTo>
                  <a:cubicBezTo>
                    <a:pt x="2109" y="1"/>
                    <a:pt x="2048" y="26"/>
                    <a:pt x="1997" y="77"/>
                  </a:cubicBezTo>
                  <a:lnTo>
                    <a:pt x="178" y="1896"/>
                  </a:lnTo>
                  <a:cubicBezTo>
                    <a:pt x="0" y="2074"/>
                    <a:pt x="166" y="2312"/>
                    <a:pt x="357" y="2312"/>
                  </a:cubicBezTo>
                  <a:cubicBezTo>
                    <a:pt x="413" y="2312"/>
                    <a:pt x="472" y="2291"/>
                    <a:pt x="525" y="2242"/>
                  </a:cubicBezTo>
                  <a:lnTo>
                    <a:pt x="2344" y="423"/>
                  </a:lnTo>
                  <a:cubicBezTo>
                    <a:pt x="2430" y="322"/>
                    <a:pt x="2430" y="163"/>
                    <a:pt x="2344" y="77"/>
                  </a:cubicBezTo>
                  <a:cubicBezTo>
                    <a:pt x="2293" y="26"/>
                    <a:pt x="2232" y="1"/>
                    <a:pt x="217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1"/>
          <p:cNvSpPr txBox="1"/>
          <p:nvPr>
            <p:ph idx="3" type="title"/>
          </p:nvPr>
        </p:nvSpPr>
        <p:spPr>
          <a:xfrm>
            <a:off x="6264925" y="2261100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Efficiency!</a:t>
            </a:r>
            <a:endParaRPr/>
          </a:p>
        </p:txBody>
      </p:sp>
      <p:sp>
        <p:nvSpPr>
          <p:cNvPr id="517" name="Google Shape;517;p31"/>
          <p:cNvSpPr txBox="1"/>
          <p:nvPr>
            <p:ph idx="4" type="subTitle"/>
          </p:nvPr>
        </p:nvSpPr>
        <p:spPr>
          <a:xfrm>
            <a:off x="6215402" y="30188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 for other tasks</a:t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5781450" y="2110050"/>
            <a:ext cx="6447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2"/>
          <p:cNvGrpSpPr/>
          <p:nvPr/>
        </p:nvGrpSpPr>
        <p:grpSpPr>
          <a:xfrm>
            <a:off x="1575750" y="522238"/>
            <a:ext cx="2250830" cy="3661147"/>
            <a:chOff x="5401837" y="470183"/>
            <a:chExt cx="2068777" cy="3107670"/>
          </a:xfrm>
        </p:grpSpPr>
        <p:sp>
          <p:nvSpPr>
            <p:cNvPr id="524" name="Google Shape;524;p32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2"/>
          <p:cNvSpPr txBox="1"/>
          <p:nvPr>
            <p:ph type="title"/>
          </p:nvPr>
        </p:nvSpPr>
        <p:spPr>
          <a:xfrm>
            <a:off x="3410350" y="2084580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System Architecture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7" name="Google Shape;527;p32"/>
          <p:cNvSpPr txBox="1"/>
          <p:nvPr>
            <p:ph idx="4294967295" type="title"/>
          </p:nvPr>
        </p:nvSpPr>
        <p:spPr>
          <a:xfrm>
            <a:off x="6229750" y="1334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</a:rPr>
              <a:t>02</a:t>
            </a:r>
            <a:endParaRPr sz="3700">
              <a:solidFill>
                <a:schemeClr val="accent3"/>
              </a:solidFill>
            </a:endParaRPr>
          </a:p>
        </p:txBody>
      </p:sp>
      <p:grpSp>
        <p:nvGrpSpPr>
          <p:cNvPr id="528" name="Google Shape;528;p32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529" name="Google Shape;529;p32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6" name="Google Shape;5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/>
          <p:nvPr/>
        </p:nvSpPr>
        <p:spPr>
          <a:xfrm>
            <a:off x="2336675" y="1185875"/>
            <a:ext cx="4764600" cy="185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7683627" y="1473710"/>
            <a:ext cx="1178700" cy="1380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Database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43" name="Google Shape;5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3"/>
          <p:cNvSpPr/>
          <p:nvPr/>
        </p:nvSpPr>
        <p:spPr>
          <a:xfrm>
            <a:off x="515200" y="1265050"/>
            <a:ext cx="1178700" cy="1712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Browser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45" name="Google Shape;545;p33"/>
          <p:cNvGrpSpPr/>
          <p:nvPr/>
        </p:nvGrpSpPr>
        <p:grpSpPr>
          <a:xfrm>
            <a:off x="4137925" y="1265050"/>
            <a:ext cx="1178658" cy="1712100"/>
            <a:chOff x="2264550" y="1626000"/>
            <a:chExt cx="1242000" cy="1712100"/>
          </a:xfrm>
        </p:grpSpPr>
        <p:sp>
          <p:nvSpPr>
            <p:cNvPr id="546" name="Google Shape;546;p33"/>
            <p:cNvSpPr/>
            <p:nvPr/>
          </p:nvSpPr>
          <p:spPr>
            <a:xfrm>
              <a:off x="2264550" y="16260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Controller Layer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47" name="Google Shape;54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33"/>
            <p:cNvSpPr/>
            <p:nvPr/>
          </p:nvSpPr>
          <p:spPr>
            <a:xfrm>
              <a:off x="2264550" y="16260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Service Layer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49" name="Google Shape;54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0" name="Google Shape;550;p33"/>
          <p:cNvGrpSpPr/>
          <p:nvPr/>
        </p:nvGrpSpPr>
        <p:grpSpPr>
          <a:xfrm>
            <a:off x="5878943" y="1265050"/>
            <a:ext cx="1178658" cy="1712100"/>
            <a:chOff x="2264550" y="1626000"/>
            <a:chExt cx="1242000" cy="1712100"/>
          </a:xfrm>
        </p:grpSpPr>
        <p:sp>
          <p:nvSpPr>
            <p:cNvPr id="551" name="Google Shape;551;p33"/>
            <p:cNvSpPr/>
            <p:nvPr/>
          </p:nvSpPr>
          <p:spPr>
            <a:xfrm>
              <a:off x="2264550" y="16260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Controller Layer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52" name="Google Shape;55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33"/>
            <p:cNvSpPr/>
            <p:nvPr/>
          </p:nvSpPr>
          <p:spPr>
            <a:xfrm>
              <a:off x="2264550" y="16260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Repository Layer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54" name="Google Shape;55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" name="Google Shape;555;p33"/>
          <p:cNvGrpSpPr/>
          <p:nvPr/>
        </p:nvGrpSpPr>
        <p:grpSpPr>
          <a:xfrm>
            <a:off x="2396919" y="1265050"/>
            <a:ext cx="1178658" cy="1712100"/>
            <a:chOff x="2264550" y="1626000"/>
            <a:chExt cx="1242000" cy="1712100"/>
          </a:xfrm>
        </p:grpSpPr>
        <p:sp>
          <p:nvSpPr>
            <p:cNvPr id="556" name="Google Shape;556;p33"/>
            <p:cNvSpPr/>
            <p:nvPr/>
          </p:nvSpPr>
          <p:spPr>
            <a:xfrm>
              <a:off x="2264550" y="16260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Controller Layer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57" name="Google Shape;55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0" y="1717200"/>
              <a:ext cx="558300" cy="558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9" name="Google Shape;5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4450" y="1557900"/>
            <a:ext cx="817000" cy="81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33"/>
          <p:cNvGrpSpPr/>
          <p:nvPr/>
        </p:nvGrpSpPr>
        <p:grpSpPr>
          <a:xfrm>
            <a:off x="2396852" y="3636248"/>
            <a:ext cx="1178658" cy="1380124"/>
            <a:chOff x="2173325" y="3366200"/>
            <a:chExt cx="1242000" cy="1712100"/>
          </a:xfrm>
        </p:grpSpPr>
        <p:sp>
          <p:nvSpPr>
            <p:cNvPr id="561" name="Google Shape;561;p33"/>
            <p:cNvSpPr/>
            <p:nvPr/>
          </p:nvSpPr>
          <p:spPr>
            <a:xfrm>
              <a:off x="2173325" y="3366200"/>
              <a:ext cx="1242000" cy="1712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View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(React)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62" name="Google Shape;562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77600" y="3411486"/>
              <a:ext cx="633450" cy="778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3" name="Google Shape;563;p33"/>
          <p:cNvSpPr/>
          <p:nvPr/>
        </p:nvSpPr>
        <p:spPr>
          <a:xfrm>
            <a:off x="3631450" y="2083075"/>
            <a:ext cx="4506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5372450" y="2083075"/>
            <a:ext cx="4506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>
            <a:off x="1806350" y="2083075"/>
            <a:ext cx="450600" cy="16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 rot="5400000">
            <a:off x="2760950" y="3226000"/>
            <a:ext cx="450600" cy="16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7113500" y="2083075"/>
            <a:ext cx="4506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>
            <a:off x="7255625" y="0"/>
            <a:ext cx="1888500" cy="13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 txBox="1"/>
          <p:nvPr>
            <p:ph idx="4294967295" type="title"/>
          </p:nvPr>
        </p:nvSpPr>
        <p:spPr>
          <a:xfrm>
            <a:off x="720000" y="2926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Client-Server Architecture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70" name="Google Shape;57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376" y="1347375"/>
            <a:ext cx="1086337" cy="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4"/>
          <p:cNvSpPr/>
          <p:nvPr/>
        </p:nvSpPr>
        <p:spPr>
          <a:xfrm>
            <a:off x="7255625" y="0"/>
            <a:ext cx="1888500" cy="13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4"/>
          <p:cNvSpPr txBox="1"/>
          <p:nvPr>
            <p:ph idx="4294967295" type="title"/>
          </p:nvPr>
        </p:nvSpPr>
        <p:spPr>
          <a:xfrm>
            <a:off x="720000" y="2926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Layering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78" name="Google Shape;5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425" y="1194350"/>
            <a:ext cx="2491675" cy="11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4"/>
          <p:cNvSpPr txBox="1"/>
          <p:nvPr>
            <p:ph idx="4294967295" type="subTitle"/>
          </p:nvPr>
        </p:nvSpPr>
        <p:spPr>
          <a:xfrm>
            <a:off x="963450" y="1328325"/>
            <a:ext cx="72654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Spring Boot backend with React Frontend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Backend</a:t>
            </a:r>
            <a:endParaRPr sz="15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Controller: Exposes API endpoints for the client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Service: Handles the logic required with the data retrieved from the database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Repository: Models the database and performs database related activities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Frontend</a:t>
            </a:r>
            <a:endParaRPr sz="15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View: Renders the user interface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6011062" y="1150175"/>
            <a:ext cx="1580400" cy="123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5"/>
          <p:cNvGrpSpPr/>
          <p:nvPr/>
        </p:nvGrpSpPr>
        <p:grpSpPr>
          <a:xfrm>
            <a:off x="118696" y="1017725"/>
            <a:ext cx="887400" cy="856500"/>
            <a:chOff x="118696" y="1017725"/>
            <a:chExt cx="887400" cy="856500"/>
          </a:xfrm>
        </p:grpSpPr>
        <p:sp>
          <p:nvSpPr>
            <p:cNvPr id="586" name="Google Shape;586;p35"/>
            <p:cNvSpPr/>
            <p:nvPr/>
          </p:nvSpPr>
          <p:spPr>
            <a:xfrm rot="1645945">
              <a:off x="221177" y="1140514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5"/>
            <p:cNvGrpSpPr/>
            <p:nvPr/>
          </p:nvGrpSpPr>
          <p:grpSpPr>
            <a:xfrm>
              <a:off x="356001" y="1278355"/>
              <a:ext cx="470598" cy="335235"/>
              <a:chOff x="393289" y="3285780"/>
              <a:chExt cx="470598" cy="335235"/>
            </a:xfrm>
          </p:grpSpPr>
          <p:sp>
            <p:nvSpPr>
              <p:cNvPr id="588" name="Google Shape;588;p35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1" name="Google Shape;591;p35"/>
          <p:cNvSpPr/>
          <p:nvPr/>
        </p:nvSpPr>
        <p:spPr>
          <a:xfrm>
            <a:off x="0" y="0"/>
            <a:ext cx="2055900" cy="18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5"/>
          <p:cNvSpPr txBox="1"/>
          <p:nvPr>
            <p:ph type="title"/>
          </p:nvPr>
        </p:nvSpPr>
        <p:spPr>
          <a:xfrm>
            <a:off x="720000" y="2926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Client-Server Communication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4" name="Google Shape;594;p35"/>
          <p:cNvSpPr txBox="1"/>
          <p:nvPr>
            <p:ph idx="2" type="title"/>
          </p:nvPr>
        </p:nvSpPr>
        <p:spPr>
          <a:xfrm>
            <a:off x="1797117" y="2692425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595" name="Google Shape;595;p35"/>
          <p:cNvSpPr txBox="1"/>
          <p:nvPr>
            <p:ph idx="1" type="subTitle"/>
          </p:nvPr>
        </p:nvSpPr>
        <p:spPr>
          <a:xfrm>
            <a:off x="1517077" y="3317300"/>
            <a:ext cx="2506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 to allow communication with client</a:t>
            </a:r>
            <a:endParaRPr/>
          </a:p>
        </p:txBody>
      </p:sp>
      <p:sp>
        <p:nvSpPr>
          <p:cNvPr id="596" name="Google Shape;596;p35"/>
          <p:cNvSpPr txBox="1"/>
          <p:nvPr>
            <p:ph idx="2" type="title"/>
          </p:nvPr>
        </p:nvSpPr>
        <p:spPr>
          <a:xfrm>
            <a:off x="5427817" y="2692425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JDBC</a:t>
            </a:r>
            <a:endParaRPr/>
          </a:p>
        </p:txBody>
      </p:sp>
      <p:sp>
        <p:nvSpPr>
          <p:cNvPr id="597" name="Google Shape;597;p35"/>
          <p:cNvSpPr txBox="1"/>
          <p:nvPr>
            <p:ph idx="1" type="subTitle"/>
          </p:nvPr>
        </p:nvSpPr>
        <p:spPr>
          <a:xfrm>
            <a:off x="4952025" y="3289275"/>
            <a:ext cx="28980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for server to communicate with MySQL database</a:t>
            </a:r>
            <a:endParaRPr/>
          </a:p>
        </p:txBody>
      </p:sp>
      <p:pic>
        <p:nvPicPr>
          <p:cNvPr id="598" name="Google Shape;5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598" y="1649057"/>
            <a:ext cx="812852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625" y="1649050"/>
            <a:ext cx="887400" cy="8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575"/>
            <a:ext cx="704500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6"/>
          <p:cNvSpPr/>
          <p:nvPr/>
        </p:nvSpPr>
        <p:spPr>
          <a:xfrm>
            <a:off x="7255625" y="76200"/>
            <a:ext cx="1888500" cy="13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 txBox="1"/>
          <p:nvPr>
            <p:ph idx="4294967295" type="title"/>
          </p:nvPr>
        </p:nvSpPr>
        <p:spPr>
          <a:xfrm>
            <a:off x="720000" y="2926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Design Principles (</a:t>
            </a:r>
            <a:r>
              <a:rPr lang="en">
                <a:solidFill>
                  <a:schemeClr val="accent6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OL</a:t>
            </a:r>
            <a:r>
              <a:rPr lang="en">
                <a:solidFill>
                  <a:schemeClr val="accent6"/>
                </a:solidFill>
              </a:rPr>
              <a:t>ID</a:t>
            </a:r>
            <a:r>
              <a:rPr lang="en">
                <a:solidFill>
                  <a:schemeClr val="lt2"/>
                </a:solidFill>
              </a:rPr>
              <a:t>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07" name="Google Shape;6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750" y="1431213"/>
            <a:ext cx="2612325" cy="12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6"/>
          <p:cNvSpPr txBox="1"/>
          <p:nvPr>
            <p:ph idx="4294967295" type="subTitle"/>
          </p:nvPr>
        </p:nvSpPr>
        <p:spPr>
          <a:xfrm>
            <a:off x="1112675" y="1287175"/>
            <a:ext cx="3258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S</a:t>
            </a:r>
            <a:r>
              <a:rPr b="1" lang="en" sz="1600"/>
              <a:t>ingle Responsibility Principle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Controller, Service, Repository and the frontend handles different responsibilities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 txBox="1"/>
          <p:nvPr>
            <p:ph idx="4294967295" type="subTitle"/>
          </p:nvPr>
        </p:nvSpPr>
        <p:spPr>
          <a:xfrm>
            <a:off x="1112675" y="2998125"/>
            <a:ext cx="3258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</a:rPr>
              <a:t>I</a:t>
            </a:r>
            <a:r>
              <a:rPr b="1" lang="en" sz="1500">
                <a:solidFill>
                  <a:srgbClr val="000000"/>
                </a:solidFill>
              </a:rPr>
              <a:t>nterface Segregation Principle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Service interface exposed to the client only contains client related methods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5386275" y="1287175"/>
            <a:ext cx="1627800" cy="1424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 txBox="1"/>
          <p:nvPr>
            <p:ph idx="4294967295" type="subTitle"/>
          </p:nvPr>
        </p:nvSpPr>
        <p:spPr>
          <a:xfrm>
            <a:off x="4777650" y="2998125"/>
            <a:ext cx="3258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D</a:t>
            </a:r>
            <a:r>
              <a:rPr b="1" lang="en" sz="1600"/>
              <a:t>ependency Inversion Principle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High level modules depending on abstractions over concrete implementations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