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337" r:id="rId3"/>
    <p:sldId id="339" r:id="rId4"/>
    <p:sldId id="340" r:id="rId5"/>
    <p:sldId id="338" r:id="rId6"/>
    <p:sldId id="341" r:id="rId7"/>
    <p:sldId id="295" r:id="rId8"/>
    <p:sldId id="342" r:id="rId9"/>
    <p:sldId id="343" r:id="rId10"/>
    <p:sldId id="333" r:id="rId11"/>
    <p:sldId id="294" r:id="rId12"/>
  </p:sldIdLst>
  <p:sldSz cx="12192000" cy="6858000"/>
  <p:notesSz cx="6858000" cy="9144000"/>
  <p:embeddedFontLst>
    <p:embeddedFont>
      <p:font typeface="HY견고딕" panose="02030600000101010101" pitchFamily="18" charset="-127"/>
      <p:regular r:id="rId14"/>
    </p:embeddedFont>
    <p:embeddedFont>
      <p:font typeface="HY동녘B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8FE"/>
    <a:srgbClr val="1A1F32"/>
    <a:srgbClr val="FFFFFF"/>
    <a:srgbClr val="FAE44B"/>
    <a:srgbClr val="92D3C3"/>
    <a:srgbClr val="66CDE0"/>
    <a:srgbClr val="B8D9AA"/>
    <a:srgbClr val="8CD1FC"/>
    <a:srgbClr val="4999F9"/>
    <a:srgbClr val="DBC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79099" autoAdjust="0"/>
  </p:normalViewPr>
  <p:slideViewPr>
    <p:cSldViewPr snapToGrid="0">
      <p:cViewPr varScale="1">
        <p:scale>
          <a:sx n="85" d="100"/>
          <a:sy n="85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969C-7C94-4E3A-AC89-99D8555EE10A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8004C-A8BA-4AD2-AF02-56E4DE1E2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7F45-A281-49B8-B476-D20E11DF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2D386-4613-4458-934B-5FDB4DEAA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B5650-1BEC-4730-81C9-96AAFE8F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00475-5EF0-41FB-9212-26B5D77B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892B2-28E8-4C2E-B11A-ABAD6841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DB7C-81A9-45D5-B8B4-1FDBF4BD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3AC79-11B4-4B23-9C74-FD66D26C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FD333-9AA5-498A-B557-19A744A1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B2E46-F279-4E9F-BC2A-CDF743E4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54C84-CC7F-4230-A7B8-ADAFCBA0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9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5FA11-503E-4CE5-AD01-D5920EC60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79877-5476-4960-8B32-9D2B048F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69940-E3E5-4676-8CB9-70641B9F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16B23-FB84-4DE1-B0FD-E0F4E6BE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A013-639C-42FC-92DB-F16D6F9A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3865-BD9B-4C5A-99B5-8100B75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2A136-9745-4304-9ED4-59ACA0BF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0EC7-DB14-485D-9DD3-0349E0B0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1AD60-40E0-43EC-A731-FB450F48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966D-1FF2-4CB6-B302-720BC2EF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EA07-1525-4EEB-975C-8BE32610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FF160-ECC7-40E8-974D-1B7319EA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9343E-4689-4B06-AE77-F461D2B0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3287-958B-4062-A8DA-6F0E0CBF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AE1A0-D08C-4462-BDD1-5DC97D3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ECAD5-1452-456A-BB44-B5E347B0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E8F1D-48CE-415A-8180-7E6D8BB8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3915D-3D10-409D-A8B5-7D2A6848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1EE43-B380-47B7-8A73-BDB9B59C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470EE-ECC9-42C2-AC83-34CF9087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A8A31-3E75-4949-9EA9-6ADD786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84CD3-4684-4314-9A10-8F6DF49E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43890-9006-4FFA-BA57-AB459F35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5102-CE4B-4BDF-9DF4-5E38EF7B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D6A61-20D9-4328-BDFA-510A939D6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9A4EC-8E65-4770-9D0A-3B61B3BE3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FD44-9D1A-47D6-B707-721E6F11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85336-E14B-447B-9EEA-A111A8EB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F1F31-D720-463B-9A10-A2119CC0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5B7B1-1A71-490E-BD6A-7BCD2966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229DF8-3D50-4062-8943-EAA3DA0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F70F69-38A0-4DB1-8219-0D312BA7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E0B97D-6E92-463D-A766-48715351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33240-6265-4D5A-B2DF-24B5A3A7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752FB-71ED-4EE2-8D6F-BEB4DC62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58C59-8B47-4585-858C-0A5E0802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6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AAF87-673E-4DA2-97BC-CD2C861A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ED402-4FE9-4387-B79D-32332B66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2D5AF-4C80-47EF-BE33-DD4518BF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B7CFF-D010-401D-8A2E-7863FE25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D6C0F-B81D-48A5-BB60-0BCEBB4B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E7D03-F716-4CF1-9B1D-D67DE6F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894A-501C-458F-8B95-4066F712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98E6D-6B56-4F98-8D3B-1773CC815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52458-DA4F-4B2E-B737-4FFB1197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AE0F7-3648-4B83-BEB6-8FBB582E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B5981-466A-4544-A41A-3C6BDFBE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F287E-C86A-4997-BFCB-7C2713C2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C1DCD1"/>
            </a:gs>
            <a:gs pos="12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052E4-92B7-4C97-991B-4A49184A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2BD34-48B6-4FFE-BF0E-6B0188A4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3B0EE-AA9A-4970-BCD0-45ACDC92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56DD-2A37-4A31-AA54-00E31CD209D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2EC6D-F3EC-4178-BB84-E07F0B9FD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84EC5-6120-4691-8C98-E2F994D2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D9AA"/>
            </a:gs>
            <a:gs pos="100000">
              <a:srgbClr val="66CDE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AD22-A7FD-4987-BDE9-0861B0C5FC4F}"/>
              </a:ext>
            </a:extLst>
          </p:cNvPr>
          <p:cNvSpPr/>
          <p:nvPr/>
        </p:nvSpPr>
        <p:spPr>
          <a:xfrm>
            <a:off x="3306810" y="1415691"/>
            <a:ext cx="5578380" cy="1789148"/>
          </a:xfrm>
          <a:prstGeom prst="rect">
            <a:avLst/>
          </a:prstGeom>
          <a:solidFill>
            <a:srgbClr val="F3F8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tx1"/>
                </a:solidFill>
              </a:rPr>
              <a:t> </a:t>
            </a:r>
            <a:endParaRPr lang="en-US" altLang="ko-KR" sz="4400" b="1" dirty="0">
              <a:solidFill>
                <a:schemeClr val="tx1"/>
              </a:solidFill>
            </a:endParaRPr>
          </a:p>
        </p:txBody>
      </p:sp>
      <p:sp>
        <p:nvSpPr>
          <p:cNvPr id="5" name="_x637275496">
            <a:extLst>
              <a:ext uri="{FF2B5EF4-FFF2-40B4-BE49-F238E27FC236}">
                <a16:creationId xmlns:a16="http://schemas.microsoft.com/office/drawing/2014/main" id="{A25E4173-3BE9-40B9-A730-F804034A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35" y="5785094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201531421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금융수학과 이승희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		10/8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_x637275496">
            <a:extLst>
              <a:ext uri="{FF2B5EF4-FFF2-40B4-BE49-F238E27FC236}">
                <a16:creationId xmlns:a16="http://schemas.microsoft.com/office/drawing/2014/main" id="{12DDDC89-0311-49EF-AD5A-6C202A2C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242" y="1675025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머신 러닝 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7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분류 모델을 통한 주가 예측</a:t>
            </a:r>
          </a:p>
        </p:txBody>
      </p:sp>
    </p:spTree>
    <p:extLst>
      <p:ext uri="{BB962C8B-B14F-4D97-AF65-F5344CB8AC3E}">
        <p14:creationId xmlns:p14="http://schemas.microsoft.com/office/powerpoint/2010/main" val="370448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성과 평가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(SSEC) –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이진 분류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정밀도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재현율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곡선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	          ROC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곡선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3D6ED4-D4B4-4B7B-95CD-8FEC9A64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24" y="2680350"/>
            <a:ext cx="3614683" cy="34360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25FD20-F277-4762-89C3-596E4671F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38" y="2972534"/>
            <a:ext cx="3863675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9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412423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E92F45BC-3700-4FE7-B57C-1EBF618B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355" y="2570070"/>
            <a:ext cx="6155237" cy="417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Thank you</a:t>
            </a:r>
            <a:endParaRPr kumimoji="0" lang="ko-KR" altLang="en-US" sz="5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01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성과 향상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1.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비교 기준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값과 값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값과 이동평균선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2.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함수화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3.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최적의 매개변수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4.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계층별 교차 검증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0896A22-8E33-4C4E-B53F-AE1E7D92CBA4}"/>
              </a:ext>
            </a:extLst>
          </p:cNvPr>
          <p:cNvSpPr/>
          <p:nvPr/>
        </p:nvSpPr>
        <p:spPr>
          <a:xfrm>
            <a:off x="5369859" y="2416801"/>
            <a:ext cx="537883" cy="55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3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1" y="572457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97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비교 기준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0896A22-8E33-4C4E-B53F-AE1E7D92CBA4}"/>
              </a:ext>
            </a:extLst>
          </p:cNvPr>
          <p:cNvSpPr/>
          <p:nvPr/>
        </p:nvSpPr>
        <p:spPr>
          <a:xfrm>
            <a:off x="4805082" y="2393576"/>
            <a:ext cx="600636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0AB8E-22A6-4F76-A2E8-3FC2CE36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2" y="2461595"/>
            <a:ext cx="3416398" cy="5161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7F6585-0571-4E24-A449-FCF76C387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83" y="2467226"/>
            <a:ext cx="4092960" cy="4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3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862105" y="536959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함수화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1392E4-92AD-49BC-B892-E083B1E6A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82" y="1565914"/>
            <a:ext cx="4166869" cy="50041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373912-6123-47A1-B4D8-E6B778A04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09" y="1646404"/>
            <a:ext cx="4710191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1776" y="629117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9C5C72-1D9D-4A55-AB0F-4D0B8F23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63" y="3705687"/>
            <a:ext cx="2629128" cy="2057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4805BD-53BE-4EC6-AE2D-D03808616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52" y="2185710"/>
            <a:ext cx="3772227" cy="25986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1BCD02-FD6A-462E-B6A0-56B29414C19B}"/>
              </a:ext>
            </a:extLst>
          </p:cNvPr>
          <p:cNvSpPr/>
          <p:nvPr/>
        </p:nvSpPr>
        <p:spPr>
          <a:xfrm>
            <a:off x="1197643" y="1004309"/>
            <a:ext cx="10617837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IXIC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FB7215-2E39-48E0-B966-BC930FE4D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228"/>
          <a:stretch/>
        </p:blipFill>
        <p:spPr>
          <a:xfrm>
            <a:off x="8682367" y="2941708"/>
            <a:ext cx="1699407" cy="6087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ED3BBD-FD57-4F18-9BC0-6F96EF327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775" y="3702424"/>
            <a:ext cx="3231160" cy="2209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942970-95F8-4545-B9B2-E1B6E8F6D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5355" y="2865757"/>
            <a:ext cx="175275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1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1776" y="629117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4805BD-53BE-4EC6-AE2D-D0380861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43" y="2145128"/>
            <a:ext cx="3772227" cy="25986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1BCD02-FD6A-462E-B6A0-56B29414C19B}"/>
              </a:ext>
            </a:extLst>
          </p:cNvPr>
          <p:cNvSpPr/>
          <p:nvPr/>
        </p:nvSpPr>
        <p:spPr>
          <a:xfrm>
            <a:off x="1197643" y="1004309"/>
            <a:ext cx="10617837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IXIC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2C1E68-A1A5-464C-A76B-A955C4744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278" y="5778056"/>
            <a:ext cx="3093988" cy="2057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F112AC-515D-4B12-92F6-0332EC9A6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048" y="3107291"/>
            <a:ext cx="5982218" cy="89161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A1D1A28-C1E9-4A44-80D2-8AE9C90D5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064" y="4991470"/>
            <a:ext cx="1775614" cy="678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676B5-EB3D-41A8-A407-5106EB50CCF6}"/>
              </a:ext>
            </a:extLst>
          </p:cNvPr>
          <p:cNvSpPr txBox="1"/>
          <p:nvPr/>
        </p:nvSpPr>
        <p:spPr>
          <a:xfrm>
            <a:off x="5513294" y="4276165"/>
            <a:ext cx="255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n_neighbors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2 	128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13E5467-CCF7-4546-BA03-89543895CF47}"/>
              </a:ext>
            </a:extLst>
          </p:cNvPr>
          <p:cNvSpPr/>
          <p:nvPr/>
        </p:nvSpPr>
        <p:spPr>
          <a:xfrm>
            <a:off x="6920753" y="4616824"/>
            <a:ext cx="301379" cy="242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3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1776" y="629117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2F6483-8920-4CAF-945D-0A6B8AA4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4" y="2109525"/>
            <a:ext cx="3475021" cy="254530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747872-C7A2-44E2-8B1B-0D53415C6A4F}"/>
              </a:ext>
            </a:extLst>
          </p:cNvPr>
          <p:cNvSpPr/>
          <p:nvPr/>
        </p:nvSpPr>
        <p:spPr>
          <a:xfrm>
            <a:off x="1197643" y="1004309"/>
            <a:ext cx="10617837" cy="152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RSTI	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070227-2B7C-46EF-9FB0-D1C84FA5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84" y="3348983"/>
            <a:ext cx="2667231" cy="1600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382C46-9DA0-4061-99D1-60BC579C1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073" y="2552391"/>
            <a:ext cx="1767993" cy="6553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6D908F-8E3F-431C-9996-8E8510616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295" y="2533959"/>
            <a:ext cx="1760373" cy="6477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08A4D4-35CE-44A9-8CA0-D0D70807E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000" y="3326121"/>
            <a:ext cx="3284505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1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1776" y="629117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2F6483-8920-4CAF-945D-0A6B8AA4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4" y="2109525"/>
            <a:ext cx="3475021" cy="254530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747872-C7A2-44E2-8B1B-0D53415C6A4F}"/>
              </a:ext>
            </a:extLst>
          </p:cNvPr>
          <p:cNvSpPr/>
          <p:nvPr/>
        </p:nvSpPr>
        <p:spPr>
          <a:xfrm>
            <a:off x="1197643" y="1004309"/>
            <a:ext cx="10617837" cy="180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 변수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		default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n_estimators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=10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				  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max_features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비율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1.0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				  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max_depth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 none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070227-2B7C-46EF-9FB0-D1C84FA5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84" y="3348983"/>
            <a:ext cx="2667231" cy="1600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382C46-9DA0-4061-99D1-60BC579C1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073" y="2552391"/>
            <a:ext cx="1767993" cy="6553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6CCBC6F-569E-4193-A1FB-BD5E2F8E5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384" y="4529085"/>
            <a:ext cx="4526672" cy="25148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F854F72-B076-4B80-B54B-B9E9D360B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384" y="5091914"/>
            <a:ext cx="1813717" cy="7087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C036CF-0632-42A4-AD05-CA2C54E7A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384" y="5945677"/>
            <a:ext cx="2720576" cy="190517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84266F8-74A3-4B9D-A268-4B80C5708195}"/>
              </a:ext>
            </a:extLst>
          </p:cNvPr>
          <p:cNvSpPr/>
          <p:nvPr/>
        </p:nvSpPr>
        <p:spPr>
          <a:xfrm rot="5400000">
            <a:off x="5356857" y="3699571"/>
            <a:ext cx="624769" cy="431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8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1776" y="629117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2F6483-8920-4CAF-945D-0A6B8AA4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4" y="2109525"/>
            <a:ext cx="3475021" cy="254530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747872-C7A2-44E2-8B1B-0D53415C6A4F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 변수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		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CCBC6F-569E-4193-A1FB-BD5E2F8E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567" y="1677657"/>
            <a:ext cx="4526672" cy="25148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F854F72-B076-4B80-B54B-B9E9D360B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567" y="2240486"/>
            <a:ext cx="1813717" cy="7087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C036CF-0632-42A4-AD05-CA2C54E7A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567" y="3094249"/>
            <a:ext cx="2720576" cy="190517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84266F8-74A3-4B9D-A268-4B80C5708195}"/>
              </a:ext>
            </a:extLst>
          </p:cNvPr>
          <p:cNvSpPr/>
          <p:nvPr/>
        </p:nvSpPr>
        <p:spPr>
          <a:xfrm rot="5400000">
            <a:off x="5356857" y="3699571"/>
            <a:ext cx="624769" cy="431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9373464-99B7-4700-A8BE-00705A555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3457431"/>
            <a:ext cx="6348010" cy="8382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D57A3E-30B9-4A62-B0DC-2A53F0155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220" y="4871743"/>
            <a:ext cx="2720576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4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7361</TotalTime>
  <Words>44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맑은 고딕</vt:lpstr>
      <vt:lpstr>HY동녘B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 남윤</dc:creator>
  <cp:lastModifiedBy>이승희</cp:lastModifiedBy>
  <cp:revision>292</cp:revision>
  <dcterms:created xsi:type="dcterms:W3CDTF">2019-04-28T08:57:16Z</dcterms:created>
  <dcterms:modified xsi:type="dcterms:W3CDTF">2019-10-08T04:03:40Z</dcterms:modified>
</cp:coreProperties>
</file>