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37" r:id="rId3"/>
    <p:sldId id="350" r:id="rId4"/>
    <p:sldId id="344" r:id="rId5"/>
    <p:sldId id="347" r:id="rId6"/>
    <p:sldId id="345" r:id="rId7"/>
    <p:sldId id="349" r:id="rId8"/>
    <p:sldId id="346" r:id="rId9"/>
    <p:sldId id="348" r:id="rId10"/>
    <p:sldId id="294" r:id="rId11"/>
  </p:sldIdLst>
  <p:sldSz cx="12192000" cy="6858000"/>
  <p:notesSz cx="6858000" cy="9144000"/>
  <p:embeddedFontLst>
    <p:embeddedFont>
      <p:font typeface="HY동녘B" panose="020B0600000101010101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81" d="100"/>
          <a:sy n="8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10/22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678410" y="1833868"/>
            <a:ext cx="10617837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검증의 오류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해결법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이동평균선의 변화에 따른 성과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주가 데이터 변화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검증의 오류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675C4-3C1A-42BA-BA13-00801E4A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7" y="2561099"/>
            <a:ext cx="4374259" cy="3391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571E-A653-48A8-8B24-E5692FEC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4" y="2699577"/>
            <a:ext cx="589077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0" y="72910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E54E3-86A8-40ED-ADF7-1F797867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01" y="3690285"/>
            <a:ext cx="4595258" cy="2438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69D349-DEF6-447F-A9A5-F2A5466F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88" y="1861574"/>
            <a:ext cx="4347284" cy="1204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F53BDE-B149-406A-940E-0D07A8DE0F6C}"/>
              </a:ext>
            </a:extLst>
          </p:cNvPr>
          <p:cNvSpPr/>
          <p:nvPr/>
        </p:nvSpPr>
        <p:spPr>
          <a:xfrm>
            <a:off x="2863902" y="1349533"/>
            <a:ext cx="121605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210E9-E42B-45EB-9E25-40B41C540444}"/>
              </a:ext>
            </a:extLst>
          </p:cNvPr>
          <p:cNvSpPr/>
          <p:nvPr/>
        </p:nvSpPr>
        <p:spPr>
          <a:xfrm>
            <a:off x="2542466" y="3134444"/>
            <a:ext cx="3074985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교차 검증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ABC98F9F-79FE-4FC4-A59D-DE69659993E4}"/>
              </a:ext>
            </a:extLst>
          </p:cNvPr>
          <p:cNvSpPr/>
          <p:nvPr/>
        </p:nvSpPr>
        <p:spPr>
          <a:xfrm>
            <a:off x="6560212" y="5418286"/>
            <a:ext cx="3833468" cy="9723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C5891-BDDF-43D2-914D-A4A2A28BA260}"/>
              </a:ext>
            </a:extLst>
          </p:cNvPr>
          <p:cNvSpPr txBox="1"/>
          <p:nvPr/>
        </p:nvSpPr>
        <p:spPr>
          <a:xfrm>
            <a:off x="6599529" y="1470412"/>
            <a:ext cx="50947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fold 1 : training [1 2 3 4 5], test [6]</a:t>
            </a:r>
          </a:p>
          <a:p>
            <a:pPr fontAlgn="base"/>
            <a:r>
              <a:rPr lang="en-US" altLang="ko-KR" dirty="0"/>
              <a:t>fold 2 : training [1 2 3 4 6], test [5]</a:t>
            </a:r>
          </a:p>
          <a:p>
            <a:pPr fontAlgn="base"/>
            <a:r>
              <a:rPr lang="en-US" altLang="ko-KR" dirty="0"/>
              <a:t>fold 3 : training [1 2 3 5 6], test [4]</a:t>
            </a:r>
          </a:p>
          <a:p>
            <a:pPr fontAlgn="base"/>
            <a:r>
              <a:rPr lang="en-US" altLang="ko-KR" dirty="0"/>
              <a:t>fold 4 : training [1 2 4 5 6], test [3]</a:t>
            </a:r>
          </a:p>
          <a:p>
            <a:pPr fontAlgn="base"/>
            <a:r>
              <a:rPr lang="en-US" altLang="ko-KR" dirty="0"/>
              <a:t>fold 5 : training [1 3 4 5 6], test [2]</a:t>
            </a:r>
          </a:p>
          <a:p>
            <a:pPr fontAlgn="base"/>
            <a:r>
              <a:rPr lang="en-US" altLang="ko-KR" dirty="0"/>
              <a:t>fold 6 : training [2 3 4 5 6], test [1]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fold 1 : training [1], test [2]</a:t>
            </a:r>
          </a:p>
          <a:p>
            <a:pPr fontAlgn="base"/>
            <a:r>
              <a:rPr lang="en-US" altLang="ko-KR" dirty="0"/>
              <a:t>fold 2 : training [1 2], test [3]</a:t>
            </a:r>
          </a:p>
          <a:p>
            <a:pPr fontAlgn="base"/>
            <a:r>
              <a:rPr lang="en-US" altLang="ko-KR" dirty="0"/>
              <a:t>fold 3 : training [1 2 3], test [4]</a:t>
            </a:r>
          </a:p>
          <a:p>
            <a:pPr fontAlgn="base"/>
            <a:r>
              <a:rPr lang="en-US" altLang="ko-KR" dirty="0"/>
              <a:t>fold 4 : training [1 2 3 4], test [5]</a:t>
            </a:r>
          </a:p>
          <a:p>
            <a:pPr fontAlgn="base"/>
            <a:r>
              <a:rPr lang="en-US" altLang="ko-KR" dirty="0"/>
              <a:t>fold 5 : training [1 2 3 4 5], test [6]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훈련 세트에 테스트 세트 이후의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정보가 포함되면 안됨</a:t>
            </a:r>
          </a:p>
        </p:txBody>
      </p:sp>
    </p:spTree>
    <p:extLst>
      <p:ext uri="{BB962C8B-B14F-4D97-AF65-F5344CB8AC3E}">
        <p14:creationId xmlns:p14="http://schemas.microsoft.com/office/powerpoint/2010/main" val="23056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1" y="245981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DA8CB-467F-472C-AC1E-B940E83E6C71}"/>
              </a:ext>
            </a:extLst>
          </p:cNvPr>
          <p:cNvSpPr/>
          <p:nvPr/>
        </p:nvSpPr>
        <p:spPr>
          <a:xfrm>
            <a:off x="926646" y="39486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4D539-E708-44A9-87C4-A7219CC42373}"/>
              </a:ext>
            </a:extLst>
          </p:cNvPr>
          <p:cNvSpPr/>
          <p:nvPr/>
        </p:nvSpPr>
        <p:spPr>
          <a:xfrm>
            <a:off x="926647" y="39486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D20E83-26EF-41EE-93E0-B1F4275CB770}"/>
              </a:ext>
            </a:extLst>
          </p:cNvPr>
          <p:cNvSpPr/>
          <p:nvPr/>
        </p:nvSpPr>
        <p:spPr>
          <a:xfrm>
            <a:off x="926646" y="169534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A5978D-12EA-4E83-8113-4EEE6043963E}"/>
              </a:ext>
            </a:extLst>
          </p:cNvPr>
          <p:cNvSpPr/>
          <p:nvPr/>
        </p:nvSpPr>
        <p:spPr>
          <a:xfrm>
            <a:off x="2968808" y="169534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829DA-65D1-4472-8909-3BFD48D3EF17}"/>
              </a:ext>
            </a:extLst>
          </p:cNvPr>
          <p:cNvSpPr/>
          <p:nvPr/>
        </p:nvSpPr>
        <p:spPr>
          <a:xfrm>
            <a:off x="926647" y="169534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F4BFCC-BF62-4398-80D9-9C413699BEBB}"/>
              </a:ext>
            </a:extLst>
          </p:cNvPr>
          <p:cNvSpPr/>
          <p:nvPr/>
        </p:nvSpPr>
        <p:spPr>
          <a:xfrm>
            <a:off x="916852" y="303733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17349-555C-4AF6-A87C-AF5540F05406}"/>
              </a:ext>
            </a:extLst>
          </p:cNvPr>
          <p:cNvSpPr/>
          <p:nvPr/>
        </p:nvSpPr>
        <p:spPr>
          <a:xfrm>
            <a:off x="5001175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CA0C6-C6D0-4A02-9FBA-C5FEF4E48FC4}"/>
              </a:ext>
            </a:extLst>
          </p:cNvPr>
          <p:cNvSpPr/>
          <p:nvPr/>
        </p:nvSpPr>
        <p:spPr>
          <a:xfrm>
            <a:off x="2959014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A200F2-CA8D-4DCB-8591-F231170A10B2}"/>
              </a:ext>
            </a:extLst>
          </p:cNvPr>
          <p:cNvSpPr/>
          <p:nvPr/>
        </p:nvSpPr>
        <p:spPr>
          <a:xfrm>
            <a:off x="916853" y="3046256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BEFD97-CB13-4FB5-8B5E-BCD479294052}"/>
              </a:ext>
            </a:extLst>
          </p:cNvPr>
          <p:cNvSpPr/>
          <p:nvPr/>
        </p:nvSpPr>
        <p:spPr>
          <a:xfrm>
            <a:off x="916852" y="433781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CCDAD8-717D-499B-A0C4-A8538DC7FC6B}"/>
              </a:ext>
            </a:extLst>
          </p:cNvPr>
          <p:cNvSpPr/>
          <p:nvPr/>
        </p:nvSpPr>
        <p:spPr>
          <a:xfrm>
            <a:off x="7043336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052BF8-E260-4BAA-ACC2-003CAEC0F004}"/>
              </a:ext>
            </a:extLst>
          </p:cNvPr>
          <p:cNvSpPr/>
          <p:nvPr/>
        </p:nvSpPr>
        <p:spPr>
          <a:xfrm>
            <a:off x="5001175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2485CD-23CA-4019-B05F-EB529A0DFFA2}"/>
              </a:ext>
            </a:extLst>
          </p:cNvPr>
          <p:cNvSpPr/>
          <p:nvPr/>
        </p:nvSpPr>
        <p:spPr>
          <a:xfrm>
            <a:off x="2959014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DB12FE-48D3-489F-A33E-B7596DFEDC1C}"/>
              </a:ext>
            </a:extLst>
          </p:cNvPr>
          <p:cNvSpPr/>
          <p:nvPr/>
        </p:nvSpPr>
        <p:spPr>
          <a:xfrm>
            <a:off x="916853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459651-9DCA-408C-A88B-EE15B982C9AC}"/>
              </a:ext>
            </a:extLst>
          </p:cNvPr>
          <p:cNvSpPr/>
          <p:nvPr/>
        </p:nvSpPr>
        <p:spPr>
          <a:xfrm>
            <a:off x="926646" y="565166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8F38EE-EAD6-4D5A-B14D-E8CD433E6ABC}"/>
              </a:ext>
            </a:extLst>
          </p:cNvPr>
          <p:cNvSpPr/>
          <p:nvPr/>
        </p:nvSpPr>
        <p:spPr>
          <a:xfrm>
            <a:off x="7053130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D15443-6E9B-4C1D-8142-3A5B328B2982}"/>
              </a:ext>
            </a:extLst>
          </p:cNvPr>
          <p:cNvSpPr/>
          <p:nvPr/>
        </p:nvSpPr>
        <p:spPr>
          <a:xfrm>
            <a:off x="5010969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50856E-B4FB-46CE-AD15-E0B46DDBB096}"/>
              </a:ext>
            </a:extLst>
          </p:cNvPr>
          <p:cNvSpPr/>
          <p:nvPr/>
        </p:nvSpPr>
        <p:spPr>
          <a:xfrm>
            <a:off x="2968808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314C93-6832-443A-B9DF-BDA40D66665B}"/>
              </a:ext>
            </a:extLst>
          </p:cNvPr>
          <p:cNvSpPr/>
          <p:nvPr/>
        </p:nvSpPr>
        <p:spPr>
          <a:xfrm>
            <a:off x="926647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43382B-ED07-4773-91EC-C92826698F18}"/>
              </a:ext>
            </a:extLst>
          </p:cNvPr>
          <p:cNvSpPr/>
          <p:nvPr/>
        </p:nvSpPr>
        <p:spPr>
          <a:xfrm>
            <a:off x="9095290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B2353-DE97-4D31-8966-6A125984BBDF}"/>
              </a:ext>
            </a:extLst>
          </p:cNvPr>
          <p:cNvSpPr/>
          <p:nvPr/>
        </p:nvSpPr>
        <p:spPr>
          <a:xfrm>
            <a:off x="2438400" y="394862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AC0449-0EE6-4266-8A45-3208E3ACFF22}"/>
              </a:ext>
            </a:extLst>
          </p:cNvPr>
          <p:cNvSpPr/>
          <p:nvPr/>
        </p:nvSpPr>
        <p:spPr>
          <a:xfrm>
            <a:off x="4480927" y="1698817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A7D174-CA50-4752-9D5A-E1630DEA0F62}"/>
              </a:ext>
            </a:extLst>
          </p:cNvPr>
          <p:cNvSpPr/>
          <p:nvPr/>
        </p:nvSpPr>
        <p:spPr>
          <a:xfrm>
            <a:off x="6512928" y="3040808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118826-F471-45D3-AF8E-55EE0C560197}"/>
              </a:ext>
            </a:extLst>
          </p:cNvPr>
          <p:cNvSpPr/>
          <p:nvPr/>
        </p:nvSpPr>
        <p:spPr>
          <a:xfrm>
            <a:off x="8564883" y="4337813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849243-FD4A-4D0B-95BE-D638AA640084}"/>
              </a:ext>
            </a:extLst>
          </p:cNvPr>
          <p:cNvSpPr/>
          <p:nvPr/>
        </p:nvSpPr>
        <p:spPr>
          <a:xfrm>
            <a:off x="10617203" y="5649324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8EF42F-60A3-4A65-AD62-31A79D18ECA4}"/>
              </a:ext>
            </a:extLst>
          </p:cNvPr>
          <p:cNvSpPr txBox="1"/>
          <p:nvPr/>
        </p:nvSpPr>
        <p:spPr>
          <a:xfrm>
            <a:off x="1376680" y="5780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34937-BF0F-4D5A-B7B9-F3975F0C3566}"/>
              </a:ext>
            </a:extLst>
          </p:cNvPr>
          <p:cNvSpPr txBox="1"/>
          <p:nvPr/>
        </p:nvSpPr>
        <p:spPr>
          <a:xfrm>
            <a:off x="2412998" y="5762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23311-0B42-47A8-BF32-1E2800312722}"/>
              </a:ext>
            </a:extLst>
          </p:cNvPr>
          <p:cNvSpPr txBox="1"/>
          <p:nvPr/>
        </p:nvSpPr>
        <p:spPr>
          <a:xfrm>
            <a:off x="3327398" y="187307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C73CA8-3D3D-4169-999B-AC3202EDEE9B}"/>
              </a:ext>
            </a:extLst>
          </p:cNvPr>
          <p:cNvSpPr txBox="1"/>
          <p:nvPr/>
        </p:nvSpPr>
        <p:spPr>
          <a:xfrm>
            <a:off x="4460606" y="186645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9D51B5-363E-45A9-B752-8CFBCFC4B401}"/>
              </a:ext>
            </a:extLst>
          </p:cNvPr>
          <p:cNvSpPr txBox="1"/>
          <p:nvPr/>
        </p:nvSpPr>
        <p:spPr>
          <a:xfrm>
            <a:off x="1524000" y="186298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9E4508-C1B3-4D49-A9F5-5E03368029E8}"/>
              </a:ext>
            </a:extLst>
          </p:cNvPr>
          <p:cNvSpPr txBox="1"/>
          <p:nvPr/>
        </p:nvSpPr>
        <p:spPr>
          <a:xfrm>
            <a:off x="5375006" y="319123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DBCF6-BDF5-488A-9853-26FCCF5570FE}"/>
              </a:ext>
            </a:extLst>
          </p:cNvPr>
          <p:cNvSpPr txBox="1"/>
          <p:nvPr/>
        </p:nvSpPr>
        <p:spPr>
          <a:xfrm>
            <a:off x="6508214" y="318461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0EB5FB-AB2A-4F58-BAB1-33B29BA9698F}"/>
              </a:ext>
            </a:extLst>
          </p:cNvPr>
          <p:cNvSpPr txBox="1"/>
          <p:nvPr/>
        </p:nvSpPr>
        <p:spPr>
          <a:xfrm>
            <a:off x="3571608" y="31811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8B5FC0-33F4-4D54-ADFE-C9D35BC52F72}"/>
              </a:ext>
            </a:extLst>
          </p:cNvPr>
          <p:cNvSpPr txBox="1"/>
          <p:nvPr/>
        </p:nvSpPr>
        <p:spPr>
          <a:xfrm>
            <a:off x="7422614" y="449926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B7B828-BE8C-415F-868F-0310798766AD}"/>
              </a:ext>
            </a:extLst>
          </p:cNvPr>
          <p:cNvSpPr txBox="1"/>
          <p:nvPr/>
        </p:nvSpPr>
        <p:spPr>
          <a:xfrm>
            <a:off x="8555822" y="4492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7B98C2-9B62-4B5C-9794-A426724C0BC0}"/>
              </a:ext>
            </a:extLst>
          </p:cNvPr>
          <p:cNvSpPr txBox="1"/>
          <p:nvPr/>
        </p:nvSpPr>
        <p:spPr>
          <a:xfrm>
            <a:off x="5619216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43EE0-84E6-4BBC-8448-A367C35340E0}"/>
              </a:ext>
            </a:extLst>
          </p:cNvPr>
          <p:cNvSpPr txBox="1"/>
          <p:nvPr/>
        </p:nvSpPr>
        <p:spPr>
          <a:xfrm>
            <a:off x="9428980" y="580560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F32A56-6042-41A5-BDD7-90AB28800932}"/>
              </a:ext>
            </a:extLst>
          </p:cNvPr>
          <p:cNvSpPr txBox="1"/>
          <p:nvPr/>
        </p:nvSpPr>
        <p:spPr>
          <a:xfrm>
            <a:off x="10562188" y="579898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2CB2CA-4BD7-44B5-BD47-8098AA3895AA}"/>
              </a:ext>
            </a:extLst>
          </p:cNvPr>
          <p:cNvSpPr txBox="1"/>
          <p:nvPr/>
        </p:nvSpPr>
        <p:spPr>
          <a:xfrm>
            <a:off x="7625582" y="579550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CD3E6E-F3DB-47F6-AD39-D833CAD0A62D}"/>
              </a:ext>
            </a:extLst>
          </p:cNvPr>
          <p:cNvSpPr txBox="1"/>
          <p:nvPr/>
        </p:nvSpPr>
        <p:spPr>
          <a:xfrm>
            <a:off x="1585057" y="319123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C7D30-6FF9-4384-90DD-B7F7B1765E23}"/>
              </a:ext>
            </a:extLst>
          </p:cNvPr>
          <p:cNvSpPr txBox="1"/>
          <p:nvPr/>
        </p:nvSpPr>
        <p:spPr>
          <a:xfrm>
            <a:off x="3604493" y="4479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EFC2E9-6726-453B-822B-FD2D0B21DAA0}"/>
              </a:ext>
            </a:extLst>
          </p:cNvPr>
          <p:cNvSpPr txBox="1"/>
          <p:nvPr/>
        </p:nvSpPr>
        <p:spPr>
          <a:xfrm>
            <a:off x="1617942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DFCA3E-3CC6-42C0-BDD2-DDCAF17251DC}"/>
              </a:ext>
            </a:extLst>
          </p:cNvPr>
          <p:cNvSpPr txBox="1"/>
          <p:nvPr/>
        </p:nvSpPr>
        <p:spPr>
          <a:xfrm>
            <a:off x="5624946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9276AB-E974-4250-AA54-657FA6F9992D}"/>
              </a:ext>
            </a:extLst>
          </p:cNvPr>
          <p:cNvSpPr txBox="1"/>
          <p:nvPr/>
        </p:nvSpPr>
        <p:spPr>
          <a:xfrm>
            <a:off x="3610223" y="5798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7560D2-AB4C-47FE-9322-533C08F4EC8A}"/>
              </a:ext>
            </a:extLst>
          </p:cNvPr>
          <p:cNvSpPr txBox="1"/>
          <p:nvPr/>
        </p:nvSpPr>
        <p:spPr>
          <a:xfrm>
            <a:off x="1623672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78C2D77-541B-4D0D-8AFB-D71E8980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57" y="2470991"/>
            <a:ext cx="774259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1B9605-76F0-4984-BB3C-BD391C38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319"/>
            <a:ext cx="5806910" cy="34763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0F8A0-00FD-4724-A1F1-A8419AAD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18"/>
            <a:ext cx="5637229" cy="3292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EBDBDA-092C-4589-89CD-B6901B9B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29" y="-28318"/>
            <a:ext cx="6553508" cy="32926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1055B-EC06-47FC-81CB-A0BC3EF49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354" y="3264319"/>
            <a:ext cx="6466646" cy="34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CD1E6E-E418-473C-A418-73A23132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99" y="4668108"/>
            <a:ext cx="3034871" cy="2057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498B7-0D36-40DF-8001-F5960F6F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370" y="4668108"/>
            <a:ext cx="3003691" cy="2057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2653DF-C6EB-452B-9683-E844F805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" y="262874"/>
            <a:ext cx="5996600" cy="4087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ABB0D5-5B7E-4DE7-A6D7-DD42E8987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887" y="262873"/>
            <a:ext cx="5803174" cy="40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39AF3-1750-427D-89D7-19A7BB7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9"/>
          <a:stretch/>
        </p:blipFill>
        <p:spPr>
          <a:xfrm>
            <a:off x="1807655" y="1668147"/>
            <a:ext cx="1821338" cy="20728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31CF4-04B6-45DB-ACF4-E88B3DC3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55" y="3740967"/>
            <a:ext cx="1821338" cy="2484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1549C-FF66-49B2-8401-F2A49F61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00" y="1642963"/>
            <a:ext cx="1798476" cy="1450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9929-6BD2-46B0-8349-C5D8C13D2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38" y="3093210"/>
            <a:ext cx="1821338" cy="1714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03F008-FB9F-4552-9E0A-E8B72AAC4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266" y="4807858"/>
            <a:ext cx="1851820" cy="1417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7A2E90-B42E-408E-AE21-C18FD2D62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032" y="1642963"/>
            <a:ext cx="1790855" cy="2385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9264BB-093B-4374-A4BF-232AF7D51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032" y="4028229"/>
            <a:ext cx="1783235" cy="2197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E11E5C-BD72-456F-99D0-127D976DA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0903" y="1642963"/>
            <a:ext cx="1991130" cy="23103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C95CC4-80B6-4EDB-9B1D-64A70AA8D82F}"/>
              </a:ext>
            </a:extLst>
          </p:cNvPr>
          <p:cNvCxnSpPr>
            <a:cxnSpLocks/>
          </p:cNvCxnSpPr>
          <p:nvPr/>
        </p:nvCxnSpPr>
        <p:spPr>
          <a:xfrm>
            <a:off x="1807655" y="1626807"/>
            <a:ext cx="86843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F927CE-145A-46E0-A4EC-034DE0A86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8522" y="3916146"/>
            <a:ext cx="1975931" cy="227546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5E50DA-942D-4B5D-BD9F-08B1386A3167}"/>
              </a:ext>
            </a:extLst>
          </p:cNvPr>
          <p:cNvCxnSpPr>
            <a:cxnSpLocks/>
          </p:cNvCxnSpPr>
          <p:nvPr/>
        </p:nvCxnSpPr>
        <p:spPr>
          <a:xfrm flipV="1">
            <a:off x="1789084" y="6225300"/>
            <a:ext cx="8702949" cy="6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8FFF85-76A2-4F40-AC8B-19882161A3A8}"/>
              </a:ext>
            </a:extLst>
          </p:cNvPr>
          <p:cNvSpPr/>
          <p:nvPr/>
        </p:nvSpPr>
        <p:spPr>
          <a:xfrm>
            <a:off x="1167163" y="911671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평균선의 변화에 따른 성과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C819D-9E17-44E8-B67D-5508C2873FE5}"/>
              </a:ext>
            </a:extLst>
          </p:cNvPr>
          <p:cNvSpPr txBox="1"/>
          <p:nvPr/>
        </p:nvSpPr>
        <p:spPr>
          <a:xfrm>
            <a:off x="6149844" y="1074434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C95CC4-80B6-4EDB-9B1D-64A70AA8D82F}"/>
              </a:ext>
            </a:extLst>
          </p:cNvPr>
          <p:cNvCxnSpPr>
            <a:cxnSpLocks/>
          </p:cNvCxnSpPr>
          <p:nvPr/>
        </p:nvCxnSpPr>
        <p:spPr>
          <a:xfrm>
            <a:off x="814069" y="1819847"/>
            <a:ext cx="10031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5E50DA-942D-4B5D-BD9F-08B1386A3167}"/>
              </a:ext>
            </a:extLst>
          </p:cNvPr>
          <p:cNvCxnSpPr>
            <a:cxnSpLocks/>
          </p:cNvCxnSpPr>
          <p:nvPr/>
        </p:nvCxnSpPr>
        <p:spPr>
          <a:xfrm flipV="1">
            <a:off x="814069" y="5260582"/>
            <a:ext cx="10031825" cy="14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2479801-6D2B-4B93-A30F-E94FECCA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73" y="2594223"/>
            <a:ext cx="2160000" cy="2532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27F4DD-E4A8-4554-A525-73554F84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73" y="3043064"/>
            <a:ext cx="2160000" cy="2541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5181ED-9BF5-4D8C-9B4C-6AFC241F0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973" y="3404531"/>
            <a:ext cx="2160000" cy="2644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80F437-CDEC-4C46-B480-7D9F35B31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73" y="3895389"/>
            <a:ext cx="2160000" cy="2558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F19E50-0DAE-483A-B220-5F6909EA1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973" y="4337310"/>
            <a:ext cx="2160000" cy="2993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970F55-D219-4749-8F70-DDA71AEEFEF9}"/>
              </a:ext>
            </a:extLst>
          </p:cNvPr>
          <p:cNvSpPr txBox="1"/>
          <p:nvPr/>
        </p:nvSpPr>
        <p:spPr>
          <a:xfrm>
            <a:off x="1710180" y="2097336"/>
            <a:ext cx="928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HIS(</a:t>
            </a:r>
            <a:r>
              <a:rPr lang="ko-KR" altLang="en-US" dirty="0"/>
              <a:t>항생</a:t>
            </a:r>
            <a:r>
              <a:rPr lang="en-US" altLang="ko-KR" dirty="0"/>
              <a:t>)		RSTI 		EURO		        S&amp;P500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AE93A-0494-4240-A674-AC62547EF3B8}"/>
              </a:ext>
            </a:extLst>
          </p:cNvPr>
          <p:cNvSpPr txBox="1"/>
          <p:nvPr/>
        </p:nvSpPr>
        <p:spPr>
          <a:xfrm>
            <a:off x="344075" y="2429583"/>
            <a:ext cx="2160000" cy="1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60(D)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</a:p>
          <a:p>
            <a:endParaRPr lang="en-US" altLang="ko-KR" dirty="0"/>
          </a:p>
          <a:p>
            <a:r>
              <a:rPr lang="en-US" altLang="ko-KR" dirty="0"/>
              <a:t>120</a:t>
            </a:r>
          </a:p>
          <a:p>
            <a:endParaRPr lang="en-US" altLang="ko-KR" dirty="0"/>
          </a:p>
          <a:p>
            <a:r>
              <a:rPr lang="en-US" altLang="ko-KR" dirty="0"/>
              <a:t>180</a:t>
            </a:r>
          </a:p>
          <a:p>
            <a:endParaRPr lang="en-US" altLang="ko-KR" dirty="0"/>
          </a:p>
          <a:p>
            <a:r>
              <a:rPr lang="en-US" altLang="ko-KR" dirty="0"/>
              <a:t>360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AA8C0D6-C846-4BBE-B57B-32A029A65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000" y="2600357"/>
            <a:ext cx="2160000" cy="2471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F5219C5-EA2B-4028-9507-E3E524B34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000" y="2992053"/>
            <a:ext cx="2160000" cy="2558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5D9423-F424-42B6-B6F5-9861DCA32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417" y="3886854"/>
            <a:ext cx="2160000" cy="2643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190F279-F18B-43DB-82AB-A72300926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796" y="3404966"/>
            <a:ext cx="2160000" cy="27299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6A00B58-3CD0-4103-AC74-B6BD4275D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9417" y="4351002"/>
            <a:ext cx="2160000" cy="2718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A147FDF-EFBF-46CA-84F5-2094EC59D9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9867" y="2569498"/>
            <a:ext cx="2160000" cy="24338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4B9E7DF-D0F2-4402-98CA-C5E126D2C5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7707" y="2979885"/>
            <a:ext cx="2160000" cy="2486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C75ECB-7197-454A-BDCD-0300DB9673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9867" y="3418467"/>
            <a:ext cx="2160000" cy="22763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B5ED96-5147-4FF1-B291-8D814828A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02027" y="3886028"/>
            <a:ext cx="2160000" cy="2585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5F60034-21B1-446B-AB9E-D3273FDCC7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9867" y="4315143"/>
            <a:ext cx="2160000" cy="27639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7A93F0-03E9-40E6-A865-711E5CFB48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85894" y="2568214"/>
            <a:ext cx="2160000" cy="2813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C428EA-EA80-42CE-AA8B-14EE05BB14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5894" y="2950197"/>
            <a:ext cx="2160000" cy="28173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8B9BA41-C3E5-4DA8-B02F-7216E3E008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5894" y="3394229"/>
            <a:ext cx="2160000" cy="26329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2FDA80B-E6EF-4A25-BA83-EACF52CB9E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5894" y="3885379"/>
            <a:ext cx="2160000" cy="27182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54AC4F3-700D-4661-947D-508991B24D2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85894" y="4320040"/>
            <a:ext cx="2160000" cy="246315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2DC4568-A08D-45A2-B375-21EB8DB8B142}"/>
              </a:ext>
            </a:extLst>
          </p:cNvPr>
          <p:cNvCxnSpPr>
            <a:cxnSpLocks/>
          </p:cNvCxnSpPr>
          <p:nvPr/>
        </p:nvCxnSpPr>
        <p:spPr>
          <a:xfrm>
            <a:off x="3858031" y="1846006"/>
            <a:ext cx="10109" cy="3430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F5A698-E8BF-4321-B08F-4E49AB6228BF}"/>
              </a:ext>
            </a:extLst>
          </p:cNvPr>
          <p:cNvCxnSpPr>
            <a:cxnSpLocks/>
          </p:cNvCxnSpPr>
          <p:nvPr/>
        </p:nvCxnSpPr>
        <p:spPr>
          <a:xfrm>
            <a:off x="6193959" y="1810488"/>
            <a:ext cx="10109" cy="3430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688B768-A24C-40EE-8740-44F90B1C290B}"/>
              </a:ext>
            </a:extLst>
          </p:cNvPr>
          <p:cNvCxnSpPr>
            <a:cxnSpLocks/>
          </p:cNvCxnSpPr>
          <p:nvPr/>
        </p:nvCxnSpPr>
        <p:spPr>
          <a:xfrm>
            <a:off x="8529887" y="1816896"/>
            <a:ext cx="10109" cy="3430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772E41-4DFD-41F9-989D-141FA1290883}"/>
              </a:ext>
            </a:extLst>
          </p:cNvPr>
          <p:cNvSpPr/>
          <p:nvPr/>
        </p:nvSpPr>
        <p:spPr>
          <a:xfrm>
            <a:off x="1197643" y="1004309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교차검증 결과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4162-4655-475B-9847-D76CB2551DEB}"/>
              </a:ext>
            </a:extLst>
          </p:cNvPr>
          <p:cNvSpPr txBox="1"/>
          <p:nvPr/>
        </p:nvSpPr>
        <p:spPr>
          <a:xfrm>
            <a:off x="2789238" y="5889391"/>
            <a:ext cx="661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대체적으로 좋은 성과</a:t>
            </a:r>
            <a:r>
              <a:rPr lang="en-US" altLang="ko-KR" sz="2400" b="1" dirty="0"/>
              <a:t>,</a:t>
            </a:r>
            <a:r>
              <a:rPr lang="ko-KR" altLang="en-US" sz="2400" b="1"/>
              <a:t> 보편적이지 않음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593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320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HY동녘B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314</cp:revision>
  <dcterms:created xsi:type="dcterms:W3CDTF">2019-04-28T08:57:16Z</dcterms:created>
  <dcterms:modified xsi:type="dcterms:W3CDTF">2019-10-21T22:42:26Z</dcterms:modified>
</cp:coreProperties>
</file>