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337" r:id="rId3"/>
    <p:sldId id="350" r:id="rId4"/>
    <p:sldId id="344" r:id="rId5"/>
    <p:sldId id="347" r:id="rId6"/>
    <p:sldId id="345" r:id="rId7"/>
    <p:sldId id="349" r:id="rId8"/>
    <p:sldId id="346" r:id="rId9"/>
    <p:sldId id="348" r:id="rId10"/>
    <p:sldId id="351" r:id="rId11"/>
    <p:sldId id="294" r:id="rId12"/>
  </p:sldIdLst>
  <p:sldSz cx="12192000" cy="6858000"/>
  <p:notesSz cx="6858000" cy="9144000"/>
  <p:embeddedFontLst>
    <p:embeddedFont>
      <p:font typeface="HY동녘B" panose="020B0600000101010101" charset="-127"/>
      <p:regular r:id="rId14"/>
    </p:embeddedFont>
    <p:embeddedFont>
      <p:font typeface="HY견고딕" panose="02030600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8FE"/>
    <a:srgbClr val="1A1F32"/>
    <a:srgbClr val="FFFFFF"/>
    <a:srgbClr val="FAE44B"/>
    <a:srgbClr val="92D3C3"/>
    <a:srgbClr val="66CDE0"/>
    <a:srgbClr val="B8D9AA"/>
    <a:srgbClr val="8CD1FC"/>
    <a:srgbClr val="4999F9"/>
    <a:srgbClr val="DBC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79099" autoAdjust="0"/>
  </p:normalViewPr>
  <p:slideViewPr>
    <p:cSldViewPr snapToGrid="0">
      <p:cViewPr varScale="1">
        <p:scale>
          <a:sx n="81" d="100"/>
          <a:sy n="81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969C-7C94-4E3A-AC89-99D8555EE10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8004C-A8BA-4AD2-AF02-56E4DE1E2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7F45-A281-49B8-B476-D20E11DF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2D386-4613-4458-934B-5FDB4DEA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B5650-1BEC-4730-81C9-96AAFE8F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0475-5EF0-41FB-9212-26B5D77B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892B2-28E8-4C2E-B11A-ABAD684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DB7C-81A9-45D5-B8B4-1FDBF4BD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3AC79-11B4-4B23-9C74-FD66D26C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D333-9AA5-498A-B557-19A744A1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B2E46-F279-4E9F-BC2A-CDF743E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4C84-CC7F-4230-A7B8-ADAFCBA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9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5FA11-503E-4CE5-AD01-D5920EC60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79877-5476-4960-8B32-9D2B048F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69940-E3E5-4676-8CB9-70641B9F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6B23-FB84-4DE1-B0FD-E0F4E6B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A013-639C-42FC-92DB-F16D6F9A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3865-BD9B-4C5A-99B5-8100B75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A136-9745-4304-9ED4-59ACA0B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0EC7-DB14-485D-9DD3-0349E0B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1AD60-40E0-43EC-A731-FB450F48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966D-1FF2-4CB6-B302-720BC2E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EA07-1525-4EEB-975C-8BE32610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FF160-ECC7-40E8-974D-1B7319EA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343E-4689-4B06-AE77-F461D2B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3287-958B-4062-A8DA-6F0E0CB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AE1A0-D08C-4462-BDD1-5DC97D3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ECAD5-1452-456A-BB44-B5E347B0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E8F1D-48CE-415A-8180-7E6D8BB8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3915D-3D10-409D-A8B5-7D2A6848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1EE43-B380-47B7-8A73-BDB9B59C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470EE-ECC9-42C2-AC83-34CF9087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8A31-3E75-4949-9EA9-6ADD786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84CD3-4684-4314-9A10-8F6DF49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43890-9006-4FFA-BA57-AB459F35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5102-CE4B-4BDF-9DF4-5E38EF7B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D6A61-20D9-4328-BDFA-510A939D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9A4EC-8E65-4770-9D0A-3B61B3BE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FD44-9D1A-47D6-B707-721E6F1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5336-E14B-447B-9EEA-A111A8EB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F1F31-D720-463B-9A10-A2119CC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5B7B1-1A71-490E-BD6A-7BCD2966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229DF8-3D50-4062-8943-EAA3DA0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F70F69-38A0-4DB1-8219-0D312BA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0B97D-6E92-463D-A766-48715351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33240-6265-4D5A-B2DF-24B5A3A7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752FB-71ED-4EE2-8D6F-BEB4DC62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58C59-8B47-4585-858C-0A5E0802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AAF87-673E-4DA2-97BC-CD2C861A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D402-4FE9-4387-B79D-32332B66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2D5AF-4C80-47EF-BE33-DD4518BF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B7CFF-D010-401D-8A2E-7863FE25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D6C0F-B81D-48A5-BB60-0BCEBB4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E7D03-F716-4CF1-9B1D-D67DE6F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894A-501C-458F-8B95-4066F712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98E6D-6B56-4F98-8D3B-1773CC815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52458-DA4F-4B2E-B737-4FFB1197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AE0F7-3648-4B83-BEB6-8FBB582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B5981-466A-4544-A41A-3C6BDFB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F287E-C86A-4997-BFCB-7C2713C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1DCD1"/>
            </a:gs>
            <a:gs pos="12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052E4-92B7-4C97-991B-4A49184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2BD34-48B6-4FFE-BF0E-6B0188A4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3B0EE-AA9A-4970-BCD0-45ACDC92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56DD-2A37-4A31-AA54-00E31CD209D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EC6D-F3EC-4178-BB84-E07F0B9F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4EC5-6120-4691-8C98-E2F994D2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D9AA"/>
            </a:gs>
            <a:gs pos="100000">
              <a:srgbClr val="66CDE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3306810" y="1415691"/>
            <a:ext cx="5578380" cy="1789148"/>
          </a:xfrm>
          <a:prstGeom prst="rect">
            <a:avLst/>
          </a:prstGeom>
          <a:solidFill>
            <a:srgbClr val="F3F8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endParaRPr lang="en-US" altLang="ko-KR" sz="4400" b="1" dirty="0">
              <a:solidFill>
                <a:schemeClr val="tx1"/>
              </a:solidFill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35" y="5785094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201531421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금융수학과 이승희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		10/29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_x637275496">
            <a:extLst>
              <a:ext uri="{FF2B5EF4-FFF2-40B4-BE49-F238E27FC236}">
                <a16:creationId xmlns:a16="http://schemas.microsoft.com/office/drawing/2014/main" id="{12DDDC89-0311-49EF-AD5A-6C202A2C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242" y="1675025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머신 러닝 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8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분류 모델을 통한 주가 예측</a:t>
            </a:r>
          </a:p>
        </p:txBody>
      </p:sp>
    </p:spTree>
    <p:extLst>
      <p:ext uri="{BB962C8B-B14F-4D97-AF65-F5344CB8AC3E}">
        <p14:creationId xmlns:p14="http://schemas.microsoft.com/office/powerpoint/2010/main" val="370448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772E41-4DFD-41F9-989D-141FA1290883}"/>
              </a:ext>
            </a:extLst>
          </p:cNvPr>
          <p:cNvSpPr/>
          <p:nvPr/>
        </p:nvSpPr>
        <p:spPr>
          <a:xfrm>
            <a:off x="1071184" y="276112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교차검증 결과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997E42-2FA9-45C6-886E-D734B2B4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84" y="1914366"/>
            <a:ext cx="5109113" cy="32768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E7D978-6B61-43BE-B8FA-5FB58E97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04" y="1914366"/>
            <a:ext cx="3467597" cy="3276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331492-F2F0-4B6A-B23E-2629F9DC7875}"/>
              </a:ext>
            </a:extLst>
          </p:cNvPr>
          <p:cNvSpPr txBox="1"/>
          <p:nvPr/>
        </p:nvSpPr>
        <p:spPr>
          <a:xfrm>
            <a:off x="5278587" y="5845552"/>
            <a:ext cx="661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성과 향상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948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E92F45BC-3700-4FE7-B57C-1EBF618B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55" y="2570070"/>
            <a:ext cx="6155237" cy="417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Thank you</a:t>
            </a:r>
            <a:endParaRPr kumimoji="0" lang="ko-KR" altLang="en-US" sz="5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0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264388" y="1353101"/>
            <a:ext cx="10617837" cy="305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altLang="ko-KR" sz="36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114800" lvl="8" indent="-4572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교차 검증의 오류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해결법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000500" lvl="8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이동평균선의 변화에 따른 성과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000500" lvl="8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주가 데이터 변화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13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교차 검증의 오류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D675C4-3C1A-42BA-BA13-00801E4A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7" y="2561099"/>
            <a:ext cx="4374259" cy="3391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98571E-A653-48A8-8B24-E5692FEC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84" y="2699577"/>
            <a:ext cx="5890770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5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0" y="72910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2E54E3-86A8-40ED-ADF7-1F797867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01" y="3690285"/>
            <a:ext cx="4595258" cy="24386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69D349-DEF6-447F-A9A5-F2A5466F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88" y="1861574"/>
            <a:ext cx="4347284" cy="12040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F53BDE-B149-406A-940E-0D07A8DE0F6C}"/>
              </a:ext>
            </a:extLst>
          </p:cNvPr>
          <p:cNvSpPr/>
          <p:nvPr/>
        </p:nvSpPr>
        <p:spPr>
          <a:xfrm>
            <a:off x="2863902" y="1349533"/>
            <a:ext cx="1216057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교차 검증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7210E9-E42B-45EB-9E25-40B41C540444}"/>
              </a:ext>
            </a:extLst>
          </p:cNvPr>
          <p:cNvSpPr/>
          <p:nvPr/>
        </p:nvSpPr>
        <p:spPr>
          <a:xfrm>
            <a:off x="2542466" y="3134444"/>
            <a:ext cx="3074985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시계열 교차 검증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ABC98F9F-79FE-4FC4-A59D-DE69659993E4}"/>
              </a:ext>
            </a:extLst>
          </p:cNvPr>
          <p:cNvSpPr/>
          <p:nvPr/>
        </p:nvSpPr>
        <p:spPr>
          <a:xfrm>
            <a:off x="6560212" y="5418286"/>
            <a:ext cx="3833468" cy="9723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C5891-BDDF-43D2-914D-A4A2A28BA260}"/>
              </a:ext>
            </a:extLst>
          </p:cNvPr>
          <p:cNvSpPr txBox="1"/>
          <p:nvPr/>
        </p:nvSpPr>
        <p:spPr>
          <a:xfrm>
            <a:off x="6599529" y="1470412"/>
            <a:ext cx="50947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/>
              <a:t>fold 1 : training [1 2 3 4 5], test [6]</a:t>
            </a:r>
          </a:p>
          <a:p>
            <a:pPr fontAlgn="base"/>
            <a:r>
              <a:rPr lang="en-US" altLang="ko-KR" dirty="0"/>
              <a:t>fold 2 : training [1 2 3 4 6], test [5]</a:t>
            </a:r>
          </a:p>
          <a:p>
            <a:pPr fontAlgn="base"/>
            <a:r>
              <a:rPr lang="en-US" altLang="ko-KR" dirty="0"/>
              <a:t>fold 3 : training [1 2 3 5 6], test [4]</a:t>
            </a:r>
          </a:p>
          <a:p>
            <a:pPr fontAlgn="base"/>
            <a:r>
              <a:rPr lang="en-US" altLang="ko-KR" dirty="0"/>
              <a:t>fold 4 : training [1 2 4 5 6], test [3]</a:t>
            </a:r>
          </a:p>
          <a:p>
            <a:pPr fontAlgn="base"/>
            <a:r>
              <a:rPr lang="en-US" altLang="ko-KR" dirty="0"/>
              <a:t>fold 5 : training [1 3 4 5 6], test [2]</a:t>
            </a:r>
          </a:p>
          <a:p>
            <a:pPr fontAlgn="base"/>
            <a:r>
              <a:rPr lang="en-US" altLang="ko-KR" dirty="0"/>
              <a:t>fold 6 : training [2 3 4 5 6], test [1]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fold 1 : training [1], test [2]</a:t>
            </a:r>
          </a:p>
          <a:p>
            <a:pPr fontAlgn="base"/>
            <a:r>
              <a:rPr lang="en-US" altLang="ko-KR" dirty="0"/>
              <a:t>fold 2 : training [1 2], test [3]</a:t>
            </a:r>
          </a:p>
          <a:p>
            <a:pPr fontAlgn="base"/>
            <a:r>
              <a:rPr lang="en-US" altLang="ko-KR" dirty="0"/>
              <a:t>fold 3 : training [1 2 3], test [4]</a:t>
            </a:r>
          </a:p>
          <a:p>
            <a:pPr fontAlgn="base"/>
            <a:r>
              <a:rPr lang="en-US" altLang="ko-KR" dirty="0"/>
              <a:t>fold 4 : training [1 2 3 4], test [5]</a:t>
            </a:r>
          </a:p>
          <a:p>
            <a:pPr fontAlgn="base"/>
            <a:r>
              <a:rPr lang="en-US" altLang="ko-KR" dirty="0"/>
              <a:t>fold 5 : training [1 2 3 4 5], test [6]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* </a:t>
            </a:r>
            <a:r>
              <a:rPr lang="ko-KR" altLang="en-US" dirty="0"/>
              <a:t>훈련 세트에 테스트 세트 이후의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   </a:t>
            </a:r>
            <a:r>
              <a:rPr lang="ko-KR" altLang="en-US" dirty="0"/>
              <a:t>정보가 포함되면 안됨</a:t>
            </a:r>
          </a:p>
        </p:txBody>
      </p:sp>
    </p:spTree>
    <p:extLst>
      <p:ext uri="{BB962C8B-B14F-4D97-AF65-F5344CB8AC3E}">
        <p14:creationId xmlns:p14="http://schemas.microsoft.com/office/powerpoint/2010/main" val="23056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1" y="245981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3DA8CB-467F-472C-AC1E-B940E83E6C71}"/>
              </a:ext>
            </a:extLst>
          </p:cNvPr>
          <p:cNvSpPr/>
          <p:nvPr/>
        </p:nvSpPr>
        <p:spPr>
          <a:xfrm>
            <a:off x="926646" y="394862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F4D539-E708-44A9-87C4-A7219CC42373}"/>
              </a:ext>
            </a:extLst>
          </p:cNvPr>
          <p:cNvSpPr/>
          <p:nvPr/>
        </p:nvSpPr>
        <p:spPr>
          <a:xfrm>
            <a:off x="926647" y="394862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D20E83-26EF-41EE-93E0-B1F4275CB770}"/>
              </a:ext>
            </a:extLst>
          </p:cNvPr>
          <p:cNvSpPr/>
          <p:nvPr/>
        </p:nvSpPr>
        <p:spPr>
          <a:xfrm>
            <a:off x="926646" y="1695342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A5978D-12EA-4E83-8113-4EEE6043963E}"/>
              </a:ext>
            </a:extLst>
          </p:cNvPr>
          <p:cNvSpPr/>
          <p:nvPr/>
        </p:nvSpPr>
        <p:spPr>
          <a:xfrm>
            <a:off x="2968808" y="1695342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92829DA-65D1-4472-8909-3BFD48D3EF17}"/>
              </a:ext>
            </a:extLst>
          </p:cNvPr>
          <p:cNvSpPr/>
          <p:nvPr/>
        </p:nvSpPr>
        <p:spPr>
          <a:xfrm>
            <a:off x="926647" y="1695342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F4BFCC-BF62-4398-80D9-9C413699BEBB}"/>
              </a:ext>
            </a:extLst>
          </p:cNvPr>
          <p:cNvSpPr/>
          <p:nvPr/>
        </p:nvSpPr>
        <p:spPr>
          <a:xfrm>
            <a:off x="916852" y="3037333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217349-555C-4AF6-A87C-AF5540F05406}"/>
              </a:ext>
            </a:extLst>
          </p:cNvPr>
          <p:cNvSpPr/>
          <p:nvPr/>
        </p:nvSpPr>
        <p:spPr>
          <a:xfrm>
            <a:off x="5001175" y="303733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5CA0C6-C6D0-4A02-9FBA-C5FEF4E48FC4}"/>
              </a:ext>
            </a:extLst>
          </p:cNvPr>
          <p:cNvSpPr/>
          <p:nvPr/>
        </p:nvSpPr>
        <p:spPr>
          <a:xfrm>
            <a:off x="2959014" y="303733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A200F2-CA8D-4DCB-8591-F231170A10B2}"/>
              </a:ext>
            </a:extLst>
          </p:cNvPr>
          <p:cNvSpPr/>
          <p:nvPr/>
        </p:nvSpPr>
        <p:spPr>
          <a:xfrm>
            <a:off x="916853" y="3046256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BEFD97-CB13-4FB5-8B5E-BCD479294052}"/>
              </a:ext>
            </a:extLst>
          </p:cNvPr>
          <p:cNvSpPr/>
          <p:nvPr/>
        </p:nvSpPr>
        <p:spPr>
          <a:xfrm>
            <a:off x="916852" y="4337813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CCDAD8-717D-499B-A0C4-A8538DC7FC6B}"/>
              </a:ext>
            </a:extLst>
          </p:cNvPr>
          <p:cNvSpPr/>
          <p:nvPr/>
        </p:nvSpPr>
        <p:spPr>
          <a:xfrm>
            <a:off x="7043336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E052BF8-E260-4BAA-ACC2-003CAEC0F004}"/>
              </a:ext>
            </a:extLst>
          </p:cNvPr>
          <p:cNvSpPr/>
          <p:nvPr/>
        </p:nvSpPr>
        <p:spPr>
          <a:xfrm>
            <a:off x="5001175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2485CD-23CA-4019-B05F-EB529A0DFFA2}"/>
              </a:ext>
            </a:extLst>
          </p:cNvPr>
          <p:cNvSpPr/>
          <p:nvPr/>
        </p:nvSpPr>
        <p:spPr>
          <a:xfrm>
            <a:off x="2959014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DB12FE-48D3-489F-A33E-B7596DFEDC1C}"/>
              </a:ext>
            </a:extLst>
          </p:cNvPr>
          <p:cNvSpPr/>
          <p:nvPr/>
        </p:nvSpPr>
        <p:spPr>
          <a:xfrm>
            <a:off x="916853" y="433781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459651-9DCA-408C-A88B-EE15B982C9AC}"/>
              </a:ext>
            </a:extLst>
          </p:cNvPr>
          <p:cNvSpPr/>
          <p:nvPr/>
        </p:nvSpPr>
        <p:spPr>
          <a:xfrm>
            <a:off x="926646" y="5651663"/>
            <a:ext cx="10220598" cy="85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28F38EE-EAD6-4D5A-B14D-E8CD433E6ABC}"/>
              </a:ext>
            </a:extLst>
          </p:cNvPr>
          <p:cNvSpPr/>
          <p:nvPr/>
        </p:nvSpPr>
        <p:spPr>
          <a:xfrm>
            <a:off x="7053130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BD15443-6E9B-4C1D-8142-3A5B328B2982}"/>
              </a:ext>
            </a:extLst>
          </p:cNvPr>
          <p:cNvSpPr/>
          <p:nvPr/>
        </p:nvSpPr>
        <p:spPr>
          <a:xfrm>
            <a:off x="5010969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F50856E-B4FB-46CE-AD15-E0B46DDBB096}"/>
              </a:ext>
            </a:extLst>
          </p:cNvPr>
          <p:cNvSpPr/>
          <p:nvPr/>
        </p:nvSpPr>
        <p:spPr>
          <a:xfrm>
            <a:off x="2968808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314C93-6832-443A-B9DF-BDA40D66665B}"/>
              </a:ext>
            </a:extLst>
          </p:cNvPr>
          <p:cNvSpPr/>
          <p:nvPr/>
        </p:nvSpPr>
        <p:spPr>
          <a:xfrm>
            <a:off x="926647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43382B-ED07-4773-91EC-C92826698F18}"/>
              </a:ext>
            </a:extLst>
          </p:cNvPr>
          <p:cNvSpPr/>
          <p:nvPr/>
        </p:nvSpPr>
        <p:spPr>
          <a:xfrm>
            <a:off x="9095290" y="5651663"/>
            <a:ext cx="2042160" cy="865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B2353-DE97-4D31-8966-6A125984BBDF}"/>
              </a:ext>
            </a:extLst>
          </p:cNvPr>
          <p:cNvSpPr/>
          <p:nvPr/>
        </p:nvSpPr>
        <p:spPr>
          <a:xfrm>
            <a:off x="2438400" y="394862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5AC0449-0EE6-4266-8A45-3208E3ACFF22}"/>
              </a:ext>
            </a:extLst>
          </p:cNvPr>
          <p:cNvSpPr/>
          <p:nvPr/>
        </p:nvSpPr>
        <p:spPr>
          <a:xfrm>
            <a:off x="4480927" y="1698817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A7D174-CA50-4752-9D5A-E1630DEA0F62}"/>
              </a:ext>
            </a:extLst>
          </p:cNvPr>
          <p:cNvSpPr/>
          <p:nvPr/>
        </p:nvSpPr>
        <p:spPr>
          <a:xfrm>
            <a:off x="6512928" y="3040808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B118826-F471-45D3-AF8E-55EE0C560197}"/>
              </a:ext>
            </a:extLst>
          </p:cNvPr>
          <p:cNvSpPr/>
          <p:nvPr/>
        </p:nvSpPr>
        <p:spPr>
          <a:xfrm>
            <a:off x="8564883" y="4337813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9849243-FD4A-4D0B-95BE-D638AA640084}"/>
              </a:ext>
            </a:extLst>
          </p:cNvPr>
          <p:cNvSpPr/>
          <p:nvPr/>
        </p:nvSpPr>
        <p:spPr>
          <a:xfrm>
            <a:off x="10617203" y="5649324"/>
            <a:ext cx="530407" cy="8651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8EF42F-60A3-4A65-AD62-31A79D18ECA4}"/>
              </a:ext>
            </a:extLst>
          </p:cNvPr>
          <p:cNvSpPr txBox="1"/>
          <p:nvPr/>
        </p:nvSpPr>
        <p:spPr>
          <a:xfrm>
            <a:off x="1376680" y="57808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16%</a:t>
            </a:r>
            <a:endParaRPr lang="ko-KR" alt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34937-BF0F-4D5A-B7B9-F3975F0C3566}"/>
              </a:ext>
            </a:extLst>
          </p:cNvPr>
          <p:cNvSpPr txBox="1"/>
          <p:nvPr/>
        </p:nvSpPr>
        <p:spPr>
          <a:xfrm>
            <a:off x="2412998" y="57625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D23311-0B42-47A8-BF32-1E2800312722}"/>
              </a:ext>
            </a:extLst>
          </p:cNvPr>
          <p:cNvSpPr txBox="1"/>
          <p:nvPr/>
        </p:nvSpPr>
        <p:spPr>
          <a:xfrm>
            <a:off x="3327398" y="187307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16%</a:t>
            </a:r>
            <a:endParaRPr lang="ko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C73CA8-3D3D-4169-999B-AC3202EDEE9B}"/>
              </a:ext>
            </a:extLst>
          </p:cNvPr>
          <p:cNvSpPr txBox="1"/>
          <p:nvPr/>
        </p:nvSpPr>
        <p:spPr>
          <a:xfrm>
            <a:off x="4460606" y="186645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9D51B5-363E-45A9-B752-8CFBCFC4B401}"/>
              </a:ext>
            </a:extLst>
          </p:cNvPr>
          <p:cNvSpPr txBox="1"/>
          <p:nvPr/>
        </p:nvSpPr>
        <p:spPr>
          <a:xfrm>
            <a:off x="1524000" y="186298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9E4508-C1B3-4D49-A9F5-5E03368029E8}"/>
              </a:ext>
            </a:extLst>
          </p:cNvPr>
          <p:cNvSpPr txBox="1"/>
          <p:nvPr/>
        </p:nvSpPr>
        <p:spPr>
          <a:xfrm>
            <a:off x="5375006" y="319123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16%</a:t>
            </a:r>
            <a:endParaRPr lang="ko-KR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EDBCF6-BDF5-488A-9853-26FCCF5570FE}"/>
              </a:ext>
            </a:extLst>
          </p:cNvPr>
          <p:cNvSpPr txBox="1"/>
          <p:nvPr/>
        </p:nvSpPr>
        <p:spPr>
          <a:xfrm>
            <a:off x="6508214" y="318461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0EB5FB-AB2A-4F58-BAB1-33B29BA9698F}"/>
              </a:ext>
            </a:extLst>
          </p:cNvPr>
          <p:cNvSpPr txBox="1"/>
          <p:nvPr/>
        </p:nvSpPr>
        <p:spPr>
          <a:xfrm>
            <a:off x="3571608" y="318114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8B5FC0-33F4-4D54-ADFE-C9D35BC52F72}"/>
              </a:ext>
            </a:extLst>
          </p:cNvPr>
          <p:cNvSpPr txBox="1"/>
          <p:nvPr/>
        </p:nvSpPr>
        <p:spPr>
          <a:xfrm>
            <a:off x="7422614" y="449926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16%</a:t>
            </a:r>
            <a:endParaRPr lang="ko-KR" alt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B7B828-BE8C-415F-868F-0310798766AD}"/>
              </a:ext>
            </a:extLst>
          </p:cNvPr>
          <p:cNvSpPr txBox="1"/>
          <p:nvPr/>
        </p:nvSpPr>
        <p:spPr>
          <a:xfrm>
            <a:off x="8555822" y="449264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7B98C2-9B62-4B5C-9794-A426724C0BC0}"/>
              </a:ext>
            </a:extLst>
          </p:cNvPr>
          <p:cNvSpPr txBox="1"/>
          <p:nvPr/>
        </p:nvSpPr>
        <p:spPr>
          <a:xfrm>
            <a:off x="5619216" y="4489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643EE0-84E6-4BBC-8448-A367C35340E0}"/>
              </a:ext>
            </a:extLst>
          </p:cNvPr>
          <p:cNvSpPr txBox="1"/>
          <p:nvPr/>
        </p:nvSpPr>
        <p:spPr>
          <a:xfrm>
            <a:off x="9428980" y="580560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16%</a:t>
            </a:r>
            <a:endParaRPr lang="ko-KR" alt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F32A56-6042-41A5-BDD7-90AB28800932}"/>
              </a:ext>
            </a:extLst>
          </p:cNvPr>
          <p:cNvSpPr txBox="1"/>
          <p:nvPr/>
        </p:nvSpPr>
        <p:spPr>
          <a:xfrm>
            <a:off x="10562188" y="579898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TEST</a:t>
            </a:r>
          </a:p>
          <a:p>
            <a:r>
              <a:rPr lang="en-US" altLang="ko-KR" sz="1600" dirty="0"/>
              <a:t> 4%</a:t>
            </a:r>
            <a:endParaRPr lang="ko-KR" alt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2CB2CA-4BD7-44B5-BD47-8098AA3895AA}"/>
              </a:ext>
            </a:extLst>
          </p:cNvPr>
          <p:cNvSpPr txBox="1"/>
          <p:nvPr/>
        </p:nvSpPr>
        <p:spPr>
          <a:xfrm>
            <a:off x="7625582" y="579550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CD3E6E-F3DB-47F6-AD39-D833CAD0A62D}"/>
              </a:ext>
            </a:extLst>
          </p:cNvPr>
          <p:cNvSpPr txBox="1"/>
          <p:nvPr/>
        </p:nvSpPr>
        <p:spPr>
          <a:xfrm>
            <a:off x="1585057" y="319123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1C7D30-6FF9-4384-90DD-B7F7B1765E23}"/>
              </a:ext>
            </a:extLst>
          </p:cNvPr>
          <p:cNvSpPr txBox="1"/>
          <p:nvPr/>
        </p:nvSpPr>
        <p:spPr>
          <a:xfrm>
            <a:off x="3604493" y="447907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EFC2E9-6726-453B-822B-FD2D0B21DAA0}"/>
              </a:ext>
            </a:extLst>
          </p:cNvPr>
          <p:cNvSpPr txBox="1"/>
          <p:nvPr/>
        </p:nvSpPr>
        <p:spPr>
          <a:xfrm>
            <a:off x="1617942" y="4489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DFCA3E-3CC6-42C0-BDD2-DDCAF17251DC}"/>
              </a:ext>
            </a:extLst>
          </p:cNvPr>
          <p:cNvSpPr txBox="1"/>
          <p:nvPr/>
        </p:nvSpPr>
        <p:spPr>
          <a:xfrm>
            <a:off x="5624946" y="5808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9276AB-E974-4250-AA54-657FA6F9992D}"/>
              </a:ext>
            </a:extLst>
          </p:cNvPr>
          <p:cNvSpPr txBox="1"/>
          <p:nvPr/>
        </p:nvSpPr>
        <p:spPr>
          <a:xfrm>
            <a:off x="3610223" y="579807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7560D2-AB4C-47FE-9322-533C08F4EC8A}"/>
              </a:ext>
            </a:extLst>
          </p:cNvPr>
          <p:cNvSpPr txBox="1"/>
          <p:nvPr/>
        </p:nvSpPr>
        <p:spPr>
          <a:xfrm>
            <a:off x="1623672" y="580816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TRAIN</a:t>
            </a:r>
          </a:p>
          <a:p>
            <a:r>
              <a:rPr lang="en-US" altLang="ko-KR" sz="1600" dirty="0"/>
              <a:t>  20%</a:t>
            </a:r>
            <a:endParaRPr lang="ko-KR" altLang="en-US" sz="16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578C2D77-541B-4D0D-8AFB-D71E8980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18" y="1462293"/>
            <a:ext cx="7742591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01B9605-76F0-4984-BB3C-BD391C38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4319"/>
            <a:ext cx="5806910" cy="34763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60F8A0-00FD-4724-A1F1-A8419AAD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318"/>
            <a:ext cx="5637229" cy="32926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6EBDBDA-092C-4589-89CD-B6901B9B8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229" y="-28318"/>
            <a:ext cx="6553508" cy="32926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F81055B-EC06-47FC-81CB-A0BC3EF49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354" y="3264319"/>
            <a:ext cx="6466646" cy="34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0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CD1E6E-E418-473C-A418-73A23132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99" y="4668108"/>
            <a:ext cx="3034871" cy="20578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1498B7-0D36-40DF-8001-F5960F6F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370" y="4668108"/>
            <a:ext cx="3003691" cy="2057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2653DF-C6EB-452B-9683-E844F8052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0" y="262874"/>
            <a:ext cx="5996600" cy="4087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ABB0D5-5B7E-4DE7-A6D7-DD42E8987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2873"/>
            <a:ext cx="5876061" cy="40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3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C39AF3-1750-427D-89D7-19A7BB7BD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9"/>
          <a:stretch/>
        </p:blipFill>
        <p:spPr>
          <a:xfrm>
            <a:off x="1807655" y="1668147"/>
            <a:ext cx="1821338" cy="20728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031CF4-04B6-45DB-ACF4-E88B3DC3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655" y="3740967"/>
            <a:ext cx="1821338" cy="24843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E81549C-FF66-49B2-8401-F2A49F615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300" y="1642963"/>
            <a:ext cx="1798476" cy="14502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539929-6BD2-46B0-8349-C5D8C13D2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438" y="3093210"/>
            <a:ext cx="1821338" cy="17146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03F008-FB9F-4552-9E0A-E8B72AAC4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266" y="4807858"/>
            <a:ext cx="1851820" cy="14174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7A2E90-B42E-408E-AE21-C18FD2D62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032" y="1642963"/>
            <a:ext cx="1790855" cy="23852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69264BB-093B-4374-A4BF-232AF7D51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9032" y="4028229"/>
            <a:ext cx="1783235" cy="21970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E11E5C-BD72-456F-99D0-127D976DA5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0903" y="1642963"/>
            <a:ext cx="1991130" cy="231031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C95CC4-80B6-4EDB-9B1D-64A70AA8D82F}"/>
              </a:ext>
            </a:extLst>
          </p:cNvPr>
          <p:cNvCxnSpPr>
            <a:cxnSpLocks/>
          </p:cNvCxnSpPr>
          <p:nvPr/>
        </p:nvCxnSpPr>
        <p:spPr>
          <a:xfrm>
            <a:off x="1807655" y="1626807"/>
            <a:ext cx="86843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5F927CE-145A-46E0-A4EC-034DE0A868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8522" y="3916146"/>
            <a:ext cx="1975931" cy="227546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5E50DA-942D-4B5D-BD9F-08B1386A3167}"/>
              </a:ext>
            </a:extLst>
          </p:cNvPr>
          <p:cNvCxnSpPr>
            <a:cxnSpLocks/>
          </p:cNvCxnSpPr>
          <p:nvPr/>
        </p:nvCxnSpPr>
        <p:spPr>
          <a:xfrm flipV="1">
            <a:off x="1789084" y="6225300"/>
            <a:ext cx="8702949" cy="69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8FFF85-76A2-4F40-AC8B-19882161A3A8}"/>
              </a:ext>
            </a:extLst>
          </p:cNvPr>
          <p:cNvSpPr/>
          <p:nvPr/>
        </p:nvSpPr>
        <p:spPr>
          <a:xfrm>
            <a:off x="1167163" y="911671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 평균선의 변화에 따른 성과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C819D-9E17-44E8-B67D-5508C2873FE5}"/>
              </a:ext>
            </a:extLst>
          </p:cNvPr>
          <p:cNvSpPr txBox="1"/>
          <p:nvPr/>
        </p:nvSpPr>
        <p:spPr>
          <a:xfrm>
            <a:off x="6149844" y="1074434"/>
            <a:ext cx="29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random_state</a:t>
            </a:r>
            <a:r>
              <a:rPr lang="en-US" altLang="ko-KR" dirty="0"/>
              <a:t>=1)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53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2811" y="394862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772E41-4DFD-41F9-989D-141FA1290883}"/>
              </a:ext>
            </a:extLst>
          </p:cNvPr>
          <p:cNvSpPr/>
          <p:nvPr/>
        </p:nvSpPr>
        <p:spPr>
          <a:xfrm>
            <a:off x="1071184" y="276112"/>
            <a:ext cx="10617837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교차검증 결과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A4162-4655-475B-9847-D76CB2551DEB}"/>
              </a:ext>
            </a:extLst>
          </p:cNvPr>
          <p:cNvSpPr txBox="1"/>
          <p:nvPr/>
        </p:nvSpPr>
        <p:spPr>
          <a:xfrm>
            <a:off x="5269160" y="6005807"/>
            <a:ext cx="661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대체적으로 좋은 성과이나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보편적이지 않음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35B5C6-8A35-44BC-83F0-35F3FED4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47" y="3788649"/>
            <a:ext cx="3437067" cy="14210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6C91D5-5E69-4327-9DBA-58C844E6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47" y="5201813"/>
            <a:ext cx="3437068" cy="1380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BA8D9E-375E-4F84-9684-FFF6ED2F8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47" y="926367"/>
            <a:ext cx="3437067" cy="13852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7B032D-E038-49A4-96BC-A837830E7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7" y="2311589"/>
            <a:ext cx="3437067" cy="14770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CBB5B8-3E23-43F0-A2BD-29C77B12C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102" y="1311066"/>
            <a:ext cx="6382751" cy="41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3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8383</TotalTime>
  <Words>300</Words>
  <Application>Microsoft Office PowerPoint</Application>
  <PresentationFormat>와이드스크린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HY동녘B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 남윤</dc:creator>
  <cp:lastModifiedBy>이승희</cp:lastModifiedBy>
  <cp:revision>321</cp:revision>
  <dcterms:created xsi:type="dcterms:W3CDTF">2019-04-28T08:57:16Z</dcterms:created>
  <dcterms:modified xsi:type="dcterms:W3CDTF">2019-10-29T03:55:29Z</dcterms:modified>
</cp:coreProperties>
</file>