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356" r:id="rId3"/>
    <p:sldId id="355" r:id="rId4"/>
    <p:sldId id="357" r:id="rId5"/>
  </p:sldIdLst>
  <p:sldSz cx="12192000" cy="6858000"/>
  <p:notesSz cx="6858000" cy="9144000"/>
  <p:embeddedFontLst>
    <p:embeddedFont>
      <p:font typeface="HY동녘B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81" d="100"/>
          <a:sy n="8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11.28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424651-EE0B-4E83-8930-FED4C458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17" y="1764348"/>
            <a:ext cx="9701101" cy="2644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910B2-17DD-41D9-8605-D2C73DAC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17" y="4317326"/>
            <a:ext cx="9723963" cy="2644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002C02-19D7-42D7-BE85-F8B9F281354C}"/>
              </a:ext>
            </a:extLst>
          </p:cNvPr>
          <p:cNvSpPr txBox="1"/>
          <p:nvPr/>
        </p:nvSpPr>
        <p:spPr>
          <a:xfrm>
            <a:off x="1244817" y="431506"/>
            <a:ext cx="347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Random Forest Regressor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9D0F5-C4E0-4032-AF65-950F0C00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77" y="3227844"/>
            <a:ext cx="2773920" cy="2514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AA06A6-BAAF-4A98-A8B7-CE056838C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77" y="4491763"/>
            <a:ext cx="2773920" cy="182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C51A4-FB54-44A9-B9C5-D97DB935EB14}"/>
              </a:ext>
            </a:extLst>
          </p:cNvPr>
          <p:cNvSpPr txBox="1"/>
          <p:nvPr/>
        </p:nvSpPr>
        <p:spPr>
          <a:xfrm>
            <a:off x="2036905" y="4168597"/>
            <a:ext cx="361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이동평균선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,60</a:t>
            </a:r>
            <a:r>
              <a:rPr lang="ko-KR" altLang="en-US" dirty="0"/>
              <a:t>일에서 </a:t>
            </a:r>
            <a:r>
              <a:rPr lang="en-US" altLang="ko-KR" dirty="0"/>
              <a:t>26,52</a:t>
            </a:r>
            <a:r>
              <a:rPr lang="ko-KR" altLang="en-US" dirty="0" err="1"/>
              <a:t>일으로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100B77-BDB3-4612-A8EB-ACBBE2B9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77" y="5869993"/>
            <a:ext cx="2773920" cy="214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519481-72F4-4D9C-8955-44AD375B8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207" y="1209164"/>
            <a:ext cx="6020322" cy="121168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6475E0-143F-4935-838D-D7951B286126}"/>
              </a:ext>
            </a:extLst>
          </p:cNvPr>
          <p:cNvCxnSpPr/>
          <p:nvPr/>
        </p:nvCxnSpPr>
        <p:spPr>
          <a:xfrm>
            <a:off x="5752993" y="2457769"/>
            <a:ext cx="0" cy="38649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A5251D-2157-46D0-AE54-F873B685A20D}"/>
              </a:ext>
            </a:extLst>
          </p:cNvPr>
          <p:cNvSpPr txBox="1"/>
          <p:nvPr/>
        </p:nvSpPr>
        <p:spPr>
          <a:xfrm>
            <a:off x="2036904" y="5715177"/>
            <a:ext cx="36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킬스위치</a:t>
            </a:r>
            <a:r>
              <a:rPr lang="ko-KR" altLang="en-US" dirty="0"/>
              <a:t> 추가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1FC3-3D1A-4844-925C-0B9AAF3A8291}"/>
              </a:ext>
            </a:extLst>
          </p:cNvPr>
          <p:cNvSpPr txBox="1"/>
          <p:nvPr/>
        </p:nvSpPr>
        <p:spPr>
          <a:xfrm>
            <a:off x="2036903" y="3175256"/>
            <a:ext cx="36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Default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71E70B-BCAC-418E-AD68-61DBBE351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281" y="6084509"/>
            <a:ext cx="2911092" cy="579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A8A8BA-0F6C-4464-90A7-8FD9368D2889}"/>
              </a:ext>
            </a:extLst>
          </p:cNvPr>
          <p:cNvSpPr txBox="1"/>
          <p:nvPr/>
        </p:nvSpPr>
        <p:spPr>
          <a:xfrm>
            <a:off x="1461154" y="422079"/>
            <a:ext cx="396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LinearRegression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233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E0EBBB-DECF-4B4D-B86A-9C8274D8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19" y="3050191"/>
            <a:ext cx="9739204" cy="25986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9BE73C-13B1-4935-9723-8A574870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84" y="2420849"/>
            <a:ext cx="2918713" cy="5791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8D6D86-AF48-4342-8BCA-7BEF2000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80" y="1557499"/>
            <a:ext cx="2773920" cy="2145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8F628C-E8A4-4B78-922A-65C0DFFA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80" y="928157"/>
            <a:ext cx="2911092" cy="57917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1D0AC91-4A0A-495B-B00B-E997677F5860}"/>
              </a:ext>
            </a:extLst>
          </p:cNvPr>
          <p:cNvSpPr/>
          <p:nvPr/>
        </p:nvSpPr>
        <p:spPr>
          <a:xfrm>
            <a:off x="2192574" y="1839508"/>
            <a:ext cx="820132" cy="513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5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32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HY동녘B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350</cp:revision>
  <dcterms:created xsi:type="dcterms:W3CDTF">2019-04-28T08:57:16Z</dcterms:created>
  <dcterms:modified xsi:type="dcterms:W3CDTF">2019-11-27T23:17:07Z</dcterms:modified>
</cp:coreProperties>
</file>