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37" r:id="rId3"/>
    <p:sldId id="355" r:id="rId4"/>
    <p:sldId id="347" r:id="rId5"/>
    <p:sldId id="352" r:id="rId6"/>
    <p:sldId id="356" r:id="rId7"/>
    <p:sldId id="358" r:id="rId8"/>
    <p:sldId id="360" r:id="rId9"/>
    <p:sldId id="361" r:id="rId10"/>
    <p:sldId id="359" r:id="rId11"/>
    <p:sldId id="362" r:id="rId12"/>
    <p:sldId id="294" r:id="rId13"/>
  </p:sldIdLst>
  <p:sldSz cx="12192000" cy="6858000"/>
  <p:notesSz cx="6858000" cy="9144000"/>
  <p:embeddedFontLst>
    <p:embeddedFont>
      <p:font typeface="HY동녘B" panose="020B0600000101010101" charset="-127"/>
      <p:regular r:id="rId15"/>
    </p:embeddedFont>
    <p:embeddedFont>
      <p:font typeface="HY견고딕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63" d="100"/>
          <a:sy n="63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11.05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9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3A7CA-0B7D-4A9A-9B37-8FF46F1B28AA}"/>
              </a:ext>
            </a:extLst>
          </p:cNvPr>
          <p:cNvSpPr/>
          <p:nvPr/>
        </p:nvSpPr>
        <p:spPr>
          <a:xfrm>
            <a:off x="1071184" y="276112"/>
            <a:ext cx="10617837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정확도 향상 아이디어 </a:t>
            </a:r>
            <a:r>
              <a:rPr lang="en-US" altLang="ko-KR" dirty="0"/>
              <a:t>l0.01l &lt; Change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D65FC0-D7A9-43F7-9FFA-CE6797E6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32" y="1113609"/>
            <a:ext cx="3714887" cy="5151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E3B483-81D6-430E-8516-2D049BE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9" y="1113609"/>
            <a:ext cx="3612405" cy="5151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CF6A0-7467-4547-8FCB-E9D57B641950}"/>
              </a:ext>
            </a:extLst>
          </p:cNvPr>
          <p:cNvSpPr txBox="1"/>
          <p:nvPr/>
        </p:nvSpPr>
        <p:spPr>
          <a:xfrm>
            <a:off x="8754112" y="5262809"/>
            <a:ext cx="2440849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blue : Before</a:t>
            </a:r>
          </a:p>
          <a:p>
            <a:r>
              <a:rPr lang="en-US" altLang="ko-KR" dirty="0"/>
              <a:t>orange : After</a:t>
            </a:r>
          </a:p>
          <a:p>
            <a:r>
              <a:rPr lang="en-US" altLang="ko-KR" dirty="0"/>
              <a:t>X-axis : MA</a:t>
            </a:r>
          </a:p>
          <a:p>
            <a:r>
              <a:rPr lang="en-US" altLang="ko-KR" dirty="0"/>
              <a:t>Y-axis : Accuracy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6D6099-D344-4855-A40D-86BCFF6B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958" y="996735"/>
            <a:ext cx="4198180" cy="40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3A7CA-0B7D-4A9A-9B37-8FF46F1B28AA}"/>
              </a:ext>
            </a:extLst>
          </p:cNvPr>
          <p:cNvSpPr/>
          <p:nvPr/>
        </p:nvSpPr>
        <p:spPr>
          <a:xfrm>
            <a:off x="1071184" y="276112"/>
            <a:ext cx="10617837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정확도 향상 아이디어 </a:t>
            </a:r>
            <a:r>
              <a:rPr lang="en-US" altLang="ko-KR" dirty="0"/>
              <a:t>l0.02l</a:t>
            </a:r>
            <a:r>
              <a:rPr lang="ko-KR" altLang="en-US" dirty="0"/>
              <a:t> </a:t>
            </a:r>
            <a:r>
              <a:rPr lang="en-US" altLang="ko-KR" dirty="0"/>
              <a:t>&lt; Change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3B483-81D6-430E-8516-2D049BE3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8" y="1179597"/>
            <a:ext cx="3612405" cy="51515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41A53E-0638-4877-98E3-511977E8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61" y="1179597"/>
            <a:ext cx="3742679" cy="5315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CF6A0-7467-4547-8FCB-E9D57B641950}"/>
              </a:ext>
            </a:extLst>
          </p:cNvPr>
          <p:cNvSpPr txBox="1"/>
          <p:nvPr/>
        </p:nvSpPr>
        <p:spPr>
          <a:xfrm>
            <a:off x="8914367" y="5514668"/>
            <a:ext cx="2440849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blue : Before</a:t>
            </a:r>
          </a:p>
          <a:p>
            <a:r>
              <a:rPr lang="en-US" altLang="ko-KR" dirty="0"/>
              <a:t>orange : After</a:t>
            </a:r>
          </a:p>
          <a:p>
            <a:r>
              <a:rPr lang="en-US" altLang="ko-KR" dirty="0"/>
              <a:t>X-axis : MA</a:t>
            </a:r>
          </a:p>
          <a:p>
            <a:r>
              <a:rPr lang="en-US" altLang="ko-KR" dirty="0"/>
              <a:t>Y-axis : Accuracy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687C4-B42D-4323-BAB2-14E1CA52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76" y="1056751"/>
            <a:ext cx="4398547" cy="43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1" y="674131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E781DC-FA7D-48A6-BF81-1407E67E6259}"/>
              </a:ext>
            </a:extLst>
          </p:cNvPr>
          <p:cNvSpPr/>
          <p:nvPr/>
        </p:nvSpPr>
        <p:spPr>
          <a:xfrm>
            <a:off x="4346511" y="1429419"/>
            <a:ext cx="5394898" cy="2752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361924" y="1225565"/>
            <a:ext cx="10617837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60BC-534B-4C56-9C1E-3683F2017C0C}"/>
              </a:ext>
            </a:extLst>
          </p:cNvPr>
          <p:cNvSpPr txBox="1"/>
          <p:nvPr/>
        </p:nvSpPr>
        <p:spPr>
          <a:xfrm>
            <a:off x="4911393" y="2011320"/>
            <a:ext cx="498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오류 수정</a:t>
            </a:r>
            <a:endParaRPr lang="en-US" altLang="ko-KR" sz="3200" b="1" dirty="0"/>
          </a:p>
          <a:p>
            <a:pPr marL="342900" indent="-342900">
              <a:buAutoNum type="arabicPeriod"/>
            </a:pPr>
            <a:r>
              <a:rPr lang="ko-KR" altLang="en-US" sz="3200" b="1" dirty="0"/>
              <a:t>교차 검증 성과</a:t>
            </a:r>
            <a:endParaRPr lang="en-US" altLang="ko-KR" sz="3200" b="1" dirty="0"/>
          </a:p>
          <a:p>
            <a:pPr marL="342900" indent="-342900">
              <a:buAutoNum type="arabicPeriod"/>
            </a:pPr>
            <a:r>
              <a:rPr lang="ko-KR" altLang="en-US" sz="3200" b="1" dirty="0"/>
              <a:t>데이터 필터링</a:t>
            </a:r>
          </a:p>
        </p:txBody>
      </p:sp>
    </p:spTree>
    <p:extLst>
      <p:ext uri="{BB962C8B-B14F-4D97-AF65-F5344CB8AC3E}">
        <p14:creationId xmlns:p14="http://schemas.microsoft.com/office/powerpoint/2010/main" val="41121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7EC076-1463-4C2F-9BDF-B471D2C4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92" y="2656766"/>
            <a:ext cx="4064335" cy="1071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218E32-5C25-4A6E-82D6-346FB01C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03" y="2656766"/>
            <a:ext cx="3485965" cy="1071912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6A6320-3CA4-4C6D-9576-8BC1DED1C7A4}"/>
              </a:ext>
            </a:extLst>
          </p:cNvPr>
          <p:cNvSpPr/>
          <p:nvPr/>
        </p:nvSpPr>
        <p:spPr>
          <a:xfrm>
            <a:off x="4854433" y="2830632"/>
            <a:ext cx="1241567" cy="7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1" y="245981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DA8CB-467F-472C-AC1E-B940E83E6C71}"/>
              </a:ext>
            </a:extLst>
          </p:cNvPr>
          <p:cNvSpPr/>
          <p:nvPr/>
        </p:nvSpPr>
        <p:spPr>
          <a:xfrm>
            <a:off x="926646" y="39486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4D539-E708-44A9-87C4-A7219CC42373}"/>
              </a:ext>
            </a:extLst>
          </p:cNvPr>
          <p:cNvSpPr/>
          <p:nvPr/>
        </p:nvSpPr>
        <p:spPr>
          <a:xfrm>
            <a:off x="926647" y="394862"/>
            <a:ext cx="1511753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D20E83-26EF-41EE-93E0-B1F4275CB770}"/>
              </a:ext>
            </a:extLst>
          </p:cNvPr>
          <p:cNvSpPr/>
          <p:nvPr/>
        </p:nvSpPr>
        <p:spPr>
          <a:xfrm>
            <a:off x="985701" y="169534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A5978D-12EA-4E83-8113-4EEE6043963E}"/>
              </a:ext>
            </a:extLst>
          </p:cNvPr>
          <p:cNvSpPr/>
          <p:nvPr/>
        </p:nvSpPr>
        <p:spPr>
          <a:xfrm>
            <a:off x="2968808" y="1695342"/>
            <a:ext cx="1128127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829DA-65D1-4472-8909-3BFD48D3EF17}"/>
              </a:ext>
            </a:extLst>
          </p:cNvPr>
          <p:cNvSpPr/>
          <p:nvPr/>
        </p:nvSpPr>
        <p:spPr>
          <a:xfrm>
            <a:off x="926647" y="169534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F4BFCC-BF62-4398-80D9-9C413699BEBB}"/>
              </a:ext>
            </a:extLst>
          </p:cNvPr>
          <p:cNvSpPr/>
          <p:nvPr/>
        </p:nvSpPr>
        <p:spPr>
          <a:xfrm>
            <a:off x="916852" y="303733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17349-555C-4AF6-A87C-AF5540F05406}"/>
              </a:ext>
            </a:extLst>
          </p:cNvPr>
          <p:cNvSpPr/>
          <p:nvPr/>
        </p:nvSpPr>
        <p:spPr>
          <a:xfrm>
            <a:off x="5001175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CA0C6-C6D0-4A02-9FBA-C5FEF4E48FC4}"/>
              </a:ext>
            </a:extLst>
          </p:cNvPr>
          <p:cNvSpPr/>
          <p:nvPr/>
        </p:nvSpPr>
        <p:spPr>
          <a:xfrm>
            <a:off x="2959014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A200F2-CA8D-4DCB-8591-F231170A10B2}"/>
              </a:ext>
            </a:extLst>
          </p:cNvPr>
          <p:cNvSpPr/>
          <p:nvPr/>
        </p:nvSpPr>
        <p:spPr>
          <a:xfrm>
            <a:off x="916853" y="3046256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BEFD97-CB13-4FB5-8B5E-BCD479294052}"/>
              </a:ext>
            </a:extLst>
          </p:cNvPr>
          <p:cNvSpPr/>
          <p:nvPr/>
        </p:nvSpPr>
        <p:spPr>
          <a:xfrm>
            <a:off x="916852" y="433781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CCDAD8-717D-499B-A0C4-A8538DC7FC6B}"/>
              </a:ext>
            </a:extLst>
          </p:cNvPr>
          <p:cNvSpPr/>
          <p:nvPr/>
        </p:nvSpPr>
        <p:spPr>
          <a:xfrm>
            <a:off x="7043336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052BF8-E260-4BAA-ACC2-003CAEC0F004}"/>
              </a:ext>
            </a:extLst>
          </p:cNvPr>
          <p:cNvSpPr/>
          <p:nvPr/>
        </p:nvSpPr>
        <p:spPr>
          <a:xfrm>
            <a:off x="5001175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2485CD-23CA-4019-B05F-EB529A0DFFA2}"/>
              </a:ext>
            </a:extLst>
          </p:cNvPr>
          <p:cNvSpPr/>
          <p:nvPr/>
        </p:nvSpPr>
        <p:spPr>
          <a:xfrm>
            <a:off x="2959014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DB12FE-48D3-489F-A33E-B7596DFEDC1C}"/>
              </a:ext>
            </a:extLst>
          </p:cNvPr>
          <p:cNvSpPr/>
          <p:nvPr/>
        </p:nvSpPr>
        <p:spPr>
          <a:xfrm>
            <a:off x="916853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459651-9DCA-408C-A88B-EE15B982C9AC}"/>
              </a:ext>
            </a:extLst>
          </p:cNvPr>
          <p:cNvSpPr/>
          <p:nvPr/>
        </p:nvSpPr>
        <p:spPr>
          <a:xfrm>
            <a:off x="926646" y="565166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8F38EE-EAD6-4D5A-B14D-E8CD433E6ABC}"/>
              </a:ext>
            </a:extLst>
          </p:cNvPr>
          <p:cNvSpPr/>
          <p:nvPr/>
        </p:nvSpPr>
        <p:spPr>
          <a:xfrm>
            <a:off x="7053130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D15443-6E9B-4C1D-8142-3A5B328B2982}"/>
              </a:ext>
            </a:extLst>
          </p:cNvPr>
          <p:cNvSpPr/>
          <p:nvPr/>
        </p:nvSpPr>
        <p:spPr>
          <a:xfrm>
            <a:off x="5010969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50856E-B4FB-46CE-AD15-E0B46DDBB096}"/>
              </a:ext>
            </a:extLst>
          </p:cNvPr>
          <p:cNvSpPr/>
          <p:nvPr/>
        </p:nvSpPr>
        <p:spPr>
          <a:xfrm>
            <a:off x="2968808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314C93-6832-443A-B9DF-BDA40D66665B}"/>
              </a:ext>
            </a:extLst>
          </p:cNvPr>
          <p:cNvSpPr/>
          <p:nvPr/>
        </p:nvSpPr>
        <p:spPr>
          <a:xfrm>
            <a:off x="926647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B2353-DE97-4D31-8966-6A125984BBDF}"/>
              </a:ext>
            </a:extLst>
          </p:cNvPr>
          <p:cNvSpPr/>
          <p:nvPr/>
        </p:nvSpPr>
        <p:spPr>
          <a:xfrm>
            <a:off x="2438400" y="394862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AC0449-0EE6-4266-8A45-3208E3ACFF22}"/>
              </a:ext>
            </a:extLst>
          </p:cNvPr>
          <p:cNvSpPr/>
          <p:nvPr/>
        </p:nvSpPr>
        <p:spPr>
          <a:xfrm>
            <a:off x="4096935" y="1695341"/>
            <a:ext cx="914400" cy="8686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118826-F471-45D3-AF8E-55EE0C560197}"/>
              </a:ext>
            </a:extLst>
          </p:cNvPr>
          <p:cNvSpPr/>
          <p:nvPr/>
        </p:nvSpPr>
        <p:spPr>
          <a:xfrm>
            <a:off x="8564883" y="4337813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8EF42F-60A3-4A65-AD62-31A79D18ECA4}"/>
              </a:ext>
            </a:extLst>
          </p:cNvPr>
          <p:cNvSpPr txBox="1"/>
          <p:nvPr/>
        </p:nvSpPr>
        <p:spPr>
          <a:xfrm>
            <a:off x="1376680" y="5780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34937-BF0F-4D5A-B7B9-F3975F0C3566}"/>
              </a:ext>
            </a:extLst>
          </p:cNvPr>
          <p:cNvSpPr txBox="1"/>
          <p:nvPr/>
        </p:nvSpPr>
        <p:spPr>
          <a:xfrm>
            <a:off x="2412998" y="5762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23311-0B42-47A8-BF32-1E2800312722}"/>
              </a:ext>
            </a:extLst>
          </p:cNvPr>
          <p:cNvSpPr txBox="1"/>
          <p:nvPr/>
        </p:nvSpPr>
        <p:spPr>
          <a:xfrm>
            <a:off x="3109327" y="187422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12%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C73CA8-3D3D-4169-999B-AC3202EDEE9B}"/>
              </a:ext>
            </a:extLst>
          </p:cNvPr>
          <p:cNvSpPr txBox="1"/>
          <p:nvPr/>
        </p:nvSpPr>
        <p:spPr>
          <a:xfrm>
            <a:off x="4241798" y="188577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8%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9D51B5-363E-45A9-B752-8CFBCFC4B401}"/>
              </a:ext>
            </a:extLst>
          </p:cNvPr>
          <p:cNvSpPr txBox="1"/>
          <p:nvPr/>
        </p:nvSpPr>
        <p:spPr>
          <a:xfrm>
            <a:off x="1524000" y="186298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9E4508-C1B3-4D49-A9F5-5E03368029E8}"/>
              </a:ext>
            </a:extLst>
          </p:cNvPr>
          <p:cNvSpPr txBox="1"/>
          <p:nvPr/>
        </p:nvSpPr>
        <p:spPr>
          <a:xfrm>
            <a:off x="5064580" y="320860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8%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DBCF6-BDF5-488A-9853-26FCCF5570FE}"/>
              </a:ext>
            </a:extLst>
          </p:cNvPr>
          <p:cNvSpPr txBox="1"/>
          <p:nvPr/>
        </p:nvSpPr>
        <p:spPr>
          <a:xfrm>
            <a:off x="6096000" y="3184615"/>
            <a:ext cx="132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0EB5FB-AB2A-4F58-BAB1-33B29BA9698F}"/>
              </a:ext>
            </a:extLst>
          </p:cNvPr>
          <p:cNvSpPr txBox="1"/>
          <p:nvPr/>
        </p:nvSpPr>
        <p:spPr>
          <a:xfrm>
            <a:off x="3571608" y="31811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B7B828-BE8C-415F-868F-0310798766AD}"/>
              </a:ext>
            </a:extLst>
          </p:cNvPr>
          <p:cNvSpPr txBox="1"/>
          <p:nvPr/>
        </p:nvSpPr>
        <p:spPr>
          <a:xfrm>
            <a:off x="8555822" y="4492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7B98C2-9B62-4B5C-9794-A426724C0BC0}"/>
              </a:ext>
            </a:extLst>
          </p:cNvPr>
          <p:cNvSpPr txBox="1"/>
          <p:nvPr/>
        </p:nvSpPr>
        <p:spPr>
          <a:xfrm>
            <a:off x="5619216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2CB2CA-4BD7-44B5-BD47-8098AA3895AA}"/>
              </a:ext>
            </a:extLst>
          </p:cNvPr>
          <p:cNvSpPr txBox="1"/>
          <p:nvPr/>
        </p:nvSpPr>
        <p:spPr>
          <a:xfrm>
            <a:off x="7625582" y="579550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CD3E6E-F3DB-47F6-AD39-D833CAD0A62D}"/>
              </a:ext>
            </a:extLst>
          </p:cNvPr>
          <p:cNvSpPr txBox="1"/>
          <p:nvPr/>
        </p:nvSpPr>
        <p:spPr>
          <a:xfrm>
            <a:off x="1585057" y="319123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C7D30-6FF9-4384-90DD-B7F7B1765E23}"/>
              </a:ext>
            </a:extLst>
          </p:cNvPr>
          <p:cNvSpPr txBox="1"/>
          <p:nvPr/>
        </p:nvSpPr>
        <p:spPr>
          <a:xfrm>
            <a:off x="3604493" y="4479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EFC2E9-6726-453B-822B-FD2D0B21DAA0}"/>
              </a:ext>
            </a:extLst>
          </p:cNvPr>
          <p:cNvSpPr txBox="1"/>
          <p:nvPr/>
        </p:nvSpPr>
        <p:spPr>
          <a:xfrm>
            <a:off x="1617942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DFCA3E-3CC6-42C0-BDD2-DDCAF17251DC}"/>
              </a:ext>
            </a:extLst>
          </p:cNvPr>
          <p:cNvSpPr txBox="1"/>
          <p:nvPr/>
        </p:nvSpPr>
        <p:spPr>
          <a:xfrm>
            <a:off x="5624946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9276AB-E974-4250-AA54-657FA6F9992D}"/>
              </a:ext>
            </a:extLst>
          </p:cNvPr>
          <p:cNvSpPr txBox="1"/>
          <p:nvPr/>
        </p:nvSpPr>
        <p:spPr>
          <a:xfrm>
            <a:off x="3610223" y="5798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7560D2-AB4C-47FE-9322-533C08F4EC8A}"/>
              </a:ext>
            </a:extLst>
          </p:cNvPr>
          <p:cNvSpPr txBox="1"/>
          <p:nvPr/>
        </p:nvSpPr>
        <p:spPr>
          <a:xfrm>
            <a:off x="1623672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56AED7-BAFE-482B-9942-74F796CE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72" y="320220"/>
            <a:ext cx="4323966" cy="2590281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FF3691-521A-4235-9437-3BCE6CFAF14D}"/>
              </a:ext>
            </a:extLst>
          </p:cNvPr>
          <p:cNvSpPr/>
          <p:nvPr/>
        </p:nvSpPr>
        <p:spPr>
          <a:xfrm>
            <a:off x="5925003" y="3034826"/>
            <a:ext cx="112812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CFB486-0F2C-47A0-8E29-4183954AEE72}"/>
              </a:ext>
            </a:extLst>
          </p:cNvPr>
          <p:cNvSpPr txBox="1"/>
          <p:nvPr/>
        </p:nvSpPr>
        <p:spPr>
          <a:xfrm>
            <a:off x="6138730" y="31998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12%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A04388-4B91-40A0-BEC0-EF3FE729FBEA}"/>
              </a:ext>
            </a:extLst>
          </p:cNvPr>
          <p:cNvSpPr/>
          <p:nvPr/>
        </p:nvSpPr>
        <p:spPr>
          <a:xfrm>
            <a:off x="7572672" y="4337813"/>
            <a:ext cx="1511753" cy="8665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0E577-8F98-4A4D-9D00-1B8712B9FCD6}"/>
              </a:ext>
            </a:extLst>
          </p:cNvPr>
          <p:cNvSpPr txBox="1"/>
          <p:nvPr/>
        </p:nvSpPr>
        <p:spPr>
          <a:xfrm>
            <a:off x="8019951" y="451263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16%</a:t>
            </a:r>
            <a:endParaRPr lang="ko-KR" altLang="en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834747-B952-4A1B-81FE-C78D13D667AD}"/>
              </a:ext>
            </a:extLst>
          </p:cNvPr>
          <p:cNvSpPr/>
          <p:nvPr/>
        </p:nvSpPr>
        <p:spPr>
          <a:xfrm>
            <a:off x="9100564" y="5650245"/>
            <a:ext cx="2042160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F32A56-6042-41A5-BDD7-90AB28800932}"/>
              </a:ext>
            </a:extLst>
          </p:cNvPr>
          <p:cNvSpPr txBox="1"/>
          <p:nvPr/>
        </p:nvSpPr>
        <p:spPr>
          <a:xfrm>
            <a:off x="9783483" y="579186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20%</a:t>
            </a:r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639D47-66A9-49EB-B9C8-1E134631CFE1}"/>
              </a:ext>
            </a:extLst>
          </p:cNvPr>
          <p:cNvSpPr txBox="1"/>
          <p:nvPr/>
        </p:nvSpPr>
        <p:spPr>
          <a:xfrm>
            <a:off x="6910030" y="451262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4%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12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772E41-4DFD-41F9-989D-141FA1290883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1F16F5B-AE49-47F2-9CCA-3EE7C8A4430F}"/>
              </a:ext>
            </a:extLst>
          </p:cNvPr>
          <p:cNvSpPr/>
          <p:nvPr/>
        </p:nvSpPr>
        <p:spPr>
          <a:xfrm>
            <a:off x="5573140" y="3363263"/>
            <a:ext cx="1257300" cy="123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F3F6363-5307-4594-A856-05DAC6ED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98" y="1306726"/>
            <a:ext cx="3451144" cy="534750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67CF7D2-D7E7-4471-A43F-F9E42A2E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58" y="1306726"/>
            <a:ext cx="3662725" cy="54457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BBC72CC-261A-41BE-8BEE-54F2CF3A0DBE}"/>
              </a:ext>
            </a:extLst>
          </p:cNvPr>
          <p:cNvSpPr txBox="1"/>
          <p:nvPr/>
        </p:nvSpPr>
        <p:spPr>
          <a:xfrm>
            <a:off x="4125506" y="5404617"/>
            <a:ext cx="4839385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X-axis : 3,5,10,20,30,60,90,120,180,360(10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Y-axis : Accuracy </a:t>
            </a:r>
          </a:p>
          <a:p>
            <a:r>
              <a:rPr lang="ko-KR" altLang="en-US" dirty="0"/>
              <a:t>단기적 증가에서 뚜렷한 성과 향상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C0D7FE-387A-4700-ADC2-7E175E36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506" y="765350"/>
            <a:ext cx="4768672" cy="45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772E41-4DFD-41F9-989D-141FA1290883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set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비중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1F16F5B-AE49-47F2-9CCA-3EE7C8A4430F}"/>
              </a:ext>
            </a:extLst>
          </p:cNvPr>
          <p:cNvSpPr/>
          <p:nvPr/>
        </p:nvSpPr>
        <p:spPr>
          <a:xfrm>
            <a:off x="4854433" y="2830632"/>
            <a:ext cx="1257300" cy="123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09B40-4875-4862-A3BB-3E2046C3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82" y="996735"/>
            <a:ext cx="3598138" cy="57676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8B0D32-8C71-4CFE-8F11-B3969BA5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1" y="996735"/>
            <a:ext cx="3598138" cy="5632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7B315-9CA9-457F-A3D9-18F4843A5CB8}"/>
              </a:ext>
            </a:extLst>
          </p:cNvPr>
          <p:cNvSpPr txBox="1"/>
          <p:nvPr/>
        </p:nvSpPr>
        <p:spPr>
          <a:xfrm>
            <a:off x="3891213" y="5223501"/>
            <a:ext cx="2440849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orange : Before</a:t>
            </a:r>
          </a:p>
          <a:p>
            <a:r>
              <a:rPr lang="en-US" altLang="ko-KR" dirty="0"/>
              <a:t>blue : After</a:t>
            </a:r>
          </a:p>
          <a:p>
            <a:r>
              <a:rPr lang="en-US" altLang="ko-KR" dirty="0"/>
              <a:t>X-axis : MA</a:t>
            </a:r>
          </a:p>
          <a:p>
            <a:r>
              <a:rPr lang="en-US" altLang="ko-KR" dirty="0"/>
              <a:t>Y-axis : Accuracy</a:t>
            </a:r>
          </a:p>
          <a:p>
            <a:r>
              <a:rPr lang="ko-KR" altLang="en-US" dirty="0"/>
              <a:t>전체적인 하락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6D70FC-37C6-4317-A381-741B2D1F4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40" y="636423"/>
            <a:ext cx="5856443" cy="44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3A7CA-0B7D-4A9A-9B37-8FF46F1B28AA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정확도 향상 아이디어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EC363-A89C-4D17-8BCE-A9DFDF32E56F}"/>
              </a:ext>
            </a:extLst>
          </p:cNvPr>
          <p:cNvSpPr txBox="1"/>
          <p:nvPr/>
        </p:nvSpPr>
        <p:spPr>
          <a:xfrm>
            <a:off x="1319752" y="1875934"/>
            <a:ext cx="7805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급등</a:t>
            </a:r>
            <a:r>
              <a:rPr lang="en-US" altLang="ko-KR" dirty="0"/>
              <a:t>,</a:t>
            </a:r>
            <a:r>
              <a:rPr lang="ko-KR" altLang="en-US" dirty="0"/>
              <a:t>급락한 데이터를 예측하지 않게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/>
              <a:t>행 제거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2C7ED0C-DC1F-4C3C-AF7D-6ACACE2EAA49}"/>
              </a:ext>
            </a:extLst>
          </p:cNvPr>
          <p:cNvSpPr/>
          <p:nvPr/>
        </p:nvSpPr>
        <p:spPr>
          <a:xfrm>
            <a:off x="1461155" y="2416793"/>
            <a:ext cx="744717" cy="47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7726D4-50B1-4BFD-8880-03F38F5C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3160901"/>
            <a:ext cx="4415953" cy="9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3A7CA-0B7D-4A9A-9B37-8FF46F1B28AA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정확도 향상 아이디어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B407-DB08-4AC6-A8D4-71305DEA05FD}"/>
              </a:ext>
            </a:extLst>
          </p:cNvPr>
          <p:cNvSpPr txBox="1"/>
          <p:nvPr/>
        </p:nvSpPr>
        <p:spPr>
          <a:xfrm>
            <a:off x="7042555" y="2793790"/>
            <a:ext cx="435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l0.01l &lt; Change</a:t>
            </a:r>
          </a:p>
          <a:p>
            <a:endParaRPr lang="en-US" altLang="ko-KR" sz="2400" dirty="0"/>
          </a:p>
          <a:p>
            <a:r>
              <a:rPr lang="en-US" altLang="ko-KR" sz="2400" dirty="0"/>
              <a:t>l0.005l &lt; Change</a:t>
            </a:r>
          </a:p>
          <a:p>
            <a:endParaRPr lang="en-US" altLang="ko-KR" sz="2400" dirty="0"/>
          </a:p>
          <a:p>
            <a:r>
              <a:rPr lang="en-US" altLang="ko-KR" sz="2400" dirty="0"/>
              <a:t>l0.02l</a:t>
            </a:r>
            <a:r>
              <a:rPr lang="ko-KR" altLang="en-US" sz="2400" dirty="0"/>
              <a:t> </a:t>
            </a:r>
            <a:r>
              <a:rPr lang="en-US" altLang="ko-KR" sz="2400" dirty="0"/>
              <a:t>&lt; Change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11E77F2F-37D9-45B0-861B-554F7DFD3153}"/>
              </a:ext>
            </a:extLst>
          </p:cNvPr>
          <p:cNvSpPr/>
          <p:nvPr/>
        </p:nvSpPr>
        <p:spPr>
          <a:xfrm>
            <a:off x="9754897" y="2901978"/>
            <a:ext cx="487680" cy="1722616"/>
          </a:xfrm>
          <a:prstGeom prst="rightBrace">
            <a:avLst/>
          </a:prstGeom>
          <a:solidFill>
            <a:schemeClr val="bg1">
              <a:lumMod val="65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BB875FEF-BB7D-49AA-886B-C856A3DF268D}"/>
              </a:ext>
            </a:extLst>
          </p:cNvPr>
          <p:cNvSpPr/>
          <p:nvPr/>
        </p:nvSpPr>
        <p:spPr>
          <a:xfrm>
            <a:off x="7880807" y="1411082"/>
            <a:ext cx="914400" cy="1171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9BA20C0D-74C6-4093-9D88-5766589F81F7}"/>
              </a:ext>
            </a:extLst>
          </p:cNvPr>
          <p:cNvSpPr/>
          <p:nvPr/>
        </p:nvSpPr>
        <p:spPr>
          <a:xfrm rot="10800000">
            <a:off x="7880807" y="5024485"/>
            <a:ext cx="914400" cy="1067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917E5D-9B80-4D41-B130-A662DAC1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21" y="1167808"/>
            <a:ext cx="4415953" cy="5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3A7CA-0B7D-4A9A-9B37-8FF46F1B28AA}"/>
              </a:ext>
            </a:extLst>
          </p:cNvPr>
          <p:cNvSpPr/>
          <p:nvPr/>
        </p:nvSpPr>
        <p:spPr>
          <a:xfrm>
            <a:off x="1071184" y="276112"/>
            <a:ext cx="10617837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정확도 향상 아이디어 </a:t>
            </a:r>
            <a:r>
              <a:rPr lang="en-US" altLang="ko-KR" dirty="0"/>
              <a:t>l0.005l &lt; Change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3B483-81D6-430E-8516-2D049BE3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5" y="996735"/>
            <a:ext cx="3612405" cy="5244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8DC395-D6F9-4B66-8FC5-58AAEFC3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099" y="996735"/>
            <a:ext cx="3742680" cy="5336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CF6A0-7467-4547-8FCB-E9D57B641950}"/>
              </a:ext>
            </a:extLst>
          </p:cNvPr>
          <p:cNvSpPr txBox="1"/>
          <p:nvPr/>
        </p:nvSpPr>
        <p:spPr>
          <a:xfrm>
            <a:off x="8820099" y="5317079"/>
            <a:ext cx="2440849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blue : Before</a:t>
            </a:r>
          </a:p>
          <a:p>
            <a:r>
              <a:rPr lang="en-US" altLang="ko-KR" dirty="0"/>
              <a:t>orange : After</a:t>
            </a:r>
          </a:p>
          <a:p>
            <a:r>
              <a:rPr lang="en-US" altLang="ko-KR" dirty="0"/>
              <a:t>X-axis : MA</a:t>
            </a:r>
          </a:p>
          <a:p>
            <a:r>
              <a:rPr lang="en-US" altLang="ko-KR" dirty="0"/>
              <a:t>Y-axis : Accuracy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A0E1CF-BF99-45E9-8EC8-C6054EFC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798" y="877985"/>
            <a:ext cx="4345890" cy="41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9620</TotalTime>
  <Words>226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346</cp:revision>
  <dcterms:created xsi:type="dcterms:W3CDTF">2019-04-28T08:57:16Z</dcterms:created>
  <dcterms:modified xsi:type="dcterms:W3CDTF">2019-11-05T00:03:00Z</dcterms:modified>
</cp:coreProperties>
</file>