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41" d="100"/>
          <a:sy n="41" d="100"/>
        </p:scale>
        <p:origin x="24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37307-CBB7-4007-8CC8-58C36DB5A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12C368-D59D-4B33-AD96-347B858A3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D5B6C-A083-4413-89BC-5C743B77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BFA-911F-47D9-B897-62793789BA9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31246-9CEC-425B-BEDD-C91659F6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68DD5-BE07-40BC-930F-C81861B2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26A-1D54-40DC-8013-6F8ADD8F0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3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2F46B-D56B-49CE-A75F-630AC8B3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F91BE-F5CA-4A2F-B7DA-0DD655CA2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90D19-B105-4F95-9585-25272308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BFA-911F-47D9-B897-62793789BA9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957EE-AE19-444B-A230-E6BC3068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BD6B1-9CA5-4BE3-9409-813953B1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26A-1D54-40DC-8013-6F8ADD8F0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8E8FB-A607-4C73-93F6-25A329B85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86239-1047-4F85-B241-35FFC66A6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36EB1-C631-4FCB-809F-69A8F7E3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BFA-911F-47D9-B897-62793789BA9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63D6D-DEE4-4718-94FE-2387C838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3B1F0-BB32-4019-99F2-A101CF08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26A-1D54-40DC-8013-6F8ADD8F0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6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22B29-A9D4-4CE9-A187-14568ABD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71514-6792-4556-A862-905E684E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A42FB-B0C5-4B9B-9776-6D9F649E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BFA-911F-47D9-B897-62793789BA9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E539C-045B-4D2D-BA20-9B39A524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628BB-FAD1-43CE-8474-3884CC55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26A-1D54-40DC-8013-6F8ADD8F0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6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81F79-40BF-4085-907C-C1CF1B07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A38F5-B9E9-47DF-AE15-234DC4CFD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67C6E-0E2F-4EC8-86C3-F50900BE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BFA-911F-47D9-B897-62793789BA9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74B5C-33F4-4AE0-A5D7-FCFFE82B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21D3D-B993-4B48-81BD-E0F7F8BC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26A-1D54-40DC-8013-6F8ADD8F0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2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B1500-6D39-42FE-B200-99C6C779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15756-3B28-444C-A3B1-79FB181F5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618C7D-04A8-4B39-BFC3-9D2E4592C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3633A-8A79-41B6-ACEF-2D2FE856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BFA-911F-47D9-B897-62793789BA9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275719-33D6-41C6-B2E5-8EC98646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A86F5D-88B3-44A2-AA27-FB328A4A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26A-1D54-40DC-8013-6F8ADD8F0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0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DB788-5499-470C-A36A-0E346E02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BC118-8B78-41AA-A679-CD5EB043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835C1-6239-4C46-95B0-54DD4201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6061C4-D185-4432-B2B5-4CD8E4124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5C11BF-B5C6-461F-AC9C-4FB186C7C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FD6D34-9C0B-4477-A84E-9DCE8022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BFA-911F-47D9-B897-62793789BA9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E80DF3-FC48-431E-A00F-9EFBD9BC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59C78F-13F2-4F6F-9810-9742F07C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26A-1D54-40DC-8013-6F8ADD8F0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4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EB515-E009-4272-A037-B374BB50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CAC66B-E15E-457A-B4C7-A2417A73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BFA-911F-47D9-B897-62793789BA9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0FDCA4-9031-4914-B076-62207048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308B8B-3695-4FDE-AF45-6F6DC5A5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26A-1D54-40DC-8013-6F8ADD8F0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9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C0C715-3599-4905-BC02-20FFCF9F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BFA-911F-47D9-B897-62793789BA9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C74BC3-84C2-4CCF-9933-7B581C9A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1E5EC-F4DC-4EB6-A9EF-1847F859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26A-1D54-40DC-8013-6F8ADD8F0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4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E3362-0068-4D60-8089-49C27268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03BA0-CE56-42AA-B9AC-712860B7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FE965D-0057-42B1-8762-9BC7CCC84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75F136-C8E4-48AC-8722-47525391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BFA-911F-47D9-B897-62793789BA9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71116-6360-41E0-A93E-BBE62C22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7012A-7CF7-4461-8038-198F4678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26A-1D54-40DC-8013-6F8ADD8F0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F247-8AC5-4253-9A6B-FB6A303A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6733BC-B64E-4CEB-825F-2EEFC072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B6175-FBCB-4748-95D1-8F7E5B573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851F3-D591-4D84-B90E-0B74189F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4BFA-911F-47D9-B897-62793789BA9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A23F1-0A3A-447C-8B40-1E9213EA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87059C-1862-4D7F-9E6A-D14A80CB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426A-1D54-40DC-8013-6F8ADD8F0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6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55FC14-F458-4EAC-AAE9-868954F7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9729F-F3DC-40A1-82A5-9B88FA98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8D25E-775E-4FF8-80EF-1D5EAF056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64BFA-911F-47D9-B897-62793789BA9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70275-1BF6-45EE-9306-E59AB81B1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ACA3A-D802-48C9-9B50-AF2F1241A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426A-1D54-40DC-8013-6F8ADD8F0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8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1028AF-4F9A-4BA1-80F4-8941CCB10111}"/>
              </a:ext>
            </a:extLst>
          </p:cNvPr>
          <p:cNvSpPr/>
          <p:nvPr/>
        </p:nvSpPr>
        <p:spPr>
          <a:xfrm>
            <a:off x="501041" y="4484318"/>
            <a:ext cx="3657600" cy="16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입력층</a:t>
            </a:r>
            <a:r>
              <a:rPr lang="en-US" altLang="ko-KR" dirty="0"/>
              <a:t>(Input layer)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FA85F1-28DE-43B3-BAFC-BC4F53544839}"/>
              </a:ext>
            </a:extLst>
          </p:cNvPr>
          <p:cNvSpPr/>
          <p:nvPr/>
        </p:nvSpPr>
        <p:spPr>
          <a:xfrm>
            <a:off x="501041" y="2493723"/>
            <a:ext cx="3657600" cy="16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은닉층</a:t>
            </a:r>
            <a:r>
              <a:rPr lang="en-US" altLang="ko-KR" dirty="0"/>
              <a:t>(hidden layer)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0178BF-D379-4C1D-B3CE-93913C8550F3}"/>
              </a:ext>
            </a:extLst>
          </p:cNvPr>
          <p:cNvSpPr/>
          <p:nvPr/>
        </p:nvSpPr>
        <p:spPr>
          <a:xfrm>
            <a:off x="465550" y="503129"/>
            <a:ext cx="3657600" cy="16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출력층</a:t>
            </a:r>
            <a:r>
              <a:rPr lang="en-US" altLang="ko-KR" dirty="0"/>
              <a:t>(output layer)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07473A2-C812-4942-9ED4-13B29A0C97FD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2294350" y="2194143"/>
            <a:ext cx="35491" cy="29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CE0F594-1A19-4969-BE01-11B3CFF2858C}"/>
              </a:ext>
            </a:extLst>
          </p:cNvPr>
          <p:cNvCxnSpPr/>
          <p:nvPr/>
        </p:nvCxnSpPr>
        <p:spPr>
          <a:xfrm>
            <a:off x="2446750" y="2346543"/>
            <a:ext cx="35491" cy="29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DDE326-590F-48DB-AC69-E760BF309EF6}"/>
              </a:ext>
            </a:extLst>
          </p:cNvPr>
          <p:cNvCxnSpPr/>
          <p:nvPr/>
        </p:nvCxnSpPr>
        <p:spPr>
          <a:xfrm>
            <a:off x="2298525" y="4136458"/>
            <a:ext cx="100208" cy="69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E3D79E-C92D-44B9-B6FE-32F3D291271A}"/>
              </a:ext>
            </a:extLst>
          </p:cNvPr>
          <p:cNvSpPr txBox="1"/>
          <p:nvPr/>
        </p:nvSpPr>
        <p:spPr>
          <a:xfrm>
            <a:off x="1114816" y="0"/>
            <a:ext cx="304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신경망 구조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FEC592-D185-49FD-AD4C-D07FBD7A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50" y="900926"/>
            <a:ext cx="8481795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9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이승희</dc:creator>
  <cp:lastModifiedBy>이승희</cp:lastModifiedBy>
  <cp:revision>3</cp:revision>
  <dcterms:created xsi:type="dcterms:W3CDTF">2019-12-16T04:41:18Z</dcterms:created>
  <dcterms:modified xsi:type="dcterms:W3CDTF">2019-12-17T07:55:17Z</dcterms:modified>
</cp:coreProperties>
</file>