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4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8.png"/><Relationship Id="rId2" Type="http://schemas.openxmlformats.org/officeDocument/2006/relationships/image" Target="../media/image21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25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38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35.png"/><Relationship Id="rId14" Type="http://schemas.openxmlformats.org/officeDocument/2006/relationships/image" Target="../media/image40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9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9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53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youtu.be/MMRvGpefnnQ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1291" y="1667832"/>
            <a:ext cx="5783133" cy="5877779"/>
            <a:chOff x="6251291" y="1667832"/>
            <a:chExt cx="5783133" cy="5877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5191" y="6395353"/>
            <a:ext cx="3711921" cy="3885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43598" y="2666700"/>
            <a:ext cx="17132362" cy="302853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15191" y="2362477"/>
            <a:ext cx="4053887" cy="3913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90430" y="5085716"/>
            <a:ext cx="4261475" cy="6856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227488" y="4000029"/>
            <a:ext cx="19991525" cy="27768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6345" y="3619086"/>
            <a:ext cx="6819315" cy="40866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56155" y="4577789"/>
            <a:ext cx="10847360" cy="7949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512133"/>
            <a:ext cx="4576108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1083" y="3366026"/>
            <a:ext cx="6905510" cy="11977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156155" y="6198234"/>
            <a:ext cx="10506861" cy="7949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336777" y="1356993"/>
            <a:ext cx="6204613" cy="9796764"/>
            <a:chOff x="11336777" y="1356993"/>
            <a:chExt cx="6204613" cy="97967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36777" y="1356993"/>
              <a:ext cx="6204613" cy="979676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156155" y="5253440"/>
            <a:ext cx="12313234" cy="79541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156155" y="6873885"/>
            <a:ext cx="12313234" cy="7954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27400" y="3734217"/>
            <a:ext cx="12625344" cy="7949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512133"/>
            <a:ext cx="4576108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9834" y="2522454"/>
            <a:ext cx="7330366" cy="124802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127400" y="5354655"/>
            <a:ext cx="12569028" cy="7949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336777" y="1356993"/>
            <a:ext cx="6204613" cy="9796764"/>
            <a:chOff x="11336777" y="1356993"/>
            <a:chExt cx="6204613" cy="97967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36777" y="1356993"/>
              <a:ext cx="6204613" cy="979676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127400" y="4409864"/>
            <a:ext cx="12547314" cy="79990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127400" y="6030312"/>
            <a:ext cx="12566678" cy="8010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113024" y="7050977"/>
            <a:ext cx="12496014" cy="82370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113024" y="7726634"/>
            <a:ext cx="12519188" cy="8237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36750" y="4040312"/>
            <a:ext cx="9391081" cy="8237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512133"/>
            <a:ext cx="4576108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0484" y="2755466"/>
            <a:ext cx="7541674" cy="11977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6750" y="5653867"/>
            <a:ext cx="9258831" cy="8237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336777" y="1356993"/>
            <a:ext cx="6204613" cy="9796764"/>
            <a:chOff x="11336777" y="1356993"/>
            <a:chExt cx="6204613" cy="97967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36777" y="1356993"/>
              <a:ext cx="6204613" cy="979676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236750" y="4715959"/>
            <a:ext cx="10653841" cy="8010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236750" y="6329524"/>
            <a:ext cx="9941225" cy="82866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236750" y="7537071"/>
            <a:ext cx="8818842" cy="79495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236750" y="8212728"/>
            <a:ext cx="10394673" cy="8286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E2B752-A09D-47A4-AF52-8082BF6C9F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761565"/>
            <a:ext cx="914400" cy="6773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4E41F9-3F63-4F23-9D5E-C2721124C8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3333" y1="55000" x2="3333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4229100"/>
            <a:ext cx="842963" cy="5108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CCCFCD5-1900-40DA-BC89-815BEF0A52B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5000" y1="10000" x2="55000" y2="1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09" y="7679752"/>
            <a:ext cx="532976" cy="5329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36751" y="4040316"/>
            <a:ext cx="9941924" cy="8237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512133"/>
            <a:ext cx="4576108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0484" y="2755468"/>
            <a:ext cx="7637374" cy="11977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6751" y="5653868"/>
            <a:ext cx="10439688" cy="7949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336777" y="1356993"/>
            <a:ext cx="6204613" cy="9796764"/>
            <a:chOff x="11336777" y="1356993"/>
            <a:chExt cx="6204613" cy="97967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36777" y="1356993"/>
              <a:ext cx="6204613" cy="979676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236751" y="4715963"/>
            <a:ext cx="10948563" cy="8010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236751" y="6329525"/>
            <a:ext cx="10700316" cy="8010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236751" y="7537068"/>
            <a:ext cx="10074174" cy="82370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236751" y="8212725"/>
            <a:ext cx="11817365" cy="801052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4AA45F7-AADE-4A40-BBEE-7A86CA856F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897002"/>
            <a:ext cx="1048744" cy="10487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10EFB1-1093-456A-9715-141BD67B1B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592598"/>
            <a:ext cx="798192" cy="782229"/>
          </a:xfrm>
          <a:prstGeom prst="rect">
            <a:avLst/>
          </a:prstGeom>
        </p:spPr>
      </p:pic>
      <p:pic>
        <p:nvPicPr>
          <p:cNvPr id="17" name="그림 16" descr="화면, 스크린샷이(가) 표시된 사진&#10;&#10;자동 생성된 설명">
            <a:extLst>
              <a:ext uri="{FF2B5EF4-FFF2-40B4-BE49-F238E27FC236}">
                <a16:creationId xmlns:a16="http://schemas.microsoft.com/office/drawing/2014/main" id="{AFC66742-15BE-4376-8FFF-73BF990661B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613732" y="7604969"/>
            <a:ext cx="1070789" cy="4882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4599882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5109" y="3337487"/>
            <a:ext cx="4573403" cy="11050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5109" y="5233380"/>
            <a:ext cx="3520579" cy="109711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03820" y="3334916"/>
            <a:ext cx="8863588" cy="143712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6356" y="7151126"/>
            <a:ext cx="5142633" cy="110503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03820" y="5295240"/>
            <a:ext cx="2902023" cy="14371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03820" y="7252078"/>
            <a:ext cx="3057066" cy="1437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80002" y="1553736"/>
            <a:ext cx="7104511" cy="132080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8441" y="7935868"/>
            <a:ext cx="3443743" cy="51109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98441" y="6018123"/>
            <a:ext cx="3443743" cy="51109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8441" y="4122230"/>
            <a:ext cx="3443743" cy="5110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4566204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857" y="1322719"/>
            <a:ext cx="10718554" cy="8829409"/>
            <a:chOff x="142857" y="1322719"/>
            <a:chExt cx="10718554" cy="8829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57" y="1322719"/>
              <a:ext cx="10718554" cy="88294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57452" y="2143936"/>
            <a:ext cx="4410205" cy="11961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57452" y="5163986"/>
            <a:ext cx="4980320" cy="11961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08108" y="6146126"/>
            <a:ext cx="5807818" cy="56710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08378" y="6577879"/>
            <a:ext cx="6325727" cy="5443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08378" y="3126081"/>
            <a:ext cx="5777259" cy="5461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008378" y="3557824"/>
            <a:ext cx="5552167" cy="57141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08108" y="4046709"/>
            <a:ext cx="3877040" cy="5580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008378" y="4478462"/>
            <a:ext cx="5745083" cy="54617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57452" y="7295187"/>
            <a:ext cx="4884620" cy="119717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08108" y="8279446"/>
            <a:ext cx="5043154" cy="56710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008378" y="8711199"/>
            <a:ext cx="6801209" cy="5706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4566204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857" y="1322719"/>
            <a:ext cx="10718554" cy="8829409"/>
            <a:chOff x="142857" y="1322719"/>
            <a:chExt cx="10718554" cy="8829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57" y="1322719"/>
              <a:ext cx="10718554" cy="88294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71809" y="4219136"/>
            <a:ext cx="6385773" cy="5595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20883" y="2110909"/>
            <a:ext cx="5018850" cy="124479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71809" y="3158264"/>
            <a:ext cx="6099683" cy="5389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71809" y="3590010"/>
            <a:ext cx="7210331" cy="5424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71809" y="4683422"/>
            <a:ext cx="7063065" cy="56550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71803" y="7589784"/>
            <a:ext cx="4998867" cy="53873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20877" y="5281553"/>
            <a:ext cx="5351122" cy="124802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71803" y="6328908"/>
            <a:ext cx="6649091" cy="54223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71803" y="6760651"/>
            <a:ext cx="7145584" cy="101620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71803" y="8054070"/>
            <a:ext cx="5763667" cy="5387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512133"/>
            <a:ext cx="3574686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C03CC1B-265B-4E40-92D3-A72760B9FEC1}"/>
              </a:ext>
            </a:extLst>
          </p:cNvPr>
          <p:cNvSpPr txBox="1"/>
          <p:nvPr/>
        </p:nvSpPr>
        <p:spPr>
          <a:xfrm>
            <a:off x="5637657" y="4866501"/>
            <a:ext cx="7010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https://youtu.be/MMRvGpefnnQ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사용자 지정</PresentationFormat>
  <Paragraphs>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백송현</cp:lastModifiedBy>
  <cp:revision>3</cp:revision>
  <dcterms:created xsi:type="dcterms:W3CDTF">2021-05-30T23:10:03Z</dcterms:created>
  <dcterms:modified xsi:type="dcterms:W3CDTF">2021-05-30T14:19:03Z</dcterms:modified>
</cp:coreProperties>
</file>