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7" r:id="rId6"/>
    <p:sldId id="270" r:id="rId7"/>
    <p:sldId id="259" r:id="rId8"/>
    <p:sldId id="261" r:id="rId9"/>
    <p:sldId id="263" r:id="rId10"/>
    <p:sldId id="262" r:id="rId11"/>
    <p:sldId id="265" r:id="rId12"/>
    <p:sldId id="266" r:id="rId13"/>
    <p:sldId id="273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2E348-F9D1-43B2-AAAD-CFC56557A8DE}" v="102" dt="2021-03-09T08:43:32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재 이" userId="1d7995c1-5f7c-4e08-b977-e3b2be4af101" providerId="ADAL" clId="{D832E348-F9D1-43B2-AAAD-CFC56557A8DE}"/>
    <pc:docChg chg="undo redo custSel addSld delSld modSld sldOrd">
      <pc:chgData name="승재 이" userId="1d7995c1-5f7c-4e08-b977-e3b2be4af101" providerId="ADAL" clId="{D832E348-F9D1-43B2-AAAD-CFC56557A8DE}" dt="2021-03-09T08:43:37.635" v="1802" actId="26606"/>
      <pc:docMkLst>
        <pc:docMk/>
      </pc:docMkLst>
      <pc:sldChg chg="modSp mod">
        <pc:chgData name="승재 이" userId="1d7995c1-5f7c-4e08-b977-e3b2be4af101" providerId="ADAL" clId="{D832E348-F9D1-43B2-AAAD-CFC56557A8DE}" dt="2021-03-09T04:56:00.717" v="104" actId="20577"/>
        <pc:sldMkLst>
          <pc:docMk/>
          <pc:sldMk cId="1742352798" sldId="256"/>
        </pc:sldMkLst>
        <pc:spChg chg="mod">
          <ac:chgData name="승재 이" userId="1d7995c1-5f7c-4e08-b977-e3b2be4af101" providerId="ADAL" clId="{D832E348-F9D1-43B2-AAAD-CFC56557A8DE}" dt="2021-03-09T04:56:00.717" v="104" actId="20577"/>
          <ac:spMkLst>
            <pc:docMk/>
            <pc:sldMk cId="1742352798" sldId="256"/>
            <ac:spMk id="2" creationId="{1BCA10D0-AC22-4787-ADF4-7594AF289EBA}"/>
          </ac:spMkLst>
        </pc:spChg>
        <pc:spChg chg="mod">
          <ac:chgData name="승재 이" userId="1d7995c1-5f7c-4e08-b977-e3b2be4af101" providerId="ADAL" clId="{D832E348-F9D1-43B2-AAAD-CFC56557A8DE}" dt="2021-03-09T04:55:39.485" v="79"/>
          <ac:spMkLst>
            <pc:docMk/>
            <pc:sldMk cId="1742352798" sldId="256"/>
            <ac:spMk id="3" creationId="{6A0E09E9-7D68-46D9-9C70-4E09FD7A8AC4}"/>
          </ac:spMkLst>
        </pc:spChg>
      </pc:sldChg>
      <pc:sldChg chg="modSp new mod">
        <pc:chgData name="승재 이" userId="1d7995c1-5f7c-4e08-b977-e3b2be4af101" providerId="ADAL" clId="{D832E348-F9D1-43B2-AAAD-CFC56557A8DE}" dt="2021-03-09T06:15:40.452" v="1274" actId="20577"/>
        <pc:sldMkLst>
          <pc:docMk/>
          <pc:sldMk cId="1371158231" sldId="257"/>
        </pc:sldMkLst>
        <pc:spChg chg="mod">
          <ac:chgData name="승재 이" userId="1d7995c1-5f7c-4e08-b977-e3b2be4af101" providerId="ADAL" clId="{D832E348-F9D1-43B2-AAAD-CFC56557A8DE}" dt="2021-03-09T04:56:09.863" v="124"/>
          <ac:spMkLst>
            <pc:docMk/>
            <pc:sldMk cId="1371158231" sldId="257"/>
            <ac:spMk id="2" creationId="{D3327249-1040-4499-9B7B-20513D4095A2}"/>
          </ac:spMkLst>
        </pc:spChg>
        <pc:spChg chg="mod">
          <ac:chgData name="승재 이" userId="1d7995c1-5f7c-4e08-b977-e3b2be4af101" providerId="ADAL" clId="{D832E348-F9D1-43B2-AAAD-CFC56557A8DE}" dt="2021-03-09T06:15:40.452" v="1274" actId="20577"/>
          <ac:spMkLst>
            <pc:docMk/>
            <pc:sldMk cId="1371158231" sldId="257"/>
            <ac:spMk id="3" creationId="{EE91C363-37B0-45EB-89F6-F01709FFE001}"/>
          </ac:spMkLst>
        </pc:spChg>
      </pc:sldChg>
      <pc:sldChg chg="modSp new mod">
        <pc:chgData name="승재 이" userId="1d7995c1-5f7c-4e08-b977-e3b2be4af101" providerId="ADAL" clId="{D832E348-F9D1-43B2-AAAD-CFC56557A8DE}" dt="2021-03-09T05:09:14.503" v="451"/>
        <pc:sldMkLst>
          <pc:docMk/>
          <pc:sldMk cId="841682884" sldId="258"/>
        </pc:sldMkLst>
        <pc:spChg chg="mod">
          <ac:chgData name="승재 이" userId="1d7995c1-5f7c-4e08-b977-e3b2be4af101" providerId="ADAL" clId="{D832E348-F9D1-43B2-AAAD-CFC56557A8DE}" dt="2021-03-09T05:05:01.047" v="392"/>
          <ac:spMkLst>
            <pc:docMk/>
            <pc:sldMk cId="841682884" sldId="258"/>
            <ac:spMk id="2" creationId="{303BF2EE-E1BD-418E-A800-7984F9B8704E}"/>
          </ac:spMkLst>
        </pc:spChg>
        <pc:spChg chg="mod">
          <ac:chgData name="승재 이" userId="1d7995c1-5f7c-4e08-b977-e3b2be4af101" providerId="ADAL" clId="{D832E348-F9D1-43B2-AAAD-CFC56557A8DE}" dt="2021-03-09T05:09:14.503" v="451"/>
          <ac:spMkLst>
            <pc:docMk/>
            <pc:sldMk cId="841682884" sldId="258"/>
            <ac:spMk id="3" creationId="{95E7E9E6-3B73-4E9B-8BF3-DABC85D56321}"/>
          </ac:spMkLst>
        </pc:spChg>
      </pc:sldChg>
      <pc:sldChg chg="modSp new mod">
        <pc:chgData name="승재 이" userId="1d7995c1-5f7c-4e08-b977-e3b2be4af101" providerId="ADAL" clId="{D832E348-F9D1-43B2-AAAD-CFC56557A8DE}" dt="2021-03-09T05:11:11.203" v="521" actId="20577"/>
        <pc:sldMkLst>
          <pc:docMk/>
          <pc:sldMk cId="2939636063" sldId="259"/>
        </pc:sldMkLst>
        <pc:spChg chg="mod">
          <ac:chgData name="승재 이" userId="1d7995c1-5f7c-4e08-b977-e3b2be4af101" providerId="ADAL" clId="{D832E348-F9D1-43B2-AAAD-CFC56557A8DE}" dt="2021-03-09T05:10:59.469" v="481" actId="20577"/>
          <ac:spMkLst>
            <pc:docMk/>
            <pc:sldMk cId="2939636063" sldId="259"/>
            <ac:spMk id="2" creationId="{8322B88F-FD23-4351-848A-87E22B13DEF0}"/>
          </ac:spMkLst>
        </pc:spChg>
        <pc:spChg chg="mod">
          <ac:chgData name="승재 이" userId="1d7995c1-5f7c-4e08-b977-e3b2be4af101" providerId="ADAL" clId="{D832E348-F9D1-43B2-AAAD-CFC56557A8DE}" dt="2021-03-09T05:11:11.203" v="521" actId="20577"/>
          <ac:spMkLst>
            <pc:docMk/>
            <pc:sldMk cId="2939636063" sldId="259"/>
            <ac:spMk id="3" creationId="{C8DAA1D8-4F73-43D7-AF78-46EAB5C782D4}"/>
          </ac:spMkLst>
        </pc:spChg>
      </pc:sldChg>
      <pc:sldChg chg="new del">
        <pc:chgData name="승재 이" userId="1d7995c1-5f7c-4e08-b977-e3b2be4af101" providerId="ADAL" clId="{D832E348-F9D1-43B2-AAAD-CFC56557A8DE}" dt="2021-03-09T05:11:33.974" v="524" actId="47"/>
        <pc:sldMkLst>
          <pc:docMk/>
          <pc:sldMk cId="714362455" sldId="260"/>
        </pc:sldMkLst>
      </pc:sldChg>
      <pc:sldChg chg="modSp add mod">
        <pc:chgData name="승재 이" userId="1d7995c1-5f7c-4e08-b977-e3b2be4af101" providerId="ADAL" clId="{D832E348-F9D1-43B2-AAAD-CFC56557A8DE}" dt="2021-03-09T05:15:04.080" v="626" actId="20577"/>
        <pc:sldMkLst>
          <pc:docMk/>
          <pc:sldMk cId="359609672" sldId="261"/>
        </pc:sldMkLst>
        <pc:spChg chg="mod">
          <ac:chgData name="승재 이" userId="1d7995c1-5f7c-4e08-b977-e3b2be4af101" providerId="ADAL" clId="{D832E348-F9D1-43B2-AAAD-CFC56557A8DE}" dt="2021-03-09T05:15:04.080" v="626" actId="20577"/>
          <ac:spMkLst>
            <pc:docMk/>
            <pc:sldMk cId="359609672" sldId="261"/>
            <ac:spMk id="2" creationId="{8322B88F-FD23-4351-848A-87E22B13DEF0}"/>
          </ac:spMkLst>
        </pc:spChg>
        <pc:spChg chg="mod">
          <ac:chgData name="승재 이" userId="1d7995c1-5f7c-4e08-b977-e3b2be4af101" providerId="ADAL" clId="{D832E348-F9D1-43B2-AAAD-CFC56557A8DE}" dt="2021-03-09T05:14:53.215" v="617" actId="5793"/>
          <ac:spMkLst>
            <pc:docMk/>
            <pc:sldMk cId="359609672" sldId="261"/>
            <ac:spMk id="3" creationId="{C8DAA1D8-4F73-43D7-AF78-46EAB5C782D4}"/>
          </ac:spMkLst>
        </pc:spChg>
      </pc:sldChg>
      <pc:sldChg chg="modSp new mod ord">
        <pc:chgData name="승재 이" userId="1d7995c1-5f7c-4e08-b977-e3b2be4af101" providerId="ADAL" clId="{D832E348-F9D1-43B2-AAAD-CFC56557A8DE}" dt="2021-03-09T05:37:02.098" v="841" actId="20577"/>
        <pc:sldMkLst>
          <pc:docMk/>
          <pc:sldMk cId="338327214" sldId="262"/>
        </pc:sldMkLst>
        <pc:spChg chg="mod">
          <ac:chgData name="승재 이" userId="1d7995c1-5f7c-4e08-b977-e3b2be4af101" providerId="ADAL" clId="{D832E348-F9D1-43B2-AAAD-CFC56557A8DE}" dt="2021-03-09T05:15:19.688" v="631"/>
          <ac:spMkLst>
            <pc:docMk/>
            <pc:sldMk cId="338327214" sldId="262"/>
            <ac:spMk id="2" creationId="{1BC4359B-01F2-40CD-976C-7FB858564114}"/>
          </ac:spMkLst>
        </pc:spChg>
        <pc:spChg chg="mod">
          <ac:chgData name="승재 이" userId="1d7995c1-5f7c-4e08-b977-e3b2be4af101" providerId="ADAL" clId="{D832E348-F9D1-43B2-AAAD-CFC56557A8DE}" dt="2021-03-09T05:37:02.098" v="841" actId="20577"/>
          <ac:spMkLst>
            <pc:docMk/>
            <pc:sldMk cId="338327214" sldId="262"/>
            <ac:spMk id="3" creationId="{EE638161-473B-4C9F-9D36-B21CDDBC33B8}"/>
          </ac:spMkLst>
        </pc:spChg>
      </pc:sldChg>
      <pc:sldChg chg="modSp new mod">
        <pc:chgData name="승재 이" userId="1d7995c1-5f7c-4e08-b977-e3b2be4af101" providerId="ADAL" clId="{D832E348-F9D1-43B2-AAAD-CFC56557A8DE}" dt="2021-03-09T05:17:14.176" v="652" actId="20577"/>
        <pc:sldMkLst>
          <pc:docMk/>
          <pc:sldMk cId="3189932430" sldId="263"/>
        </pc:sldMkLst>
        <pc:spChg chg="mod">
          <ac:chgData name="승재 이" userId="1d7995c1-5f7c-4e08-b977-e3b2be4af101" providerId="ADAL" clId="{D832E348-F9D1-43B2-AAAD-CFC56557A8DE}" dt="2021-03-09T05:16:53.522" v="641"/>
          <ac:spMkLst>
            <pc:docMk/>
            <pc:sldMk cId="3189932430" sldId="263"/>
            <ac:spMk id="2" creationId="{8B5BED46-5CC8-4348-AAFC-449B74C2B427}"/>
          </ac:spMkLst>
        </pc:spChg>
        <pc:spChg chg="mod">
          <ac:chgData name="승재 이" userId="1d7995c1-5f7c-4e08-b977-e3b2be4af101" providerId="ADAL" clId="{D832E348-F9D1-43B2-AAAD-CFC56557A8DE}" dt="2021-03-09T05:17:14.176" v="652" actId="20577"/>
          <ac:spMkLst>
            <pc:docMk/>
            <pc:sldMk cId="3189932430" sldId="263"/>
            <ac:spMk id="3" creationId="{11B25796-4F40-4F96-98D6-0108A19CB96A}"/>
          </ac:spMkLst>
        </pc:spChg>
      </pc:sldChg>
      <pc:sldChg chg="modSp new del mod">
        <pc:chgData name="승재 이" userId="1d7995c1-5f7c-4e08-b977-e3b2be4af101" providerId="ADAL" clId="{D832E348-F9D1-43B2-AAAD-CFC56557A8DE}" dt="2021-03-09T05:17:58.872" v="668" actId="47"/>
        <pc:sldMkLst>
          <pc:docMk/>
          <pc:sldMk cId="3892371656" sldId="264"/>
        </pc:sldMkLst>
        <pc:spChg chg="mod">
          <ac:chgData name="승재 이" userId="1d7995c1-5f7c-4e08-b977-e3b2be4af101" providerId="ADAL" clId="{D832E348-F9D1-43B2-AAAD-CFC56557A8DE}" dt="2021-03-09T05:17:53.470" v="666"/>
          <ac:spMkLst>
            <pc:docMk/>
            <pc:sldMk cId="3892371656" sldId="264"/>
            <ac:spMk id="2" creationId="{95DCEEBF-E713-4BD7-8E7C-1C468358FCC7}"/>
          </ac:spMkLst>
        </pc:spChg>
      </pc:sldChg>
      <pc:sldChg chg="modSp add mod">
        <pc:chgData name="승재 이" userId="1d7995c1-5f7c-4e08-b977-e3b2be4af101" providerId="ADAL" clId="{D832E348-F9D1-43B2-AAAD-CFC56557A8DE}" dt="2021-03-09T05:22:46.815" v="713" actId="20577"/>
        <pc:sldMkLst>
          <pc:docMk/>
          <pc:sldMk cId="1313604294" sldId="265"/>
        </pc:sldMkLst>
        <pc:spChg chg="mod">
          <ac:chgData name="승재 이" userId="1d7995c1-5f7c-4e08-b977-e3b2be4af101" providerId="ADAL" clId="{D832E348-F9D1-43B2-AAAD-CFC56557A8DE}" dt="2021-03-09T05:22:46.815" v="713" actId="20577"/>
          <ac:spMkLst>
            <pc:docMk/>
            <pc:sldMk cId="1313604294" sldId="265"/>
            <ac:spMk id="3" creationId="{11B25796-4F40-4F96-98D6-0108A19CB96A}"/>
          </ac:spMkLst>
        </pc:spChg>
      </pc:sldChg>
      <pc:sldChg chg="modSp new mod">
        <pc:chgData name="승재 이" userId="1d7995c1-5f7c-4e08-b977-e3b2be4af101" providerId="ADAL" clId="{D832E348-F9D1-43B2-AAAD-CFC56557A8DE}" dt="2021-03-09T05:24:47.051" v="729" actId="20577"/>
        <pc:sldMkLst>
          <pc:docMk/>
          <pc:sldMk cId="3490752269" sldId="266"/>
        </pc:sldMkLst>
        <pc:spChg chg="mod">
          <ac:chgData name="승재 이" userId="1d7995c1-5f7c-4e08-b977-e3b2be4af101" providerId="ADAL" clId="{D832E348-F9D1-43B2-AAAD-CFC56557A8DE}" dt="2021-03-09T05:23:46.332" v="716" actId="20577"/>
          <ac:spMkLst>
            <pc:docMk/>
            <pc:sldMk cId="3490752269" sldId="266"/>
            <ac:spMk id="2" creationId="{E5390714-8B1F-468B-975E-144269D62DAD}"/>
          </ac:spMkLst>
        </pc:spChg>
        <pc:spChg chg="mod">
          <ac:chgData name="승재 이" userId="1d7995c1-5f7c-4e08-b977-e3b2be4af101" providerId="ADAL" clId="{D832E348-F9D1-43B2-AAAD-CFC56557A8DE}" dt="2021-03-09T05:24:47.051" v="729" actId="20577"/>
          <ac:spMkLst>
            <pc:docMk/>
            <pc:sldMk cId="3490752269" sldId="266"/>
            <ac:spMk id="3" creationId="{5C3A485F-3737-4A20-B5A5-4087A2F8E4C2}"/>
          </ac:spMkLst>
        </pc:spChg>
      </pc:sldChg>
      <pc:sldChg chg="modSp new mod">
        <pc:chgData name="승재 이" userId="1d7995c1-5f7c-4e08-b977-e3b2be4af101" providerId="ADAL" clId="{D832E348-F9D1-43B2-AAAD-CFC56557A8DE}" dt="2021-03-09T05:25:50.800" v="746"/>
        <pc:sldMkLst>
          <pc:docMk/>
          <pc:sldMk cId="1409745467" sldId="267"/>
        </pc:sldMkLst>
        <pc:spChg chg="mod">
          <ac:chgData name="승재 이" userId="1d7995c1-5f7c-4e08-b977-e3b2be4af101" providerId="ADAL" clId="{D832E348-F9D1-43B2-AAAD-CFC56557A8DE}" dt="2021-03-09T05:25:25.850" v="745" actId="20577"/>
          <ac:spMkLst>
            <pc:docMk/>
            <pc:sldMk cId="1409745467" sldId="267"/>
            <ac:spMk id="2" creationId="{14B11D53-587B-4519-A24D-59A2DAB78E26}"/>
          </ac:spMkLst>
        </pc:spChg>
        <pc:spChg chg="mod">
          <ac:chgData name="승재 이" userId="1d7995c1-5f7c-4e08-b977-e3b2be4af101" providerId="ADAL" clId="{D832E348-F9D1-43B2-AAAD-CFC56557A8DE}" dt="2021-03-09T05:25:50.800" v="746"/>
          <ac:spMkLst>
            <pc:docMk/>
            <pc:sldMk cId="1409745467" sldId="267"/>
            <ac:spMk id="3" creationId="{08F5217C-6FF7-43F8-94CB-8D0A78D3A96A}"/>
          </ac:spMkLst>
        </pc:spChg>
      </pc:sldChg>
      <pc:sldChg chg="modSp new mod">
        <pc:chgData name="승재 이" userId="1d7995c1-5f7c-4e08-b977-e3b2be4af101" providerId="ADAL" clId="{D832E348-F9D1-43B2-AAAD-CFC56557A8DE}" dt="2021-03-09T06:14:44.374" v="1217" actId="20577"/>
        <pc:sldMkLst>
          <pc:docMk/>
          <pc:sldMk cId="1106132012" sldId="268"/>
        </pc:sldMkLst>
        <pc:spChg chg="mod">
          <ac:chgData name="승재 이" userId="1d7995c1-5f7c-4e08-b977-e3b2be4af101" providerId="ADAL" clId="{D832E348-F9D1-43B2-AAAD-CFC56557A8DE}" dt="2021-03-09T05:37:37.993" v="884"/>
          <ac:spMkLst>
            <pc:docMk/>
            <pc:sldMk cId="1106132012" sldId="268"/>
            <ac:spMk id="2" creationId="{8CEC2025-BC3F-4C93-B016-F74E2E9216D1}"/>
          </ac:spMkLst>
        </pc:spChg>
        <pc:spChg chg="mod">
          <ac:chgData name="승재 이" userId="1d7995c1-5f7c-4e08-b977-e3b2be4af101" providerId="ADAL" clId="{D832E348-F9D1-43B2-AAAD-CFC56557A8DE}" dt="2021-03-09T06:14:44.374" v="1217" actId="20577"/>
          <ac:spMkLst>
            <pc:docMk/>
            <pc:sldMk cId="1106132012" sldId="268"/>
            <ac:spMk id="3" creationId="{D5228AEE-1E7F-4146-8B15-43C083F521E4}"/>
          </ac:spMkLst>
        </pc:spChg>
      </pc:sldChg>
      <pc:sldChg chg="addSp delSp modSp new mod setBg">
        <pc:chgData name="승재 이" userId="1d7995c1-5f7c-4e08-b977-e3b2be4af101" providerId="ADAL" clId="{D832E348-F9D1-43B2-AAAD-CFC56557A8DE}" dt="2021-03-09T08:43:37.635" v="1802" actId="26606"/>
        <pc:sldMkLst>
          <pc:docMk/>
          <pc:sldMk cId="2297935100" sldId="269"/>
        </pc:sldMkLst>
        <pc:spChg chg="mod">
          <ac:chgData name="승재 이" userId="1d7995c1-5f7c-4e08-b977-e3b2be4af101" providerId="ADAL" clId="{D832E348-F9D1-43B2-AAAD-CFC56557A8DE}" dt="2021-03-09T08:43:37.635" v="1802" actId="26606"/>
          <ac:spMkLst>
            <pc:docMk/>
            <pc:sldMk cId="2297935100" sldId="269"/>
            <ac:spMk id="2" creationId="{B09ACA2A-17E3-4F6B-AA73-6D9C2240CE29}"/>
          </ac:spMkLst>
        </pc:spChg>
        <pc:spChg chg="del">
          <ac:chgData name="승재 이" userId="1d7995c1-5f7c-4e08-b977-e3b2be4af101" providerId="ADAL" clId="{D832E348-F9D1-43B2-AAAD-CFC56557A8DE}" dt="2021-03-09T05:33:13.656" v="784"/>
          <ac:spMkLst>
            <pc:docMk/>
            <pc:sldMk cId="2297935100" sldId="269"/>
            <ac:spMk id="3" creationId="{1554E569-63E7-4994-A353-992E7B392CA4}"/>
          </ac:spMkLst>
        </pc:spChg>
        <pc:spChg chg="add mod">
          <ac:chgData name="승재 이" userId="1d7995c1-5f7c-4e08-b977-e3b2be4af101" providerId="ADAL" clId="{D832E348-F9D1-43B2-AAAD-CFC56557A8DE}" dt="2021-03-09T08:43:37.635" v="1802" actId="26606"/>
          <ac:spMkLst>
            <pc:docMk/>
            <pc:sldMk cId="2297935100" sldId="269"/>
            <ac:spMk id="5" creationId="{60170286-999F-4BBD-9489-BE742DDA3881}"/>
          </ac:spMkLst>
        </pc:spChg>
        <pc:spChg chg="add del">
          <ac:chgData name="승재 이" userId="1d7995c1-5f7c-4e08-b977-e3b2be4af101" providerId="ADAL" clId="{D832E348-F9D1-43B2-AAAD-CFC56557A8DE}" dt="2021-03-09T08:43:37.635" v="1802" actId="26606"/>
          <ac:spMkLst>
            <pc:docMk/>
            <pc:sldMk cId="2297935100" sldId="269"/>
            <ac:spMk id="6" creationId="{955A2079-FA98-4876-80F0-72364A7D2EA4}"/>
          </ac:spMkLst>
        </pc:spChg>
        <pc:spChg chg="add del mod">
          <ac:chgData name="승재 이" userId="1d7995c1-5f7c-4e08-b977-e3b2be4af101" providerId="ADAL" clId="{D832E348-F9D1-43B2-AAAD-CFC56557A8DE}" dt="2021-03-09T08:43:32.544" v="1801"/>
          <ac:spMkLst>
            <pc:docMk/>
            <pc:sldMk cId="2297935100" sldId="269"/>
            <ac:spMk id="7" creationId="{4045ACCB-5668-4756-BF05-074ACA4C32CB}"/>
          </ac:spMkLst>
        </pc:spChg>
        <pc:spChg chg="add del">
          <ac:chgData name="승재 이" userId="1d7995c1-5f7c-4e08-b977-e3b2be4af101" providerId="ADAL" clId="{D832E348-F9D1-43B2-AAAD-CFC56557A8DE}" dt="2021-03-09T05:33:26.620" v="786" actId="26606"/>
          <ac:spMkLst>
            <pc:docMk/>
            <pc:sldMk cId="2297935100" sldId="269"/>
            <ac:spMk id="9" creationId="{8F36E691-4F74-4A72-B14C-BF026A107AA4}"/>
          </ac:spMkLst>
        </pc:spChg>
        <pc:spChg chg="add">
          <ac:chgData name="승재 이" userId="1d7995c1-5f7c-4e08-b977-e3b2be4af101" providerId="ADAL" clId="{D832E348-F9D1-43B2-AAAD-CFC56557A8DE}" dt="2021-03-09T08:43:37.635" v="1802" actId="26606"/>
          <ac:spMkLst>
            <pc:docMk/>
            <pc:sldMk cId="2297935100" sldId="269"/>
            <ac:spMk id="10" creationId="{1A95671B-3CC6-4792-9114-B74FAEA224E6}"/>
          </ac:spMkLst>
        </pc:spChg>
        <pc:spChg chg="add del">
          <ac:chgData name="승재 이" userId="1d7995c1-5f7c-4e08-b977-e3b2be4af101" providerId="ADAL" clId="{D832E348-F9D1-43B2-AAAD-CFC56557A8DE}" dt="2021-03-09T05:33:26.620" v="786" actId="26606"/>
          <ac:spMkLst>
            <pc:docMk/>
            <pc:sldMk cId="2297935100" sldId="269"/>
            <ac:spMk id="11" creationId="{7BD7E7E6-08D3-4468-897C-EDFE17B1372F}"/>
          </ac:spMkLst>
        </pc:spChg>
        <pc:spChg chg="add del">
          <ac:chgData name="승재 이" userId="1d7995c1-5f7c-4e08-b977-e3b2be4af101" providerId="ADAL" clId="{D832E348-F9D1-43B2-AAAD-CFC56557A8DE}" dt="2021-03-09T05:33:26.620" v="786" actId="26606"/>
          <ac:spMkLst>
            <pc:docMk/>
            <pc:sldMk cId="2297935100" sldId="269"/>
            <ac:spMk id="15" creationId="{B72D2FA6-8162-415F-AD51-B8117A89E560}"/>
          </ac:spMkLst>
        </pc:spChg>
        <pc:spChg chg="add del">
          <ac:chgData name="승재 이" userId="1d7995c1-5f7c-4e08-b977-e3b2be4af101" providerId="ADAL" clId="{D832E348-F9D1-43B2-AAAD-CFC56557A8DE}" dt="2021-03-09T05:33:26.620" v="786" actId="26606"/>
          <ac:spMkLst>
            <pc:docMk/>
            <pc:sldMk cId="2297935100" sldId="269"/>
            <ac:spMk id="17" creationId="{2566F127-C8A1-42A5-95F7-35685E9A9BB0}"/>
          </ac:spMkLst>
        </pc:spChg>
        <pc:graphicFrameChg chg="add del mod modGraphic">
          <ac:chgData name="승재 이" userId="1d7995c1-5f7c-4e08-b977-e3b2be4af101" providerId="ADAL" clId="{D832E348-F9D1-43B2-AAAD-CFC56557A8DE}" dt="2021-03-09T08:43:31.031" v="1800" actId="478"/>
          <ac:graphicFrameMkLst>
            <pc:docMk/>
            <pc:sldMk cId="2297935100" sldId="269"/>
            <ac:graphicFrameMk id="4" creationId="{E0C65BA6-ECD7-4E43-A540-D804BF200E5F}"/>
          </ac:graphicFrameMkLst>
        </pc:graphicFrameChg>
        <pc:graphicFrameChg chg="add mod">
          <ac:chgData name="승재 이" userId="1d7995c1-5f7c-4e08-b977-e3b2be4af101" providerId="ADAL" clId="{D832E348-F9D1-43B2-AAAD-CFC56557A8DE}" dt="2021-03-09T08:43:37.635" v="1802" actId="26606"/>
          <ac:graphicFrameMkLst>
            <pc:docMk/>
            <pc:sldMk cId="2297935100" sldId="269"/>
            <ac:graphicFrameMk id="8" creationId="{E8F3F8BB-9757-4060-8676-493E453B0851}"/>
          </ac:graphicFrameMkLst>
        </pc:graphicFrameChg>
        <pc:picChg chg="add del">
          <ac:chgData name="승재 이" userId="1d7995c1-5f7c-4e08-b977-e3b2be4af101" providerId="ADAL" clId="{D832E348-F9D1-43B2-AAAD-CFC56557A8DE}" dt="2021-03-09T05:33:26.620" v="786" actId="26606"/>
          <ac:picMkLst>
            <pc:docMk/>
            <pc:sldMk cId="2297935100" sldId="269"/>
            <ac:picMk id="13" creationId="{F858B717-0089-4E4F-9D42-58046E05EB7E}"/>
          </ac:picMkLst>
        </pc:picChg>
      </pc:sldChg>
      <pc:sldChg chg="modSp new mod">
        <pc:chgData name="승재 이" userId="1d7995c1-5f7c-4e08-b977-e3b2be4af101" providerId="ADAL" clId="{D832E348-F9D1-43B2-AAAD-CFC56557A8DE}" dt="2021-03-09T07:22:43.907" v="1781"/>
        <pc:sldMkLst>
          <pc:docMk/>
          <pc:sldMk cId="397915152" sldId="270"/>
        </pc:sldMkLst>
        <pc:spChg chg="mod">
          <ac:chgData name="승재 이" userId="1d7995c1-5f7c-4e08-b977-e3b2be4af101" providerId="ADAL" clId="{D832E348-F9D1-43B2-AAAD-CFC56557A8DE}" dt="2021-03-09T07:22:43.907" v="1781"/>
          <ac:spMkLst>
            <pc:docMk/>
            <pc:sldMk cId="397915152" sldId="270"/>
            <ac:spMk id="2" creationId="{5F0B827E-55B7-4F72-8DF5-CA90D7B505F3}"/>
          </ac:spMkLst>
        </pc:spChg>
        <pc:spChg chg="mod">
          <ac:chgData name="승재 이" userId="1d7995c1-5f7c-4e08-b977-e3b2be4af101" providerId="ADAL" clId="{D832E348-F9D1-43B2-AAAD-CFC56557A8DE}" dt="2021-03-09T07:22:42.715" v="1780" actId="21"/>
          <ac:spMkLst>
            <pc:docMk/>
            <pc:sldMk cId="397915152" sldId="270"/>
            <ac:spMk id="3" creationId="{8E7D64C0-F2AC-41CF-9ABA-E8F52B5A6EFD}"/>
          </ac:spMkLst>
        </pc:spChg>
      </pc:sldChg>
      <pc:sldChg chg="modSp new del mod">
        <pc:chgData name="승재 이" userId="1d7995c1-5f7c-4e08-b977-e3b2be4af101" providerId="ADAL" clId="{D832E348-F9D1-43B2-AAAD-CFC56557A8DE}" dt="2021-03-09T06:19:50.495" v="1622" actId="47"/>
        <pc:sldMkLst>
          <pc:docMk/>
          <pc:sldMk cId="1438512696" sldId="271"/>
        </pc:sldMkLst>
        <pc:spChg chg="mod">
          <ac:chgData name="승재 이" userId="1d7995c1-5f7c-4e08-b977-e3b2be4af101" providerId="ADAL" clId="{D832E348-F9D1-43B2-AAAD-CFC56557A8DE}" dt="2021-03-09T06:19:40.214" v="1587" actId="20577"/>
          <ac:spMkLst>
            <pc:docMk/>
            <pc:sldMk cId="1438512696" sldId="271"/>
            <ac:spMk id="2" creationId="{6FE44502-EE82-481E-9DA4-442BEE9BC886}"/>
          </ac:spMkLst>
        </pc:spChg>
        <pc:spChg chg="mod">
          <ac:chgData name="승재 이" userId="1d7995c1-5f7c-4e08-b977-e3b2be4af101" providerId="ADAL" clId="{D832E348-F9D1-43B2-AAAD-CFC56557A8DE}" dt="2021-03-09T06:19:47.526" v="1621" actId="20577"/>
          <ac:spMkLst>
            <pc:docMk/>
            <pc:sldMk cId="1438512696" sldId="271"/>
            <ac:spMk id="3" creationId="{800C8DEF-5AE1-481C-86BA-C750A9EEFB63}"/>
          </ac:spMkLst>
        </pc:spChg>
      </pc:sldChg>
      <pc:sldChg chg="modSp new mod">
        <pc:chgData name="승재 이" userId="1d7995c1-5f7c-4e08-b977-e3b2be4af101" providerId="ADAL" clId="{D832E348-F9D1-43B2-AAAD-CFC56557A8DE}" dt="2021-03-09T07:14:44.553" v="1749" actId="20577"/>
        <pc:sldMkLst>
          <pc:docMk/>
          <pc:sldMk cId="2818479010" sldId="271"/>
        </pc:sldMkLst>
        <pc:spChg chg="mod">
          <ac:chgData name="승재 이" userId="1d7995c1-5f7c-4e08-b977-e3b2be4af101" providerId="ADAL" clId="{D832E348-F9D1-43B2-AAAD-CFC56557A8DE}" dt="2021-03-09T07:14:44.553" v="1749" actId="20577"/>
          <ac:spMkLst>
            <pc:docMk/>
            <pc:sldMk cId="2818479010" sldId="271"/>
            <ac:spMk id="2" creationId="{4CFFDDA1-F02F-441A-BB7E-8FEDA4413144}"/>
          </ac:spMkLst>
        </pc:spChg>
        <pc:spChg chg="mod">
          <ac:chgData name="승재 이" userId="1d7995c1-5f7c-4e08-b977-e3b2be4af101" providerId="ADAL" clId="{D832E348-F9D1-43B2-AAAD-CFC56557A8DE}" dt="2021-03-09T07:14:37.015" v="1727"/>
          <ac:spMkLst>
            <pc:docMk/>
            <pc:sldMk cId="2818479010" sldId="271"/>
            <ac:spMk id="3" creationId="{0C43074E-14EB-4F59-A457-A62F6A8A70C7}"/>
          </ac:spMkLst>
        </pc:spChg>
      </pc:sldChg>
      <pc:sldChg chg="modSp new mod">
        <pc:chgData name="승재 이" userId="1d7995c1-5f7c-4e08-b977-e3b2be4af101" providerId="ADAL" clId="{D832E348-F9D1-43B2-AAAD-CFC56557A8DE}" dt="2021-03-09T07:16:21.918" v="1778"/>
        <pc:sldMkLst>
          <pc:docMk/>
          <pc:sldMk cId="2772547806" sldId="272"/>
        </pc:sldMkLst>
        <pc:spChg chg="mod">
          <ac:chgData name="승재 이" userId="1d7995c1-5f7c-4e08-b977-e3b2be4af101" providerId="ADAL" clId="{D832E348-F9D1-43B2-AAAD-CFC56557A8DE}" dt="2021-03-09T07:16:12.732" v="1759" actId="20577"/>
          <ac:spMkLst>
            <pc:docMk/>
            <pc:sldMk cId="2772547806" sldId="272"/>
            <ac:spMk id="2" creationId="{5C08B267-FC81-4B04-86BB-77482E4DB724}"/>
          </ac:spMkLst>
        </pc:spChg>
        <pc:spChg chg="mod">
          <ac:chgData name="승재 이" userId="1d7995c1-5f7c-4e08-b977-e3b2be4af101" providerId="ADAL" clId="{D832E348-F9D1-43B2-AAAD-CFC56557A8DE}" dt="2021-03-09T07:16:21.918" v="1778"/>
          <ac:spMkLst>
            <pc:docMk/>
            <pc:sldMk cId="2772547806" sldId="272"/>
            <ac:spMk id="3" creationId="{0FF00348-B534-4E21-88C8-A17402B6417B}"/>
          </ac:spMkLst>
        </pc:spChg>
      </pc:sldChg>
      <pc:sldChg chg="modSp new mod">
        <pc:chgData name="승재 이" userId="1d7995c1-5f7c-4e08-b977-e3b2be4af101" providerId="ADAL" clId="{D832E348-F9D1-43B2-AAAD-CFC56557A8DE}" dt="2021-03-09T07:26:38.099" v="1799" actId="20577"/>
        <pc:sldMkLst>
          <pc:docMk/>
          <pc:sldMk cId="1043422140" sldId="273"/>
        </pc:sldMkLst>
        <pc:spChg chg="mod">
          <ac:chgData name="승재 이" userId="1d7995c1-5f7c-4e08-b977-e3b2be4af101" providerId="ADAL" clId="{D832E348-F9D1-43B2-AAAD-CFC56557A8DE}" dt="2021-03-09T07:26:38.099" v="1799" actId="20577"/>
          <ac:spMkLst>
            <pc:docMk/>
            <pc:sldMk cId="1043422140" sldId="273"/>
            <ac:spMk id="2" creationId="{1843C19E-70EE-4178-9D30-67ACD27B8D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CF2C3-347F-4D2B-89E4-714B4CCF5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945EC-C6E7-4C82-A51E-E9670A974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ABB3E-3ACF-410B-8961-CEF852A7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61F78-54FB-4C32-B229-DEDA7114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DA86-B3E3-4D67-9102-EABD5977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1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259A-BBE7-4E24-AB42-7A905601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199F9C-9453-46D2-B61B-F58255146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F297F-03FE-4835-A0AB-F8BA09FC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E6C6-ABE2-4881-9EFB-2B8A822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46983-259E-40C9-96E1-4E679470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53A72-4192-4D17-8E9B-07A2B5AF0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3C6E0-3697-4BFC-B9FC-99C0B54FC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8B758-C1FF-4C7B-983B-F30840D3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E220A-A6DA-4207-954E-E30907BB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67CC-848F-4E09-9CA0-E5DBD137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3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8C977-9A5B-4060-A45F-34CF0D88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0E276-7E68-44FB-9727-859CE19E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36888-D581-4F04-9F89-7F35BAF1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4DC78-FB13-4EAE-9FAF-E96211A6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89655-757B-44A6-ACD3-C03C1976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7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73318-C916-47DC-A2F4-127515B9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03439-4AB8-4D5E-9CA8-66F17595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C45B9-FAB1-43F2-8FF2-EB3F6C4A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64381-8A30-48DA-8EAF-BFC802F9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81BEC-141F-4CBF-92DB-8ECA5C3C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9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F51B5-9D0A-47A0-8128-EBAC5B2A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47898-0A70-4413-9A9B-2B2DF75F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63A2B-484F-4973-9DA7-CB8396BD0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3BC86-C8A0-42EF-B25C-679064AA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B3DD02-58DC-498B-BB79-46EED0D3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9A1D9-0416-4557-A0F8-AA281C6F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DADAD-87C2-4481-8D79-BA1DF2F7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F5A35-4DD6-49D5-82B6-46CF508CC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7B354-6350-4122-81A9-6B9CCE78C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7767BD-6DD7-419E-9DE2-B7A1D544B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CFA776-FF1B-4E67-999A-B6DDA327A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DF95A7-A419-44BF-B4EE-F3F54F2C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3833EA-2419-49CF-AE63-DB117F2B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BAC897-A68F-46A8-BFD7-C95B8639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3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89A3B-D665-4E15-994D-8DD09647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C86781-571A-470F-83CE-262BCF77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DB9457-E733-4140-BE81-6B18FA94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DDE71-7207-4C6A-BFEC-4A4BD85E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9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7A0336-3D2D-49A2-9E4A-8E126E28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C4738E-58F7-4016-8B1B-C6D93DD3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B0B4D-C570-46D0-8BF9-47328718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522BC-FC86-4509-A7A6-20DE28B0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DEF21-8108-471A-B96C-B96BFBD5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70BE5C-2F2D-4FC2-8DB3-808D6C00A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B7A79-1B32-4AAD-A591-6A8DBD8F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F4FB8-B94E-478E-8A0B-548B7902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8AF82-45E4-41AF-9373-41C40D92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4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5E3A-ADDD-41C6-9FCA-62CD1DB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A18789-627A-4111-AD5E-E305AD00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017CD-1445-4378-BEE8-5A133442E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F1BA6-80BB-48E5-8C62-DDB4D284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9C5AF-D323-411A-A3E3-FABA6C07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F5AAD-C273-4300-A27B-B72F4E70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2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C4A7C-099D-44E4-88AE-641446B5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B7E0F-50E9-46DC-B97E-64A13608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4F284-2A12-4807-A3B2-7C4C8F171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C446-25EE-4815-8EE7-1EE2B7509F6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12665-8C98-4E3B-80AE-93F7739C3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E538E-1E35-4910-A556-1C3022BAE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22FD-71EE-4A1F-89DC-76A598994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1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A10D0-AC22-4787-ADF4-7594AF289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SKKU-NPC</a:t>
            </a:r>
            <a:br>
              <a:rPr lang="en-US" altLang="ko-KR" dirty="0"/>
            </a:br>
            <a:r>
              <a:rPr lang="ko-KR" altLang="en-US" dirty="0"/>
              <a:t>알고리즘 </a:t>
            </a:r>
            <a:r>
              <a:rPr lang="ko-KR" altLang="en-US" dirty="0" err="1"/>
              <a:t>중급반</a:t>
            </a:r>
            <a:r>
              <a:rPr lang="ko-KR" altLang="en-US" dirty="0"/>
              <a:t>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0E09E9-7D68-46D9-9C70-4E09FD7A8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이승재</a:t>
            </a:r>
          </a:p>
        </p:txBody>
      </p:sp>
    </p:spTree>
    <p:extLst>
      <p:ext uri="{BB962C8B-B14F-4D97-AF65-F5344CB8AC3E}">
        <p14:creationId xmlns:p14="http://schemas.microsoft.com/office/powerpoint/2010/main" val="174235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4359B-01F2-40CD-976C-7FB85856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Complexity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38161-473B-4C9F-9D36-B21CDDBC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altLang="ko-K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=0, j=0;i&lt;n;++</a:t>
            </a:r>
            <a:r>
              <a:rPr lang="en-US" altLang="ko-K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    for (;j&lt;</a:t>
            </a:r>
            <a:r>
              <a:rPr lang="en-US" altLang="ko-K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;++j)</a:t>
            </a:r>
          </a:p>
        </p:txBody>
      </p:sp>
    </p:spTree>
    <p:extLst>
      <p:ext uri="{BB962C8B-B14F-4D97-AF65-F5344CB8AC3E}">
        <p14:creationId xmlns:p14="http://schemas.microsoft.com/office/powerpoint/2010/main" val="33832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ED46-5CC8-4348-AAFC-449B74C2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Complexity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25796-4F40-4F96-98D6-0108A19C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void f(int l, int r)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if (l &gt;= r) return;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int mid = (l + r) / 2;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f(l, mid);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f(mid + 1, r);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0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90714-8B1F-468B-975E-144269D6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Complexity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A485F-3737-4A20-B5A5-4087A2F8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void f(int l, int r)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if (l &gt;= r) return;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int mid = (l + r) / 2;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f(l, mid);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f(mid + 1, r);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for (int </a:t>
            </a:r>
            <a:r>
              <a:rPr lang="en-US" altLang="ko-KR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= l; </a:t>
            </a:r>
            <a:r>
              <a:rPr lang="en-US" altLang="ko-KR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&lt;=r; ++</a:t>
            </a:r>
            <a:r>
              <a:rPr lang="en-US" altLang="ko-KR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75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3C19E-70EE-4178-9D30-67ACD27B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1e8 ~ 1</a:t>
            </a:r>
            <a:r>
              <a:rPr lang="ko-KR" altLang="en-US" dirty="0"/>
              <a:t>초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FF06A-3E21-49B2-8985-BA8ADEE1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2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C2025-BC3F-4C93-B016-F74E2E92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구성적</a:t>
            </a:r>
            <a:r>
              <a:rPr lang="en-US" altLang="ko-KR" dirty="0"/>
              <a:t>, </a:t>
            </a:r>
            <a:r>
              <a:rPr lang="ko-KR" altLang="en-US" dirty="0" err="1"/>
              <a:t>에드훅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28AEE-1E7F-4146-8B15-43C083F5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이거 </a:t>
            </a:r>
            <a:r>
              <a:rPr lang="en-US" altLang="ko-KR" dirty="0"/>
              <a:t>3</a:t>
            </a:r>
            <a:r>
              <a:rPr lang="ko-KR" altLang="en-US" dirty="0"/>
              <a:t>개는 차이점이 </a:t>
            </a:r>
            <a:r>
              <a:rPr lang="ko-KR" altLang="en-US" dirty="0" err="1"/>
              <a:t>뭔가요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just guess!</a:t>
            </a:r>
          </a:p>
          <a:p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전략이 통하지 않을까</a:t>
            </a:r>
            <a:r>
              <a:rPr lang="en-US" altLang="ko-KR" dirty="0"/>
              <a:t>? =&gt; </a:t>
            </a:r>
            <a:r>
              <a:rPr lang="ko-KR" altLang="en-US" dirty="0"/>
              <a:t>충분조건</a:t>
            </a:r>
            <a:r>
              <a:rPr lang="en-US" altLang="ko-KR" dirty="0"/>
              <a:t>?, </a:t>
            </a:r>
            <a:r>
              <a:rPr lang="ko-KR" altLang="en-US" dirty="0"/>
              <a:t>필요조건</a:t>
            </a:r>
            <a:r>
              <a:rPr lang="en-US" altLang="ko-KR" dirty="0"/>
              <a:t>?</a:t>
            </a:r>
          </a:p>
          <a:p>
            <a:r>
              <a:rPr lang="en-US" altLang="ko-KR" strike="sngStrike" dirty="0"/>
              <a:t>while(not ac) submit;</a:t>
            </a:r>
          </a:p>
          <a:p>
            <a:r>
              <a:rPr lang="en-US" altLang="ko-KR" strike="sngStrike" dirty="0"/>
              <a:t>(Wrong answer on pretest 7) * 10</a:t>
            </a:r>
          </a:p>
        </p:txBody>
      </p:sp>
    </p:spTree>
    <p:extLst>
      <p:ext uri="{BB962C8B-B14F-4D97-AF65-F5344CB8AC3E}">
        <p14:creationId xmlns:p14="http://schemas.microsoft.com/office/powerpoint/2010/main" val="110613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FDDA1-F02F-441A-BB7E-8FEDA441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3074E-14EB-4F59-A457-A62F6A8A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icpc.me/20921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47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B267-FC81-4B04-86BB-77482E4D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00348-B534-4E21-88C8-A17402B6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icpc.me/1080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5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7249-1040-4499-9B7B-20513D40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1C363-37B0-45EB-89F6-F01709FF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업적</a:t>
            </a:r>
            <a:endParaRPr lang="en-US" altLang="ko-KR" dirty="0"/>
          </a:p>
          <a:p>
            <a:r>
              <a:rPr lang="en-US" altLang="ko-KR" dirty="0" err="1"/>
              <a:t>Scpc</a:t>
            </a:r>
            <a:r>
              <a:rPr lang="en-US" altLang="ko-KR" dirty="0"/>
              <a:t> 5</a:t>
            </a:r>
            <a:r>
              <a:rPr lang="ko-KR" altLang="en-US" dirty="0"/>
              <a:t>등상</a:t>
            </a:r>
            <a:r>
              <a:rPr lang="en-US" altLang="ko-KR" dirty="0"/>
              <a:t> (</a:t>
            </a:r>
            <a:r>
              <a:rPr lang="ko-KR" altLang="en-US" dirty="0"/>
              <a:t>멤버십 </a:t>
            </a:r>
            <a:r>
              <a:rPr lang="en-US" altLang="ko-KR" dirty="0"/>
              <a:t>21</a:t>
            </a:r>
            <a:r>
              <a:rPr lang="ko-KR" altLang="en-US" dirty="0"/>
              <a:t>년도</a:t>
            </a:r>
            <a:r>
              <a:rPr lang="en-US" altLang="ko-KR" dirty="0"/>
              <a:t>-1</a:t>
            </a:r>
            <a:r>
              <a:rPr lang="ko-KR" altLang="en-US" dirty="0"/>
              <a:t>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Shake 2</a:t>
            </a:r>
            <a:r>
              <a:rPr lang="ko-KR" altLang="en-US" dirty="0"/>
              <a:t>등상</a:t>
            </a:r>
            <a:endParaRPr lang="en-US" altLang="ko-KR" dirty="0"/>
          </a:p>
          <a:p>
            <a:r>
              <a:rPr lang="ko-KR" altLang="en-US" dirty="0" err="1"/>
              <a:t>정올</a:t>
            </a:r>
            <a:r>
              <a:rPr lang="ko-KR" altLang="en-US" dirty="0"/>
              <a:t> 예선 은상</a:t>
            </a:r>
            <a:r>
              <a:rPr lang="en-US" altLang="ko-KR" dirty="0"/>
              <a:t> (</a:t>
            </a:r>
            <a:r>
              <a:rPr lang="ko-KR" altLang="en-US" dirty="0" err="1"/>
              <a:t>과고</a:t>
            </a:r>
            <a:r>
              <a:rPr lang="ko-KR" altLang="en-US" dirty="0"/>
              <a:t> 포함 동상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코포</a:t>
            </a:r>
            <a:r>
              <a:rPr lang="ko-KR" altLang="en-US" dirty="0"/>
              <a:t> </a:t>
            </a:r>
            <a:r>
              <a:rPr lang="en-US" altLang="ko-KR" dirty="0"/>
              <a:t>2240 (</a:t>
            </a:r>
            <a:r>
              <a:rPr lang="ko-KR" altLang="en-US" dirty="0"/>
              <a:t>오렌지 </a:t>
            </a:r>
            <a:r>
              <a:rPr lang="ko-KR" altLang="en-US" dirty="0" err="1"/>
              <a:t>존버중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1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9ACA2A-17E3-4F6B-AA73-6D9C2240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조별 토론 수업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70286-999F-4BBD-9489-BE742DDA3881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팀장 역할</a:t>
            </a:r>
            <a:r>
              <a:rPr lang="en-US" altLang="ko-KR" sz="2000"/>
              <a:t>: </a:t>
            </a:r>
            <a:r>
              <a:rPr lang="ko-KR" altLang="en-US" sz="2000"/>
              <a:t>미팅 열기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E8F3F8BB-9757-4060-8676-493E453B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043251"/>
              </p:ext>
            </p:extLst>
          </p:nvPr>
        </p:nvGraphicFramePr>
        <p:xfrm>
          <a:off x="835154" y="3306338"/>
          <a:ext cx="10515600" cy="2097015"/>
        </p:xfrm>
        <a:graphic>
          <a:graphicData uri="http://schemas.openxmlformats.org/drawingml/2006/table">
            <a:tbl>
              <a:tblPr firstRow="1" bandRow="1"/>
              <a:tblGrid>
                <a:gridCol w="1051560">
                  <a:extLst>
                    <a:ext uri="{9D8B030D-6E8A-4147-A177-3AD203B41FA5}">
                      <a16:colId xmlns:a16="http://schemas.microsoft.com/office/drawing/2014/main" val="15013790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692591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129605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189225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349707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785122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4771497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837783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984629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51268252"/>
                    </a:ext>
                  </a:extLst>
                </a:gridCol>
              </a:tblGrid>
              <a:tr h="41940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팀 </a:t>
                      </a:r>
                      <a:r>
                        <a:rPr lang="en-US" altLang="ko-KR" sz="2200">
                          <a:effectLst/>
                        </a:rPr>
                        <a:t>1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팀 </a:t>
                      </a:r>
                      <a:r>
                        <a:rPr lang="en-US" altLang="ko-KR" sz="2200">
                          <a:effectLst/>
                        </a:rPr>
                        <a:t>2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팀 </a:t>
                      </a:r>
                      <a:r>
                        <a:rPr lang="en-US" altLang="ko-KR" sz="2200">
                          <a:effectLst/>
                        </a:rPr>
                        <a:t>3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팀 </a:t>
                      </a:r>
                      <a:r>
                        <a:rPr lang="en-US" altLang="ko-KR" sz="2200">
                          <a:effectLst/>
                        </a:rPr>
                        <a:t>4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팀 </a:t>
                      </a:r>
                      <a:r>
                        <a:rPr lang="en-US" altLang="ko-KR" sz="2200">
                          <a:effectLst/>
                        </a:rPr>
                        <a:t>5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팀 </a:t>
                      </a:r>
                      <a:r>
                        <a:rPr lang="en-US" altLang="ko-KR" sz="2200">
                          <a:effectLst/>
                        </a:rPr>
                        <a:t>6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팀 </a:t>
                      </a:r>
                      <a:r>
                        <a:rPr lang="en-US" altLang="ko-KR" sz="2200">
                          <a:effectLst/>
                        </a:rPr>
                        <a:t>7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팀 </a:t>
                      </a:r>
                      <a:r>
                        <a:rPr lang="en-US" altLang="ko-KR" sz="2200">
                          <a:effectLst/>
                        </a:rPr>
                        <a:t>8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팀 </a:t>
                      </a:r>
                      <a:r>
                        <a:rPr lang="en-US" altLang="ko-KR" sz="2200">
                          <a:effectLst/>
                        </a:rPr>
                        <a:t>9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팀 </a:t>
                      </a:r>
                      <a:r>
                        <a:rPr lang="en-US" altLang="ko-KR" sz="2200">
                          <a:effectLst/>
                        </a:rPr>
                        <a:t>10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500823"/>
                  </a:ext>
                </a:extLst>
              </a:tr>
              <a:tr h="41940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최영주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김휘원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장원령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최지훤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하솔비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이윤성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장미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이규민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박재성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김주영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38388"/>
                  </a:ext>
                </a:extLst>
              </a:tr>
              <a:tr h="41940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김학산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차현묵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박수현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차선제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조영진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성보경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남승민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김지훈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조영민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신정환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88399"/>
                  </a:ext>
                </a:extLst>
              </a:tr>
              <a:tr h="41940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김민겸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고민채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김규진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한규민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김기수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하지민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이미소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한채정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이동욱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이병헌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048215"/>
                  </a:ext>
                </a:extLst>
              </a:tr>
              <a:tr h="41940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이원규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성효제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장이준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박경태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박민서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박지원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민경환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200">
                          <a:effectLst/>
                        </a:rPr>
                        <a:t>안리아</a:t>
                      </a: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2200">
                        <a:effectLst/>
                      </a:endParaRP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2200">
                        <a:effectLst/>
                      </a:endParaRPr>
                    </a:p>
                  </a:txBody>
                  <a:tcPr marL="34340" marR="34340" marT="22893" marB="228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5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BF2EE-E1BD-418E-A800-7984F9B8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7E9E6-3B73-4E9B-8BF3-DABC85D5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1. Time Complexity &amp; </a:t>
            </a:r>
            <a:r>
              <a:rPr lang="ko-KR" altLang="en-US" sz="2500" b="0" i="0" u="none" strike="noStrike" dirty="0" err="1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구성적인에드훅을그리디하게</a:t>
            </a:r>
            <a:endParaRPr lang="ko-KR" altLang="en-US" sz="25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2. Divide and Conquer</a:t>
            </a:r>
            <a:endParaRPr lang="en-US" altLang="ko-KR" sz="25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o-KR" altLang="en-US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문제 풀기</a:t>
            </a: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ko-KR" altLang="en-US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연습 대회</a:t>
            </a: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25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4. parametric search</a:t>
            </a:r>
            <a:endParaRPr lang="en-US" altLang="ko-KR" sz="25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5. dynamic Programming</a:t>
            </a:r>
            <a:endParaRPr lang="en-US" altLang="ko-KR" sz="25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ko-KR" altLang="en-US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문제 풀기</a:t>
            </a: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ko-KR" altLang="en-US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연습 대회</a:t>
            </a: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25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en-US" altLang="ko-KR" sz="2500" b="0" i="0" u="none" strike="noStrike" dirty="0" err="1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dfs</a:t>
            </a: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altLang="ko-KR" sz="2500" b="0" i="0" u="none" strike="noStrike" dirty="0" err="1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dfsTree</a:t>
            </a:r>
            <a:endParaRPr lang="en-US" altLang="ko-KR" sz="25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8. Bitmask</a:t>
            </a:r>
            <a:endParaRPr lang="en-US" altLang="ko-KR" sz="25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9. </a:t>
            </a:r>
            <a:r>
              <a:rPr lang="ko-KR" altLang="en-US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문제 풀기</a:t>
            </a: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ko-KR" altLang="en-US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연습 대회</a:t>
            </a:r>
            <a:r>
              <a:rPr lang="en-US" altLang="ko-KR" sz="25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2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168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11D53-587B-4519-A24D-59A2DAB7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solve 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5217C-6FF7-43F8-94CB-8D0A78D3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https://en.wikipedia.org/wiki/How_to_Solve_It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74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B827E-55B7-4F72-8DF5-CA90D7B5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사이트는 </a:t>
            </a:r>
            <a:r>
              <a:rPr lang="en-US" altLang="ko-KR" dirty="0"/>
              <a:t>“</a:t>
            </a:r>
            <a:r>
              <a:rPr lang="ko-KR" altLang="en-US" dirty="0"/>
              <a:t>무료</a:t>
            </a:r>
            <a:r>
              <a:rPr lang="en-US" altLang="ko-KR" dirty="0"/>
              <a:t>“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D64C0-F2AC-41CF-9ABA-E8F52B5A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solved.ac (</a:t>
            </a:r>
            <a:r>
              <a:rPr lang="ko-KR" altLang="en-US" dirty="0"/>
              <a:t>중요도 </a:t>
            </a:r>
            <a:r>
              <a:rPr lang="en-US" altLang="ko-KR" dirty="0"/>
              <a:t>100)</a:t>
            </a:r>
          </a:p>
          <a:p>
            <a:r>
              <a:rPr lang="en-US" altLang="ko-KR" dirty="0"/>
              <a:t>codeforces.com (</a:t>
            </a:r>
            <a:r>
              <a:rPr lang="ko-KR" altLang="en-US" dirty="0"/>
              <a:t>중요도 </a:t>
            </a:r>
            <a:r>
              <a:rPr lang="en-US" altLang="ko-KR" dirty="0"/>
              <a:t>99)</a:t>
            </a:r>
          </a:p>
          <a:p>
            <a:r>
              <a:rPr lang="en-US" altLang="ko-KR" dirty="0"/>
              <a:t>atcoder.jp (</a:t>
            </a:r>
            <a:r>
              <a:rPr lang="ko-KR" altLang="en-US" dirty="0"/>
              <a:t>중요도 </a:t>
            </a:r>
            <a:r>
              <a:rPr lang="en-US" altLang="ko-KR" dirty="0"/>
              <a:t>99)</a:t>
            </a:r>
          </a:p>
        </p:txBody>
      </p:sp>
    </p:spTree>
    <p:extLst>
      <p:ext uri="{BB962C8B-B14F-4D97-AF65-F5344CB8AC3E}">
        <p14:creationId xmlns:p14="http://schemas.microsoft.com/office/powerpoint/2010/main" val="39791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2B88F-FD23-4351-848A-87E22B13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Complexity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AA1D8-4F73-43D7-AF78-46EAB5C7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시간이 얼마나 걸릴까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963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2B88F-FD23-4351-848A-87E22B13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Complexity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AA1D8-4F73-43D7-AF78-46EAB5C7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altLang="ko-K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=0;i&lt;n;++</a:t>
            </a:r>
            <a:r>
              <a:rPr lang="en-US" altLang="ko-K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    for (int j=0;j&lt;n;++j)</a:t>
            </a:r>
          </a:p>
        </p:txBody>
      </p:sp>
    </p:spTree>
    <p:extLst>
      <p:ext uri="{BB962C8B-B14F-4D97-AF65-F5344CB8AC3E}">
        <p14:creationId xmlns:p14="http://schemas.microsoft.com/office/powerpoint/2010/main" val="35960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ED46-5CC8-4348-AAFC-449B74C2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Complexity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25796-4F40-4F96-98D6-0108A19C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altLang="ko-K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=0;i&lt;</a:t>
            </a:r>
            <a:r>
              <a:rPr lang="en-US" altLang="ko-K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n;i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&lt;&lt;=1)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    for (int j=0;j&lt;n;++j)</a:t>
            </a:r>
          </a:p>
        </p:txBody>
      </p:sp>
    </p:spTree>
    <p:extLst>
      <p:ext uri="{BB962C8B-B14F-4D97-AF65-F5344CB8AC3E}">
        <p14:creationId xmlns:p14="http://schemas.microsoft.com/office/powerpoint/2010/main" val="318993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521</Words>
  <Application>Microsoft Office PowerPoint</Application>
  <PresentationFormat>와이드스크린</PresentationFormat>
  <Paragraphs>114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SKKU-NPC 알고리즘 중급반 스터디</vt:lpstr>
      <vt:lpstr>내 소개</vt:lpstr>
      <vt:lpstr>조별 토론 수업</vt:lpstr>
      <vt:lpstr>스터디 일정</vt:lpstr>
      <vt:lpstr>how to solve it</vt:lpstr>
      <vt:lpstr>이 사이트는 “무료“ 입니다.</vt:lpstr>
      <vt:lpstr>Time Complexity</vt:lpstr>
      <vt:lpstr>Time Complexity </vt:lpstr>
      <vt:lpstr>Time Complexity </vt:lpstr>
      <vt:lpstr>Time Complexity </vt:lpstr>
      <vt:lpstr>Time Complexity </vt:lpstr>
      <vt:lpstr>Time Complexity</vt:lpstr>
      <vt:lpstr>1e8 ~ 1초?</vt:lpstr>
      <vt:lpstr>구성적, 에드훅, 그리디</vt:lpstr>
      <vt:lpstr>연습 1</vt:lpstr>
      <vt:lpstr>연습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승재</dc:creator>
  <cp:lastModifiedBy>이 승재</cp:lastModifiedBy>
  <cp:revision>1</cp:revision>
  <dcterms:created xsi:type="dcterms:W3CDTF">2021-03-09T04:54:28Z</dcterms:created>
  <dcterms:modified xsi:type="dcterms:W3CDTF">2021-03-09T08:43:57Z</dcterms:modified>
</cp:coreProperties>
</file>