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61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401" userDrawn="1">
          <p15:clr>
            <a:srgbClr val="A4A3A4"/>
          </p15:clr>
        </p15:guide>
        <p15:guide id="6" orient="horz" pos="4110" userDrawn="1">
          <p15:clr>
            <a:srgbClr val="A4A3A4"/>
          </p15:clr>
        </p15:guide>
        <p15:guide id="20" pos="257" userDrawn="1">
          <p15:clr>
            <a:srgbClr val="A4A3A4"/>
          </p15:clr>
        </p15:guide>
        <p15:guide id="21" orient="horz" pos="595" userDrawn="1">
          <p15:clr>
            <a:srgbClr val="A4A3A4"/>
          </p15:clr>
        </p15:guide>
        <p15:guide id="22" orient="horz" pos="709" userDrawn="1">
          <p15:clr>
            <a:srgbClr val="A4A3A4"/>
          </p15:clr>
        </p15:guide>
        <p15:guide id="23" orient="horz" pos="3838" userDrawn="1">
          <p15:clr>
            <a:srgbClr val="A4A3A4"/>
          </p15:clr>
        </p15:guide>
        <p15:guide id="24" orient="horz" pos="935" userDrawn="1">
          <p15:clr>
            <a:srgbClr val="A4A3A4"/>
          </p15:clr>
        </p15:guide>
        <p15:guide id="25" orient="horz" pos="11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ding Works" initials="A" lastIdx="1" clrIdx="0">
    <p:extLst>
      <p:ext uri="{19B8F6BF-5375-455C-9EA6-DF929625EA0E}">
        <p15:presenceInfo xmlns:p15="http://schemas.microsoft.com/office/powerpoint/2012/main" userId="Coding Work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5208"/>
    <a:srgbClr val="934BC9"/>
    <a:srgbClr val="FEFFF9"/>
    <a:srgbClr val="1E1E1E"/>
    <a:srgbClr val="252525"/>
    <a:srgbClr val="FFFFFF"/>
    <a:srgbClr val="E54435"/>
    <a:srgbClr val="D1D5DB"/>
    <a:srgbClr val="FFC000"/>
    <a:srgbClr val="F5B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58" autoAdjust="0"/>
    <p:restoredTop sz="97208" autoAdjust="0"/>
  </p:normalViewPr>
  <p:slideViewPr>
    <p:cSldViewPr snapToGrid="0" showGuides="1">
      <p:cViewPr varScale="1">
        <p:scale>
          <a:sx n="115" d="100"/>
          <a:sy n="115" d="100"/>
        </p:scale>
        <p:origin x="774" y="114"/>
      </p:cViewPr>
      <p:guideLst>
        <p:guide pos="7401"/>
        <p:guide orient="horz" pos="4110"/>
        <p:guide pos="257"/>
        <p:guide orient="horz" pos="595"/>
        <p:guide orient="horz" pos="709"/>
        <p:guide orient="horz" pos="3838"/>
        <p:guide orient="horz" pos="935"/>
        <p:guide orient="horz" pos="1117"/>
      </p:guideLst>
    </p:cSldViewPr>
  </p:slideViewPr>
  <p:outlineViewPr>
    <p:cViewPr>
      <p:scale>
        <a:sx n="33" d="100"/>
        <a:sy n="33" d="100"/>
      </p:scale>
      <p:origin x="0" y="-21396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7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6800D-47B1-4D2D-830B-511C04FD80BC}" type="datetimeFigureOut">
              <a:rPr lang="ko-KR" altLang="en-US" smtClean="0"/>
              <a:t>2024-08-25-Sunday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88D81-7183-462F-9E91-A3A0E8C4D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5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FE609-4A56-4620-9E04-CAE4CDD65A6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10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learn.com/users/@codingworks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6" name="직사각형 15">
            <a:hlinkClick r:id="rId2"/>
          </p:cNvPr>
          <p:cNvSpPr/>
          <p:nvPr userDrawn="1"/>
        </p:nvSpPr>
        <p:spPr>
          <a:xfrm>
            <a:off x="7477490" y="1359244"/>
            <a:ext cx="1989694" cy="249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072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6DD2-5B00-41B6-9888-BD1A9F0C7363}" type="datetimeFigureOut">
              <a:rPr lang="ko-KR" altLang="en-US" smtClean="0"/>
              <a:t>2024-08-25-Sunday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D861-6E25-4EC3-A682-BAC32090E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65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6DD2-5B00-41B6-9888-BD1A9F0C7363}" type="datetimeFigureOut">
              <a:rPr lang="ko-KR" altLang="en-US" smtClean="0"/>
              <a:t>2024-08-25-Sunday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D861-6E25-4EC3-A682-BAC32090E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6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6DD2-5B00-41B6-9888-BD1A9F0C7363}" type="datetimeFigureOut">
              <a:rPr lang="ko-KR" altLang="en-US" smtClean="0"/>
              <a:t>2024-08-25-Sunday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D861-6E25-4EC3-A682-BAC32090E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07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6DD2-5B00-41B6-9888-BD1A9F0C7363}" type="datetimeFigureOut">
              <a:rPr lang="ko-KR" altLang="en-US" smtClean="0"/>
              <a:t>2024-08-25-Sunday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D861-6E25-4EC3-A682-BAC32090E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4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6DD2-5B00-41B6-9888-BD1A9F0C7363}" type="datetimeFigureOut">
              <a:rPr lang="ko-KR" altLang="en-US" smtClean="0"/>
              <a:t>2024-08-25-Sunday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D861-6E25-4EC3-A682-BAC32090E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20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6DD2-5B00-41B6-9888-BD1A9F0C7363}" type="datetimeFigureOut">
              <a:rPr lang="ko-KR" altLang="en-US" smtClean="0"/>
              <a:t>2024-08-25-Sunday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D861-6E25-4EC3-A682-BAC32090E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13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6DD2-5B00-41B6-9888-BD1A9F0C7363}" type="datetimeFigureOut">
              <a:rPr lang="ko-KR" altLang="en-US" smtClean="0"/>
              <a:t>2024-08-25-Sunday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D861-6E25-4EC3-A682-BAC32090E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92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6DD2-5B00-41B6-9888-BD1A9F0C7363}" type="datetimeFigureOut">
              <a:rPr lang="ko-KR" altLang="en-US" smtClean="0"/>
              <a:t>2024-08-25-Sunday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D861-6E25-4EC3-A682-BAC32090E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97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6DD2-5B00-41B6-9888-BD1A9F0C7363}" type="datetimeFigureOut">
              <a:rPr lang="ko-KR" altLang="en-US" smtClean="0"/>
              <a:t>2024-08-25-Sunday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D861-6E25-4EC3-A682-BAC32090E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1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6DD2-5B00-41B6-9888-BD1A9F0C7363}" type="datetimeFigureOut">
              <a:rPr lang="ko-KR" altLang="en-US" smtClean="0"/>
              <a:t>2024-08-25-Sunday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DD861-6E25-4EC3-A682-BAC32090E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84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76DD2-5B00-41B6-9888-BD1A9F0C7363}" type="datetimeFigureOut">
              <a:rPr lang="ko-KR" altLang="en-US" smtClean="0"/>
              <a:t>2024-08-25-Sunday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DD861-6E25-4EC3-A682-BAC32090E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72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건물, 하늘, 시티이(가) 표시된 사진&#10;&#10;자동 생성된 설명">
            <a:extLst>
              <a:ext uri="{FF2B5EF4-FFF2-40B4-BE49-F238E27FC236}">
                <a16:creationId xmlns:a16="http://schemas.microsoft.com/office/drawing/2014/main" id="{FDC382F2-897B-1AD8-1718-8E6DC046C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66" y="553131"/>
            <a:ext cx="5253644" cy="2738396"/>
          </a:xfrm>
          <a:prstGeom prst="rect">
            <a:avLst/>
          </a:prstGeom>
        </p:spPr>
      </p:pic>
      <p:pic>
        <p:nvPicPr>
          <p:cNvPr id="5" name="그림 4" descr="텍스트, 하늘, 건물, 첨탑이(가) 표시된 사진&#10;&#10;자동 생성된 설명">
            <a:extLst>
              <a:ext uri="{FF2B5EF4-FFF2-40B4-BE49-F238E27FC236}">
                <a16:creationId xmlns:a16="http://schemas.microsoft.com/office/drawing/2014/main" id="{1257F36F-D930-584F-AD22-6703867A8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667" y="3657913"/>
            <a:ext cx="5253644" cy="27383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090F00-3CCB-16F6-F5F2-BF6D22A9CF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22434">
            <a:off x="617315" y="3349537"/>
            <a:ext cx="822036" cy="822036"/>
          </a:xfrm>
          <a:prstGeom prst="rect">
            <a:avLst/>
          </a:prstGeom>
        </p:spPr>
      </p:pic>
      <p:pic>
        <p:nvPicPr>
          <p:cNvPr id="8" name="그림 7" descr="텍스트, 휴대 전화, 휴대용 통신 장치, 통신 장치이(가) 표시된 사진&#10;&#10;자동 생성된 설명">
            <a:extLst>
              <a:ext uri="{FF2B5EF4-FFF2-40B4-BE49-F238E27FC236}">
                <a16:creationId xmlns:a16="http://schemas.microsoft.com/office/drawing/2014/main" id="{11D4AC7A-6096-147D-1B9F-0639ABAABA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9003" y="470139"/>
            <a:ext cx="2258513" cy="4154603"/>
          </a:xfrm>
          <a:prstGeom prst="rect">
            <a:avLst/>
          </a:prstGeom>
        </p:spPr>
      </p:pic>
      <p:pic>
        <p:nvPicPr>
          <p:cNvPr id="12" name="그림 11" descr="텍스트, 스크린샷, 휴대 전화, 통신 장치이(가) 표시된 사진&#10;&#10;자동 생성된 설명">
            <a:extLst>
              <a:ext uri="{FF2B5EF4-FFF2-40B4-BE49-F238E27FC236}">
                <a16:creationId xmlns:a16="http://schemas.microsoft.com/office/drawing/2014/main" id="{5DC6802D-FC09-6DD8-9C4A-F50157138E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3208" y="2243721"/>
            <a:ext cx="2258513" cy="41546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54735F5-2D88-0F4D-26BE-52CB4ECD34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8226" flipH="1">
            <a:off x="9158693" y="1511310"/>
            <a:ext cx="822036" cy="82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3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21550</TotalTime>
  <Words>1</Words>
  <Application>Microsoft Office PowerPoint</Application>
  <PresentationFormat>와이드스크린</PresentationFormat>
  <Paragraphs>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퍼블리셔 개인 포트폴리오 홈페이지 제작 완벽 가이드(PDF)</dc:title>
  <dc:creator>Coding Works</dc:creator>
  <cp:lastModifiedBy>Coding Works</cp:lastModifiedBy>
  <cp:revision>7424</cp:revision>
  <dcterms:created xsi:type="dcterms:W3CDTF">2022-06-05T02:10:25Z</dcterms:created>
  <dcterms:modified xsi:type="dcterms:W3CDTF">2024-08-25T06:07:27Z</dcterms:modified>
</cp:coreProperties>
</file>