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7" autoAdjust="0"/>
    <p:restoredTop sz="94239" autoAdjust="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7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4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5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3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0E15-95CE-43B6-9C83-8D74C0E68606}" type="datetimeFigureOut">
              <a:rPr lang="ko-KR" altLang="en-US" smtClean="0"/>
              <a:t>2024-08-18-Sunday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F87E4-5B85-6837-C8D0-776B96BFE780}"/>
              </a:ext>
            </a:extLst>
          </p:cNvPr>
          <p:cNvSpPr/>
          <p:nvPr/>
        </p:nvSpPr>
        <p:spPr>
          <a:xfrm>
            <a:off x="479650" y="327702"/>
            <a:ext cx="7169658" cy="4158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실습하기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네이버 로그인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탭 메뉴 콘텐츠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 with HTML wireframe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7ADBE2C9-EC04-7F2A-B315-E947331F6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0" y="755370"/>
            <a:ext cx="4362657" cy="57749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F65053-9B1D-3869-F6AF-94D5B8B103F5}"/>
              </a:ext>
            </a:extLst>
          </p:cNvPr>
          <p:cNvSpPr/>
          <p:nvPr/>
        </p:nvSpPr>
        <p:spPr>
          <a:xfrm>
            <a:off x="545124" y="852854"/>
            <a:ext cx="4211514" cy="56774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791E5B-DECB-D3A9-CA0B-5A6B6F6773D1}"/>
              </a:ext>
            </a:extLst>
          </p:cNvPr>
          <p:cNvSpPr/>
          <p:nvPr/>
        </p:nvSpPr>
        <p:spPr>
          <a:xfrm>
            <a:off x="696267" y="962110"/>
            <a:ext cx="3946071" cy="547385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72A656-45B3-FB05-B0CB-A68608D78F41}"/>
              </a:ext>
            </a:extLst>
          </p:cNvPr>
          <p:cNvSpPr/>
          <p:nvPr/>
        </p:nvSpPr>
        <p:spPr>
          <a:xfrm>
            <a:off x="810567" y="1533610"/>
            <a:ext cx="3708680" cy="23789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5BC566-80D4-2483-20C5-FA2892FB64A8}"/>
              </a:ext>
            </a:extLst>
          </p:cNvPr>
          <p:cNvSpPr/>
          <p:nvPr/>
        </p:nvSpPr>
        <p:spPr>
          <a:xfrm>
            <a:off x="810567" y="3957309"/>
            <a:ext cx="3708680" cy="15749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496E3-E23F-E114-65A0-FF7AAFFA1886}"/>
              </a:ext>
            </a:extLst>
          </p:cNvPr>
          <p:cNvSpPr/>
          <p:nvPr/>
        </p:nvSpPr>
        <p:spPr>
          <a:xfrm>
            <a:off x="810567" y="4227040"/>
            <a:ext cx="3708680" cy="125056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B1B77-D509-3090-357C-C4FBE31EEE1C}"/>
              </a:ext>
            </a:extLst>
          </p:cNvPr>
          <p:cNvSpPr/>
          <p:nvPr/>
        </p:nvSpPr>
        <p:spPr>
          <a:xfrm>
            <a:off x="810567" y="5653454"/>
            <a:ext cx="3708680" cy="63641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DBFFC7-D716-A123-B688-1065CD4958EB}"/>
              </a:ext>
            </a:extLst>
          </p:cNvPr>
          <p:cNvSpPr/>
          <p:nvPr/>
        </p:nvSpPr>
        <p:spPr>
          <a:xfrm>
            <a:off x="924867" y="1682327"/>
            <a:ext cx="3295441" cy="383866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0341DE-85C5-7145-0317-1B7D4FB10E30}"/>
              </a:ext>
            </a:extLst>
          </p:cNvPr>
          <p:cNvSpPr/>
          <p:nvPr/>
        </p:nvSpPr>
        <p:spPr>
          <a:xfrm>
            <a:off x="924867" y="2163676"/>
            <a:ext cx="3295441" cy="1678561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65DE79-102A-4DAC-6A9B-63EF87A34408}"/>
              </a:ext>
            </a:extLst>
          </p:cNvPr>
          <p:cNvSpPr/>
          <p:nvPr/>
        </p:nvSpPr>
        <p:spPr>
          <a:xfrm>
            <a:off x="1141746" y="2215679"/>
            <a:ext cx="2779624" cy="747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DD289B-00AE-DB00-3F04-D98163E7C45F}"/>
              </a:ext>
            </a:extLst>
          </p:cNvPr>
          <p:cNvSpPr/>
          <p:nvPr/>
        </p:nvSpPr>
        <p:spPr>
          <a:xfrm>
            <a:off x="1141746" y="3002956"/>
            <a:ext cx="2779624" cy="258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EF57F8-B137-0E87-8548-37F78D68C880}"/>
              </a:ext>
            </a:extLst>
          </p:cNvPr>
          <p:cNvSpPr/>
          <p:nvPr/>
        </p:nvSpPr>
        <p:spPr>
          <a:xfrm>
            <a:off x="924867" y="5758961"/>
            <a:ext cx="3295441" cy="18402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102DDB-5ECE-A378-5D2F-A18FA8BB116C}"/>
              </a:ext>
            </a:extLst>
          </p:cNvPr>
          <p:cNvSpPr/>
          <p:nvPr/>
        </p:nvSpPr>
        <p:spPr>
          <a:xfrm>
            <a:off x="924867" y="6005146"/>
            <a:ext cx="3295441" cy="184029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92BBB47-F900-0186-FCB3-056D7100193D}"/>
              </a:ext>
            </a:extLst>
          </p:cNvPr>
          <p:cNvSpPr/>
          <p:nvPr/>
        </p:nvSpPr>
        <p:spPr>
          <a:xfrm>
            <a:off x="1198896" y="2246756"/>
            <a:ext cx="2625758" cy="32059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1137B2-0D7E-07D6-F472-F9A89053D394}"/>
              </a:ext>
            </a:extLst>
          </p:cNvPr>
          <p:cNvSpPr/>
          <p:nvPr/>
        </p:nvSpPr>
        <p:spPr>
          <a:xfrm>
            <a:off x="1198896" y="2619357"/>
            <a:ext cx="2625758" cy="2821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52CF2F1F-6503-4263-5AAD-20FBADBD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14029" r="5002" b="44861"/>
          <a:stretch/>
        </p:blipFill>
        <p:spPr>
          <a:xfrm>
            <a:off x="4870937" y="962110"/>
            <a:ext cx="3130741" cy="1964594"/>
          </a:xfrm>
          <a:prstGeom prst="rect">
            <a:avLst/>
          </a:prstGeom>
        </p:spPr>
      </p:pic>
      <p:pic>
        <p:nvPicPr>
          <p:cNvPr id="35" name="그림 34" descr="텍스트, 스크린샷, 웹 페이지, 폰트이(가) 표시된 사진&#10;&#10;자동 생성된 설명">
            <a:extLst>
              <a:ext uri="{FF2B5EF4-FFF2-40B4-BE49-F238E27FC236}">
                <a16:creationId xmlns:a16="http://schemas.microsoft.com/office/drawing/2014/main" id="{D0248752-7785-F588-B8D0-AB61C2C79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2" t="13342" r="3532" b="44861"/>
          <a:stretch/>
        </p:blipFill>
        <p:spPr>
          <a:xfrm>
            <a:off x="4897317" y="3037348"/>
            <a:ext cx="3182817" cy="1997414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FBCB08-6761-E28C-124A-3E3F421E8712}"/>
              </a:ext>
            </a:extLst>
          </p:cNvPr>
          <p:cNvSpPr/>
          <p:nvPr/>
        </p:nvSpPr>
        <p:spPr>
          <a:xfrm>
            <a:off x="5000779" y="1417901"/>
            <a:ext cx="2534230" cy="138684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9A5440-9C26-86DB-6E1C-D9F315522C60}"/>
              </a:ext>
            </a:extLst>
          </p:cNvPr>
          <p:cNvSpPr/>
          <p:nvPr/>
        </p:nvSpPr>
        <p:spPr>
          <a:xfrm>
            <a:off x="5000779" y="3533617"/>
            <a:ext cx="2534230" cy="138684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50A26D-7379-ECAF-261D-7653B53C5F55}"/>
              </a:ext>
            </a:extLst>
          </p:cNvPr>
          <p:cNvSpPr/>
          <p:nvPr/>
        </p:nvSpPr>
        <p:spPr>
          <a:xfrm>
            <a:off x="5110676" y="1478880"/>
            <a:ext cx="2327616" cy="36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496536-E1D5-2B70-D234-484D4C1D13F9}"/>
              </a:ext>
            </a:extLst>
          </p:cNvPr>
          <p:cNvSpPr/>
          <p:nvPr/>
        </p:nvSpPr>
        <p:spPr>
          <a:xfrm>
            <a:off x="5110676" y="3581012"/>
            <a:ext cx="2327616" cy="885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5FC26D-FA3C-6D0E-E32F-3F2B463A4CAE}"/>
              </a:ext>
            </a:extLst>
          </p:cNvPr>
          <p:cNvSpPr/>
          <p:nvPr/>
        </p:nvSpPr>
        <p:spPr>
          <a:xfrm>
            <a:off x="5110676" y="4577135"/>
            <a:ext cx="2327616" cy="2418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EB27551-750A-B6E4-20E7-BBFACB48F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494" y="962110"/>
            <a:ext cx="3714526" cy="49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야놀자 야체 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Coding Works</cp:lastModifiedBy>
  <cp:revision>20</cp:revision>
  <dcterms:created xsi:type="dcterms:W3CDTF">2022-05-20T02:05:49Z</dcterms:created>
  <dcterms:modified xsi:type="dcterms:W3CDTF">2024-08-18T05:34:26Z</dcterms:modified>
</cp:coreProperties>
</file>