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7" autoAdjust="0"/>
    <p:restoredTop sz="94239" autoAdjust="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F87E4-5B85-6837-C8D0-776B96BFE780}"/>
              </a:ext>
            </a:extLst>
          </p:cNvPr>
          <p:cNvSpPr/>
          <p:nvPr/>
        </p:nvSpPr>
        <p:spPr>
          <a:xfrm>
            <a:off x="479650" y="327702"/>
            <a:ext cx="6378350" cy="4158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실습하기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HTML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구조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(Shark World Login)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2519F-F9BD-6415-1702-281485BB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9" y="1075108"/>
            <a:ext cx="4211514" cy="52329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F65053-9B1D-3869-F6AF-94D5B8B103F5}"/>
              </a:ext>
            </a:extLst>
          </p:cNvPr>
          <p:cNvSpPr/>
          <p:nvPr/>
        </p:nvSpPr>
        <p:spPr>
          <a:xfrm>
            <a:off x="1059265" y="1440745"/>
            <a:ext cx="3196211" cy="4555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10B5E-43E4-D12E-07F9-D6722E52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32" y="1329570"/>
            <a:ext cx="2657093" cy="33743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9D37D-81BA-3B79-2B7C-2A67D67F1A1E}"/>
              </a:ext>
            </a:extLst>
          </p:cNvPr>
          <p:cNvSpPr/>
          <p:nvPr/>
        </p:nvSpPr>
        <p:spPr>
          <a:xfrm>
            <a:off x="1186515" y="1587799"/>
            <a:ext cx="2919493" cy="21401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92964E-808C-A07B-B093-439B99B0D472}"/>
              </a:ext>
            </a:extLst>
          </p:cNvPr>
          <p:cNvSpPr/>
          <p:nvPr/>
        </p:nvSpPr>
        <p:spPr>
          <a:xfrm>
            <a:off x="1186515" y="3833446"/>
            <a:ext cx="2919493" cy="15738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289630-F931-CAE7-E749-5DECE65E20C6}"/>
              </a:ext>
            </a:extLst>
          </p:cNvPr>
          <p:cNvSpPr/>
          <p:nvPr/>
        </p:nvSpPr>
        <p:spPr>
          <a:xfrm>
            <a:off x="1331349" y="4093575"/>
            <a:ext cx="2651566" cy="3992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B878ED-E2C7-8157-D19C-3019860CCA80}"/>
              </a:ext>
            </a:extLst>
          </p:cNvPr>
          <p:cNvSpPr/>
          <p:nvPr/>
        </p:nvSpPr>
        <p:spPr>
          <a:xfrm>
            <a:off x="1331349" y="4703885"/>
            <a:ext cx="2651566" cy="3995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C44CA-758C-E971-E860-399603AE668A}"/>
              </a:ext>
            </a:extLst>
          </p:cNvPr>
          <p:cNvSpPr/>
          <p:nvPr/>
        </p:nvSpPr>
        <p:spPr>
          <a:xfrm>
            <a:off x="1331349" y="5169877"/>
            <a:ext cx="2651566" cy="1797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939446-853E-BC5A-DB00-B9525CF064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72045">
            <a:off x="4526976" y="2918619"/>
            <a:ext cx="794443" cy="7944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BB2E41-C0C9-2D52-0EC5-3F72C1827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731" y="1587799"/>
            <a:ext cx="3595012" cy="27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Coding Works</cp:lastModifiedBy>
  <cp:revision>25</cp:revision>
  <dcterms:created xsi:type="dcterms:W3CDTF">2022-05-20T02:05:49Z</dcterms:created>
  <dcterms:modified xsi:type="dcterms:W3CDTF">2024-08-22T05:13:32Z</dcterms:modified>
</cp:coreProperties>
</file>