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7" autoAdjust="0"/>
    <p:restoredTop sz="94239" autoAdjust="0"/>
  </p:normalViewPr>
  <p:slideViewPr>
    <p:cSldViewPr snapToGrid="0">
      <p:cViewPr varScale="1">
        <p:scale>
          <a:sx n="109" d="100"/>
          <a:sy n="109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176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9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627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74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11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27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8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75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3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F0E15-95CE-43B6-9C83-8D74C0E68606}" type="datetimeFigureOut">
              <a:rPr lang="ko-KR" altLang="en-US" smtClean="0"/>
              <a:t>2024-08-22-Thursday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6174-D969-43DE-A9C8-C902E19D9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44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3CF87E4-5B85-6837-C8D0-776B96BFE780}"/>
              </a:ext>
            </a:extLst>
          </p:cNvPr>
          <p:cNvSpPr/>
          <p:nvPr/>
        </p:nvSpPr>
        <p:spPr>
          <a:xfrm>
            <a:off x="479650" y="327702"/>
            <a:ext cx="6313036" cy="41589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실습하기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 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- HTML </a:t>
            </a:r>
            <a:r>
              <a:rPr lang="ko-KR" altLang="en-US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와이어프레임 구조</a:t>
            </a:r>
            <a:r>
              <a:rPr lang="en-US" altLang="ko-KR" sz="2400" dirty="0">
                <a:latin typeface="야놀자 야체 R" panose="02020603020101020101" pitchFamily="18" charset="-127"/>
                <a:ea typeface="야놀자 야체 R" panose="02020603020101020101" pitchFamily="18" charset="-127"/>
              </a:rPr>
              <a:t>(Dual Login)</a:t>
            </a:r>
            <a:endParaRPr lang="ko-KR" altLang="en-US" sz="2400" dirty="0">
              <a:latin typeface="야놀자 야체 R" panose="02020603020101020101" pitchFamily="18" charset="-127"/>
              <a:ea typeface="야놀자 야체 R" panose="02020603020101020101" pitchFamily="18" charset="-127"/>
            </a:endParaRPr>
          </a:p>
        </p:txBody>
      </p:sp>
      <p:pic>
        <p:nvPicPr>
          <p:cNvPr id="4" name="그림 3" descr="텍스트, 스크린샷, 운영 체제, 디자인이(가) 표시된 사진&#10;&#10;자동 생성된 설명">
            <a:extLst>
              <a:ext uri="{FF2B5EF4-FFF2-40B4-BE49-F238E27FC236}">
                <a16:creationId xmlns:a16="http://schemas.microsoft.com/office/drawing/2014/main" id="{75C47CF6-E301-96CC-5D90-16301F9CA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54" t="6381" r="20821" b="7333"/>
          <a:stretch/>
        </p:blipFill>
        <p:spPr>
          <a:xfrm>
            <a:off x="479650" y="1018902"/>
            <a:ext cx="6313036" cy="541117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2F65053-9B1D-3869-F6AF-94D5B8B103F5}"/>
              </a:ext>
            </a:extLst>
          </p:cNvPr>
          <p:cNvSpPr/>
          <p:nvPr/>
        </p:nvSpPr>
        <p:spPr>
          <a:xfrm>
            <a:off x="690069" y="1199770"/>
            <a:ext cx="5912953" cy="5095522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730C44-6043-C1D9-1C3D-79980D88F75D}"/>
              </a:ext>
            </a:extLst>
          </p:cNvPr>
          <p:cNvSpPr/>
          <p:nvPr/>
        </p:nvSpPr>
        <p:spPr>
          <a:xfrm>
            <a:off x="479651" y="1018901"/>
            <a:ext cx="6313036" cy="541117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144CE6-4893-63F3-B3AD-206BE67B6F2C}"/>
              </a:ext>
            </a:extLst>
          </p:cNvPr>
          <p:cNvSpPr/>
          <p:nvPr/>
        </p:nvSpPr>
        <p:spPr>
          <a:xfrm>
            <a:off x="764931" y="1266092"/>
            <a:ext cx="2611315" cy="49061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DC2000-100E-E000-88B5-FBCE3CFF33BF}"/>
              </a:ext>
            </a:extLst>
          </p:cNvPr>
          <p:cNvSpPr/>
          <p:nvPr/>
        </p:nvSpPr>
        <p:spPr>
          <a:xfrm>
            <a:off x="3903784" y="1266092"/>
            <a:ext cx="2611315" cy="49061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EB786D-FA0E-FCEE-2BB3-3C9397BA4805}"/>
              </a:ext>
            </a:extLst>
          </p:cNvPr>
          <p:cNvSpPr/>
          <p:nvPr/>
        </p:nvSpPr>
        <p:spPr>
          <a:xfrm>
            <a:off x="887426" y="1395589"/>
            <a:ext cx="2383312" cy="195427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8DE9B8-83F4-6DE1-39AA-D9F71C8EB8D8}"/>
              </a:ext>
            </a:extLst>
          </p:cNvPr>
          <p:cNvSpPr/>
          <p:nvPr/>
        </p:nvSpPr>
        <p:spPr>
          <a:xfrm>
            <a:off x="887426" y="3420208"/>
            <a:ext cx="2383312" cy="84406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8F2625-7957-57A3-AD4E-80EDDB493DD5}"/>
              </a:ext>
            </a:extLst>
          </p:cNvPr>
          <p:cNvSpPr/>
          <p:nvPr/>
        </p:nvSpPr>
        <p:spPr>
          <a:xfrm>
            <a:off x="887426" y="4304213"/>
            <a:ext cx="2383312" cy="17986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4C1369-659E-5985-143B-B19EA55B6AB6}"/>
              </a:ext>
            </a:extLst>
          </p:cNvPr>
          <p:cNvSpPr/>
          <p:nvPr/>
        </p:nvSpPr>
        <p:spPr>
          <a:xfrm>
            <a:off x="887426" y="5018397"/>
            <a:ext cx="2383312" cy="62626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B4C511-CEFC-8E13-2AE0-852FF93F0467}"/>
              </a:ext>
            </a:extLst>
          </p:cNvPr>
          <p:cNvSpPr/>
          <p:nvPr/>
        </p:nvSpPr>
        <p:spPr>
          <a:xfrm>
            <a:off x="887426" y="5686611"/>
            <a:ext cx="2383312" cy="16906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15324E-187F-FA7A-F8A9-A4E453A1D91D}"/>
              </a:ext>
            </a:extLst>
          </p:cNvPr>
          <p:cNvSpPr/>
          <p:nvPr/>
        </p:nvSpPr>
        <p:spPr>
          <a:xfrm>
            <a:off x="979872" y="3488157"/>
            <a:ext cx="2176566" cy="3189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F5FEAA-F02C-D38B-B6A5-D8A7D1E10E3E}"/>
              </a:ext>
            </a:extLst>
          </p:cNvPr>
          <p:cNvSpPr/>
          <p:nvPr/>
        </p:nvSpPr>
        <p:spPr>
          <a:xfrm>
            <a:off x="979872" y="3884186"/>
            <a:ext cx="2176566" cy="3189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5C555C4-FC7E-9A63-78F4-4663507B36AC}"/>
              </a:ext>
            </a:extLst>
          </p:cNvPr>
          <p:cNvSpPr/>
          <p:nvPr/>
        </p:nvSpPr>
        <p:spPr>
          <a:xfrm>
            <a:off x="4017785" y="1395589"/>
            <a:ext cx="2383312" cy="72335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8A15B3-AA68-A8C1-7EB7-E37B52994684}"/>
              </a:ext>
            </a:extLst>
          </p:cNvPr>
          <p:cNvSpPr/>
          <p:nvPr/>
        </p:nvSpPr>
        <p:spPr>
          <a:xfrm>
            <a:off x="4017785" y="2158892"/>
            <a:ext cx="2383312" cy="210537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ADD0477-21CA-1AE0-446D-DC5CEC0523DB}"/>
              </a:ext>
            </a:extLst>
          </p:cNvPr>
          <p:cNvSpPr/>
          <p:nvPr/>
        </p:nvSpPr>
        <p:spPr>
          <a:xfrm>
            <a:off x="4017785" y="4756641"/>
            <a:ext cx="2383312" cy="19142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55E2A8-F67C-19C2-3EF1-E7F2B6EC9540}"/>
              </a:ext>
            </a:extLst>
          </p:cNvPr>
          <p:cNvSpPr/>
          <p:nvPr/>
        </p:nvSpPr>
        <p:spPr>
          <a:xfrm>
            <a:off x="4121158" y="2234793"/>
            <a:ext cx="2176566" cy="3189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A4617F-8532-7E6C-0500-874367E6D897}"/>
              </a:ext>
            </a:extLst>
          </p:cNvPr>
          <p:cNvSpPr/>
          <p:nvPr/>
        </p:nvSpPr>
        <p:spPr>
          <a:xfrm>
            <a:off x="4121158" y="2637421"/>
            <a:ext cx="2176566" cy="3189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2F3B8B-7535-792D-7005-43635D6F3E74}"/>
              </a:ext>
            </a:extLst>
          </p:cNvPr>
          <p:cNvSpPr/>
          <p:nvPr/>
        </p:nvSpPr>
        <p:spPr>
          <a:xfrm>
            <a:off x="4121158" y="3065780"/>
            <a:ext cx="2176566" cy="3189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848912-00E7-CA6D-DE7D-05C99D0E1135}"/>
              </a:ext>
            </a:extLst>
          </p:cNvPr>
          <p:cNvSpPr/>
          <p:nvPr/>
        </p:nvSpPr>
        <p:spPr>
          <a:xfrm>
            <a:off x="4121158" y="3468408"/>
            <a:ext cx="2176566" cy="3189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7E4A931-FE26-DAFF-D84A-4011B1A9F376}"/>
              </a:ext>
            </a:extLst>
          </p:cNvPr>
          <p:cNvSpPr/>
          <p:nvPr/>
        </p:nvSpPr>
        <p:spPr>
          <a:xfrm>
            <a:off x="4121158" y="3847446"/>
            <a:ext cx="2176566" cy="3189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0CB924E3-5B3C-AF30-4DD0-6097E8000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637" y="982350"/>
            <a:ext cx="3341078" cy="549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3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9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야놀자 야체 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Coding Works</cp:lastModifiedBy>
  <cp:revision>36</cp:revision>
  <dcterms:created xsi:type="dcterms:W3CDTF">2022-05-20T02:05:49Z</dcterms:created>
  <dcterms:modified xsi:type="dcterms:W3CDTF">2024-08-21T15:29:13Z</dcterms:modified>
</cp:coreProperties>
</file>