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72" r:id="rId4"/>
    <p:sldId id="282" r:id="rId5"/>
    <p:sldId id="273" r:id="rId6"/>
    <p:sldId id="271" r:id="rId7"/>
    <p:sldId id="270" r:id="rId8"/>
    <p:sldId id="266" r:id="rId9"/>
    <p:sldId id="274" r:id="rId10"/>
    <p:sldId id="280" r:id="rId11"/>
    <p:sldId id="281" r:id="rId12"/>
    <p:sldId id="276" r:id="rId13"/>
    <p:sldId id="275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5DF53-84F3-A620-72BD-2A4131E84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810DF6-A62F-1EA5-1DE2-EEC62CC95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A3E345-BFF3-F22A-66F4-A43FF155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901BF-037D-F815-02C8-B1A89DD7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0DFA4-71B6-5DB6-DB8E-5E67591C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4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0E3CB-A326-696C-E821-9C9FD740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8F925-C540-96C3-7E99-D5E91BD1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6391D-F24A-E39F-1516-D96AA6BB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BDD17-83F8-5C2F-2379-4C1A7C80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554D2-68F1-9CEB-8296-1DDE721C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8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42944-D7A7-BFD8-ADCC-B4156516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B6AC9-42B1-A54F-8FEF-34FD6E101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720A5-6C17-CB7C-0044-1B4D2520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EECB4-082D-8729-3AD6-7A6C7B45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F9F37-DA8D-F885-3A33-4B8E796F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85935-575C-9A2C-F506-AE243EA2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B19B8-D417-59AD-9218-0545D65F5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44CEF-F292-5515-32C7-1AD43F25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615CC-E405-0A5C-8167-0B30081F8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AB06B9-01A6-4ADF-4577-A46D6526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6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717E3-CD08-F18C-145E-4BE88760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86B613-6A75-E6F7-FD3B-70EB8FCF6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F871C-E8F8-9C8E-6FEF-E35C3ADF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842A8-735A-6027-0656-1E226EA2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8E125-7F95-75E7-E959-10FDFA6F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5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930A8-F93E-7470-9634-49908723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7915E-981D-57FA-7806-EF819E3BE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318EE5-D89C-9F89-551B-7A9D497FD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31ECD-B279-D68F-092A-C88A5205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92294-F7A8-BC58-DA40-2689F60C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25C4A-90B3-0893-3A5E-64D1BA61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92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DB47A-D437-8BB4-152C-BC19B20E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D5F2A-F1BD-F257-7F59-4B7642F13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DE752-EAF2-4F21-A722-DC93A620D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661489-7B5F-3E4B-E417-7F931380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7D69A7-F4CC-A04D-AB73-A8DC755AB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201CCB-3E7F-A8D0-AE11-F9C44293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802CF-6C45-3F1A-2CD5-A54A6DFF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A337F0-2222-AF71-DD3B-440A025D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74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D2D3-DBDE-C8FB-8217-74DBDDD9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62458-C0B2-5D4D-6AF1-F30C8993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5F09B7-3801-1A0D-8F3E-EE6B5384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6E75B-898E-AC87-015E-93F3BD9B5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02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BFE9FE-E134-5139-BECD-60E030B0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B9E49A-8BBB-C13C-DB0D-77788B72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B6B81-9366-FEEF-83A4-A5D00710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16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9319C-89C6-988C-4007-330C8E2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1E396-4880-1381-9938-EB95DF209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A52915-681E-3C69-ECC4-8F297E62C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FDD3B-16A6-E35C-F833-10395776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53A21-1604-655C-3E5F-49DB5D7C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4C1E2-B133-645E-DA50-FC207BAB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4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D13FD-1559-4725-A38D-29880ADD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E174BB-C54D-8D2A-0385-CE5E35162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574B9-28A1-26D7-6B39-D1D5C3A4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8FCC-3B13-2B5B-D963-BD96DA16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5C21F6-D6E4-5134-FC0C-06560B6A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086540-0FA0-DB57-47BF-8633C19D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8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066D1C-96B7-93F4-6E1B-1C0D97F2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C637B6-B684-9816-1B48-EB5657D6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484E2-ED45-30BC-DE01-8509013AB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CC04D-2029-49DD-967A-4563B745D1A4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01E00-7126-3B4D-7122-F442C37D5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5E593-83C4-5D29-067C-8D74C9161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46F31-0F47-498D-B0D3-CC572E5478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8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193E8ED-52D5-9156-E8AF-259E3B021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17530"/>
              </p:ext>
            </p:extLst>
          </p:nvPr>
        </p:nvGraphicFramePr>
        <p:xfrm>
          <a:off x="1948869" y="1311669"/>
          <a:ext cx="6262256" cy="2933700"/>
        </p:xfrm>
        <a:graphic>
          <a:graphicData uri="http://schemas.openxmlformats.org/drawingml/2006/table">
            <a:tbl>
              <a:tblPr/>
              <a:tblGrid>
                <a:gridCol w="695806">
                  <a:extLst>
                    <a:ext uri="{9D8B030D-6E8A-4147-A177-3AD203B41FA5}">
                      <a16:colId xmlns:a16="http://schemas.microsoft.com/office/drawing/2014/main" val="3923915309"/>
                    </a:ext>
                  </a:extLst>
                </a:gridCol>
                <a:gridCol w="1005053">
                  <a:extLst>
                    <a:ext uri="{9D8B030D-6E8A-4147-A177-3AD203B41FA5}">
                      <a16:colId xmlns:a16="http://schemas.microsoft.com/office/drawing/2014/main" val="331004955"/>
                    </a:ext>
                  </a:extLst>
                </a:gridCol>
                <a:gridCol w="670036">
                  <a:extLst>
                    <a:ext uri="{9D8B030D-6E8A-4147-A177-3AD203B41FA5}">
                      <a16:colId xmlns:a16="http://schemas.microsoft.com/office/drawing/2014/main" val="1522374139"/>
                    </a:ext>
                  </a:extLst>
                </a:gridCol>
                <a:gridCol w="1803943">
                  <a:extLst>
                    <a:ext uri="{9D8B030D-6E8A-4147-A177-3AD203B41FA5}">
                      <a16:colId xmlns:a16="http://schemas.microsoft.com/office/drawing/2014/main" val="3755374830"/>
                    </a:ext>
                  </a:extLst>
                </a:gridCol>
                <a:gridCol w="849745">
                  <a:extLst>
                    <a:ext uri="{9D8B030D-6E8A-4147-A177-3AD203B41FA5}">
                      <a16:colId xmlns:a16="http://schemas.microsoft.com/office/drawing/2014/main" val="149613987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93544222"/>
                    </a:ext>
                  </a:extLst>
                </a:gridCol>
                <a:gridCol w="695806">
                  <a:extLst>
                    <a:ext uri="{9D8B030D-6E8A-4147-A177-3AD203B41FA5}">
                      <a16:colId xmlns:a16="http://schemas.microsoft.com/office/drawing/2014/main" val="14970681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제품군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As-Is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테마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색감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779684"/>
                  </a:ext>
                </a:extLst>
              </a:tr>
              <a:tr h="2095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서버보안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RedCastle Manager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8338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EnterpriseCastle Manager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22432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SentryAIR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48890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클라우드보안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cAegis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Gray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14012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vAegis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Gray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0145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SentryVisual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Gray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28156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ZTA-Portal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Gray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Black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716688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SGN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접근제어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ICAM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90885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PAM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Green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5458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Orange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605920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EPS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Endpoint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VirusChaser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Green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570058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지킴이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/UEM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Blue/Green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44184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VirusChaser Intelligence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White</a:t>
                      </a:r>
                    </a:p>
                  </a:txBody>
                  <a:tcPr marL="36000" marR="0" marT="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066334"/>
                  </a:ext>
                </a:extLst>
              </a:tr>
            </a:tbl>
          </a:graphicData>
        </a:graphic>
      </p:graphicFrame>
      <p:pic>
        <p:nvPicPr>
          <p:cNvPr id="34" name="그림 33">
            <a:extLst>
              <a:ext uri="{FF2B5EF4-FFF2-40B4-BE49-F238E27FC236}">
                <a16:creationId xmlns:a16="http://schemas.microsoft.com/office/drawing/2014/main" id="{69BD619F-9F96-0894-0FF1-016A2428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54" y="2140549"/>
            <a:ext cx="670435" cy="21376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CA3E796-67DF-478C-8729-6453C6B12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66" y="2349553"/>
            <a:ext cx="670211" cy="21485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53B12E44-4228-4869-9F4D-95CA3D0D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566" y="2559103"/>
            <a:ext cx="670211" cy="21485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EA798D0F-E6F2-7E12-DED3-4E3B20CCF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454" y="2770098"/>
            <a:ext cx="670211" cy="2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F3CCE-1DAD-3CA5-CD36-6D9E9D689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1B09B-FFCB-1B6E-7F87-41D05DB3F698}"/>
              </a:ext>
            </a:extLst>
          </p:cNvPr>
          <p:cNvSpPr txBox="1"/>
          <p:nvPr/>
        </p:nvSpPr>
        <p:spPr>
          <a:xfrm>
            <a:off x="378691" y="5098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VirusChaser(2/3)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2CDB2-ECF1-DF9C-EE11-4CE163641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633022"/>
            <a:ext cx="6992326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7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D62DC-1089-FDEE-31E7-83E3ADF8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6D4B7-9FD1-610B-A8F8-E79C205022CC}"/>
              </a:ext>
            </a:extLst>
          </p:cNvPr>
          <p:cNvSpPr txBox="1"/>
          <p:nvPr/>
        </p:nvSpPr>
        <p:spPr>
          <a:xfrm>
            <a:off x="378691" y="5098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VirusChaser(3/3)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E07D68-F009-5B28-A058-EE623981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594917"/>
            <a:ext cx="6954220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3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404D8-0361-1F5A-351A-B299B0D62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B88E5C6-891C-6663-BDEB-3139591F3E3D}"/>
              </a:ext>
            </a:extLst>
          </p:cNvPr>
          <p:cNvSpPr/>
          <p:nvPr/>
        </p:nvSpPr>
        <p:spPr>
          <a:xfrm>
            <a:off x="147773" y="489527"/>
            <a:ext cx="5902408" cy="5929745"/>
          </a:xfrm>
          <a:prstGeom prst="roundRect">
            <a:avLst>
              <a:gd name="adj" fmla="val 4348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D30EE2-6EDD-0214-FA41-C24078EF58F0}"/>
              </a:ext>
            </a:extLst>
          </p:cNvPr>
          <p:cNvSpPr/>
          <p:nvPr/>
        </p:nvSpPr>
        <p:spPr>
          <a:xfrm>
            <a:off x="6150100" y="489526"/>
            <a:ext cx="5902408" cy="5929745"/>
          </a:xfrm>
          <a:prstGeom prst="roundRect">
            <a:avLst>
              <a:gd name="adj" fmla="val 4348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04031-6DD2-ACAE-AC2B-8678DD215303}"/>
              </a:ext>
            </a:extLst>
          </p:cNvPr>
          <p:cNvSpPr txBox="1"/>
          <p:nvPr/>
        </p:nvSpPr>
        <p:spPr>
          <a:xfrm>
            <a:off x="378691" y="5098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</a:t>
            </a:r>
            <a:r>
              <a:rPr lang="en-US" altLang="ko-KR" dirty="0"/>
              <a:t>PC</a:t>
            </a:r>
            <a:r>
              <a:rPr lang="ko-KR" altLang="en-US" dirty="0"/>
              <a:t>지킴이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CD1C69-3F73-E4B9-0D4E-1F079D9E9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47" y="809275"/>
            <a:ext cx="5268060" cy="50108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884CA3-C6C6-8BB1-F2A7-E6043268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156" y="732777"/>
            <a:ext cx="5593536" cy="3947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DC5B15-C013-B4D5-ABCC-44F2FDC1C9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380" t="42921" r="15688" b="22741"/>
          <a:stretch/>
        </p:blipFill>
        <p:spPr>
          <a:xfrm>
            <a:off x="6344412" y="2282477"/>
            <a:ext cx="5751152" cy="40859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8D1105-BDC7-0DDA-3D95-157F1BF069EA}"/>
              </a:ext>
            </a:extLst>
          </p:cNvPr>
          <p:cNvSpPr txBox="1"/>
          <p:nvPr/>
        </p:nvSpPr>
        <p:spPr>
          <a:xfrm>
            <a:off x="6193156" y="5098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UEM</a:t>
            </a:r>
          </a:p>
        </p:txBody>
      </p:sp>
    </p:spTree>
    <p:extLst>
      <p:ext uri="{BB962C8B-B14F-4D97-AF65-F5344CB8AC3E}">
        <p14:creationId xmlns:p14="http://schemas.microsoft.com/office/powerpoint/2010/main" val="287196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1A91A-DB3B-52B3-FCEC-D0E863D7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2E5B8-5722-1BB7-985C-67A6E0F33AFE}"/>
              </a:ext>
            </a:extLst>
          </p:cNvPr>
          <p:cNvSpPr txBox="1"/>
          <p:nvPr/>
        </p:nvSpPr>
        <p:spPr>
          <a:xfrm>
            <a:off x="378691" y="50983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VirusChaser Intelligence(1/4)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370DCF-5D88-1800-2EE6-35F977B5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02" y="633022"/>
            <a:ext cx="11069595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12CB-3E53-A2E3-C513-7FEC28D9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64DE08-F218-25C7-EFC4-3A5781F5C957}"/>
              </a:ext>
            </a:extLst>
          </p:cNvPr>
          <p:cNvSpPr txBox="1"/>
          <p:nvPr/>
        </p:nvSpPr>
        <p:spPr>
          <a:xfrm>
            <a:off x="378691" y="50983"/>
            <a:ext cx="324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VirusChaser Intelligence(2/4)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B752A7-A0A9-C818-53FC-0357AD73B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642548"/>
            <a:ext cx="1076475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49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99E9-130A-A1E5-B0B0-03CBF5A0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4948D0-E139-353D-308F-70B372AEE737}"/>
              </a:ext>
            </a:extLst>
          </p:cNvPr>
          <p:cNvSpPr txBox="1"/>
          <p:nvPr/>
        </p:nvSpPr>
        <p:spPr>
          <a:xfrm>
            <a:off x="378691" y="50983"/>
            <a:ext cx="324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VirusChaser Intelligence(3/4)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4D7AF9-D089-EAF4-7CBE-6959B994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52" y="647700"/>
            <a:ext cx="9574226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39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807C4-CB38-2A0A-0C3F-1C1443B89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373C8-4B74-E430-F527-BEBFE57D41C8}"/>
              </a:ext>
            </a:extLst>
          </p:cNvPr>
          <p:cNvSpPr txBox="1"/>
          <p:nvPr/>
        </p:nvSpPr>
        <p:spPr>
          <a:xfrm>
            <a:off x="378691" y="50983"/>
            <a:ext cx="3165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VirusChaser Intelligence(4/4)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D0603E-AB85-28DD-44A9-F13C74E6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680654"/>
            <a:ext cx="6878010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9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D32F3-AEB1-1267-91F6-F4183262566F}"/>
              </a:ext>
            </a:extLst>
          </p:cNvPr>
          <p:cNvSpPr txBox="1"/>
          <p:nvPr/>
        </p:nvSpPr>
        <p:spPr>
          <a:xfrm>
            <a:off x="378691" y="50983"/>
            <a:ext cx="2218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RedCastle Manager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A38360-CC76-8326-AFBE-0D7CFBEB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71" y="554491"/>
            <a:ext cx="9182305" cy="59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8107-20AE-D3E3-E192-912621060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3B3E00-78D8-B5A7-69F1-C8E7E504E89A}"/>
              </a:ext>
            </a:extLst>
          </p:cNvPr>
          <p:cNvSpPr txBox="1"/>
          <p:nvPr/>
        </p:nvSpPr>
        <p:spPr>
          <a:xfrm>
            <a:off x="378691" y="50983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EnterpriseCastle Manager(1/2)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C955F4-A8AA-CA57-145F-C58E8A281B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" y="506381"/>
            <a:ext cx="10882904" cy="61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9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7EC-BB06-A6C9-5712-9A69A38E7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AE98C-FA60-0346-0ADF-6E75FD420532}"/>
              </a:ext>
            </a:extLst>
          </p:cNvPr>
          <p:cNvSpPr txBox="1"/>
          <p:nvPr/>
        </p:nvSpPr>
        <p:spPr>
          <a:xfrm>
            <a:off x="378691" y="50983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EnterpriseCastle Manager(2/2)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E404F4-33B4-55AE-AD39-CBBBDCC9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891" y="609206"/>
            <a:ext cx="5144218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7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1E456-AEDD-D0A3-4D7E-714E9AA6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90D6A0-ECC7-142D-2635-27E7DF6EFE1E}"/>
              </a:ext>
            </a:extLst>
          </p:cNvPr>
          <p:cNvSpPr txBox="1"/>
          <p:nvPr/>
        </p:nvSpPr>
        <p:spPr>
          <a:xfrm>
            <a:off x="378691" y="50983"/>
            <a:ext cx="114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SentryAir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BDB5C-4DB0-17E2-C440-CF00B60A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67" y="604465"/>
            <a:ext cx="10518456" cy="593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6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AB0B3-641D-DE24-3AE0-860A1743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9406C3-2019-F12E-7777-60364A84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10" y="530451"/>
            <a:ext cx="10541980" cy="5797097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B9971F-3205-690F-B846-422C12F48846}"/>
              </a:ext>
            </a:extLst>
          </p:cNvPr>
          <p:cNvSpPr txBox="1"/>
          <p:nvPr/>
        </p:nvSpPr>
        <p:spPr>
          <a:xfrm>
            <a:off x="378691" y="5098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ICAM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07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283B7-D174-5CFC-2870-D4503CF34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92E614-7449-849B-120C-7A53FF81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11" y="420315"/>
            <a:ext cx="9745346" cy="6178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E254AF-1C9C-4672-C7B7-471801986C7C}"/>
              </a:ext>
            </a:extLst>
          </p:cNvPr>
          <p:cNvSpPr txBox="1"/>
          <p:nvPr/>
        </p:nvSpPr>
        <p:spPr>
          <a:xfrm>
            <a:off x="378691" y="5098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41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999D0-63A1-A758-6BB4-84DCE57B0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7B3A3-D770-0BE4-0452-6F538747E988}"/>
              </a:ext>
            </a:extLst>
          </p:cNvPr>
          <p:cNvSpPr txBox="1"/>
          <p:nvPr/>
        </p:nvSpPr>
        <p:spPr>
          <a:xfrm>
            <a:off x="378691" y="5098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BC5E9B-8B83-6E61-6751-B7291501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9" y="430677"/>
            <a:ext cx="10292552" cy="59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CA94D-1215-510E-9CCA-637606042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7CB071-8177-5CE5-F36E-AE57A8FB8419}"/>
              </a:ext>
            </a:extLst>
          </p:cNvPr>
          <p:cNvSpPr txBox="1"/>
          <p:nvPr/>
        </p:nvSpPr>
        <p:spPr>
          <a:xfrm>
            <a:off x="378691" y="5098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VirusChaser(1/3)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38428A-12DA-0F1D-BF65-198D41E3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69" y="738411"/>
            <a:ext cx="742101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130</Words>
  <Application>Microsoft Office PowerPoint</Application>
  <PresentationFormat>와이드스크린</PresentationFormat>
  <Paragraphs>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김덕윤</dc:creator>
  <cp:lastModifiedBy>김덕윤</cp:lastModifiedBy>
  <cp:revision>11</cp:revision>
  <dcterms:created xsi:type="dcterms:W3CDTF">2025-03-10T00:43:21Z</dcterms:created>
  <dcterms:modified xsi:type="dcterms:W3CDTF">2025-03-10T08:12:22Z</dcterms:modified>
</cp:coreProperties>
</file>