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4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A205A-3CF2-49AF-8BB7-EAEB0C13BA70}" type="datetimeFigureOut">
              <a:rPr lang="ko-KR" altLang="en-US" smtClean="0"/>
              <a:t>2025. 3. 14.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773C-78F1-4610-9897-6FA3C01A1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069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A205A-3CF2-49AF-8BB7-EAEB0C13BA70}" type="datetimeFigureOut">
              <a:rPr lang="ko-KR" altLang="en-US" smtClean="0"/>
              <a:t>2025. 3. 14.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773C-78F1-4610-9897-6FA3C01A1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660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A205A-3CF2-49AF-8BB7-EAEB0C13BA70}" type="datetimeFigureOut">
              <a:rPr lang="ko-KR" altLang="en-US" smtClean="0"/>
              <a:t>2025. 3. 14.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773C-78F1-4610-9897-6FA3C01A1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10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A205A-3CF2-49AF-8BB7-EAEB0C13BA70}" type="datetimeFigureOut">
              <a:rPr lang="ko-KR" altLang="en-US" smtClean="0"/>
              <a:t>2025. 3. 14.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773C-78F1-4610-9897-6FA3C01A1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63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A205A-3CF2-49AF-8BB7-EAEB0C13BA70}" type="datetimeFigureOut">
              <a:rPr lang="ko-KR" altLang="en-US" smtClean="0"/>
              <a:t>2025. 3. 14.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773C-78F1-4610-9897-6FA3C01A1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537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A205A-3CF2-49AF-8BB7-EAEB0C13BA70}" type="datetimeFigureOut">
              <a:rPr lang="ko-KR" altLang="en-US" smtClean="0"/>
              <a:t>2025. 3. 14.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773C-78F1-4610-9897-6FA3C01A1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38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A205A-3CF2-49AF-8BB7-EAEB0C13BA70}" type="datetimeFigureOut">
              <a:rPr lang="ko-KR" altLang="en-US" smtClean="0"/>
              <a:t>2025. 3. 14.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773C-78F1-4610-9897-6FA3C01A1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58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A205A-3CF2-49AF-8BB7-EAEB0C13BA70}" type="datetimeFigureOut">
              <a:rPr lang="ko-KR" altLang="en-US" smtClean="0"/>
              <a:t>2025. 3. 14.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773C-78F1-4610-9897-6FA3C01A1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973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A205A-3CF2-49AF-8BB7-EAEB0C13BA70}" type="datetimeFigureOut">
              <a:rPr lang="ko-KR" altLang="en-US" smtClean="0"/>
              <a:t>2025. 3. 14.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773C-78F1-4610-9897-6FA3C01A1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71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A205A-3CF2-49AF-8BB7-EAEB0C13BA70}" type="datetimeFigureOut">
              <a:rPr lang="ko-KR" altLang="en-US" smtClean="0"/>
              <a:t>2025. 3. 14.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773C-78F1-4610-9897-6FA3C01A1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813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A205A-3CF2-49AF-8BB7-EAEB0C13BA70}" type="datetimeFigureOut">
              <a:rPr lang="ko-KR" altLang="en-US" smtClean="0"/>
              <a:t>2025. 3. 14.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773C-78F1-4610-9897-6FA3C01A1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514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A205A-3CF2-49AF-8BB7-EAEB0C13BA70}" type="datetimeFigureOut">
              <a:rPr lang="ko-KR" altLang="en-US" smtClean="0"/>
              <a:t>2025. 3. 14.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D773C-78F1-4610-9897-6FA3C01A1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097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42299"/>
          <a:stretch/>
        </p:blipFill>
        <p:spPr>
          <a:xfrm>
            <a:off x="780704" y="714895"/>
            <a:ext cx="3581400" cy="45012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18662" y="1014152"/>
            <a:ext cx="303159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○</a:t>
            </a:r>
            <a:r>
              <a:rPr lang="en-US" altLang="ko-KR" sz="1000" dirty="0"/>
              <a:t> (</a:t>
            </a:r>
            <a:r>
              <a:rPr lang="ko-KR" altLang="en-US" sz="1000" dirty="0"/>
              <a:t>필수</a:t>
            </a:r>
            <a:r>
              <a:rPr lang="en-US" altLang="ko-KR" sz="1000" dirty="0"/>
              <a:t>) </a:t>
            </a:r>
            <a:r>
              <a:rPr lang="ko-KR" altLang="en-US" sz="1000" dirty="0"/>
              <a:t>예금 토큰 전자지갑 서비스</a:t>
            </a:r>
            <a:endParaRPr lang="en-US" altLang="ko-KR" sz="1000" dirty="0"/>
          </a:p>
          <a:p>
            <a:r>
              <a:rPr lang="en-US" altLang="ko-KR" sz="1000" dirty="0"/>
              <a:t>   </a:t>
            </a:r>
            <a:r>
              <a:rPr lang="ko-KR" altLang="en-US" sz="1000" dirty="0"/>
              <a:t>○ 예금 토큰 거래 기본 약관</a:t>
            </a:r>
            <a:endParaRPr lang="en-US" altLang="ko-KR" sz="1000" dirty="0"/>
          </a:p>
          <a:p>
            <a:r>
              <a:rPr lang="en-US" altLang="ko-KR" sz="1000" dirty="0"/>
              <a:t>   </a:t>
            </a:r>
            <a:r>
              <a:rPr lang="ko-KR" altLang="en-US" sz="1000" dirty="0"/>
              <a:t>○ 예금 토큰 </a:t>
            </a:r>
            <a:r>
              <a:rPr lang="ko-KR" altLang="en-US" sz="1000" dirty="0" err="1"/>
              <a:t>상품설명서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○</a:t>
            </a:r>
            <a:r>
              <a:rPr lang="en-US" altLang="ko-KR" sz="1000" dirty="0"/>
              <a:t>(</a:t>
            </a:r>
            <a:r>
              <a:rPr lang="ko-KR" altLang="en-US" sz="1000" dirty="0"/>
              <a:t>필수</a:t>
            </a:r>
            <a:r>
              <a:rPr lang="en-US" altLang="ko-KR" sz="1000" dirty="0"/>
              <a:t>) </a:t>
            </a:r>
            <a:r>
              <a:rPr lang="ko-KR" altLang="en-US" sz="1000" dirty="0"/>
              <a:t>개인정보 수집이용제공 동의</a:t>
            </a:r>
            <a:endParaRPr lang="en-US" altLang="ko-KR" sz="1000" dirty="0"/>
          </a:p>
          <a:p>
            <a:pPr fontAlgn="base" latinLnBrk="0"/>
            <a:r>
              <a:rPr lang="en-US" altLang="ko-KR" sz="1000" dirty="0"/>
              <a:t>   </a:t>
            </a:r>
            <a:r>
              <a:rPr lang="ko-KR" altLang="en-US" sz="1000" dirty="0"/>
              <a:t>○ 개인</a:t>
            </a:r>
            <a:r>
              <a:rPr lang="en-US" altLang="ko-KR" sz="1000" dirty="0"/>
              <a:t>(</a:t>
            </a:r>
            <a:r>
              <a:rPr lang="ko-KR" altLang="en-US" sz="1000" dirty="0"/>
              <a:t>신용</a:t>
            </a:r>
            <a:r>
              <a:rPr lang="en-US" altLang="ko-KR" sz="1000" dirty="0"/>
              <a:t>)</a:t>
            </a:r>
            <a:r>
              <a:rPr lang="ko-KR" altLang="en-US" sz="1000" dirty="0"/>
              <a:t>정보 수집</a:t>
            </a:r>
            <a:r>
              <a:rPr lang="en-US" altLang="ko-KR" sz="1000" dirty="0"/>
              <a:t>·</a:t>
            </a:r>
            <a:r>
              <a:rPr lang="ko-KR" altLang="en-US" sz="1000" dirty="0"/>
              <a:t>이용 동의서</a:t>
            </a:r>
            <a:endParaRPr lang="en-US" altLang="ko-KR" sz="1000" dirty="0"/>
          </a:p>
          <a:p>
            <a:pPr fontAlgn="base" latinLnBrk="0"/>
            <a:r>
              <a:rPr lang="ko-KR" altLang="en-US" sz="1000" dirty="0"/>
              <a:t>   ○ 개인</a:t>
            </a:r>
            <a:r>
              <a:rPr lang="en-US" altLang="ko-KR" sz="1000" dirty="0"/>
              <a:t>(</a:t>
            </a:r>
            <a:r>
              <a:rPr lang="ko-KR" altLang="en-US" sz="1000" dirty="0"/>
              <a:t>신용</a:t>
            </a:r>
            <a:r>
              <a:rPr lang="en-US" altLang="ko-KR" sz="1000" dirty="0"/>
              <a:t>)</a:t>
            </a:r>
            <a:r>
              <a:rPr lang="ko-KR" altLang="en-US" sz="1000" dirty="0"/>
              <a:t>정보 제</a:t>
            </a:r>
            <a:r>
              <a:rPr lang="en-US" altLang="ko-KR" sz="1000" dirty="0"/>
              <a:t>3</a:t>
            </a:r>
            <a:r>
              <a:rPr lang="ko-KR" altLang="en-US" sz="1000" dirty="0"/>
              <a:t>자 제공 동의서</a:t>
            </a:r>
            <a:r>
              <a:rPr lang="en-US" altLang="ko-KR" sz="1000" dirty="0"/>
              <a:t>(</a:t>
            </a:r>
            <a:r>
              <a:rPr lang="ko-KR" altLang="en-US" sz="1000" dirty="0"/>
              <a:t>한국은행</a:t>
            </a:r>
            <a:r>
              <a:rPr lang="en-US" altLang="ko-KR" sz="1000" dirty="0"/>
              <a:t>)</a:t>
            </a:r>
            <a:endParaRPr lang="ko-KR" altLang="en-US" sz="1000" dirty="0"/>
          </a:p>
          <a:p>
            <a:pPr fontAlgn="base" latinLnBrk="0"/>
            <a:r>
              <a:rPr lang="ko-KR" altLang="en-US" sz="1000" dirty="0"/>
              <a:t>   ○ 개인</a:t>
            </a:r>
            <a:r>
              <a:rPr lang="en-US" altLang="ko-KR" sz="1000" dirty="0"/>
              <a:t>(</a:t>
            </a:r>
            <a:r>
              <a:rPr lang="ko-KR" altLang="en-US" sz="1000" dirty="0"/>
              <a:t>신용</a:t>
            </a:r>
            <a:r>
              <a:rPr lang="en-US" altLang="ko-KR" sz="1000" dirty="0"/>
              <a:t>)</a:t>
            </a:r>
            <a:r>
              <a:rPr lang="ko-KR" altLang="en-US" sz="1000" dirty="0"/>
              <a:t>정보 제</a:t>
            </a:r>
            <a:r>
              <a:rPr lang="en-US" altLang="ko-KR" sz="1000" dirty="0"/>
              <a:t>3</a:t>
            </a:r>
            <a:r>
              <a:rPr lang="ko-KR" altLang="en-US" sz="1000" dirty="0"/>
              <a:t>자 제공 동의서</a:t>
            </a:r>
            <a:r>
              <a:rPr lang="en-US" altLang="ko-KR" sz="1000" dirty="0"/>
              <a:t>(</a:t>
            </a:r>
            <a:r>
              <a:rPr lang="ko-KR" altLang="en-US" sz="1000" dirty="0" err="1"/>
              <a:t>참가기관</a:t>
            </a:r>
            <a:r>
              <a:rPr lang="en-US" altLang="ko-KR" sz="1000" dirty="0"/>
              <a:t>)</a:t>
            </a:r>
          </a:p>
          <a:p>
            <a:pPr fontAlgn="base" latinLnBrk="0"/>
            <a:r>
              <a:rPr lang="ko-KR" altLang="en-US" sz="1000" dirty="0"/>
              <a:t>   ○ 개인</a:t>
            </a:r>
            <a:r>
              <a:rPr lang="en-US" altLang="ko-KR" sz="1000" dirty="0"/>
              <a:t>(</a:t>
            </a:r>
            <a:r>
              <a:rPr lang="ko-KR" altLang="en-US" sz="1000" dirty="0"/>
              <a:t>신용</a:t>
            </a:r>
            <a:r>
              <a:rPr lang="en-US" altLang="ko-KR" sz="1000" dirty="0"/>
              <a:t>)</a:t>
            </a:r>
            <a:r>
              <a:rPr lang="ko-KR" altLang="en-US" sz="1000" dirty="0"/>
              <a:t>정보 제</a:t>
            </a:r>
            <a:r>
              <a:rPr lang="en-US" altLang="ko-KR" sz="1000" dirty="0"/>
              <a:t>3</a:t>
            </a:r>
            <a:r>
              <a:rPr lang="ko-KR" altLang="en-US" sz="1000" dirty="0"/>
              <a:t>자 제공 동의서</a:t>
            </a:r>
            <a:r>
              <a:rPr lang="en-US" altLang="ko-KR" sz="1000" dirty="0"/>
              <a:t>(</a:t>
            </a:r>
            <a:r>
              <a:rPr lang="ko-KR" altLang="en-US" sz="1000" dirty="0"/>
              <a:t>사용처</a:t>
            </a:r>
            <a:r>
              <a:rPr lang="en-US" altLang="ko-KR" sz="1000" dirty="0"/>
              <a:t>)</a:t>
            </a:r>
          </a:p>
          <a:p>
            <a:pPr fontAlgn="base" latinLnBrk="0"/>
            <a:endParaRPr lang="en-US" altLang="ko-KR" sz="1000" dirty="0"/>
          </a:p>
          <a:p>
            <a:pPr fontAlgn="base" latinLnBrk="0"/>
            <a:r>
              <a:rPr lang="ko-KR" altLang="en-US" sz="1000" dirty="0"/>
              <a:t>○</a:t>
            </a:r>
            <a:r>
              <a:rPr lang="en-US" altLang="ko-KR" sz="1000" dirty="0"/>
              <a:t>(</a:t>
            </a:r>
            <a:r>
              <a:rPr lang="ko-KR" altLang="en-US" sz="1000" dirty="0"/>
              <a:t>필수</a:t>
            </a:r>
            <a:r>
              <a:rPr lang="en-US" altLang="ko-KR" sz="1000" dirty="0"/>
              <a:t>)</a:t>
            </a:r>
            <a:r>
              <a:rPr lang="ko-KR" altLang="en-US" sz="1000" dirty="0"/>
              <a:t>혁신금융서비스 고지사항</a:t>
            </a:r>
            <a:endParaRPr lang="en-US" altLang="ko-KR" sz="1000" dirty="0"/>
          </a:p>
          <a:p>
            <a:pPr fontAlgn="base" latinLnBrk="0"/>
            <a:r>
              <a:rPr lang="ko-KR" altLang="en-US" sz="1000" dirty="0"/>
              <a:t>   ○혁신금융서비스 고지사항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0704" y="5652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18662" y="5652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0704" y="83127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약관 및 개인정보제공 동의 화면</a:t>
            </a:r>
          </a:p>
        </p:txBody>
      </p:sp>
    </p:spTree>
    <p:extLst>
      <p:ext uri="{BB962C8B-B14F-4D97-AF65-F5344CB8AC3E}">
        <p14:creationId xmlns:p14="http://schemas.microsoft.com/office/powerpoint/2010/main" val="652979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403" y="1072342"/>
            <a:ext cx="3514725" cy="21621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81396" y="315884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전자지갑 내 </a:t>
            </a:r>
            <a:r>
              <a:rPr lang="ko-KR" altLang="en-US" dirty="0" err="1"/>
              <a:t>전체메뉴</a:t>
            </a:r>
            <a:r>
              <a:rPr lang="ko-KR" altLang="en-US" dirty="0"/>
              <a:t> 하단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18662" y="1014152"/>
            <a:ext cx="29033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○ 예금 토큰 거래 기본 약관</a:t>
            </a:r>
            <a:endParaRPr lang="en-US" altLang="ko-KR" sz="1000" dirty="0"/>
          </a:p>
          <a:p>
            <a:r>
              <a:rPr lang="ko-KR" altLang="en-US" sz="1000" dirty="0"/>
              <a:t>○ 개인</a:t>
            </a:r>
            <a:r>
              <a:rPr lang="en-US" altLang="ko-KR" sz="1000" dirty="0"/>
              <a:t>(</a:t>
            </a:r>
            <a:r>
              <a:rPr lang="ko-KR" altLang="en-US" sz="1000" dirty="0"/>
              <a:t>신용</a:t>
            </a:r>
            <a:r>
              <a:rPr lang="en-US" altLang="ko-KR" sz="1000" dirty="0"/>
              <a:t>)</a:t>
            </a:r>
            <a:r>
              <a:rPr lang="ko-KR" altLang="en-US" sz="1000" dirty="0"/>
              <a:t>정보 수집</a:t>
            </a:r>
            <a:r>
              <a:rPr lang="en-US" altLang="ko-KR" sz="1000" dirty="0"/>
              <a:t>·</a:t>
            </a:r>
            <a:r>
              <a:rPr lang="ko-KR" altLang="en-US" sz="1000" dirty="0"/>
              <a:t>이용 동의서</a:t>
            </a:r>
            <a:endParaRPr lang="en-US" altLang="ko-KR" sz="1000" dirty="0"/>
          </a:p>
          <a:p>
            <a:pPr fontAlgn="base" latinLnBrk="0"/>
            <a:r>
              <a:rPr lang="ko-KR" altLang="en-US" sz="1000" dirty="0"/>
              <a:t>○ 개인</a:t>
            </a:r>
            <a:r>
              <a:rPr lang="en-US" altLang="ko-KR" sz="1000" dirty="0"/>
              <a:t>(</a:t>
            </a:r>
            <a:r>
              <a:rPr lang="ko-KR" altLang="en-US" sz="1000" dirty="0"/>
              <a:t>신용</a:t>
            </a:r>
            <a:r>
              <a:rPr lang="en-US" altLang="ko-KR" sz="1000" dirty="0"/>
              <a:t>)</a:t>
            </a:r>
            <a:r>
              <a:rPr lang="ko-KR" altLang="en-US" sz="1000" dirty="0"/>
              <a:t>정보 제</a:t>
            </a:r>
            <a:r>
              <a:rPr lang="en-US" altLang="ko-KR" sz="1000" dirty="0"/>
              <a:t>3</a:t>
            </a:r>
            <a:r>
              <a:rPr lang="ko-KR" altLang="en-US" sz="1000" dirty="0"/>
              <a:t>자 제공 동의서</a:t>
            </a:r>
            <a:r>
              <a:rPr lang="en-US" altLang="ko-KR" sz="1000" dirty="0"/>
              <a:t>(</a:t>
            </a:r>
            <a:r>
              <a:rPr lang="ko-KR" altLang="en-US" sz="1000" dirty="0"/>
              <a:t>한국은행</a:t>
            </a:r>
            <a:r>
              <a:rPr lang="en-US" altLang="ko-KR" sz="1000" dirty="0"/>
              <a:t>)</a:t>
            </a:r>
            <a:endParaRPr lang="ko-KR" altLang="en-US" sz="1000" dirty="0"/>
          </a:p>
          <a:p>
            <a:pPr fontAlgn="base" latinLnBrk="0"/>
            <a:r>
              <a:rPr lang="ko-KR" altLang="en-US" sz="1000" dirty="0"/>
              <a:t>○ 개인</a:t>
            </a:r>
            <a:r>
              <a:rPr lang="en-US" altLang="ko-KR" sz="1000" dirty="0"/>
              <a:t>(</a:t>
            </a:r>
            <a:r>
              <a:rPr lang="ko-KR" altLang="en-US" sz="1000" dirty="0"/>
              <a:t>신용</a:t>
            </a:r>
            <a:r>
              <a:rPr lang="en-US" altLang="ko-KR" sz="1000" dirty="0"/>
              <a:t>)</a:t>
            </a:r>
            <a:r>
              <a:rPr lang="ko-KR" altLang="en-US" sz="1000" dirty="0"/>
              <a:t>정보 제</a:t>
            </a:r>
            <a:r>
              <a:rPr lang="en-US" altLang="ko-KR" sz="1000" dirty="0"/>
              <a:t>3</a:t>
            </a:r>
            <a:r>
              <a:rPr lang="ko-KR" altLang="en-US" sz="1000" dirty="0"/>
              <a:t>자 제공 동의서</a:t>
            </a:r>
            <a:r>
              <a:rPr lang="en-US" altLang="ko-KR" sz="1000" dirty="0"/>
              <a:t>(</a:t>
            </a:r>
            <a:r>
              <a:rPr lang="ko-KR" altLang="en-US" sz="1000" dirty="0" err="1"/>
              <a:t>참가기관</a:t>
            </a:r>
            <a:r>
              <a:rPr lang="en-US" altLang="ko-KR" sz="1000" dirty="0"/>
              <a:t>)</a:t>
            </a:r>
          </a:p>
          <a:p>
            <a:pPr fontAlgn="base" latinLnBrk="0"/>
            <a:r>
              <a:rPr lang="ko-KR" altLang="en-US" sz="1000" dirty="0"/>
              <a:t>○ 개인</a:t>
            </a:r>
            <a:r>
              <a:rPr lang="en-US" altLang="ko-KR" sz="1000" dirty="0"/>
              <a:t>(</a:t>
            </a:r>
            <a:r>
              <a:rPr lang="ko-KR" altLang="en-US" sz="1000" dirty="0"/>
              <a:t>신용</a:t>
            </a:r>
            <a:r>
              <a:rPr lang="en-US" altLang="ko-KR" sz="1000" dirty="0"/>
              <a:t>)</a:t>
            </a:r>
            <a:r>
              <a:rPr lang="ko-KR" altLang="en-US" sz="1000" dirty="0"/>
              <a:t>정보 제</a:t>
            </a:r>
            <a:r>
              <a:rPr lang="en-US" altLang="ko-KR" sz="1000" dirty="0"/>
              <a:t>3</a:t>
            </a:r>
            <a:r>
              <a:rPr lang="ko-KR" altLang="en-US" sz="1000" dirty="0"/>
              <a:t>자 제공 동의서</a:t>
            </a:r>
            <a:r>
              <a:rPr lang="en-US" altLang="ko-KR" sz="1000" dirty="0"/>
              <a:t>(</a:t>
            </a:r>
            <a:r>
              <a:rPr lang="ko-KR" altLang="en-US" sz="1000" dirty="0"/>
              <a:t>사용처</a:t>
            </a:r>
            <a:r>
              <a:rPr lang="en-US" altLang="ko-KR" sz="1000" dirty="0"/>
              <a:t>)</a:t>
            </a:r>
          </a:p>
          <a:p>
            <a:pPr fontAlgn="base" latinLnBrk="0"/>
            <a:endParaRPr lang="en-US" altLang="ko-KR" sz="1000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2327565" y="1388226"/>
            <a:ext cx="35079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왼쪽 중괄호 7"/>
          <p:cNvSpPr/>
          <p:nvPr/>
        </p:nvSpPr>
        <p:spPr>
          <a:xfrm>
            <a:off x="5742537" y="1014152"/>
            <a:ext cx="199506" cy="8514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327565" y="1983648"/>
            <a:ext cx="3507970" cy="1757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18662" y="3649287"/>
            <a:ext cx="4509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양식은 본 메일에 첨부 </a:t>
            </a:r>
            <a:r>
              <a:rPr lang="en-US" altLang="ko-KR" dirty="0"/>
              <a:t>(</a:t>
            </a:r>
            <a:r>
              <a:rPr lang="ko-KR" altLang="en-US" dirty="0"/>
              <a:t>내용은 변경 예정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2327565" y="3022737"/>
            <a:ext cx="3507970" cy="1757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918662" y="4595150"/>
            <a:ext cx="4269117" cy="230832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/>
              <a:t>고객센터 </a:t>
            </a:r>
            <a:r>
              <a:rPr lang="en-US" altLang="ko-KR" b="1" dirty="0"/>
              <a:t>: 1661-3000</a:t>
            </a:r>
          </a:p>
          <a:p>
            <a:r>
              <a:rPr lang="ko-KR" altLang="en-US" dirty="0"/>
              <a:t>  평일 </a:t>
            </a:r>
            <a:r>
              <a:rPr lang="en-US" altLang="ko-KR" dirty="0"/>
              <a:t>09:00~18:00</a:t>
            </a:r>
          </a:p>
          <a:p>
            <a:endParaRPr lang="en-US" altLang="ko-KR" dirty="0"/>
          </a:p>
          <a:p>
            <a:r>
              <a:rPr lang="ko-KR" altLang="en-US" b="1" dirty="0"/>
              <a:t>예금 토큰 전자지갑 서비스 운영시간</a:t>
            </a:r>
            <a:endParaRPr lang="en-US" altLang="ko-KR" b="1" dirty="0"/>
          </a:p>
          <a:p>
            <a:r>
              <a:rPr lang="ko-KR" altLang="en-US" dirty="0"/>
              <a:t>매일 </a:t>
            </a:r>
            <a:r>
              <a:rPr lang="en-US" altLang="ko-KR" dirty="0"/>
              <a:t>23:10  ~ 00:40(</a:t>
            </a:r>
            <a:r>
              <a:rPr lang="ko-KR" altLang="en-US" dirty="0"/>
              <a:t>익일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매월 세번째 월요일 </a:t>
            </a:r>
            <a:r>
              <a:rPr lang="en-US" altLang="ko-KR" dirty="0"/>
              <a:t>: 23</a:t>
            </a:r>
            <a:r>
              <a:rPr lang="ko-KR" altLang="en-US" dirty="0"/>
              <a:t>시 </a:t>
            </a:r>
            <a:r>
              <a:rPr lang="en-US" altLang="ko-KR" dirty="0"/>
              <a:t>55</a:t>
            </a:r>
            <a:r>
              <a:rPr lang="ko-KR" altLang="en-US" dirty="0"/>
              <a:t>분 </a:t>
            </a:r>
            <a:r>
              <a:rPr lang="en-US" altLang="ko-KR" dirty="0"/>
              <a:t>~ 04</a:t>
            </a:r>
            <a:r>
              <a:rPr lang="ko-KR" altLang="en-US" dirty="0"/>
              <a:t>시</a:t>
            </a:r>
            <a:endParaRPr lang="en-US" altLang="ko-KR" dirty="0"/>
          </a:p>
          <a:p>
            <a:r>
              <a:rPr lang="en-US" altLang="ko-KR" dirty="0"/>
              <a:t>※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월요일이 공휴일일 경우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다음 </a:t>
            </a:r>
            <a:r>
              <a:rPr lang="ko-KR" altLang="en-US" dirty="0" err="1"/>
              <a:t>영업일에</a:t>
            </a:r>
            <a:r>
              <a:rPr lang="ko-KR" altLang="en-US" dirty="0"/>
              <a:t> 점검 진행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3"/>
          <a:srcRect l="18046" t="50514" r="4692" b="46333"/>
          <a:stretch/>
        </p:blipFill>
        <p:spPr>
          <a:xfrm>
            <a:off x="8981520" y="789709"/>
            <a:ext cx="2767029" cy="246014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/>
          <a:srcRect l="18510" t="63470" r="4197" b="18950"/>
          <a:stretch/>
        </p:blipFill>
        <p:spPr>
          <a:xfrm>
            <a:off x="8998146" y="1035723"/>
            <a:ext cx="2768139" cy="1371601"/>
          </a:xfrm>
          <a:prstGeom prst="rect">
            <a:avLst/>
          </a:prstGeom>
        </p:spPr>
      </p:pic>
      <p:sp>
        <p:nvSpPr>
          <p:cNvPr id="29" name="타원 28"/>
          <p:cNvSpPr/>
          <p:nvPr/>
        </p:nvSpPr>
        <p:spPr>
          <a:xfrm>
            <a:off x="11490299" y="689267"/>
            <a:ext cx="267118" cy="32488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>
            <a:stCxn id="29" idx="4"/>
            <a:endCxn id="37" idx="0"/>
          </p:cNvCxnSpPr>
          <p:nvPr/>
        </p:nvCxnSpPr>
        <p:spPr>
          <a:xfrm flipH="1">
            <a:off x="10726747" y="1014152"/>
            <a:ext cx="897111" cy="195753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8755470" y="593568"/>
            <a:ext cx="3436530" cy="20498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870790" y="383861"/>
            <a:ext cx="90281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표시형태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9773601" y="2971689"/>
            <a:ext cx="19062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각 항목 </a:t>
            </a:r>
            <a:r>
              <a:rPr lang="ko-KR" altLang="en-US" sz="1050" dirty="0" err="1"/>
              <a:t>클릭시</a:t>
            </a:r>
            <a:r>
              <a:rPr lang="ko-KR" altLang="en-US" sz="1050" dirty="0"/>
              <a:t> 각 내용 표시</a:t>
            </a:r>
            <a:endParaRPr lang="en-US" altLang="ko-KR" sz="1050" dirty="0"/>
          </a:p>
        </p:txBody>
      </p:sp>
      <p:sp>
        <p:nvSpPr>
          <p:cNvPr id="40" name="TextBox 39"/>
          <p:cNvSpPr txBox="1"/>
          <p:nvPr/>
        </p:nvSpPr>
        <p:spPr>
          <a:xfrm>
            <a:off x="8733000" y="71667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ㆍ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733000" y="9473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ㆍ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733000" y="129357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ㆍ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733000" y="16399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ㆍ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5958669" y="593568"/>
            <a:ext cx="2761936" cy="20498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073989" y="383861"/>
            <a:ext cx="150393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클릭시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표시내용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5857748" y="2662349"/>
            <a:ext cx="3118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※ </a:t>
            </a:r>
            <a:r>
              <a:rPr lang="ko-KR" altLang="en-US" sz="1200" dirty="0">
                <a:solidFill>
                  <a:srgbClr val="FF0000"/>
                </a:solidFill>
              </a:rPr>
              <a:t>약관동의 화면에서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 err="1">
                <a:solidFill>
                  <a:srgbClr val="FF0000"/>
                </a:solidFill>
              </a:rPr>
              <a:t>고지사항과</a:t>
            </a:r>
            <a:r>
              <a:rPr lang="ko-KR" altLang="en-US" sz="1200" dirty="0">
                <a:solidFill>
                  <a:srgbClr val="FF0000"/>
                </a:solidFill>
              </a:rPr>
              <a:t> 상품설명서가 </a:t>
            </a:r>
            <a:r>
              <a:rPr lang="ko-KR" altLang="en-US" sz="1200" dirty="0" err="1">
                <a:solidFill>
                  <a:srgbClr val="FF0000"/>
                </a:solidFill>
              </a:rPr>
              <a:t>제외됐음을</a:t>
            </a:r>
            <a:r>
              <a:rPr lang="ko-KR" altLang="en-US" sz="1200" dirty="0">
                <a:solidFill>
                  <a:srgbClr val="FF0000"/>
                </a:solidFill>
              </a:rPr>
              <a:t> 주의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284968" y="4441261"/>
            <a:ext cx="90281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표시내용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43899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232</Words>
  <Application>Microsoft Macintosh PowerPoint</Application>
  <PresentationFormat>와이드스크린</PresentationFormat>
  <Paragraphs>40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NH</dc:creator>
  <cp:lastModifiedBy>Microsoft Office User</cp:lastModifiedBy>
  <cp:revision>10</cp:revision>
  <dcterms:created xsi:type="dcterms:W3CDTF">2025-03-13T06:03:29Z</dcterms:created>
  <dcterms:modified xsi:type="dcterms:W3CDTF">2025-03-14T05:26:18Z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asoo_Trace_ID">
    <vt:lpwstr>eyAibm9kZUNvdW50IjogMiwgIm5vZGUxIiA6IHsiZHNkIjoiMDEwMDAwMDAwMDAwMzI2NyIsImxvZ1RpbWUiOiIyMDI1LTAzLTEzVDA5OjUyOjU1WiIsInBJRCI6MSwicHJvY2Vzc0lkIjozMjIwMCwicHJvY2Vzc05hbWUiOiJQT1dFUlBOVC5FWEUiLCJ0cmFjZUlkIjoiRkMyNDIwQjFDNDY4NEVDOUI4MzgzQzVCRTM1OTE2RTQiLCJ1c2VyQ29kZSI6IjI0MzEzMDc3In0sIm5vZGUyIiA6IHsiZHNkIjoiMDEwMDAwMDAwMDAwMzI2NyIsImxvZ1RpbWUiOiIyMDI1LTAzLTEzVDA5OjUyOjU1WiIsInBJRCI6MSwicHJvY2Vzc0lkIjozMjIwMCwicHJvY2Vzc05hbWUiOiJQT1dFUlBOVC5FWEUiLCJ0cmFjZUlkIjoiRkMyNDIwQjFDNDY4NEVDOUI4MzgzQzVCRTM1OTE2RTQiLCJ1c2VyQ29kZSI6IjI0MzEzMDc3In0sIm5vZGUzIiA6IHsiZHNkIjoiMDEwMDAwMDAwMDAwMzI2NyIsImxvZ1RpbWUiOiIyMDI1LTAzLTEzVDA5OjUyOjU1WiIsInBJRCI6MSwicHJvY2Vzc0lkIjozMjIwMCwicHJvY2Vzc05hbWUiOiJQT1dFUlBOVC5FWEUiLCJ0cmFjZUlkIjoiRkMyNDIwQjFDNDY4NEVDOUI4MzgzQzVCRTM1OTE2RTQiLCJ1c2VyQ29kZSI6IjI0MzEzMDc3In0sIm5vZGU0IiA6IHsiZHNkIjoiMDEwMDAwMDAwMDAwMzI2NyIsImxvZ1RpbWUiOiIyMDI1LTAzLTEzVDA5OjUyOjU1WiIsInBJRCI6MSwicHJvY2Vzc0lkIjozMjIwMCwicHJvY2Vzc05hbWUiOiJQT1dFUlBOVC5FWEUiLCJ0cmFjZUlkIjoiRkMyNDIwQjFDNDY4NEVDOUI4MzgzQzVCRTM1OTE2RTQiLCJ1c2VyQ29kZSI6IjI0MzEzMDc3In0sIm5vZGU1IiA6IHsgInVzZXJDb2RlIiA6ICIiLCAidHJhY2VJZCIgOiAiMzM4NTFGRTlENDA1N0IwNzREMTUwRjkwRjAxRjQ5NzkiLCAiZHNkIiA6ICIwMDAwMDAwMDAwMDAwMDAwIiwgInBJRCIgOiAiMjA0OCIsICJsb2dUaW1lIiA6ICIyMDI1LTAzLTEzVDEwOjA5OjAxWiIgfX0=</vt:lpwstr>
  </property>
</Properties>
</file>