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02" r:id="rId1"/>
    <p:sldMasterId id="2147483766" r:id="rId2"/>
  </p:sldMasterIdLst>
  <p:notesMasterIdLst>
    <p:notesMasterId r:id="rId6"/>
  </p:notesMasterIdLst>
  <p:handoutMasterIdLst>
    <p:handoutMasterId r:id="rId7"/>
  </p:handoutMasterIdLst>
  <p:sldIdLst>
    <p:sldId id="1139" r:id="rId3"/>
    <p:sldId id="1235" r:id="rId4"/>
    <p:sldId id="1276" r:id="rId5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굴림체" pitchFamily="49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굴림체" pitchFamily="49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굴림체" pitchFamily="49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굴림체" pitchFamily="49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굴림체" pitchFamily="49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굴림체" pitchFamily="49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굴림체" pitchFamily="49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굴림체" pitchFamily="49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굴림체" pitchFamily="49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2886" userDrawn="1">
          <p15:clr>
            <a:srgbClr val="A4A3A4"/>
          </p15:clr>
        </p15:guide>
        <p15:guide id="3" orient="horz" pos="3226" userDrawn="1">
          <p15:clr>
            <a:srgbClr val="A4A3A4"/>
          </p15:clr>
        </p15:guide>
        <p15:guide id="4" orient="horz" pos="2568">
          <p15:clr>
            <a:srgbClr val="A4A3A4"/>
          </p15:clr>
        </p15:guide>
        <p15:guide id="5" orient="horz" pos="346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orient="horz" pos="4065">
          <p15:clr>
            <a:srgbClr val="A4A3A4"/>
          </p15:clr>
        </p15:guide>
        <p15:guide id="8" pos="3120">
          <p15:clr>
            <a:srgbClr val="A4A3A4"/>
          </p15:clr>
        </p15:guide>
        <p15:guide id="9" pos="240">
          <p15:clr>
            <a:srgbClr val="A4A3A4"/>
          </p15:clr>
        </p15:guide>
        <p15:guide id="10" pos="6000">
          <p15:clr>
            <a:srgbClr val="A4A3A4"/>
          </p15:clr>
        </p15:guide>
        <p15:guide id="11" pos="4080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3" pos="32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bank" initials="n" lastIdx="4" clrIdx="0">
    <p:extLst>
      <p:ext uri="{19B8F6BF-5375-455C-9EA6-DF929625EA0E}">
        <p15:presenceInfo xmlns:p15="http://schemas.microsoft.com/office/powerpoint/2012/main" userId="nhbank" providerId="None"/>
      </p:ext>
    </p:extLst>
  </p:cmAuthor>
  <p:cmAuthor id="2" name="Yoonsoo Park 박윤수" initials="YP" lastIdx="1" clrIdx="1">
    <p:extLst>
      <p:ext uri="{19B8F6BF-5375-455C-9EA6-DF929625EA0E}">
        <p15:presenceInfo xmlns:p15="http://schemas.microsoft.com/office/powerpoint/2012/main" userId="S::yspark@autocrypt.io::1de34209-5bfa-4c61-a641-30d1128594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FDFD"/>
    <a:srgbClr val="08862A"/>
    <a:srgbClr val="F20096"/>
    <a:srgbClr val="FFFFFF"/>
    <a:srgbClr val="F6F6F6"/>
    <a:srgbClr val="7B7B7B"/>
    <a:srgbClr val="386FB1"/>
    <a:srgbClr val="FF00A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35" autoAdjust="0"/>
    <p:restoredTop sz="97029" autoAdjust="0"/>
  </p:normalViewPr>
  <p:slideViewPr>
    <p:cSldViewPr snapToGrid="0">
      <p:cViewPr varScale="1">
        <p:scale>
          <a:sx n="184" d="100"/>
          <a:sy n="184" d="100"/>
        </p:scale>
        <p:origin x="1472" y="176"/>
      </p:cViewPr>
      <p:guideLst>
        <p:guide orient="horz" pos="720"/>
        <p:guide orient="horz" pos="2886"/>
        <p:guide orient="horz" pos="3226"/>
        <p:guide orient="horz" pos="2568"/>
        <p:guide orient="horz" pos="346"/>
        <p:guide orient="horz" pos="618"/>
        <p:guide orient="horz" pos="4065"/>
        <p:guide pos="3120"/>
        <p:guide pos="240"/>
        <p:guide pos="6000"/>
        <p:guide pos="4080"/>
        <p:guide orient="horz" pos="2160"/>
        <p:guide pos="32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2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430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7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430" y="944197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80A8A31-D9C7-40EE-A610-97FC712D7B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989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25" y="1"/>
            <a:ext cx="2948770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4800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39" y="4720985"/>
            <a:ext cx="5446723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372"/>
            <a:ext cx="2948770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25" y="9440372"/>
            <a:ext cx="2948770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ACE1F82-18C2-4999-B6FA-C83C1B75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3654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390FA150-90C0-31FA-D4F9-89BEA426B11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93700" y="6529388"/>
            <a:ext cx="91328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E0F16F6-C4E5-F182-ECE5-2A03EFF7A8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5" y="6593267"/>
            <a:ext cx="119839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2ED82F75-B645-4405-271B-FD15326726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16" y="6552294"/>
            <a:ext cx="814884" cy="23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12">
            <a:extLst>
              <a:ext uri="{FF2B5EF4-FFF2-40B4-BE49-F238E27FC236}">
                <a16:creationId xmlns:a16="http://schemas.microsoft.com/office/drawing/2014/main" id="{B0B2BBFE-94F7-F5AA-366C-D812572155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08200" y="6573736"/>
            <a:ext cx="489600" cy="216000"/>
          </a:xfrm>
          <a:prstGeom prst="rect">
            <a:avLst/>
          </a:prstGeom>
        </p:spPr>
        <p:txBody>
          <a:bodyPr/>
          <a:lstStyle/>
          <a:p>
            <a:fld id="{634677B1-9AD1-D14A-9A10-703EEE34E3B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2" name="Text Box 51">
            <a:extLst>
              <a:ext uri="{FF2B5EF4-FFF2-40B4-BE49-F238E27FC236}">
                <a16:creationId xmlns:a16="http://schemas.microsoft.com/office/drawing/2014/main" id="{474B292B-4EEC-8E63-A05E-01B342CD67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42000" y="2063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화면설계서</a:t>
            </a:r>
          </a:p>
        </p:txBody>
      </p:sp>
      <p:sp>
        <p:nvSpPr>
          <p:cNvPr id="4" name="Line 52">
            <a:extLst>
              <a:ext uri="{FF2B5EF4-FFF2-40B4-BE49-F238E27FC236}">
                <a16:creationId xmlns:a16="http://schemas.microsoft.com/office/drawing/2014/main" id="{C13160C4-A1B2-B092-67CD-1B1F3F31D67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93700" y="481013"/>
            <a:ext cx="9140825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8" name="Rectangle 53">
            <a:extLst>
              <a:ext uri="{FF2B5EF4-FFF2-40B4-BE49-F238E27FC236}">
                <a16:creationId xmlns:a16="http://schemas.microsoft.com/office/drawing/2014/main" id="{C3B4753B-AAED-D287-D969-5E0EB635A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5235" y="195263"/>
            <a:ext cx="358668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l"/>
            <a:r>
              <a:rPr lang="ko-KR" altLang="en-US" sz="1050" b="1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한국은행 </a:t>
            </a:r>
            <a:r>
              <a:rPr lang="en-US" altLang="ko-KR" sz="1050" b="1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CBDC </a:t>
            </a:r>
            <a:r>
              <a:rPr lang="ko-KR" altLang="en-US" sz="1050" b="1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활용성 테스트 대응시스템 구축</a:t>
            </a:r>
            <a:endParaRPr lang="ko-KR" altLang="en-US" sz="1050" b="1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3275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B265EE-6343-DF2A-CAE0-52E20A63059A}"/>
              </a:ext>
            </a:extLst>
          </p:cNvPr>
          <p:cNvSpPr/>
          <p:nvPr userDrawn="1"/>
        </p:nvSpPr>
        <p:spPr>
          <a:xfrm>
            <a:off x="0" y="2451599"/>
            <a:ext cx="9906000" cy="1735200"/>
          </a:xfrm>
          <a:prstGeom prst="rect">
            <a:avLst/>
          </a:prstGeom>
          <a:solidFill>
            <a:srgbClr val="41A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F418A-5024-712D-2849-0EC0544C27A3}"/>
              </a:ext>
            </a:extLst>
          </p:cNvPr>
          <p:cNvSpPr txBox="1"/>
          <p:nvPr userDrawn="1"/>
        </p:nvSpPr>
        <p:spPr>
          <a:xfrm>
            <a:off x="7149244" y="3084132"/>
            <a:ext cx="244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240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18CFBB-1E21-66C9-177D-B34CE6942F41}"/>
              </a:ext>
            </a:extLst>
          </p:cNvPr>
          <p:cNvSpPr/>
          <p:nvPr userDrawn="1"/>
        </p:nvSpPr>
        <p:spPr>
          <a:xfrm>
            <a:off x="1" y="3801426"/>
            <a:ext cx="3292288" cy="4571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9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06714-FE44-C66C-A5FF-26782C6D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48" y="3188934"/>
            <a:ext cx="8682793" cy="48013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712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4EAF-0573-3D1D-DD70-A28F5CAD3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5796"/>
            <a:ext cx="3600000" cy="252000"/>
          </a:xfrm>
          <a:prstGeom prst="rect">
            <a:avLst/>
          </a:prstGeom>
        </p:spPr>
        <p:txBody>
          <a:bodyPr anchor="ctr"/>
          <a:lstStyle>
            <a:lvl1pPr algn="l">
              <a:defRPr sz="110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00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>
            <a:extLst>
              <a:ext uri="{FF2B5EF4-FFF2-40B4-BE49-F238E27FC236}">
                <a16:creationId xmlns:a16="http://schemas.microsoft.com/office/drawing/2014/main" id="{316B62D1-017D-80CB-9A16-D1BEE9F37D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42000" y="2063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화면설계서</a:t>
            </a:r>
          </a:p>
        </p:txBody>
      </p:sp>
      <p:sp>
        <p:nvSpPr>
          <p:cNvPr id="3" name="Line 52">
            <a:extLst>
              <a:ext uri="{FF2B5EF4-FFF2-40B4-BE49-F238E27FC236}">
                <a16:creationId xmlns:a16="http://schemas.microsoft.com/office/drawing/2014/main" id="{9183AFFA-6F8B-1EA7-FF16-7099130F2F5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93700" y="481013"/>
            <a:ext cx="9140825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C016C661-8C56-4A89-F303-723C2A82A6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5235" y="195263"/>
            <a:ext cx="358668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l"/>
            <a:r>
              <a:rPr lang="ko-KR" altLang="en-US" sz="1050" b="1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한국은행 </a:t>
            </a:r>
            <a:r>
              <a:rPr lang="en-US" altLang="ko-KR" sz="1050" b="1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CBDC </a:t>
            </a:r>
            <a:r>
              <a:rPr lang="ko-KR" altLang="en-US" sz="1050" b="1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활용성 테스트 대응시스템 구축</a:t>
            </a:r>
            <a:endParaRPr lang="ko-KR" altLang="en-US" sz="1050" b="1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01484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4853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34852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24508" y="1556792"/>
            <a:ext cx="2070000" cy="4572000"/>
            <a:chOff x="452500" y="1124744"/>
            <a:chExt cx="2223359" cy="4911313"/>
          </a:xfrm>
        </p:grpSpPr>
        <p:sp>
          <p:nvSpPr>
            <p:cNvPr id="5" name="직사각형 4"/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69442" y="5776407"/>
              <a:ext cx="2206416" cy="258025"/>
              <a:chOff x="3217283" y="5892039"/>
              <a:chExt cx="2206416" cy="258025"/>
            </a:xfrm>
          </p:grpSpPr>
          <p:sp>
            <p:nvSpPr>
              <p:cNvPr id="26" name="직사각형 25"/>
              <p:cNvSpPr/>
              <p:nvPr/>
            </p:nvSpPr>
            <p:spPr bwMode="auto">
              <a:xfrm>
                <a:off x="3217283" y="5892039"/>
                <a:ext cx="2206416" cy="25802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 bwMode="auto">
              <a:xfrm flipV="1">
                <a:off x="5065602" y="5979327"/>
                <a:ext cx="91793" cy="834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 flipV="1">
                <a:off x="4274595" y="5979327"/>
                <a:ext cx="91793" cy="83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이등변 삼각형 28"/>
              <p:cNvSpPr/>
              <p:nvPr/>
            </p:nvSpPr>
            <p:spPr bwMode="auto">
              <a:xfrm rot="16200000">
                <a:off x="3454939" y="5990798"/>
                <a:ext cx="123568" cy="71913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pic>
        <p:nvPicPr>
          <p:cNvPr id="2" name="object 11">
            <a:extLst>
              <a:ext uri="{FF2B5EF4-FFF2-40B4-BE49-F238E27FC236}">
                <a16:creationId xmlns:a16="http://schemas.microsoft.com/office/drawing/2014/main" id="{B2F4F1A4-7DEC-7B40-2F56-DAEC851785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401" y="222504"/>
            <a:ext cx="793034" cy="12496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33962B-2839-C39C-437E-0C1B5A786B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34613714"/>
              </p:ext>
            </p:extLst>
          </p:nvPr>
        </p:nvGraphicFramePr>
        <p:xfrm>
          <a:off x="1184299" y="117220"/>
          <a:ext cx="85968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234276402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239168984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874177300"/>
                    </a:ext>
                  </a:extLst>
                </a:gridCol>
                <a:gridCol w="2044800">
                  <a:extLst>
                    <a:ext uri="{9D8B030D-6E8A-4147-A177-3AD203B41FA5}">
                      <a16:colId xmlns:a16="http://schemas.microsoft.com/office/drawing/2014/main" val="2707155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366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3947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1EA8-02F9-CE20-9605-28317F20F9A0}"/>
              </a:ext>
            </a:extLst>
          </p:cNvPr>
          <p:cNvSpPr/>
          <p:nvPr userDrawn="1"/>
        </p:nvSpPr>
        <p:spPr>
          <a:xfrm>
            <a:off x="6783672" y="765809"/>
            <a:ext cx="2995200" cy="208800"/>
          </a:xfrm>
          <a:prstGeom prst="rect">
            <a:avLst/>
          </a:prstGeom>
          <a:solidFill>
            <a:srgbClr val="E7E6E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Description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DB94F743-0C6C-896C-8355-D0CDEDA2EF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7558" y="130970"/>
            <a:ext cx="4584611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화면명을 입력해주세요</a:t>
            </a:r>
            <a:endParaRPr kumimoji="1"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11897FC2-E6DF-5E79-307E-D26EC88900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17558" y="418865"/>
            <a:ext cx="4584611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 위치를 입력해주세요</a:t>
            </a:r>
            <a:endParaRPr kumimoji="1"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195E64C-329F-DE5E-7268-5CDB03151A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447" y="130970"/>
            <a:ext cx="2003152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단위업무명을 입력해주세요</a:t>
            </a:r>
            <a:endParaRPr kumimoji="1"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342E7C5-0270-9AA1-3E93-A8E02C5581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35447" y="418865"/>
            <a:ext cx="2003152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 </a:t>
            </a:r>
            <a:r>
              <a:rPr kumimoji="1" lang="en-US" altLang="ko-KR" sz="800" dirty="0"/>
              <a:t>ID</a:t>
            </a:r>
            <a:r>
              <a:rPr kumimoji="1" lang="ko-KR" altLang="en-US" sz="800" dirty="0" err="1"/>
              <a:t>를</a:t>
            </a:r>
            <a:r>
              <a:rPr kumimoji="1" lang="ko-KR" altLang="en-US" sz="800" dirty="0"/>
              <a:t> 입력해주세요</a:t>
            </a:r>
            <a:endParaRPr kumimoji="1" lang="ko-KR" altLang="en-US" dirty="0"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C094FF92-EED1-7EBE-7968-13ACF2354EC4}"/>
              </a:ext>
            </a:extLst>
          </p:cNvPr>
          <p:cNvSpPr/>
          <p:nvPr userDrawn="1"/>
        </p:nvSpPr>
        <p:spPr>
          <a:xfrm>
            <a:off x="78486" y="765809"/>
            <a:ext cx="6623684" cy="5774437"/>
          </a:xfrm>
          <a:custGeom>
            <a:avLst/>
            <a:gdLst/>
            <a:ahLst/>
            <a:cxnLst/>
            <a:rect l="l" t="t" r="r" b="b"/>
            <a:pathLst>
              <a:path w="6623684" h="5774690">
                <a:moveTo>
                  <a:pt x="0" y="5774436"/>
                </a:moveTo>
                <a:lnTo>
                  <a:pt x="6623304" y="5774436"/>
                </a:lnTo>
                <a:lnTo>
                  <a:pt x="6623304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C680393B-3926-7CB1-4A52-ED994EEE05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1" y="446656"/>
            <a:ext cx="696067" cy="20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8273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24508" y="1556792"/>
            <a:ext cx="2070000" cy="4572000"/>
            <a:chOff x="452500" y="1124744"/>
            <a:chExt cx="2223359" cy="4911313"/>
          </a:xfrm>
        </p:grpSpPr>
        <p:sp>
          <p:nvSpPr>
            <p:cNvPr id="5" name="직사각형 4"/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6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6184763"/>
              </p:ext>
            </p:extLst>
          </p:nvPr>
        </p:nvGraphicFramePr>
        <p:xfrm>
          <a:off x="380492" y="584684"/>
          <a:ext cx="9156192" cy="5717690"/>
        </p:xfrm>
        <a:graphic>
          <a:graphicData uri="http://schemas.openxmlformats.org/drawingml/2006/table">
            <a:tbl>
              <a:tblPr/>
              <a:tblGrid>
                <a:gridCol w="794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544822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79898661"/>
                    </a:ext>
                  </a:extLst>
                </a:gridCol>
                <a:gridCol w="234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762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762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8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9007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Pan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29755C90-1FDB-53F0-B0F0-D59D3DD44D9B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7190963" y="1400885"/>
            <a:ext cx="2340260" cy="2106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93129249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24508" y="1556792"/>
            <a:ext cx="2070000" cy="4572000"/>
            <a:chOff x="452500" y="1124744"/>
            <a:chExt cx="2223359" cy="4911313"/>
          </a:xfrm>
        </p:grpSpPr>
        <p:sp>
          <p:nvSpPr>
            <p:cNvPr id="5" name="직사각형 4"/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69442" y="5776407"/>
              <a:ext cx="2206416" cy="258025"/>
              <a:chOff x="3217283" y="5892039"/>
              <a:chExt cx="2206416" cy="258025"/>
            </a:xfrm>
          </p:grpSpPr>
          <p:sp>
            <p:nvSpPr>
              <p:cNvPr id="26" name="직사각형 25"/>
              <p:cNvSpPr/>
              <p:nvPr/>
            </p:nvSpPr>
            <p:spPr bwMode="auto">
              <a:xfrm>
                <a:off x="3217283" y="5892039"/>
                <a:ext cx="2206416" cy="25802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 bwMode="auto">
              <a:xfrm flipV="1">
                <a:off x="5065602" y="5979327"/>
                <a:ext cx="91793" cy="834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 flipV="1">
                <a:off x="4274595" y="5979327"/>
                <a:ext cx="91793" cy="83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이등변 삼각형 28"/>
              <p:cNvSpPr/>
              <p:nvPr/>
            </p:nvSpPr>
            <p:spPr bwMode="auto">
              <a:xfrm rot="16200000">
                <a:off x="3454939" y="5990798"/>
                <a:ext cx="123568" cy="71913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grpSp>
        <p:nvGrpSpPr>
          <p:cNvPr id="42" name="그룹 41"/>
          <p:cNvGrpSpPr/>
          <p:nvPr userDrawn="1"/>
        </p:nvGrpSpPr>
        <p:grpSpPr>
          <a:xfrm>
            <a:off x="2751817" y="1556792"/>
            <a:ext cx="2070000" cy="4572000"/>
            <a:chOff x="452500" y="1124744"/>
            <a:chExt cx="2223359" cy="4911313"/>
          </a:xfrm>
        </p:grpSpPr>
        <p:sp>
          <p:nvSpPr>
            <p:cNvPr id="43" name="직사각형 42"/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타원 44"/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69442" y="5776407"/>
              <a:ext cx="2206416" cy="258025"/>
              <a:chOff x="3217283" y="5892039"/>
              <a:chExt cx="2206416" cy="258025"/>
            </a:xfrm>
          </p:grpSpPr>
          <p:sp>
            <p:nvSpPr>
              <p:cNvPr id="50" name="직사각형 49"/>
              <p:cNvSpPr/>
              <p:nvPr/>
            </p:nvSpPr>
            <p:spPr bwMode="auto">
              <a:xfrm>
                <a:off x="3217283" y="5892039"/>
                <a:ext cx="2206416" cy="25802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 flipV="1">
                <a:off x="5065602" y="5979327"/>
                <a:ext cx="91793" cy="834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 bwMode="auto">
              <a:xfrm flipV="1">
                <a:off x="4274595" y="5979327"/>
                <a:ext cx="91793" cy="83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3" name="이등변 삼각형 52"/>
              <p:cNvSpPr/>
              <p:nvPr/>
            </p:nvSpPr>
            <p:spPr bwMode="auto">
              <a:xfrm rot="16200000">
                <a:off x="3454939" y="5990798"/>
                <a:ext cx="123568" cy="71913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graphicFrame>
        <p:nvGraphicFramePr>
          <p:cNvPr id="30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63345020"/>
              </p:ext>
            </p:extLst>
          </p:nvPr>
        </p:nvGraphicFramePr>
        <p:xfrm>
          <a:off x="377952" y="584684"/>
          <a:ext cx="9156192" cy="5717690"/>
        </p:xfrm>
        <a:graphic>
          <a:graphicData uri="http://schemas.openxmlformats.org/drawingml/2006/table">
            <a:tbl>
              <a:tblPr/>
              <a:tblGrid>
                <a:gridCol w="794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544822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79898661"/>
                    </a:ext>
                  </a:extLst>
                </a:gridCol>
                <a:gridCol w="234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762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762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8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9007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Pan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5E7B682A-9A6B-A4AA-0994-46CDEEDF30F2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7190963" y="1400885"/>
            <a:ext cx="2340260" cy="2106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4349748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8597189"/>
              </p:ext>
            </p:extLst>
          </p:nvPr>
        </p:nvGraphicFramePr>
        <p:xfrm>
          <a:off x="377952" y="584684"/>
          <a:ext cx="9156192" cy="5717690"/>
        </p:xfrm>
        <a:graphic>
          <a:graphicData uri="http://schemas.openxmlformats.org/drawingml/2006/table">
            <a:tbl>
              <a:tblPr/>
              <a:tblGrid>
                <a:gridCol w="794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544822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79898661"/>
                    </a:ext>
                  </a:extLst>
                </a:gridCol>
                <a:gridCol w="234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762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762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8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9007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 userDrawn="1"/>
        </p:nvGrpSpPr>
        <p:grpSpPr>
          <a:xfrm>
            <a:off x="524508" y="1556792"/>
            <a:ext cx="2070000" cy="4572000"/>
            <a:chOff x="452500" y="1124744"/>
            <a:chExt cx="2223359" cy="4911313"/>
          </a:xfrm>
        </p:grpSpPr>
        <p:sp>
          <p:nvSpPr>
            <p:cNvPr id="5" name="직사각형 4"/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/>
          <p:cNvGrpSpPr/>
          <p:nvPr userDrawn="1"/>
        </p:nvGrpSpPr>
        <p:grpSpPr>
          <a:xfrm>
            <a:off x="2751817" y="1556792"/>
            <a:ext cx="2070000" cy="4572000"/>
            <a:chOff x="452500" y="1124744"/>
            <a:chExt cx="2223359" cy="4911313"/>
          </a:xfrm>
        </p:grpSpPr>
        <p:sp>
          <p:nvSpPr>
            <p:cNvPr id="43" name="직사각형 42"/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타원 44"/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Pan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F7AE09E3-689F-FB53-E2E1-3327C39A3797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7190963" y="1400885"/>
            <a:ext cx="2340260" cy="2106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51775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162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48317753"/>
              </p:ext>
            </p:extLst>
          </p:nvPr>
        </p:nvGraphicFramePr>
        <p:xfrm>
          <a:off x="377952" y="584684"/>
          <a:ext cx="9156192" cy="5717690"/>
        </p:xfrm>
        <a:graphic>
          <a:graphicData uri="http://schemas.openxmlformats.org/drawingml/2006/table">
            <a:tbl>
              <a:tblPr/>
              <a:tblGrid>
                <a:gridCol w="794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544822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79898661"/>
                    </a:ext>
                  </a:extLst>
                </a:gridCol>
                <a:gridCol w="234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762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762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8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9007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 userDrawn="1"/>
        </p:nvGrpSpPr>
        <p:grpSpPr>
          <a:xfrm>
            <a:off x="524508" y="1556792"/>
            <a:ext cx="2070000" cy="4572000"/>
            <a:chOff x="452500" y="1124744"/>
            <a:chExt cx="2223359" cy="4911313"/>
          </a:xfrm>
        </p:grpSpPr>
        <p:sp>
          <p:nvSpPr>
            <p:cNvPr id="5" name="직사각형 4"/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69442" y="5776407"/>
              <a:ext cx="2206416" cy="258025"/>
              <a:chOff x="3217283" y="5892039"/>
              <a:chExt cx="2206416" cy="258025"/>
            </a:xfrm>
          </p:grpSpPr>
          <p:sp>
            <p:nvSpPr>
              <p:cNvPr id="26" name="직사각형 25"/>
              <p:cNvSpPr/>
              <p:nvPr/>
            </p:nvSpPr>
            <p:spPr bwMode="auto">
              <a:xfrm>
                <a:off x="3217283" y="5892039"/>
                <a:ext cx="2206416" cy="25802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 bwMode="auto">
              <a:xfrm flipV="1">
                <a:off x="5065602" y="5979327"/>
                <a:ext cx="91793" cy="834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 flipV="1">
                <a:off x="4274595" y="5979327"/>
                <a:ext cx="91793" cy="83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29" name="이등변 삼각형 28"/>
              <p:cNvSpPr/>
              <p:nvPr/>
            </p:nvSpPr>
            <p:spPr bwMode="auto">
              <a:xfrm rot="16200000">
                <a:off x="3454939" y="5990798"/>
                <a:ext cx="123568" cy="71913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grpSp>
        <p:nvGrpSpPr>
          <p:cNvPr id="42" name="그룹 41"/>
          <p:cNvGrpSpPr/>
          <p:nvPr userDrawn="1"/>
        </p:nvGrpSpPr>
        <p:grpSpPr>
          <a:xfrm>
            <a:off x="2751817" y="1556792"/>
            <a:ext cx="2070000" cy="4572000"/>
            <a:chOff x="452500" y="1124744"/>
            <a:chExt cx="2223359" cy="4911313"/>
          </a:xfrm>
        </p:grpSpPr>
        <p:sp>
          <p:nvSpPr>
            <p:cNvPr id="43" name="직사각형 42"/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타원 44"/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69442" y="5776407"/>
              <a:ext cx="2206416" cy="258025"/>
              <a:chOff x="3217283" y="5892039"/>
              <a:chExt cx="2206416" cy="258025"/>
            </a:xfrm>
          </p:grpSpPr>
          <p:sp>
            <p:nvSpPr>
              <p:cNvPr id="50" name="직사각형 49"/>
              <p:cNvSpPr/>
              <p:nvPr/>
            </p:nvSpPr>
            <p:spPr bwMode="auto">
              <a:xfrm>
                <a:off x="3217283" y="5892039"/>
                <a:ext cx="2206416" cy="25802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 flipV="1">
                <a:off x="5065602" y="5979327"/>
                <a:ext cx="91793" cy="834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 bwMode="auto">
              <a:xfrm flipV="1">
                <a:off x="4274595" y="5979327"/>
                <a:ext cx="91793" cy="83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53" name="이등변 삼각형 52"/>
              <p:cNvSpPr/>
              <p:nvPr/>
            </p:nvSpPr>
            <p:spPr bwMode="auto">
              <a:xfrm rot="16200000">
                <a:off x="3454939" y="5990798"/>
                <a:ext cx="123568" cy="71913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grpSp>
        <p:nvGrpSpPr>
          <p:cNvPr id="54" name="그룹 53"/>
          <p:cNvGrpSpPr/>
          <p:nvPr userDrawn="1"/>
        </p:nvGrpSpPr>
        <p:grpSpPr>
          <a:xfrm>
            <a:off x="4956048" y="1555280"/>
            <a:ext cx="2070000" cy="4572000"/>
            <a:chOff x="452500" y="1124744"/>
            <a:chExt cx="2223359" cy="4911313"/>
          </a:xfrm>
        </p:grpSpPr>
        <p:sp>
          <p:nvSpPr>
            <p:cNvPr id="55" name="직사각형 54"/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69442" y="5776407"/>
              <a:ext cx="2206416" cy="258025"/>
              <a:chOff x="3217283" y="5892039"/>
              <a:chExt cx="2206416" cy="258025"/>
            </a:xfrm>
          </p:grpSpPr>
          <p:sp>
            <p:nvSpPr>
              <p:cNvPr id="62" name="직사각형 61"/>
              <p:cNvSpPr/>
              <p:nvPr/>
            </p:nvSpPr>
            <p:spPr bwMode="auto">
              <a:xfrm>
                <a:off x="3217283" y="5892039"/>
                <a:ext cx="2206416" cy="25802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 flipV="1">
                <a:off x="5065602" y="5979327"/>
                <a:ext cx="91793" cy="8344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 bwMode="auto">
              <a:xfrm flipV="1">
                <a:off x="4274595" y="5979327"/>
                <a:ext cx="91793" cy="8344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  <p:sp>
            <p:nvSpPr>
              <p:cNvPr id="65" name="이등변 삼각형 64"/>
              <p:cNvSpPr/>
              <p:nvPr/>
            </p:nvSpPr>
            <p:spPr bwMode="auto">
              <a:xfrm rot="16200000">
                <a:off x="3454939" y="5990798"/>
                <a:ext cx="123568" cy="71913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Y견고딕" pitchFamily="18" charset="-127"/>
                  <a:ea typeface="HY견고딕" pitchFamily="18" charset="-127"/>
                </a:endParaRPr>
              </a:p>
            </p:txBody>
          </p:sp>
        </p:grpSp>
      </p:grpSp>
      <p:sp>
        <p:nvSpPr>
          <p:cNvPr id="6" name="Pan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D80BC2B-5096-9783-757D-BD315855E852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7190963" y="1400885"/>
            <a:ext cx="2340260" cy="2106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17309842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48317753"/>
              </p:ext>
            </p:extLst>
          </p:nvPr>
        </p:nvGraphicFramePr>
        <p:xfrm>
          <a:off x="377952" y="584684"/>
          <a:ext cx="9156192" cy="5717690"/>
        </p:xfrm>
        <a:graphic>
          <a:graphicData uri="http://schemas.openxmlformats.org/drawingml/2006/table">
            <a:tbl>
              <a:tblPr/>
              <a:tblGrid>
                <a:gridCol w="794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544822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79898661"/>
                    </a:ext>
                  </a:extLst>
                </a:gridCol>
                <a:gridCol w="234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762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762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8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9007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+mj-lt"/>
                        <a:buNone/>
                      </a:pPr>
                      <a:endParaRPr lang="en-US" altLang="ko-KR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 userDrawn="1"/>
        </p:nvGrpSpPr>
        <p:grpSpPr>
          <a:xfrm>
            <a:off x="524508" y="1556792"/>
            <a:ext cx="2070000" cy="4572000"/>
            <a:chOff x="452500" y="1124744"/>
            <a:chExt cx="2223359" cy="4911313"/>
          </a:xfrm>
        </p:grpSpPr>
        <p:sp>
          <p:nvSpPr>
            <p:cNvPr id="5" name="직사각형 4"/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2" name="그룹 41"/>
          <p:cNvGrpSpPr/>
          <p:nvPr userDrawn="1"/>
        </p:nvGrpSpPr>
        <p:grpSpPr>
          <a:xfrm>
            <a:off x="2751817" y="1556792"/>
            <a:ext cx="2070000" cy="4572000"/>
            <a:chOff x="452500" y="1124744"/>
            <a:chExt cx="2223359" cy="4911313"/>
          </a:xfrm>
        </p:grpSpPr>
        <p:sp>
          <p:nvSpPr>
            <p:cNvPr id="43" name="직사각형 42"/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타원 44"/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956048" y="1555280"/>
            <a:ext cx="2070000" cy="4572000"/>
            <a:chOff x="452500" y="1124744"/>
            <a:chExt cx="2223359" cy="4911313"/>
          </a:xfrm>
        </p:grpSpPr>
        <p:sp>
          <p:nvSpPr>
            <p:cNvPr id="55" name="직사각형 54"/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Pan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846FFC02-5C33-30D7-A7DE-A6935C7F23BF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7190963" y="1400885"/>
            <a:ext cx="2340260" cy="2106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181523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B265EE-6343-DF2A-CAE0-52E20A63059A}"/>
              </a:ext>
            </a:extLst>
          </p:cNvPr>
          <p:cNvSpPr/>
          <p:nvPr userDrawn="1"/>
        </p:nvSpPr>
        <p:spPr>
          <a:xfrm>
            <a:off x="0" y="2451599"/>
            <a:ext cx="9906000" cy="1735200"/>
          </a:xfrm>
          <a:prstGeom prst="rect">
            <a:avLst/>
          </a:prstGeom>
          <a:solidFill>
            <a:srgbClr val="41A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F418A-5024-712D-2849-0EC0544C27A3}"/>
              </a:ext>
            </a:extLst>
          </p:cNvPr>
          <p:cNvSpPr txBox="1"/>
          <p:nvPr userDrawn="1"/>
        </p:nvSpPr>
        <p:spPr>
          <a:xfrm>
            <a:off x="7149244" y="3084132"/>
            <a:ext cx="244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240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18CFBB-1E21-66C9-177D-B34CE6942F41}"/>
              </a:ext>
            </a:extLst>
          </p:cNvPr>
          <p:cNvSpPr/>
          <p:nvPr userDrawn="1"/>
        </p:nvSpPr>
        <p:spPr>
          <a:xfrm>
            <a:off x="1" y="3801426"/>
            <a:ext cx="3292288" cy="4571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0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571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B265EE-6343-DF2A-CAE0-52E20A63059A}"/>
              </a:ext>
            </a:extLst>
          </p:cNvPr>
          <p:cNvSpPr/>
          <p:nvPr userDrawn="1"/>
        </p:nvSpPr>
        <p:spPr>
          <a:xfrm>
            <a:off x="0" y="2451599"/>
            <a:ext cx="9906000" cy="1735200"/>
          </a:xfrm>
          <a:prstGeom prst="rect">
            <a:avLst/>
          </a:prstGeom>
          <a:solidFill>
            <a:srgbClr val="41A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F418A-5024-712D-2849-0EC0544C27A3}"/>
              </a:ext>
            </a:extLst>
          </p:cNvPr>
          <p:cNvSpPr txBox="1"/>
          <p:nvPr userDrawn="1"/>
        </p:nvSpPr>
        <p:spPr>
          <a:xfrm>
            <a:off x="7149244" y="3084132"/>
            <a:ext cx="244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240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18CFBB-1E21-66C9-177D-B34CE6942F41}"/>
              </a:ext>
            </a:extLst>
          </p:cNvPr>
          <p:cNvSpPr/>
          <p:nvPr userDrawn="1"/>
        </p:nvSpPr>
        <p:spPr>
          <a:xfrm>
            <a:off x="1" y="3801426"/>
            <a:ext cx="3292288" cy="45719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9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1">
            <a:extLst>
              <a:ext uri="{FF2B5EF4-FFF2-40B4-BE49-F238E27FC236}">
                <a16:creationId xmlns:a16="http://schemas.microsoft.com/office/drawing/2014/main" id="{B2F4F1A4-7DEC-7B40-2F56-DAEC851785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401" y="222504"/>
            <a:ext cx="793034" cy="12496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33962B-2839-C39C-437E-0C1B5A786B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34613714"/>
              </p:ext>
            </p:extLst>
          </p:nvPr>
        </p:nvGraphicFramePr>
        <p:xfrm>
          <a:off x="1184299" y="117220"/>
          <a:ext cx="85968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234276402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239168984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874177300"/>
                    </a:ext>
                  </a:extLst>
                </a:gridCol>
                <a:gridCol w="2044800">
                  <a:extLst>
                    <a:ext uri="{9D8B030D-6E8A-4147-A177-3AD203B41FA5}">
                      <a16:colId xmlns:a16="http://schemas.microsoft.com/office/drawing/2014/main" val="2707155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366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39472"/>
                  </a:ext>
                </a:extLst>
              </a:tr>
            </a:tbl>
          </a:graphicData>
        </a:graphic>
      </p:graphicFrame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DB94F743-0C6C-896C-8355-D0CDEDA2EF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7558" y="130970"/>
            <a:ext cx="4584611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화면명을 입력해주세요</a:t>
            </a:r>
            <a:endParaRPr kumimoji="1"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11897FC2-E6DF-5E79-307E-D26EC88900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17558" y="418865"/>
            <a:ext cx="4584611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 위치를 입력해주세요</a:t>
            </a:r>
            <a:endParaRPr kumimoji="1"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195E64C-329F-DE5E-7268-5CDB03151A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447" y="130970"/>
            <a:ext cx="2003152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단위업무명을 입력해주세요</a:t>
            </a:r>
            <a:endParaRPr kumimoji="1"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342E7C5-0270-9AA1-3E93-A8E02C5581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35447" y="418865"/>
            <a:ext cx="2003152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 </a:t>
            </a:r>
            <a:r>
              <a:rPr kumimoji="1" lang="en-US" altLang="ko-KR" sz="800" dirty="0"/>
              <a:t>ID</a:t>
            </a:r>
            <a:r>
              <a:rPr kumimoji="1" lang="ko-KR" altLang="en-US" sz="800" dirty="0" err="1"/>
              <a:t>를</a:t>
            </a:r>
            <a:r>
              <a:rPr kumimoji="1" lang="ko-KR" altLang="en-US" sz="800" dirty="0"/>
              <a:t> 입력해주세요</a:t>
            </a:r>
            <a:endParaRPr kumimoji="1" lang="ko-KR" altLang="en-US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4DEE2E49-8C67-5962-341F-6ABA22EAF9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1" y="446656"/>
            <a:ext cx="696067" cy="20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슬라이드 번호 개체 틀 12">
            <a:extLst>
              <a:ext uri="{FF2B5EF4-FFF2-40B4-BE49-F238E27FC236}">
                <a16:creationId xmlns:a16="http://schemas.microsoft.com/office/drawing/2014/main" id="{FE81B0EB-0D45-AA71-1B7E-3C879C175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08200" y="6596177"/>
            <a:ext cx="489600" cy="216000"/>
          </a:xfrm>
          <a:prstGeom prst="rect">
            <a:avLst/>
          </a:prstGeom>
        </p:spPr>
        <p:txBody>
          <a:bodyPr/>
          <a:lstStyle/>
          <a:p>
            <a:fld id="{634677B1-9AD1-D14A-9A10-703EEE34E3B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E222FC-163B-D29D-C378-FB97FD3C5C8D}"/>
              </a:ext>
            </a:extLst>
          </p:cNvPr>
          <p:cNvSpPr/>
          <p:nvPr userDrawn="1"/>
        </p:nvSpPr>
        <p:spPr>
          <a:xfrm>
            <a:off x="7401272" y="765809"/>
            <a:ext cx="2341596" cy="208800"/>
          </a:xfrm>
          <a:prstGeom prst="rect">
            <a:avLst/>
          </a:prstGeom>
          <a:solidFill>
            <a:srgbClr val="E7E6E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Description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8EFCC41F-A498-A716-8CA6-C1E796C0B151}"/>
              </a:ext>
            </a:extLst>
          </p:cNvPr>
          <p:cNvSpPr/>
          <p:nvPr userDrawn="1"/>
        </p:nvSpPr>
        <p:spPr>
          <a:xfrm>
            <a:off x="78486" y="765809"/>
            <a:ext cx="7322786" cy="5774437"/>
          </a:xfrm>
          <a:custGeom>
            <a:avLst/>
            <a:gdLst/>
            <a:ahLst/>
            <a:cxnLst/>
            <a:rect l="l" t="t" r="r" b="b"/>
            <a:pathLst>
              <a:path w="6623684" h="5774690">
                <a:moveTo>
                  <a:pt x="0" y="5774436"/>
                </a:moveTo>
                <a:lnTo>
                  <a:pt x="6623304" y="5774436"/>
                </a:lnTo>
                <a:lnTo>
                  <a:pt x="6623304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918764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1">
            <a:extLst>
              <a:ext uri="{FF2B5EF4-FFF2-40B4-BE49-F238E27FC236}">
                <a16:creationId xmlns:a16="http://schemas.microsoft.com/office/drawing/2014/main" id="{B2F4F1A4-7DEC-7B40-2F56-DAEC851785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401" y="222504"/>
            <a:ext cx="793034" cy="12496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33962B-2839-C39C-437E-0C1B5A786B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34613714"/>
              </p:ext>
            </p:extLst>
          </p:nvPr>
        </p:nvGraphicFramePr>
        <p:xfrm>
          <a:off x="1184299" y="117220"/>
          <a:ext cx="85968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234276402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239168984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874177300"/>
                    </a:ext>
                  </a:extLst>
                </a:gridCol>
                <a:gridCol w="2044800">
                  <a:extLst>
                    <a:ext uri="{9D8B030D-6E8A-4147-A177-3AD203B41FA5}">
                      <a16:colId xmlns:a16="http://schemas.microsoft.com/office/drawing/2014/main" val="2707155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366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3947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51EA8-02F9-CE20-9605-28317F20F9A0}"/>
              </a:ext>
            </a:extLst>
          </p:cNvPr>
          <p:cNvSpPr/>
          <p:nvPr userDrawn="1"/>
        </p:nvSpPr>
        <p:spPr>
          <a:xfrm>
            <a:off x="7401272" y="765809"/>
            <a:ext cx="2341596" cy="208800"/>
          </a:xfrm>
          <a:prstGeom prst="rect">
            <a:avLst/>
          </a:prstGeom>
          <a:solidFill>
            <a:srgbClr val="E7E6E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Description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DB94F743-0C6C-896C-8355-D0CDEDA2EF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7558" y="130970"/>
            <a:ext cx="4584611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화면명을 입력해주세요</a:t>
            </a:r>
            <a:endParaRPr kumimoji="1"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11897FC2-E6DF-5E79-307E-D26EC88900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17558" y="418865"/>
            <a:ext cx="4584611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 위치를 입력해주세요</a:t>
            </a:r>
            <a:endParaRPr kumimoji="1"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195E64C-329F-DE5E-7268-5CDB03151A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447" y="130970"/>
            <a:ext cx="2003152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단위업무명을 입력해주세요</a:t>
            </a:r>
            <a:endParaRPr kumimoji="1"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342E7C5-0270-9AA1-3E93-A8E02C5581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35447" y="418865"/>
            <a:ext cx="2003152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 </a:t>
            </a:r>
            <a:r>
              <a:rPr kumimoji="1" lang="en-US" altLang="ko-KR" sz="800" dirty="0"/>
              <a:t>ID</a:t>
            </a:r>
            <a:r>
              <a:rPr kumimoji="1" lang="ko-KR" altLang="en-US" sz="800" dirty="0" err="1"/>
              <a:t>를</a:t>
            </a:r>
            <a:r>
              <a:rPr kumimoji="1" lang="ko-KR" altLang="en-US" sz="800" dirty="0"/>
              <a:t> 입력해주세요</a:t>
            </a:r>
            <a:endParaRPr kumimoji="1" lang="ko-KR" altLang="en-US" dirty="0"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C094FF92-EED1-7EBE-7968-13ACF2354EC4}"/>
              </a:ext>
            </a:extLst>
          </p:cNvPr>
          <p:cNvSpPr/>
          <p:nvPr userDrawn="1"/>
        </p:nvSpPr>
        <p:spPr>
          <a:xfrm>
            <a:off x="78486" y="765809"/>
            <a:ext cx="7322786" cy="5774437"/>
          </a:xfrm>
          <a:custGeom>
            <a:avLst/>
            <a:gdLst/>
            <a:ahLst/>
            <a:cxnLst/>
            <a:rect l="l" t="t" r="r" b="b"/>
            <a:pathLst>
              <a:path w="6623684" h="5774690">
                <a:moveTo>
                  <a:pt x="0" y="5774436"/>
                </a:moveTo>
                <a:lnTo>
                  <a:pt x="6623304" y="5774436"/>
                </a:lnTo>
                <a:lnTo>
                  <a:pt x="6623304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4DEE2E49-8C67-5962-341F-6ABA22EAF9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1" y="446656"/>
            <a:ext cx="696067" cy="20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슬라이드 번호 개체 틀 12">
            <a:extLst>
              <a:ext uri="{FF2B5EF4-FFF2-40B4-BE49-F238E27FC236}">
                <a16:creationId xmlns:a16="http://schemas.microsoft.com/office/drawing/2014/main" id="{FE81B0EB-0D45-AA71-1B7E-3C879C175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08200" y="6596177"/>
            <a:ext cx="489600" cy="216000"/>
          </a:xfrm>
          <a:prstGeom prst="rect">
            <a:avLst/>
          </a:prstGeom>
        </p:spPr>
        <p:txBody>
          <a:bodyPr/>
          <a:lstStyle/>
          <a:p>
            <a:fld id="{634677B1-9AD1-D14A-9A10-703EEE34E3B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DC9604-8DF1-74D2-3646-A31732EF695D}"/>
              </a:ext>
            </a:extLst>
          </p:cNvPr>
          <p:cNvGrpSpPr/>
          <p:nvPr userDrawn="1"/>
        </p:nvGrpSpPr>
        <p:grpSpPr>
          <a:xfrm>
            <a:off x="222177" y="1143000"/>
            <a:ext cx="2070000" cy="4572000"/>
            <a:chOff x="452500" y="1124744"/>
            <a:chExt cx="2223359" cy="491131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3849FE-1FF4-A3B0-ED31-B0534C1E07D7}"/>
                </a:ext>
              </a:extLst>
            </p:cNvPr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E026E2E-14A2-6583-FA0E-3FF324494E2D}"/>
                </a:ext>
              </a:extLst>
            </p:cNvPr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2BCB097-71B6-046F-2737-B18F708046C2}"/>
                </a:ext>
              </a:extLst>
            </p:cNvPr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B5DB1C-F51D-BF39-2683-342B96CCF743}"/>
                </a:ext>
              </a:extLst>
            </p:cNvPr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9B5BBF4-46D0-9C12-F3F3-8EEB5AD3BE9E}"/>
                </a:ext>
              </a:extLst>
            </p:cNvPr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7A3F96-9006-F00D-B00C-27B7753940F2}"/>
                </a:ext>
              </a:extLst>
            </p:cNvPr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91406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1">
            <a:extLst>
              <a:ext uri="{FF2B5EF4-FFF2-40B4-BE49-F238E27FC236}">
                <a16:creationId xmlns:a16="http://schemas.microsoft.com/office/drawing/2014/main" id="{4AA2110C-D09F-C85E-279B-96048E3B312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401" y="222504"/>
            <a:ext cx="793034" cy="12496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6BC3098-8657-4FD7-9C90-85A619874BE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49110678"/>
              </p:ext>
            </p:extLst>
          </p:nvPr>
        </p:nvGraphicFramePr>
        <p:xfrm>
          <a:off x="1184299" y="117220"/>
          <a:ext cx="85968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234276402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239168984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874177300"/>
                    </a:ext>
                  </a:extLst>
                </a:gridCol>
                <a:gridCol w="2044800">
                  <a:extLst>
                    <a:ext uri="{9D8B030D-6E8A-4147-A177-3AD203B41FA5}">
                      <a16:colId xmlns:a16="http://schemas.microsoft.com/office/drawing/2014/main" val="2707155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366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39472"/>
                  </a:ext>
                </a:extLst>
              </a:tr>
            </a:tbl>
          </a:graphicData>
        </a:graphic>
      </p:graphicFrame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4CA32D02-B273-7CE9-9AA3-0714362EA3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7558" y="130970"/>
            <a:ext cx="4584611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화면명을 입력해주세요</a:t>
            </a:r>
            <a:endParaRPr kumimoji="1"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B47ACCDD-F01D-016A-DFA5-F05E42E958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17558" y="418865"/>
            <a:ext cx="4584611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 위치를 입력해주세요</a:t>
            </a:r>
            <a:endParaRPr kumimoji="1"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43B64B75-E62F-2BB9-D708-BCA000E8F8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447" y="130970"/>
            <a:ext cx="2003152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단위업무명을 입력해주세요</a:t>
            </a:r>
            <a:endParaRPr kumimoji="1" lang="ko-KR" altLang="en-US" dirty="0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99A6F9C6-96C4-22A1-0DBF-475D323420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35447" y="418865"/>
            <a:ext cx="2003152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 </a:t>
            </a:r>
            <a:r>
              <a:rPr kumimoji="1" lang="en-US" altLang="ko-KR" sz="800" dirty="0"/>
              <a:t>ID</a:t>
            </a:r>
            <a:r>
              <a:rPr kumimoji="1" lang="ko-KR" altLang="en-US" sz="800" dirty="0" err="1"/>
              <a:t>를</a:t>
            </a:r>
            <a:r>
              <a:rPr kumimoji="1" lang="ko-KR" altLang="en-US" sz="800" dirty="0"/>
              <a:t> 입력해주세요</a:t>
            </a:r>
            <a:endParaRPr kumimoji="1" lang="ko-KR" altLang="en-US" dirty="0"/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A5C67AEC-5F23-54EE-40D6-75C7F15845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1" y="446656"/>
            <a:ext cx="696067" cy="20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3B1E05A-1A9E-DC6F-3D85-CE86B462F200}"/>
              </a:ext>
            </a:extLst>
          </p:cNvPr>
          <p:cNvSpPr/>
          <p:nvPr userDrawn="1"/>
        </p:nvSpPr>
        <p:spPr>
          <a:xfrm>
            <a:off x="7401272" y="765809"/>
            <a:ext cx="2341596" cy="208800"/>
          </a:xfrm>
          <a:prstGeom prst="rect">
            <a:avLst/>
          </a:prstGeom>
          <a:solidFill>
            <a:srgbClr val="E7E6E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Description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E0C8DA9-B510-8F0A-7B65-E97B926CBEB1}"/>
              </a:ext>
            </a:extLst>
          </p:cNvPr>
          <p:cNvSpPr/>
          <p:nvPr userDrawn="1"/>
        </p:nvSpPr>
        <p:spPr>
          <a:xfrm>
            <a:off x="78486" y="765809"/>
            <a:ext cx="7322786" cy="5774437"/>
          </a:xfrm>
          <a:custGeom>
            <a:avLst/>
            <a:gdLst/>
            <a:ahLst/>
            <a:cxnLst/>
            <a:rect l="l" t="t" r="r" b="b"/>
            <a:pathLst>
              <a:path w="6623684" h="5774690">
                <a:moveTo>
                  <a:pt x="0" y="5774436"/>
                </a:moveTo>
                <a:lnTo>
                  <a:pt x="6623304" y="5774436"/>
                </a:lnTo>
                <a:lnTo>
                  <a:pt x="6623304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67C4235-DE15-B307-115A-3A678CA39E9D}"/>
              </a:ext>
            </a:extLst>
          </p:cNvPr>
          <p:cNvGrpSpPr/>
          <p:nvPr userDrawn="1"/>
        </p:nvGrpSpPr>
        <p:grpSpPr>
          <a:xfrm>
            <a:off x="222177" y="1143000"/>
            <a:ext cx="2070000" cy="4572000"/>
            <a:chOff x="452500" y="1124744"/>
            <a:chExt cx="2223359" cy="491131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8EB9D9-24E7-BC97-88E1-C2C5DC32A14E}"/>
                </a:ext>
              </a:extLst>
            </p:cNvPr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6D7D390-43D0-6176-F5AA-935D8910B76C}"/>
                </a:ext>
              </a:extLst>
            </p:cNvPr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F7A2C6E-734F-F4D0-B766-276930D199B6}"/>
                </a:ext>
              </a:extLst>
            </p:cNvPr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086AC4-4965-CE5C-1862-F429511D5F26}"/>
                </a:ext>
              </a:extLst>
            </p:cNvPr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1DC6EC4-A19A-E40A-82EC-B53698131BF6}"/>
                </a:ext>
              </a:extLst>
            </p:cNvPr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3457E9-C99B-00A9-1CB4-51F8ABA3039E}"/>
                </a:ext>
              </a:extLst>
            </p:cNvPr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B863633-E80B-6788-7659-3AB2F432B564}"/>
              </a:ext>
            </a:extLst>
          </p:cNvPr>
          <p:cNvGrpSpPr/>
          <p:nvPr userDrawn="1"/>
        </p:nvGrpSpPr>
        <p:grpSpPr>
          <a:xfrm>
            <a:off x="2612740" y="1143000"/>
            <a:ext cx="2070000" cy="4572000"/>
            <a:chOff x="452500" y="1124744"/>
            <a:chExt cx="2223359" cy="4911313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1EA6BE8-FDE3-97B9-1F18-F8836E278B63}"/>
                </a:ext>
              </a:extLst>
            </p:cNvPr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FF5DA86-A657-D81E-E661-3BEACEDAF3D9}"/>
                </a:ext>
              </a:extLst>
            </p:cNvPr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D659B55-ACB7-3C35-4613-DCDB0859BA65}"/>
                </a:ext>
              </a:extLst>
            </p:cNvPr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368B37-79C9-950B-8587-FC0CF91BB5AB}"/>
                </a:ext>
              </a:extLst>
            </p:cNvPr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8A045A3-CB49-B1D6-7044-F9CCB33EA613}"/>
                </a:ext>
              </a:extLst>
            </p:cNvPr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31F121-DF5E-594E-F3A0-F259C9BB0A2B}"/>
                </a:ext>
              </a:extLst>
            </p:cNvPr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5157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1">
            <a:extLst>
              <a:ext uri="{FF2B5EF4-FFF2-40B4-BE49-F238E27FC236}">
                <a16:creationId xmlns:a16="http://schemas.microsoft.com/office/drawing/2014/main" id="{4C0023B3-E4C4-08E3-7A4B-3D99B00D748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401" y="222504"/>
            <a:ext cx="793034" cy="124968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8964D44-7662-769A-B6C1-09B51F9C8B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49110678"/>
              </p:ext>
            </p:extLst>
          </p:nvPr>
        </p:nvGraphicFramePr>
        <p:xfrm>
          <a:off x="1184299" y="117220"/>
          <a:ext cx="85968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234276402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239168984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874177300"/>
                    </a:ext>
                  </a:extLst>
                </a:gridCol>
                <a:gridCol w="2044800">
                  <a:extLst>
                    <a:ext uri="{9D8B030D-6E8A-4147-A177-3AD203B41FA5}">
                      <a16:colId xmlns:a16="http://schemas.microsoft.com/office/drawing/2014/main" val="2707155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3663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39472"/>
                  </a:ext>
                </a:extLst>
              </a:tr>
            </a:tbl>
          </a:graphicData>
        </a:graphic>
      </p:graphicFrame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34F96AC4-D80D-A7E6-E60C-BDF01BDB95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7558" y="130970"/>
            <a:ext cx="4584611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화면명을 입력해주세요</a:t>
            </a:r>
            <a:endParaRPr kumimoji="1" lang="ko-KR" alt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BADFFB47-03E7-BFF5-FC0F-AC221575A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17558" y="418865"/>
            <a:ext cx="4584611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 위치를 입력해주세요</a:t>
            </a:r>
            <a:endParaRPr kumimoji="1" lang="ko-KR" altLang="en-US" dirty="0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199A028C-794E-29B8-3A5B-875C14A748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447" y="130970"/>
            <a:ext cx="2003152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단위업무명을 입력해주세요</a:t>
            </a:r>
            <a:endParaRPr kumimoji="1"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F241D741-ED40-DFE0-3F37-3D7A4BA419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35447" y="418865"/>
            <a:ext cx="2003152" cy="26034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kumimoji="1" lang="ko-KR" altLang="en-US" sz="800" dirty="0"/>
              <a:t>화면 </a:t>
            </a:r>
            <a:r>
              <a:rPr kumimoji="1" lang="en-US" altLang="ko-KR" sz="800" dirty="0"/>
              <a:t>ID</a:t>
            </a:r>
            <a:r>
              <a:rPr kumimoji="1" lang="ko-KR" altLang="en-US" sz="800" dirty="0" err="1"/>
              <a:t>를</a:t>
            </a:r>
            <a:r>
              <a:rPr kumimoji="1" lang="ko-KR" altLang="en-US" sz="800" dirty="0"/>
              <a:t> 입력해주세요</a:t>
            </a:r>
            <a:endParaRPr kumimoji="1" lang="ko-KR" altLang="en-US" dirty="0"/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C268EF80-235E-AA29-64CB-CFB61CE168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1" y="446656"/>
            <a:ext cx="696067" cy="20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06B9F79-5F6A-33FB-EF40-719530A2BF50}"/>
              </a:ext>
            </a:extLst>
          </p:cNvPr>
          <p:cNvSpPr/>
          <p:nvPr userDrawn="1"/>
        </p:nvSpPr>
        <p:spPr>
          <a:xfrm>
            <a:off x="7401272" y="765809"/>
            <a:ext cx="2341596" cy="208800"/>
          </a:xfrm>
          <a:prstGeom prst="rect">
            <a:avLst/>
          </a:prstGeom>
          <a:solidFill>
            <a:srgbClr val="E7E6E6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itchFamily="34" charset="0"/>
              </a:rPr>
              <a:t>Description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A63C4547-BC7F-BB61-0B4F-31133294AB12}"/>
              </a:ext>
            </a:extLst>
          </p:cNvPr>
          <p:cNvSpPr/>
          <p:nvPr userDrawn="1"/>
        </p:nvSpPr>
        <p:spPr>
          <a:xfrm>
            <a:off x="78486" y="765809"/>
            <a:ext cx="7322786" cy="5774437"/>
          </a:xfrm>
          <a:custGeom>
            <a:avLst/>
            <a:gdLst/>
            <a:ahLst/>
            <a:cxnLst/>
            <a:rect l="l" t="t" r="r" b="b"/>
            <a:pathLst>
              <a:path w="6623684" h="5774690">
                <a:moveTo>
                  <a:pt x="0" y="5774436"/>
                </a:moveTo>
                <a:lnTo>
                  <a:pt x="6623304" y="5774436"/>
                </a:lnTo>
                <a:lnTo>
                  <a:pt x="6623304" y="0"/>
                </a:lnTo>
                <a:lnTo>
                  <a:pt x="0" y="0"/>
                </a:lnTo>
                <a:lnTo>
                  <a:pt x="0" y="5774436"/>
                </a:lnTo>
                <a:close/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4F25467-8741-C42E-5DA0-9F5B747A924A}"/>
              </a:ext>
            </a:extLst>
          </p:cNvPr>
          <p:cNvGrpSpPr/>
          <p:nvPr userDrawn="1"/>
        </p:nvGrpSpPr>
        <p:grpSpPr>
          <a:xfrm>
            <a:off x="222177" y="1143000"/>
            <a:ext cx="2070000" cy="4572000"/>
            <a:chOff x="452500" y="1124744"/>
            <a:chExt cx="2223359" cy="491131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D8F8CF5-2DF7-FB7D-F702-2E44CAB5F151}"/>
                </a:ext>
              </a:extLst>
            </p:cNvPr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30B2538-3978-5EF9-731C-ACD4849D5A53}"/>
                </a:ext>
              </a:extLst>
            </p:cNvPr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A6B970E-B1FA-FF20-21D0-FAF8A669C952}"/>
                </a:ext>
              </a:extLst>
            </p:cNvPr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1CABBE4-6094-1839-5ACF-4F35285731FC}"/>
                </a:ext>
              </a:extLst>
            </p:cNvPr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ACB27BF-77B4-30F6-B17F-AA2AAF9480C5}"/>
                </a:ext>
              </a:extLst>
            </p:cNvPr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450D30E-5A95-36BE-AAD2-6B25BFD70896}"/>
                </a:ext>
              </a:extLst>
            </p:cNvPr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907DD54-A373-DC11-8F1F-442B8430F691}"/>
              </a:ext>
            </a:extLst>
          </p:cNvPr>
          <p:cNvGrpSpPr/>
          <p:nvPr userDrawn="1"/>
        </p:nvGrpSpPr>
        <p:grpSpPr>
          <a:xfrm>
            <a:off x="2612740" y="1143000"/>
            <a:ext cx="2070000" cy="4572000"/>
            <a:chOff x="452500" y="1124744"/>
            <a:chExt cx="2223359" cy="4911313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C2410E4-BE27-5443-54D4-C0DFC828C187}"/>
                </a:ext>
              </a:extLst>
            </p:cNvPr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45673D8-6DF5-094F-CB12-5BF3F6BD8AC0}"/>
                </a:ext>
              </a:extLst>
            </p:cNvPr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CB79785-AB02-80C6-69B9-624A494C83AE}"/>
                </a:ext>
              </a:extLst>
            </p:cNvPr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443125C-7F93-C61D-AA7A-42C244058AAA}"/>
                </a:ext>
              </a:extLst>
            </p:cNvPr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247E073-B26E-4227-53A7-3DE6E79C9C96}"/>
                </a:ext>
              </a:extLst>
            </p:cNvPr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3182FA0-388E-C72C-B1FC-9791D8D66F0A}"/>
                </a:ext>
              </a:extLst>
            </p:cNvPr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3A4B002-F455-3D86-2518-B32D7392BAE0}"/>
              </a:ext>
            </a:extLst>
          </p:cNvPr>
          <p:cNvGrpSpPr/>
          <p:nvPr userDrawn="1"/>
        </p:nvGrpSpPr>
        <p:grpSpPr>
          <a:xfrm>
            <a:off x="5003303" y="1143000"/>
            <a:ext cx="2070000" cy="4572000"/>
            <a:chOff x="452500" y="1124744"/>
            <a:chExt cx="2223359" cy="4911313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EF85830-C6CE-4245-5214-D82062B93A08}"/>
                </a:ext>
              </a:extLst>
            </p:cNvPr>
            <p:cNvSpPr/>
            <p:nvPr userDrawn="1"/>
          </p:nvSpPr>
          <p:spPr bwMode="auto">
            <a:xfrm>
              <a:off x="452500" y="1124744"/>
              <a:ext cx="2223359" cy="491131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FACB518-0839-B988-400D-0E864B18A45A}"/>
                </a:ext>
              </a:extLst>
            </p:cNvPr>
            <p:cNvSpPr/>
            <p:nvPr/>
          </p:nvSpPr>
          <p:spPr bwMode="auto">
            <a:xfrm>
              <a:off x="2349175" y="1232755"/>
              <a:ext cx="72008" cy="72008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AF40E3E-205D-0D05-92B4-782833F8F37C}"/>
                </a:ext>
              </a:extLst>
            </p:cNvPr>
            <p:cNvSpPr/>
            <p:nvPr/>
          </p:nvSpPr>
          <p:spPr bwMode="auto">
            <a:xfrm>
              <a:off x="2493191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D406C4-BBBB-216D-D6DC-DD6F4ABB04E5}"/>
                </a:ext>
              </a:extLst>
            </p:cNvPr>
            <p:cNvSpPr txBox="1"/>
            <p:nvPr/>
          </p:nvSpPr>
          <p:spPr>
            <a:xfrm>
              <a:off x="469442" y="1168732"/>
              <a:ext cx="41389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05:00</a:t>
              </a:r>
              <a:endParaRPr lang="ko-KR" altLang="en-US" sz="7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3D280EE7-3002-2822-FC22-B1F017B09461}"/>
                </a:ext>
              </a:extLst>
            </p:cNvPr>
            <p:cNvSpPr/>
            <p:nvPr/>
          </p:nvSpPr>
          <p:spPr bwMode="auto">
            <a:xfrm>
              <a:off x="2205159" y="1232755"/>
              <a:ext cx="72008" cy="72008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7B2DE7B-26A0-1DB2-00F7-A7A4B1EEBCEB}"/>
                </a:ext>
              </a:extLst>
            </p:cNvPr>
            <p:cNvSpPr txBox="1"/>
            <p:nvPr/>
          </p:nvSpPr>
          <p:spPr>
            <a:xfrm>
              <a:off x="1171018" y="5416465"/>
              <a:ext cx="794985" cy="23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입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78568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71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06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14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ransition/>
  <p:txStyles>
    <p:titleStyle>
      <a:lvl1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+mj-lt"/>
          <a:ea typeface="+mj-ea"/>
          <a:cs typeface="+mj-cs"/>
        </a:defRPr>
      </a:lvl1pPr>
      <a:lvl2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2pPr>
      <a:lvl3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3pPr>
      <a:lvl4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4pPr>
      <a:lvl5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5pPr>
      <a:lvl6pPr marL="742950" indent="-285750" algn="l" rtl="0" fontAlgn="base" latinLnBrk="1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6pPr>
      <a:lvl7pPr marL="1200150" indent="-285750" algn="l" rtl="0" fontAlgn="base" latinLnBrk="1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7pPr>
      <a:lvl8pPr marL="1657350" indent="-285750" algn="l" rtl="0" fontAlgn="base" latinLnBrk="1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8pPr>
      <a:lvl9pPr marL="2114550" indent="-285750" algn="l" rtl="0" fontAlgn="base" latinLnBrk="1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9pPr>
    </p:titleStyle>
    <p:bodyStyle>
      <a:lvl1pPr marL="304800" indent="-3048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66700" algn="l"/>
          <a:tab pos="400050" algn="l"/>
        </a:tabLst>
        <a:defRPr kumimoji="1" b="1">
          <a:solidFill>
            <a:srgbClr val="000000"/>
          </a:solidFill>
          <a:latin typeface="+mn-lt"/>
          <a:ea typeface="+mn-ea"/>
          <a:cs typeface="+mn-cs"/>
        </a:defRPr>
      </a:lvl1pPr>
      <a:lvl2pPr marL="504825" indent="-2667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66700" algn="l"/>
          <a:tab pos="400050" algn="l"/>
        </a:tabLst>
        <a:defRPr kumimoji="1" sz="1600">
          <a:solidFill>
            <a:srgbClr val="000000"/>
          </a:solidFill>
          <a:latin typeface="+mn-lt"/>
          <a:ea typeface="+mn-ea"/>
        </a:defRPr>
      </a:lvl2pPr>
      <a:lvl3pPr marL="733425" indent="-24765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</a:defRPr>
      </a:lvl3pPr>
      <a:lvl4pPr marL="904875" indent="-152400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AutoNum type="arabicPeriod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</a:defRPr>
      </a:lvl4pPr>
      <a:lvl5pPr marL="2789238" indent="-4572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5pPr>
      <a:lvl6pPr marL="32464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6pPr>
      <a:lvl7pPr marL="37036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7pPr>
      <a:lvl8pPr marL="41608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8pPr>
      <a:lvl9pPr marL="46180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9"/>
          <p:cNvCxnSpPr>
            <a:cxnSpLocks noChangeShapeType="1"/>
          </p:cNvCxnSpPr>
          <p:nvPr userDrawn="1"/>
        </p:nvCxnSpPr>
        <p:spPr bwMode="auto">
          <a:xfrm>
            <a:off x="393700" y="6529388"/>
            <a:ext cx="91328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7"/>
          <p:cNvSpPr>
            <a:spLocks noChangeArrowheads="1"/>
          </p:cNvSpPr>
          <p:nvPr userDrawn="1"/>
        </p:nvSpPr>
        <p:spPr bwMode="auto">
          <a:xfrm>
            <a:off x="4395788" y="6453188"/>
            <a:ext cx="1101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>
              <a:defRPr/>
            </a:pPr>
            <a:r>
              <a:rPr kumimoji="0" lang="en-US" altLang="ko-KR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42202949-3115-4479-8E11-DD46201F4B43}" type="slidenum">
              <a:rPr kumimoji="0" lang="ko-KR" altLang="en-GB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r>
              <a:rPr kumimoji="0" lang="ko-KR" altLang="en-GB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kumimoji="0" lang="en-GB" altLang="ko-KR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5" y="6593267"/>
            <a:ext cx="119839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BDE0D8-D433-022E-25FE-FBDEA475CA7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16" y="6552294"/>
            <a:ext cx="814884" cy="23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58" r:id="rId3"/>
    <p:sldLayoutId id="2147483875" r:id="rId4"/>
    <p:sldLayoutId id="2147483878" r:id="rId5"/>
    <p:sldLayoutId id="2147483876" r:id="rId6"/>
    <p:sldLayoutId id="2147483879" r:id="rId7"/>
    <p:sldLayoutId id="2147483877" r:id="rId8"/>
    <p:sldLayoutId id="2147483880" r:id="rId9"/>
    <p:sldLayoutId id="2147483881" r:id="rId10"/>
  </p:sldLayoutIdLst>
  <p:transition/>
  <p:txStyles>
    <p:titleStyle>
      <a:lvl1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+mj-lt"/>
          <a:ea typeface="+mj-ea"/>
          <a:cs typeface="+mj-cs"/>
        </a:defRPr>
      </a:lvl1pPr>
      <a:lvl2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2pPr>
      <a:lvl3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3pPr>
      <a:lvl4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4pPr>
      <a:lvl5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5pPr>
      <a:lvl6pPr marL="742950" indent="-285750" algn="l" rtl="0" fontAlgn="base" latinLnBrk="1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6pPr>
      <a:lvl7pPr marL="1200150" indent="-285750" algn="l" rtl="0" fontAlgn="base" latinLnBrk="1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7pPr>
      <a:lvl8pPr marL="1657350" indent="-285750" algn="l" rtl="0" fontAlgn="base" latinLnBrk="1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8pPr>
      <a:lvl9pPr marL="2114550" indent="-285750" algn="l" rtl="0" fontAlgn="base" latinLnBrk="1">
        <a:spcBef>
          <a:spcPct val="0"/>
        </a:spcBef>
        <a:spcAft>
          <a:spcPct val="0"/>
        </a:spcAft>
        <a:buAutoNum type="arabicPeriod"/>
        <a:defRPr kumimoji="1" sz="2000" b="1">
          <a:solidFill>
            <a:srgbClr val="000000"/>
          </a:solidFill>
          <a:latin typeface="굴림" charset="-127"/>
          <a:ea typeface="굴림" charset="-127"/>
        </a:defRPr>
      </a:lvl9pPr>
    </p:titleStyle>
    <p:bodyStyle>
      <a:lvl1pPr marL="304800" indent="-3048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66700" algn="l"/>
          <a:tab pos="400050" algn="l"/>
        </a:tabLst>
        <a:defRPr kumimoji="1" b="1">
          <a:solidFill>
            <a:srgbClr val="000000"/>
          </a:solidFill>
          <a:latin typeface="+mn-lt"/>
          <a:ea typeface="+mn-ea"/>
          <a:cs typeface="+mn-cs"/>
        </a:defRPr>
      </a:lvl1pPr>
      <a:lvl2pPr marL="504825" indent="-2667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66700" algn="l"/>
          <a:tab pos="400050" algn="l"/>
        </a:tabLst>
        <a:defRPr kumimoji="1" sz="1600">
          <a:solidFill>
            <a:srgbClr val="000000"/>
          </a:solidFill>
          <a:latin typeface="+mn-lt"/>
          <a:ea typeface="+mn-ea"/>
        </a:defRPr>
      </a:lvl2pPr>
      <a:lvl3pPr marL="733425" indent="-24765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</a:defRPr>
      </a:lvl3pPr>
      <a:lvl4pPr marL="904875" indent="-152400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AutoNum type="arabicPeriod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</a:defRPr>
      </a:lvl4pPr>
      <a:lvl5pPr marL="2789238" indent="-4572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5pPr>
      <a:lvl6pPr marL="32464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6pPr>
      <a:lvl7pPr marL="37036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7pPr>
      <a:lvl8pPr marL="41608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8pPr>
      <a:lvl9pPr marL="46180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emf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58D73-CB34-25CA-318F-16770D1DF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id="{4D8B9F4B-368E-7DF3-06B9-83946E512C8E}"/>
              </a:ext>
            </a:extLst>
          </p:cNvPr>
          <p:cNvSpPr/>
          <p:nvPr/>
        </p:nvSpPr>
        <p:spPr>
          <a:xfrm>
            <a:off x="10356" y="950806"/>
            <a:ext cx="9895644" cy="2788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27" name="그룹 26"/>
          <p:cNvGrpSpPr/>
          <p:nvPr/>
        </p:nvGrpSpPr>
        <p:grpSpPr>
          <a:xfrm>
            <a:off x="39110" y="1347127"/>
            <a:ext cx="1145557" cy="2327281"/>
            <a:chOff x="39110" y="1347127"/>
            <a:chExt cx="1145557" cy="232728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2930EC4-8A7E-1B39-40BB-E5E8B3582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10"/>
            <a:stretch/>
          </p:blipFill>
          <p:spPr>
            <a:xfrm>
              <a:off x="39110" y="1347127"/>
              <a:ext cx="1145557" cy="2327281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718"/>
            <a:stretch/>
          </p:blipFill>
          <p:spPr>
            <a:xfrm>
              <a:off x="170972" y="3292429"/>
              <a:ext cx="98903" cy="10053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BE5CCB-99CF-139D-CAE2-EFC7F26FB629}"/>
              </a:ext>
            </a:extLst>
          </p:cNvPr>
          <p:cNvSpPr txBox="1"/>
          <p:nvPr/>
        </p:nvSpPr>
        <p:spPr>
          <a:xfrm>
            <a:off x="66363" y="953146"/>
            <a:ext cx="2494744" cy="1809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u="sng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900" b="1" u="sng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올원뱅크 개발영역 </a:t>
            </a:r>
            <a:r>
              <a:rPr lang="en-US" altLang="ko-KR" sz="900" b="1" u="sng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900" b="1" u="sng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고객확인등록 전체사용</a:t>
            </a:r>
            <a:r>
              <a:rPr lang="en-US" altLang="ko-KR" sz="900" b="1" u="sng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endParaRPr lang="en-KR" altLang="ko-KR" sz="900" b="1" u="sng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0ADAEE-7E89-2454-3EE4-C4667FBA174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685" y="1323067"/>
            <a:ext cx="1080000" cy="23372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42F588-0B21-1009-F22B-007073161F30}"/>
              </a:ext>
            </a:extLst>
          </p:cNvPr>
          <p:cNvSpPr txBox="1"/>
          <p:nvPr/>
        </p:nvSpPr>
        <p:spPr>
          <a:xfrm>
            <a:off x="2724154" y="1131683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지갑 생성 안내</a:t>
            </a:r>
            <a:r>
              <a:rPr lang="en-US" altLang="ko-KR" sz="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8DEAD-E0E6-66A0-53C0-937072CEDFC2}"/>
              </a:ext>
            </a:extLst>
          </p:cNvPr>
          <p:cNvSpPr txBox="1"/>
          <p:nvPr/>
        </p:nvSpPr>
        <p:spPr>
          <a:xfrm>
            <a:off x="4073939" y="1139780"/>
            <a:ext cx="11496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altLang="ko-KR" sz="800" b="1"/>
              <a:t>[</a:t>
            </a:r>
            <a:r>
              <a:rPr lang="ko-KR" altLang="en-US" sz="800" b="1"/>
              <a:t>계좌 인증</a:t>
            </a:r>
            <a:r>
              <a:rPr lang="en-US" altLang="ko-KR" sz="800" b="1"/>
              <a:t>_</a:t>
            </a:r>
            <a:r>
              <a:rPr lang="ko-KR" altLang="en-US" sz="800" b="1"/>
              <a:t>비밀번호</a:t>
            </a:r>
            <a:r>
              <a:rPr lang="en-US" altLang="ko-KR" sz="800" b="1"/>
              <a:t>]</a:t>
            </a:r>
            <a:endParaRPr lang="en-US" sz="8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70F18-ADF8-437D-3972-C64EFB6913A5}"/>
              </a:ext>
            </a:extLst>
          </p:cNvPr>
          <p:cNvSpPr txBox="1"/>
          <p:nvPr/>
        </p:nvSpPr>
        <p:spPr>
          <a:xfrm>
            <a:off x="6873271" y="1146096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신분증 인증</a:t>
            </a:r>
            <a:r>
              <a:rPr lang="en-US" altLang="ko-KR" sz="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6B8F5-CF59-15B6-C83F-641BD5DF05A3}"/>
              </a:ext>
            </a:extLst>
          </p:cNvPr>
          <p:cNvSpPr txBox="1"/>
          <p:nvPr/>
        </p:nvSpPr>
        <p:spPr>
          <a:xfrm>
            <a:off x="1498737" y="1192263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약관 동의</a:t>
            </a:r>
            <a:r>
              <a:rPr lang="en-US" altLang="ko-KR" sz="8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lang="en-US" sz="800" b="1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Rectangle 67">
            <a:extLst>
              <a:ext uri="{FF2B5EF4-FFF2-40B4-BE49-F238E27FC236}">
                <a16:creationId xmlns:a16="http://schemas.microsoft.com/office/drawing/2014/main" id="{64487D6B-430E-AC3A-2161-A4DC4F3A4828}"/>
              </a:ext>
            </a:extLst>
          </p:cNvPr>
          <p:cNvSpPr/>
          <p:nvPr/>
        </p:nvSpPr>
        <p:spPr>
          <a:xfrm>
            <a:off x="10356" y="3737066"/>
            <a:ext cx="9895644" cy="27101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13E7F0C-42DC-25F3-4DA7-280F3AA44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3" y="542925"/>
            <a:ext cx="93714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defRPr>
            </a:lvl9pPr>
          </a:lstStyle>
          <a:p>
            <a:pPr lvl="0" latinLnBrk="0">
              <a:spcBef>
                <a:spcPct val="50000"/>
              </a:spcBef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이벤트신청자 대상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API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전자지갑미보유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(0001)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응답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출금계좌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등록한 계좌의 보유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전자지갑 신규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0611626-9B14-00E8-33FB-A92492C29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464" y="4078037"/>
            <a:ext cx="1080000" cy="233723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64F000B-60C2-38FB-60D9-83C2707F59DB}"/>
              </a:ext>
            </a:extLst>
          </p:cNvPr>
          <p:cNvSpPr txBox="1"/>
          <p:nvPr/>
        </p:nvSpPr>
        <p:spPr>
          <a:xfrm>
            <a:off x="66363" y="3771671"/>
            <a:ext cx="825547" cy="1809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u="sng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900" b="1" u="sng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아톤</a:t>
            </a:r>
            <a:r>
              <a:rPr lang="ko-KR" altLang="en-US" sz="900" b="1" u="sng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900" b="1" u="sng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개발영역</a:t>
            </a:r>
            <a:endParaRPr lang="en-KR" sz="900" b="1" u="sng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4" name="Elbow Connector 18">
            <a:extLst>
              <a:ext uri="{FF2B5EF4-FFF2-40B4-BE49-F238E27FC236}">
                <a16:creationId xmlns:a16="http://schemas.microsoft.com/office/drawing/2014/main" id="{2ED9DF74-A4B3-FC2E-60F9-823654517B9C}"/>
              </a:ext>
            </a:extLst>
          </p:cNvPr>
          <p:cNvCxnSpPr>
            <a:cxnSpLocks/>
          </p:cNvCxnSpPr>
          <p:nvPr/>
        </p:nvCxnSpPr>
        <p:spPr>
          <a:xfrm>
            <a:off x="6187183" y="5098996"/>
            <a:ext cx="268620" cy="9175"/>
          </a:xfrm>
          <a:prstGeom prst="straightConnector1">
            <a:avLst/>
          </a:prstGeom>
          <a:ln w="12700">
            <a:solidFill>
              <a:srgbClr val="F200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8">
            <a:extLst>
              <a:ext uri="{FF2B5EF4-FFF2-40B4-BE49-F238E27FC236}">
                <a16:creationId xmlns:a16="http://schemas.microsoft.com/office/drawing/2014/main" id="{16329FCD-0696-B68D-288F-7A03737279E2}"/>
              </a:ext>
            </a:extLst>
          </p:cNvPr>
          <p:cNvCxnSpPr>
            <a:cxnSpLocks/>
          </p:cNvCxnSpPr>
          <p:nvPr/>
        </p:nvCxnSpPr>
        <p:spPr>
          <a:xfrm flipV="1">
            <a:off x="7405716" y="5088682"/>
            <a:ext cx="330337" cy="10314"/>
          </a:xfrm>
          <a:prstGeom prst="straightConnector1">
            <a:avLst/>
          </a:prstGeom>
          <a:ln w="12700">
            <a:solidFill>
              <a:srgbClr val="F200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7">
            <a:extLst>
              <a:ext uri="{FF2B5EF4-FFF2-40B4-BE49-F238E27FC236}">
                <a16:creationId xmlns:a16="http://schemas.microsoft.com/office/drawing/2014/main" id="{4009F91C-4A4D-0B24-8D6A-BB0481D41801}"/>
              </a:ext>
            </a:extLst>
          </p:cNvPr>
          <p:cNvSpPr/>
          <p:nvPr/>
        </p:nvSpPr>
        <p:spPr>
          <a:xfrm>
            <a:off x="26026" y="4029655"/>
            <a:ext cx="8455366" cy="24289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51" name="Elbow Connector 18">
            <a:extLst>
              <a:ext uri="{FF2B5EF4-FFF2-40B4-BE49-F238E27FC236}">
                <a16:creationId xmlns:a16="http://schemas.microsoft.com/office/drawing/2014/main" id="{31C4150E-A59C-5F35-9722-33BB5855386A}"/>
              </a:ext>
            </a:extLst>
          </p:cNvPr>
          <p:cNvCxnSpPr>
            <a:cxnSpLocks/>
          </p:cNvCxnSpPr>
          <p:nvPr/>
        </p:nvCxnSpPr>
        <p:spPr>
          <a:xfrm>
            <a:off x="4881633" y="5119460"/>
            <a:ext cx="230368" cy="0"/>
          </a:xfrm>
          <a:prstGeom prst="straightConnector1">
            <a:avLst/>
          </a:prstGeom>
          <a:ln w="12700">
            <a:solidFill>
              <a:srgbClr val="F200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542EDD-05AD-A160-107C-62836EAB9735}"/>
              </a:ext>
            </a:extLst>
          </p:cNvPr>
          <p:cNvSpPr txBox="1"/>
          <p:nvPr/>
        </p:nvSpPr>
        <p:spPr>
          <a:xfrm>
            <a:off x="164108" y="4110773"/>
            <a:ext cx="471283" cy="345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>
                <a:latin typeface="Malgun Gothic" panose="020B0503020000020004" pitchFamily="34" charset="-127"/>
                <a:ea typeface="Malgun Gothic" panose="020B0503020000020004" pitchFamily="34" charset="-127"/>
              </a:rPr>
              <a:t>Web View</a:t>
            </a:r>
          </a:p>
          <a:p>
            <a:pPr>
              <a:lnSpc>
                <a:spcPct val="150000"/>
              </a:lnSpc>
            </a:pPr>
            <a:r>
              <a:rPr lang="ko-KR" altLang="en-US" sz="800">
                <a:latin typeface="Malgun Gothic" panose="020B0503020000020004" pitchFamily="34" charset="-127"/>
                <a:ea typeface="Malgun Gothic" panose="020B0503020000020004" pitchFamily="34" charset="-127"/>
              </a:rPr>
              <a:t>시작</a:t>
            </a:r>
            <a:endParaRPr lang="en-KR" sz="8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90B921A-30BB-CB55-1D6B-1E3AABFD5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785" y="1323420"/>
            <a:ext cx="1124969" cy="23506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F5ECB2-386D-8B13-679F-76D3CF3EE2C1}"/>
              </a:ext>
            </a:extLst>
          </p:cNvPr>
          <p:cNvSpPr txBox="1"/>
          <p:nvPr/>
        </p:nvSpPr>
        <p:spPr>
          <a:xfrm>
            <a:off x="5901856" y="3855059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[ARS</a:t>
            </a:r>
            <a:r>
              <a:rPr lang="ko-KR" altLang="en-US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인증</a:t>
            </a:r>
            <a:r>
              <a:rPr lang="en-US" altLang="ko-KR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lang="en-US" sz="8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4F1F5-80CC-F5C8-C828-2A4B5E51D155}"/>
              </a:ext>
            </a:extLst>
          </p:cNvPr>
          <p:cNvSpPr txBox="1"/>
          <p:nvPr/>
        </p:nvSpPr>
        <p:spPr>
          <a:xfrm>
            <a:off x="7127970" y="3871500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간편 비밀번호 설정</a:t>
            </a:r>
            <a:r>
              <a:rPr lang="en-US" altLang="ko-KR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lang="en-US" sz="8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777FC4-7031-6074-48EF-6FB59B1C7FED}"/>
              </a:ext>
            </a:extLst>
          </p:cNvPr>
          <p:cNvSpPr txBox="1"/>
          <p:nvPr/>
        </p:nvSpPr>
        <p:spPr>
          <a:xfrm>
            <a:off x="8590250" y="3862799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[CBDC </a:t>
            </a:r>
            <a:r>
              <a:rPr lang="ko-KR" altLang="en-US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메인</a:t>
            </a:r>
            <a:r>
              <a:rPr lang="en-US" altLang="ko-KR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lang="en-US" sz="8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CDE11B-7CAB-6756-5F8A-099DE0C5EBC7}"/>
              </a:ext>
            </a:extLst>
          </p:cNvPr>
          <p:cNvSpPr txBox="1"/>
          <p:nvPr/>
        </p:nvSpPr>
        <p:spPr>
          <a:xfrm>
            <a:off x="4486340" y="3855059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계좌연동</a:t>
            </a:r>
            <a:r>
              <a:rPr lang="en-US" altLang="ko-KR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lang="en-US" sz="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AFA578-AADC-E949-044B-89A4B4BF903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153" b="2751"/>
          <a:stretch/>
        </p:blipFill>
        <p:spPr>
          <a:xfrm>
            <a:off x="2295529" y="1317368"/>
            <a:ext cx="1182229" cy="23506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530D49A-2225-5299-E466-C5B3FCEF58E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7868"/>
          <a:stretch/>
        </p:blipFill>
        <p:spPr>
          <a:xfrm>
            <a:off x="3486940" y="1317778"/>
            <a:ext cx="1198088" cy="2350220"/>
          </a:xfrm>
          <a:prstGeom prst="rect">
            <a:avLst/>
          </a:prstGeom>
        </p:spPr>
      </p:pic>
      <p:sp>
        <p:nvSpPr>
          <p:cNvPr id="53" name="Oval 15">
            <a:extLst>
              <a:ext uri="{FF2B5EF4-FFF2-40B4-BE49-F238E27FC236}">
                <a16:creationId xmlns:a16="http://schemas.microsoft.com/office/drawing/2014/main" id="{1DD67480-1E7C-50BE-5E71-BBE2486973AE}"/>
              </a:ext>
            </a:extLst>
          </p:cNvPr>
          <p:cNvSpPr/>
          <p:nvPr/>
        </p:nvSpPr>
        <p:spPr>
          <a:xfrm>
            <a:off x="393586" y="3247653"/>
            <a:ext cx="183963" cy="183963"/>
          </a:xfrm>
          <a:prstGeom prst="ellipse">
            <a:avLst/>
          </a:prstGeom>
          <a:solidFill>
            <a:srgbClr val="F2009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58" name="Elbow Connector 18">
            <a:extLst>
              <a:ext uri="{FF2B5EF4-FFF2-40B4-BE49-F238E27FC236}">
                <a16:creationId xmlns:a16="http://schemas.microsoft.com/office/drawing/2014/main" id="{75EEF244-7F18-36CB-A6A4-33CFCFC4E308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577549" y="2522165"/>
            <a:ext cx="670352" cy="817470"/>
          </a:xfrm>
          <a:prstGeom prst="bentConnector3">
            <a:avLst>
              <a:gd name="adj1" fmla="val 50000"/>
            </a:avLst>
          </a:prstGeom>
          <a:ln w="12700">
            <a:solidFill>
              <a:srgbClr val="F200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">
            <a:extLst>
              <a:ext uri="{FF2B5EF4-FFF2-40B4-BE49-F238E27FC236}">
                <a16:creationId xmlns:a16="http://schemas.microsoft.com/office/drawing/2014/main" id="{6680B42F-99EF-BC97-B8D7-AEA1A62A65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5776" y="4057728"/>
            <a:ext cx="1080000" cy="23372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ED5AC4-A212-589F-A091-1F989C49CD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0896" y="4078867"/>
            <a:ext cx="1106062" cy="2336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10A01F4-7D26-0F3B-439C-33B4A8820D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6131" y="4057728"/>
            <a:ext cx="1284315" cy="233511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B0C062-4318-93FF-D948-D35EAA9F85DF}"/>
              </a:ext>
            </a:extLst>
          </p:cNvPr>
          <p:cNvGrpSpPr/>
          <p:nvPr/>
        </p:nvGrpSpPr>
        <p:grpSpPr>
          <a:xfrm>
            <a:off x="6003111" y="4059985"/>
            <a:ext cx="1080000" cy="2337231"/>
            <a:chOff x="5997236" y="4069368"/>
            <a:chExt cx="1080000" cy="2337231"/>
          </a:xfrm>
        </p:grpSpPr>
        <p:pic>
          <p:nvPicPr>
            <p:cNvPr id="2" name="그림 1" descr="텍스트, 스크린샷, 폰트, 디자인이(가) 표시된 사진&#10;&#10;자동 생성된 설명">
              <a:extLst>
                <a:ext uri="{FF2B5EF4-FFF2-40B4-BE49-F238E27FC236}">
                  <a16:creationId xmlns:a16="http://schemas.microsoft.com/office/drawing/2014/main" id="{1A70E2EE-18EE-7292-08AF-97CD913E1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7236" y="4069368"/>
              <a:ext cx="1080000" cy="233723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17CAFD7-804A-4AFA-4D5A-BBD49E66592E}"/>
                </a:ext>
              </a:extLst>
            </p:cNvPr>
            <p:cNvSpPr/>
            <p:nvPr/>
          </p:nvSpPr>
          <p:spPr>
            <a:xfrm>
              <a:off x="6278085" y="4881552"/>
              <a:ext cx="485799" cy="32091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5612296A-DDAA-8266-4205-79CC4C5044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7022" b="2155"/>
          <a:stretch/>
        </p:blipFill>
        <p:spPr>
          <a:xfrm>
            <a:off x="9231858" y="1314133"/>
            <a:ext cx="972190" cy="233723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D6BC2AC-64A4-0ECB-3499-4DFD5E2387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27349" y="1294913"/>
            <a:ext cx="1081225" cy="2356449"/>
          </a:xfrm>
          <a:prstGeom prst="rect">
            <a:avLst/>
          </a:prstGeom>
        </p:spPr>
      </p:pic>
      <p:sp>
        <p:nvSpPr>
          <p:cNvPr id="62" name="Oval 15">
            <a:extLst>
              <a:ext uri="{FF2B5EF4-FFF2-40B4-BE49-F238E27FC236}">
                <a16:creationId xmlns:a16="http://schemas.microsoft.com/office/drawing/2014/main" id="{12A37DAC-9F63-E78B-0C53-5AC2313CA7C2}"/>
              </a:ext>
            </a:extLst>
          </p:cNvPr>
          <p:cNvSpPr/>
          <p:nvPr/>
        </p:nvSpPr>
        <p:spPr>
          <a:xfrm>
            <a:off x="10639077" y="3430330"/>
            <a:ext cx="183963" cy="183963"/>
          </a:xfrm>
          <a:prstGeom prst="ellipse">
            <a:avLst/>
          </a:prstGeom>
          <a:solidFill>
            <a:srgbClr val="F2009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64" name="Elbow Connector 18">
            <a:extLst>
              <a:ext uri="{FF2B5EF4-FFF2-40B4-BE49-F238E27FC236}">
                <a16:creationId xmlns:a16="http://schemas.microsoft.com/office/drawing/2014/main" id="{7E4DDE00-3651-F6EC-E33E-D82C1EEBA015}"/>
              </a:ext>
            </a:extLst>
          </p:cNvPr>
          <p:cNvCxnSpPr>
            <a:cxnSpLocks/>
            <a:stCxn id="62" idx="4"/>
          </p:cNvCxnSpPr>
          <p:nvPr/>
        </p:nvCxnSpPr>
        <p:spPr>
          <a:xfrm rot="5400000">
            <a:off x="5820811" y="-828055"/>
            <a:ext cx="467900" cy="9352596"/>
          </a:xfrm>
          <a:prstGeom prst="bentConnector3">
            <a:avLst>
              <a:gd name="adj1" fmla="val 50000"/>
            </a:avLst>
          </a:prstGeom>
          <a:ln w="12700">
            <a:solidFill>
              <a:srgbClr val="F200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8C9675D-8059-954B-C79B-B1A4400C51D5}"/>
              </a:ext>
            </a:extLst>
          </p:cNvPr>
          <p:cNvSpPr txBox="1"/>
          <p:nvPr/>
        </p:nvSpPr>
        <p:spPr>
          <a:xfrm>
            <a:off x="3230868" y="3845988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본인명의 휴대폰 인증</a:t>
            </a:r>
            <a:r>
              <a:rPr lang="en-US" altLang="ko-KR" sz="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lang="en-US" sz="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C0FFA4-026D-0121-AC7D-042D5E169F32}"/>
              </a:ext>
            </a:extLst>
          </p:cNvPr>
          <p:cNvSpPr txBox="1"/>
          <p:nvPr/>
        </p:nvSpPr>
        <p:spPr>
          <a:xfrm>
            <a:off x="47513" y="4500784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약관동의</a:t>
            </a:r>
            <a:r>
              <a:rPr lang="en-US" altLang="ko-KR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lang="en-US" sz="8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F69464-71D1-F123-FD22-7D5C5446CC55}"/>
              </a:ext>
            </a:extLst>
          </p:cNvPr>
          <p:cNvSpPr txBox="1"/>
          <p:nvPr/>
        </p:nvSpPr>
        <p:spPr>
          <a:xfrm>
            <a:off x="1992650" y="3845988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예금자보호 안내</a:t>
            </a:r>
            <a:r>
              <a:rPr lang="en-US" altLang="ko-KR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lang="en-US" sz="8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F80B9D-9BA2-044F-8817-15CB0AC822AC}"/>
              </a:ext>
            </a:extLst>
          </p:cNvPr>
          <p:cNvSpPr txBox="1"/>
          <p:nvPr/>
        </p:nvSpPr>
        <p:spPr>
          <a:xfrm>
            <a:off x="46344" y="1207657"/>
            <a:ext cx="4392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[NH</a:t>
            </a:r>
            <a:r>
              <a:rPr lang="ko-KR" altLang="en-US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지갑</a:t>
            </a:r>
            <a:r>
              <a:rPr lang="en-US" altLang="ko-KR" sz="800" b="1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lang="en-US" sz="8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17B81A-7D14-0CE0-1A18-62FA9A7C116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68" y="1318495"/>
            <a:ext cx="1078771" cy="2349503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1025A648-48F0-8EC4-576A-8B4262708889}"/>
              </a:ext>
            </a:extLst>
          </p:cNvPr>
          <p:cNvGrpSpPr/>
          <p:nvPr/>
        </p:nvGrpSpPr>
        <p:grpSpPr>
          <a:xfrm>
            <a:off x="4711912" y="1330768"/>
            <a:ext cx="1080000" cy="2337230"/>
            <a:chOff x="5846420" y="1330768"/>
            <a:chExt cx="1080000" cy="2337230"/>
          </a:xfrm>
        </p:grpSpPr>
        <p:pic>
          <p:nvPicPr>
            <p:cNvPr id="10" name="Picture 20">
              <a:extLst>
                <a:ext uri="{FF2B5EF4-FFF2-40B4-BE49-F238E27FC236}">
                  <a16:creationId xmlns:a16="http://schemas.microsoft.com/office/drawing/2014/main" id="{60A8A62A-C57D-6563-81A7-0E6B3B3D8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46420" y="1330768"/>
              <a:ext cx="1080000" cy="233723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9AE3147-F2E0-3981-7530-43F0DF83BB35}"/>
                </a:ext>
              </a:extLst>
            </p:cNvPr>
            <p:cNvSpPr/>
            <p:nvPr/>
          </p:nvSpPr>
          <p:spPr>
            <a:xfrm>
              <a:off x="5900851" y="3321533"/>
              <a:ext cx="987680" cy="233426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B9CFEF-8506-9AAB-B206-CF09A681666E}"/>
              </a:ext>
            </a:extLst>
          </p:cNvPr>
          <p:cNvGrpSpPr/>
          <p:nvPr/>
        </p:nvGrpSpPr>
        <p:grpSpPr>
          <a:xfrm>
            <a:off x="8060878" y="1308913"/>
            <a:ext cx="1166431" cy="2393247"/>
            <a:chOff x="1207869" y="1392143"/>
            <a:chExt cx="2119726" cy="425753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171B33D-4238-7B11-F6A2-1EC7BC5881F6}"/>
                </a:ext>
              </a:extLst>
            </p:cNvPr>
            <p:cNvSpPr/>
            <p:nvPr/>
          </p:nvSpPr>
          <p:spPr>
            <a:xfrm>
              <a:off x="1207869" y="1392143"/>
              <a:ext cx="2097205" cy="424540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1C7DD44-810A-7E55-4CDF-117703821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217051" y="1428586"/>
              <a:ext cx="2110544" cy="4221088"/>
            </a:xfrm>
            <a:prstGeom prst="rect">
              <a:avLst/>
            </a:prstGeom>
          </p:spPr>
        </p:pic>
      </p:grp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18"/>
          <a:srcRect t="43649" b="47458"/>
          <a:stretch/>
        </p:blipFill>
        <p:spPr>
          <a:xfrm>
            <a:off x="46315" y="3443387"/>
            <a:ext cx="1144712" cy="2233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ED5D261-EE07-F952-8E2D-D1550F114AF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6" y="4089331"/>
            <a:ext cx="1026435" cy="2325936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3643745-C539-BA59-239A-8F72FD33F3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23" y="4078867"/>
            <a:ext cx="1103843" cy="2354400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41585920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E26AF-8335-C7A3-8D8A-45433A09C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7649B8F-7F38-F847-9A59-B9FC31AF19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본인인증 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DE27470-AC8A-8E92-29DF-02F51348C7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본인인증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A4911DB-AC83-4B20-5FC4-00CFBA887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UI</a:t>
            </a:r>
            <a:r>
              <a:rPr lang="ko-KR" altLang="en-US"/>
              <a:t>설계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3EE4710-4EB3-F843-F514-C3F5E22BB7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UI-CBDC-MA-0120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4ED149-0609-1CD4-19DC-BA10BA7E9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089" y="1150604"/>
            <a:ext cx="2160000" cy="46239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09EFC5-52E6-664A-ECDB-F41881345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03426"/>
              </p:ext>
            </p:extLst>
          </p:nvPr>
        </p:nvGraphicFramePr>
        <p:xfrm>
          <a:off x="3667443" y="1153536"/>
          <a:ext cx="3295402" cy="3447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09">
                  <a:extLst>
                    <a:ext uri="{9D8B030D-6E8A-4147-A177-3AD203B41FA5}">
                      <a16:colId xmlns:a16="http://schemas.microsoft.com/office/drawing/2014/main" val="2375521603"/>
                    </a:ext>
                  </a:extLst>
                </a:gridCol>
                <a:gridCol w="940037">
                  <a:extLst>
                    <a:ext uri="{9D8B030D-6E8A-4147-A177-3AD203B41FA5}">
                      <a16:colId xmlns:a16="http://schemas.microsoft.com/office/drawing/2014/main" val="2330218851"/>
                    </a:ext>
                  </a:extLst>
                </a:gridCol>
                <a:gridCol w="1871056">
                  <a:extLst>
                    <a:ext uri="{9D8B030D-6E8A-4147-A177-3AD203B41FA5}">
                      <a16:colId xmlns:a16="http://schemas.microsoft.com/office/drawing/2014/main" val="1759404899"/>
                    </a:ext>
                  </a:extLst>
                </a:gridCol>
              </a:tblGrid>
              <a:tr h="39432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743296"/>
                  </a:ext>
                </a:extLst>
              </a:tr>
              <a:tr h="3943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925015"/>
                  </a:ext>
                </a:extLst>
              </a:tr>
              <a:tr h="394328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endParaRPr lang="ko-KR" altLang="en-US" sz="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130737"/>
                  </a:ext>
                </a:extLst>
              </a:tr>
              <a:tr h="39432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유효한 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486427"/>
                  </a:ext>
                </a:extLst>
              </a:tr>
              <a:tr h="53957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유효하지 않은 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84013"/>
                  </a:ext>
                </a:extLst>
              </a:tr>
              <a:tr h="39432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filled</a:t>
                      </a:r>
                      <a:endParaRPr lang="ko-KR" altLang="en-US" sz="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유효한 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377363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유효하지 않은 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407208"/>
                  </a:ext>
                </a:extLst>
              </a:tr>
              <a:tr h="39600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disabled</a:t>
                      </a:r>
                      <a:endParaRPr lang="ko-KR" altLang="en-US" sz="8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83497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7E1CB71-650B-9243-8240-AE508917E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558" y="1584509"/>
            <a:ext cx="1717200" cy="3189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C54A4F-9ECC-1806-1164-E8FD9860C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558" y="2777355"/>
            <a:ext cx="1717200" cy="4611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0E2059-A1CF-E594-C196-48B730639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558" y="3706175"/>
            <a:ext cx="1717200" cy="4611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C28BB7-10D5-2F81-409C-C38948EE3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558" y="3309248"/>
            <a:ext cx="1717200" cy="3189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7000A7-5340-4E48-53A3-739EB8E99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558" y="4235323"/>
            <a:ext cx="1717200" cy="3189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D4C0CB-DD06-A4DC-8278-02F12B1D7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7558" y="1979554"/>
            <a:ext cx="1717200" cy="3189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884687-C732-DC13-5AF8-37750691A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558" y="2376092"/>
            <a:ext cx="1717200" cy="318909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52DA93C8-FCFC-C8F5-8044-B54390656C3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60244" b="2737"/>
          <a:stretch/>
        </p:blipFill>
        <p:spPr>
          <a:xfrm>
            <a:off x="2882993" y="4789885"/>
            <a:ext cx="1933270" cy="15487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8E078A-BF21-2F7B-2A54-1105CDE6ACC9}"/>
              </a:ext>
            </a:extLst>
          </p:cNvPr>
          <p:cNvSpPr/>
          <p:nvPr/>
        </p:nvSpPr>
        <p:spPr>
          <a:xfrm>
            <a:off x="2693987" y="4729361"/>
            <a:ext cx="287006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4-1a</a:t>
            </a:r>
            <a:endParaRPr lang="en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CE795F-8AA9-A604-8EEB-AC715ED1E554}"/>
              </a:ext>
            </a:extLst>
          </p:cNvPr>
          <p:cNvSpPr txBox="1"/>
          <p:nvPr/>
        </p:nvSpPr>
        <p:spPr>
          <a:xfrm>
            <a:off x="4357470" y="909010"/>
            <a:ext cx="191534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필드 속성 정의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C50CF8DA-3716-278E-ED08-B1D414BA9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8435"/>
              </p:ext>
            </p:extLst>
          </p:nvPr>
        </p:nvGraphicFramePr>
        <p:xfrm>
          <a:off x="7411997" y="991130"/>
          <a:ext cx="2326601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13">
                  <a:extLst>
                    <a:ext uri="{9D8B030D-6E8A-4147-A177-3AD203B41FA5}">
                      <a16:colId xmlns:a16="http://schemas.microsoft.com/office/drawing/2014/main" val="143239965"/>
                    </a:ext>
                  </a:extLst>
                </a:gridCol>
                <a:gridCol w="2109688">
                  <a:extLst>
                    <a:ext uri="{9D8B030D-6E8A-4147-A177-3AD203B41FA5}">
                      <a16:colId xmlns:a16="http://schemas.microsoft.com/office/drawing/2014/main" val="1191173559"/>
                    </a:ext>
                  </a:extLst>
                </a:gridCol>
              </a:tblGrid>
              <a:tr h="40695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페이지 진입 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이름 필드 활성화 상태로 진입 </a:t>
                      </a:r>
                      <a:endParaRPr lang="en-KR" altLang="ko-KR" sz="800" b="0" dirty="0">
                        <a:solidFill>
                          <a:srgbClr val="00000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700" b="1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/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개발</a:t>
                      </a: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] </a:t>
                      </a:r>
                    </a:p>
                    <a:p>
                      <a:pPr algn="l"/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 </a:t>
                      </a:r>
                      <a:r>
                        <a:rPr lang="ko-KR" altLang="en-US" sz="700" b="1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뒤로가기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정의 </a:t>
                      </a: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(CBDC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인증 전체</a:t>
                      </a: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 인증화면에서 </a:t>
                      </a:r>
                      <a:r>
                        <a:rPr lang="ko-KR" altLang="en-US" sz="700" b="1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뒤로가기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선택시</a:t>
                      </a: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CBDC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인증 초기화 후 약관동의 화면으로 이동</a:t>
                      </a:r>
                      <a:endParaRPr lang="en-US" altLang="ko-KR" sz="7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KR" altLang="ko-KR" sz="800" b="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42809"/>
                  </a:ext>
                </a:extLst>
              </a:tr>
              <a:tr h="52565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타이틀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34938" indent="-84138" algn="l" defTabSz="914400" rtl="0" eaLnBrk="1" latinLnBrk="1" hangingPunct="1">
                        <a:buFont typeface="System Font Regular"/>
                        <a:buChar char="-"/>
                        <a:tabLst/>
                      </a:pP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‘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서비스 이용을 위해 본인 인증을 진행해 주세요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.’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1-1)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가입여부 확인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90488" indent="-84138">
                        <a:buFont typeface="System Font Regular"/>
                        <a:buChar char="-"/>
                        <a:tabLst>
                          <a:tab pos="180975" algn="l"/>
                        </a:tabLst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가입안내 페이지에서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’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이미 가입하셨나요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?’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버튼 선택 시 안내문구 변경하여 노출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34938" indent="-84138">
                        <a:buFont typeface="System Font Regular"/>
                        <a:buChar char="-"/>
                        <a:tabLst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 내역 확인을 위해 본인 인증을 진행해 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.’</a:t>
                      </a:r>
                      <a:endParaRPr lang="en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177658"/>
                  </a:ext>
                </a:extLst>
              </a:tr>
              <a:tr h="52565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이름 입력 텍스트 필드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34938" indent="-84138" algn="l" defTabSz="914400" rtl="0" eaLnBrk="1" latinLnBrk="1" hangingPunct="1">
                        <a:buFont typeface="System Font Regular"/>
                        <a:buChar char="-"/>
                        <a:tabLst/>
                      </a:pP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placeholder/label: ‘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이름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’</a:t>
                      </a:r>
                    </a:p>
                    <a:p>
                      <a:pPr marL="134938" indent="-84138" algn="l" defTabSz="914400" rtl="0" eaLnBrk="1" latinLnBrk="1" hangingPunct="1">
                        <a:buFont typeface="System Font Regular"/>
                        <a:buChar char="-"/>
                        <a:tabLst/>
                      </a:pP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이름 입력 후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 </a:t>
                      </a:r>
                      <a:r>
                        <a:rPr lang="ko-KR" altLang="en-US" sz="700" b="0" kern="1200" dirty="0" err="1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키패드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 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리턴 버튼 선택 시 </a:t>
                      </a:r>
                      <a:b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3. 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생년월일 입력 필드로 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focus 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이동</a:t>
                      </a:r>
                      <a:endParaRPr lang="en-US" altLang="ko-KR" sz="700" b="0" kern="120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222250" indent="-171450" algn="l" defTabSz="914400" rtl="0" eaLnBrk="1" latinLnBrk="1" hangingPunct="1">
                        <a:buFontTx/>
                        <a:buChar char="-"/>
                        <a:tabLst/>
                      </a:pPr>
                      <a:endParaRPr lang="en-US" altLang="ko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유효성 검증 및 오류 메시지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]</a:t>
                      </a:r>
                    </a:p>
                    <a:p>
                      <a:pPr marL="134938" indent="-84138" algn="l" defTabSz="914400" rtl="0" eaLnBrk="1" latinLnBrk="1" hangingPunct="1">
                        <a:buFont typeface="System Font Regular"/>
                        <a:buChar char="-"/>
                        <a:tabLst/>
                      </a:pP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If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완성된 한글 외 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자음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모음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 or 2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글자 미만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&gt;&gt;‘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이름을 두 글자 이상 입력해 주세요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.’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25661"/>
                  </a:ext>
                </a:extLst>
              </a:tr>
              <a:tr h="100043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생년월일 입력 필드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placeholder/label: 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생년월일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(8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자리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)’</a:t>
                      </a:r>
                      <a:endParaRPr lang="en-US" altLang="ko-KR" sz="700" b="0" kern="120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134938" indent="-84138" algn="l" defTabSz="914400" rtl="0" eaLnBrk="1" latinLnBrk="1" hangingPunct="1">
                        <a:buFont typeface="System Font Regular"/>
                        <a:buChar char="-"/>
                        <a:tabLst/>
                      </a:pP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선택 시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숫자 </a:t>
                      </a:r>
                      <a:r>
                        <a:rPr lang="ko-KR" altLang="en-US" sz="700" b="0" kern="1200" dirty="0" err="1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키패드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노출 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숫자만 입력 가능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</a:p>
                    <a:p>
                      <a:pPr marL="134938" indent="-84138" algn="l" defTabSz="914400" rtl="0" eaLnBrk="1" latinLnBrk="1" hangingPunct="1">
                        <a:buFont typeface="System Font Regular"/>
                        <a:buChar char="-"/>
                        <a:tabLst/>
                      </a:pP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자동 서식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: YYYY.MM.DD</a:t>
                      </a:r>
                    </a:p>
                    <a:p>
                      <a:pPr marL="134938" indent="-84138" algn="l" defTabSz="914400" rtl="0" eaLnBrk="1" latinLnBrk="1" hangingPunct="1">
                        <a:buFont typeface="System Font Regular"/>
                        <a:buChar char="-"/>
                        <a:tabLst/>
                      </a:pP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8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자리 이상 입력 불가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34938" indent="-84138" algn="l" defTabSz="914400" rtl="0" eaLnBrk="1" latinLnBrk="1" hangingPunct="1">
                        <a:buFont typeface="System Font Regular"/>
                        <a:buChar char="-"/>
                        <a:tabLst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검증 통과 후 키패드의 리턴 버튼 선택 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(4-1)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나타남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endParaRPr lang="en-US" altLang="ko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[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유효성 검증 및 오류 메시지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]</a:t>
                      </a: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If (8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자리 미만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endParaRPr lang="en-US" altLang="ko-KR" sz="700" b="0" kern="120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508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&gt;&gt;‘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생년월일을 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8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자리로 입력해 주세요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.’</a:t>
                      </a: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else if (8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자리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&amp;&amp;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/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값이 유효하지 않은 경우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&gt;&gt;’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생년월일을 정확하게 입력해 주세요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.’</a:t>
                      </a: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else if (8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자리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&amp;&amp;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월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/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 값 유효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&amp;&amp;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당일 이후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&gt;&gt;’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오늘 이전 날짜로 입력해 주세요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.’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24273"/>
                  </a:ext>
                </a:extLst>
              </a:tr>
              <a:tr h="5849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통신사 선택</a:t>
                      </a: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휴대폰 번호 입력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4-1)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통신사 선택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(Select)</a:t>
                      </a: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placeholder/label: 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통신사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’</a:t>
                      </a: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선택 시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(4-1a) ‘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통신사 선택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’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700" b="0" kern="1200" dirty="0" err="1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바텀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시트 호출</a:t>
                      </a:r>
                      <a:b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endParaRPr lang="en-US" altLang="ko-KR" sz="700" b="0" kern="120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4-2)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휴대폰 번호 입력 필드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placeholder/label: 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휴대폰 번호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없이 입력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)’</a:t>
                      </a: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선택 시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숫자 </a:t>
                      </a:r>
                      <a:r>
                        <a:rPr lang="ko-KR" altLang="en-US" sz="700" b="0" kern="1200" dirty="0" err="1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키패드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노출 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숫자만 입력 가능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최대 </a:t>
                      </a:r>
                      <a: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11</a:t>
                      </a:r>
                      <a:r>
                        <a:rPr lang="ko-KR" altLang="en-US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자 입력 가능</a:t>
                      </a:r>
                      <a:endParaRPr lang="en-US" altLang="ko-KR" sz="700" b="0" kern="120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82179"/>
                  </a:ext>
                </a:extLst>
              </a:tr>
              <a:tr h="1695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en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본인인증 약관 동의 체크 박스</a:t>
                      </a: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(Update_250310)</a:t>
                      </a:r>
                    </a:p>
                    <a:p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상세 설명 다음 페이지 참조</a:t>
                      </a:r>
                      <a:endParaRPr lang="en-US" altLang="ko-KR" sz="700" b="0" kern="120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81424"/>
                  </a:ext>
                </a:extLst>
              </a:tr>
            </a:tbl>
          </a:graphicData>
        </a:graphic>
      </p:graphicFrame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A081D19E-5C23-5CD1-EA24-7653B3A6F32B}"/>
              </a:ext>
            </a:extLst>
          </p:cNvPr>
          <p:cNvSpPr/>
          <p:nvPr/>
        </p:nvSpPr>
        <p:spPr>
          <a:xfrm>
            <a:off x="167135" y="17370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ounded Rectangle 13">
            <a:extLst>
              <a:ext uri="{FF2B5EF4-FFF2-40B4-BE49-F238E27FC236}">
                <a16:creationId xmlns:a16="http://schemas.microsoft.com/office/drawing/2014/main" id="{42A8757C-EDA3-CD65-A2DF-EB7A7545225A}"/>
              </a:ext>
            </a:extLst>
          </p:cNvPr>
          <p:cNvSpPr/>
          <p:nvPr/>
        </p:nvSpPr>
        <p:spPr>
          <a:xfrm>
            <a:off x="201771" y="23373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A92362B8-AB02-F463-9411-8194BBA05774}"/>
              </a:ext>
            </a:extLst>
          </p:cNvPr>
          <p:cNvSpPr/>
          <p:nvPr/>
        </p:nvSpPr>
        <p:spPr>
          <a:xfrm>
            <a:off x="201771" y="28991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EE645B6-14E6-632A-7A33-C2EF595090F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-4128" r="11517" b="-11772"/>
          <a:stretch/>
        </p:blipFill>
        <p:spPr>
          <a:xfrm>
            <a:off x="1817927" y="1806284"/>
            <a:ext cx="1555750" cy="38764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BC111D32-EE37-FFF0-B8B6-2E2698A84006}"/>
              </a:ext>
            </a:extLst>
          </p:cNvPr>
          <p:cNvSpPr/>
          <p:nvPr/>
        </p:nvSpPr>
        <p:spPr>
          <a:xfrm>
            <a:off x="1566594" y="1737036"/>
            <a:ext cx="287006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en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Rounded Rectangle 13">
            <a:extLst>
              <a:ext uri="{FF2B5EF4-FFF2-40B4-BE49-F238E27FC236}">
                <a16:creationId xmlns:a16="http://schemas.microsoft.com/office/drawing/2014/main" id="{50CDFFBC-81E9-85E1-FF17-CE0EACA3C651}"/>
              </a:ext>
            </a:extLst>
          </p:cNvPr>
          <p:cNvSpPr/>
          <p:nvPr/>
        </p:nvSpPr>
        <p:spPr>
          <a:xfrm>
            <a:off x="201771" y="34569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451DFC-1471-3489-1222-08500133A0AE}"/>
              </a:ext>
            </a:extLst>
          </p:cNvPr>
          <p:cNvSpPr/>
          <p:nvPr/>
        </p:nvSpPr>
        <p:spPr bwMode="auto">
          <a:xfrm>
            <a:off x="5019090" y="4945724"/>
            <a:ext cx="1943755" cy="11514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B018C1-2246-B0BA-E10F-67D7174D7042}"/>
              </a:ext>
            </a:extLst>
          </p:cNvPr>
          <p:cNvSpPr txBox="1"/>
          <p:nvPr/>
        </p:nvSpPr>
        <p:spPr>
          <a:xfrm>
            <a:off x="5019090" y="5034041"/>
            <a:ext cx="170793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처음으로 돌아가시겠습니까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BB8C2C-D191-013B-B4E8-CDC5AFB3A977}"/>
              </a:ext>
            </a:extLst>
          </p:cNvPr>
          <p:cNvSpPr txBox="1"/>
          <p:nvPr/>
        </p:nvSpPr>
        <p:spPr>
          <a:xfrm>
            <a:off x="5136999" y="5307022"/>
            <a:ext cx="17079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지금 페이지를 벗어나시면 </a:t>
            </a:r>
            <a:endParaRPr lang="en-US" altLang="ko-KR"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인증 정보가 초기화됩니다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C106A7-9303-4766-2F82-F6A11DB406B4}"/>
              </a:ext>
            </a:extLst>
          </p:cNvPr>
          <p:cNvSpPr txBox="1"/>
          <p:nvPr/>
        </p:nvSpPr>
        <p:spPr>
          <a:xfrm>
            <a:off x="4979910" y="4715855"/>
            <a:ext cx="202449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800" dirty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버튼 선택시 화면 이동 확인 팝업 </a:t>
            </a:r>
            <a:r>
              <a:rPr lang="en-US" altLang="ko-KR" sz="800" b="0" i="0" u="none" strike="noStrike" dirty="0">
                <a:solidFill>
                  <a:schemeClr val="tx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D39EF34-83F2-284B-605A-8095656E9300}"/>
              </a:ext>
            </a:extLst>
          </p:cNvPr>
          <p:cNvSpPr/>
          <p:nvPr/>
        </p:nvSpPr>
        <p:spPr>
          <a:xfrm>
            <a:off x="6007033" y="5709304"/>
            <a:ext cx="873969" cy="32706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rgbClr val="00B05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돌아가기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003FCDD-C9CF-3B50-DD4C-37653F1B6BBA}"/>
              </a:ext>
            </a:extLst>
          </p:cNvPr>
          <p:cNvSpPr/>
          <p:nvPr/>
        </p:nvSpPr>
        <p:spPr>
          <a:xfrm>
            <a:off x="5076098" y="5709304"/>
            <a:ext cx="873969" cy="3270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B57E5D-73F7-4FF2-DCC3-68C4F7579B0A}"/>
              </a:ext>
            </a:extLst>
          </p:cNvPr>
          <p:cNvSpPr/>
          <p:nvPr/>
        </p:nvSpPr>
        <p:spPr>
          <a:xfrm>
            <a:off x="9911680" y="13278"/>
            <a:ext cx="1332148" cy="38104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ko-KR" sz="700" b="1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0.86</a:t>
            </a:r>
          </a:p>
          <a:p>
            <a:r>
              <a:rPr lang="en-US" altLang="ko-KR" sz="70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alert </a:t>
            </a:r>
            <a:r>
              <a:rPr lang="ko-KR" altLang="en-US" sz="70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</a:t>
            </a:r>
            <a:br>
              <a:rPr lang="en-US" altLang="ko-KR" sz="70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70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뒤로가기 정의 수정</a:t>
            </a:r>
            <a:endParaRPr lang="en-US" altLang="ko-KR" sz="700">
              <a:solidFill>
                <a:sysClr val="windowText" lastClr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/>
            <a:endParaRPr lang="en-US" altLang="ko-KR" sz="700">
              <a:solidFill>
                <a:sysClr val="windowText" lastClr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5CD0DA-7B29-1479-C855-B29FC250AE96}"/>
              </a:ext>
            </a:extLst>
          </p:cNvPr>
          <p:cNvSpPr txBox="1"/>
          <p:nvPr/>
        </p:nvSpPr>
        <p:spPr>
          <a:xfrm>
            <a:off x="207195" y="4059395"/>
            <a:ext cx="1762165" cy="177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본인인증을 위한 약관에 동의합니다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CC7CC25-F865-05DF-DDC0-2DE099443CC6}"/>
              </a:ext>
            </a:extLst>
          </p:cNvPr>
          <p:cNvGrpSpPr/>
          <p:nvPr/>
        </p:nvGrpSpPr>
        <p:grpSpPr>
          <a:xfrm>
            <a:off x="312953" y="4302139"/>
            <a:ext cx="1899449" cy="1175805"/>
            <a:chOff x="312953" y="4302139"/>
            <a:chExt cx="1899449" cy="117580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BBFA76-EFCC-987B-BD85-542FDB644E9C}"/>
                </a:ext>
              </a:extLst>
            </p:cNvPr>
            <p:cNvSpPr txBox="1"/>
            <p:nvPr/>
          </p:nvSpPr>
          <p:spPr>
            <a:xfrm>
              <a:off x="416204" y="4302139"/>
              <a:ext cx="1023698" cy="177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약관 전체 동의하기</a:t>
              </a:r>
              <a:endPara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75E495A5-4F5F-E2EB-8D0F-DA3E0E8C2DF5}"/>
                </a:ext>
              </a:extLst>
            </p:cNvPr>
            <p:cNvCxnSpPr>
              <a:cxnSpLocks/>
            </p:cNvCxnSpPr>
            <p:nvPr/>
          </p:nvCxnSpPr>
          <p:spPr>
            <a:xfrm>
              <a:off x="312953" y="4536221"/>
              <a:ext cx="1899449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FBD87B-C8C6-7D7E-EB28-967EAFE009BC}"/>
                </a:ext>
              </a:extLst>
            </p:cNvPr>
            <p:cNvSpPr txBox="1"/>
            <p:nvPr/>
          </p:nvSpPr>
          <p:spPr>
            <a:xfrm>
              <a:off x="416203" y="4623294"/>
              <a:ext cx="1542501" cy="177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개인정보 수집</a:t>
              </a:r>
              <a:r>
                <a:rPr lang="en-US" altLang="ko-KR" sz="700" dirty="0"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</a:rPr>
                <a:t>·</a:t>
              </a:r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이용 동의</a:t>
              </a:r>
              <a:endParaRPr kumimoji="1" lang="ko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5" name="자유형 54">
              <a:extLst>
                <a:ext uri="{FF2B5EF4-FFF2-40B4-BE49-F238E27FC236}">
                  <a16:creationId xmlns:a16="http://schemas.microsoft.com/office/drawing/2014/main" id="{9EFE9991-18DB-2BB9-57BD-7A9217F400BA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61433" y="4688994"/>
              <a:ext cx="61440" cy="30949"/>
            </a:xfrm>
            <a:custGeom>
              <a:avLst/>
              <a:gdLst>
                <a:gd name="connsiteX0" fmla="*/ 435247 w 435247"/>
                <a:gd name="connsiteY0" fmla="*/ 190448 h 219248"/>
                <a:gd name="connsiteX1" fmla="*/ 435247 w 435247"/>
                <a:gd name="connsiteY1" fmla="*/ 219248 h 219248"/>
                <a:gd name="connsiteX2" fmla="*/ 3247 w 435247"/>
                <a:gd name="connsiteY2" fmla="*/ 219248 h 219248"/>
                <a:gd name="connsiteX3" fmla="*/ 3247 w 435247"/>
                <a:gd name="connsiteY3" fmla="*/ 216000 h 219248"/>
                <a:gd name="connsiteX4" fmla="*/ 0 w 435247"/>
                <a:gd name="connsiteY4" fmla="*/ 216000 h 219248"/>
                <a:gd name="connsiteX5" fmla="*/ 0 w 435247"/>
                <a:gd name="connsiteY5" fmla="*/ 0 h 219248"/>
                <a:gd name="connsiteX6" fmla="*/ 28799 w 435247"/>
                <a:gd name="connsiteY6" fmla="*/ 0 h 219248"/>
                <a:gd name="connsiteX7" fmla="*/ 28799 w 435247"/>
                <a:gd name="connsiteY7" fmla="*/ 190448 h 21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247" h="219248">
                  <a:moveTo>
                    <a:pt x="435247" y="190448"/>
                  </a:moveTo>
                  <a:lnTo>
                    <a:pt x="435247" y="219248"/>
                  </a:lnTo>
                  <a:lnTo>
                    <a:pt x="3247" y="219248"/>
                  </a:lnTo>
                  <a:lnTo>
                    <a:pt x="3247" y="216000"/>
                  </a:lnTo>
                  <a:lnTo>
                    <a:pt x="0" y="216000"/>
                  </a:lnTo>
                  <a:lnTo>
                    <a:pt x="0" y="0"/>
                  </a:lnTo>
                  <a:lnTo>
                    <a:pt x="28799" y="0"/>
                  </a:lnTo>
                  <a:lnTo>
                    <a:pt x="28799" y="1904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C37919-5BC6-09EC-F9F8-4C8B6688675F}"/>
                </a:ext>
              </a:extLst>
            </p:cNvPr>
            <p:cNvSpPr txBox="1"/>
            <p:nvPr/>
          </p:nvSpPr>
          <p:spPr>
            <a:xfrm>
              <a:off x="416203" y="4792675"/>
              <a:ext cx="1542501" cy="177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고유식별정보 처리 동의</a:t>
              </a:r>
              <a:endPara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 57">
              <a:extLst>
                <a:ext uri="{FF2B5EF4-FFF2-40B4-BE49-F238E27FC236}">
                  <a16:creationId xmlns:a16="http://schemas.microsoft.com/office/drawing/2014/main" id="{3E68D1ED-CE9F-5C9F-96BA-1CA940DA3D1B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61433" y="4858375"/>
              <a:ext cx="61440" cy="30949"/>
            </a:xfrm>
            <a:custGeom>
              <a:avLst/>
              <a:gdLst>
                <a:gd name="connsiteX0" fmla="*/ 435247 w 435247"/>
                <a:gd name="connsiteY0" fmla="*/ 190448 h 219248"/>
                <a:gd name="connsiteX1" fmla="*/ 435247 w 435247"/>
                <a:gd name="connsiteY1" fmla="*/ 219248 h 219248"/>
                <a:gd name="connsiteX2" fmla="*/ 3247 w 435247"/>
                <a:gd name="connsiteY2" fmla="*/ 219248 h 219248"/>
                <a:gd name="connsiteX3" fmla="*/ 3247 w 435247"/>
                <a:gd name="connsiteY3" fmla="*/ 216000 h 219248"/>
                <a:gd name="connsiteX4" fmla="*/ 0 w 435247"/>
                <a:gd name="connsiteY4" fmla="*/ 216000 h 219248"/>
                <a:gd name="connsiteX5" fmla="*/ 0 w 435247"/>
                <a:gd name="connsiteY5" fmla="*/ 0 h 219248"/>
                <a:gd name="connsiteX6" fmla="*/ 28799 w 435247"/>
                <a:gd name="connsiteY6" fmla="*/ 0 h 219248"/>
                <a:gd name="connsiteX7" fmla="*/ 28799 w 435247"/>
                <a:gd name="connsiteY7" fmla="*/ 190448 h 21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247" h="219248">
                  <a:moveTo>
                    <a:pt x="435247" y="190448"/>
                  </a:moveTo>
                  <a:lnTo>
                    <a:pt x="435247" y="219248"/>
                  </a:lnTo>
                  <a:lnTo>
                    <a:pt x="3247" y="219248"/>
                  </a:lnTo>
                  <a:lnTo>
                    <a:pt x="3247" y="216000"/>
                  </a:lnTo>
                  <a:lnTo>
                    <a:pt x="0" y="216000"/>
                  </a:lnTo>
                  <a:lnTo>
                    <a:pt x="0" y="0"/>
                  </a:lnTo>
                  <a:lnTo>
                    <a:pt x="28799" y="0"/>
                  </a:lnTo>
                  <a:lnTo>
                    <a:pt x="28799" y="1904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4F842E-8768-2620-5785-5F5D03C1E34A}"/>
                </a:ext>
              </a:extLst>
            </p:cNvPr>
            <p:cNvSpPr txBox="1"/>
            <p:nvPr/>
          </p:nvSpPr>
          <p:spPr>
            <a:xfrm>
              <a:off x="416203" y="4962056"/>
              <a:ext cx="1542501" cy="177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통신사 이용약관 동의</a:t>
              </a:r>
              <a:endPara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 60">
              <a:extLst>
                <a:ext uri="{FF2B5EF4-FFF2-40B4-BE49-F238E27FC236}">
                  <a16:creationId xmlns:a16="http://schemas.microsoft.com/office/drawing/2014/main" id="{9313B463-3ED3-B19E-03AF-2DD12B0F8C9A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61433" y="5027756"/>
              <a:ext cx="61440" cy="30949"/>
            </a:xfrm>
            <a:custGeom>
              <a:avLst/>
              <a:gdLst>
                <a:gd name="connsiteX0" fmla="*/ 435247 w 435247"/>
                <a:gd name="connsiteY0" fmla="*/ 190448 h 219248"/>
                <a:gd name="connsiteX1" fmla="*/ 435247 w 435247"/>
                <a:gd name="connsiteY1" fmla="*/ 219248 h 219248"/>
                <a:gd name="connsiteX2" fmla="*/ 3247 w 435247"/>
                <a:gd name="connsiteY2" fmla="*/ 219248 h 219248"/>
                <a:gd name="connsiteX3" fmla="*/ 3247 w 435247"/>
                <a:gd name="connsiteY3" fmla="*/ 216000 h 219248"/>
                <a:gd name="connsiteX4" fmla="*/ 0 w 435247"/>
                <a:gd name="connsiteY4" fmla="*/ 216000 h 219248"/>
                <a:gd name="connsiteX5" fmla="*/ 0 w 435247"/>
                <a:gd name="connsiteY5" fmla="*/ 0 h 219248"/>
                <a:gd name="connsiteX6" fmla="*/ 28799 w 435247"/>
                <a:gd name="connsiteY6" fmla="*/ 0 h 219248"/>
                <a:gd name="connsiteX7" fmla="*/ 28799 w 435247"/>
                <a:gd name="connsiteY7" fmla="*/ 190448 h 21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247" h="219248">
                  <a:moveTo>
                    <a:pt x="435247" y="190448"/>
                  </a:moveTo>
                  <a:lnTo>
                    <a:pt x="435247" y="219248"/>
                  </a:lnTo>
                  <a:lnTo>
                    <a:pt x="3247" y="219248"/>
                  </a:lnTo>
                  <a:lnTo>
                    <a:pt x="3247" y="216000"/>
                  </a:lnTo>
                  <a:lnTo>
                    <a:pt x="0" y="216000"/>
                  </a:lnTo>
                  <a:lnTo>
                    <a:pt x="0" y="0"/>
                  </a:lnTo>
                  <a:lnTo>
                    <a:pt x="28799" y="0"/>
                  </a:lnTo>
                  <a:lnTo>
                    <a:pt x="28799" y="1904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29C20C-61BA-4E58-BC42-A61F71714286}"/>
                </a:ext>
              </a:extLst>
            </p:cNvPr>
            <p:cNvSpPr txBox="1"/>
            <p:nvPr/>
          </p:nvSpPr>
          <p:spPr>
            <a:xfrm>
              <a:off x="416203" y="5131437"/>
              <a:ext cx="1542501" cy="177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서비스 이용약관 동의</a:t>
              </a:r>
              <a:endPara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 63">
              <a:extLst>
                <a:ext uri="{FF2B5EF4-FFF2-40B4-BE49-F238E27FC236}">
                  <a16:creationId xmlns:a16="http://schemas.microsoft.com/office/drawing/2014/main" id="{02288CF7-F47F-539F-47ED-CA153D931FCA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61433" y="5197137"/>
              <a:ext cx="61440" cy="30949"/>
            </a:xfrm>
            <a:custGeom>
              <a:avLst/>
              <a:gdLst>
                <a:gd name="connsiteX0" fmla="*/ 435247 w 435247"/>
                <a:gd name="connsiteY0" fmla="*/ 190448 h 219248"/>
                <a:gd name="connsiteX1" fmla="*/ 435247 w 435247"/>
                <a:gd name="connsiteY1" fmla="*/ 219248 h 219248"/>
                <a:gd name="connsiteX2" fmla="*/ 3247 w 435247"/>
                <a:gd name="connsiteY2" fmla="*/ 219248 h 219248"/>
                <a:gd name="connsiteX3" fmla="*/ 3247 w 435247"/>
                <a:gd name="connsiteY3" fmla="*/ 216000 h 219248"/>
                <a:gd name="connsiteX4" fmla="*/ 0 w 435247"/>
                <a:gd name="connsiteY4" fmla="*/ 216000 h 219248"/>
                <a:gd name="connsiteX5" fmla="*/ 0 w 435247"/>
                <a:gd name="connsiteY5" fmla="*/ 0 h 219248"/>
                <a:gd name="connsiteX6" fmla="*/ 28799 w 435247"/>
                <a:gd name="connsiteY6" fmla="*/ 0 h 219248"/>
                <a:gd name="connsiteX7" fmla="*/ 28799 w 435247"/>
                <a:gd name="connsiteY7" fmla="*/ 190448 h 21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247" h="219248">
                  <a:moveTo>
                    <a:pt x="435247" y="190448"/>
                  </a:moveTo>
                  <a:lnTo>
                    <a:pt x="435247" y="219248"/>
                  </a:lnTo>
                  <a:lnTo>
                    <a:pt x="3247" y="219248"/>
                  </a:lnTo>
                  <a:lnTo>
                    <a:pt x="3247" y="216000"/>
                  </a:lnTo>
                  <a:lnTo>
                    <a:pt x="0" y="216000"/>
                  </a:lnTo>
                  <a:lnTo>
                    <a:pt x="0" y="0"/>
                  </a:lnTo>
                  <a:lnTo>
                    <a:pt x="28799" y="0"/>
                  </a:lnTo>
                  <a:lnTo>
                    <a:pt x="28799" y="1904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D9CFB3-1DA2-AE73-22D9-CBD0EFB6E38A}"/>
                </a:ext>
              </a:extLst>
            </p:cNvPr>
            <p:cNvSpPr txBox="1"/>
            <p:nvPr/>
          </p:nvSpPr>
          <p:spPr>
            <a:xfrm>
              <a:off x="416203" y="5300817"/>
              <a:ext cx="1542501" cy="177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개인정보 제</a:t>
              </a:r>
              <a:r>
                <a:rPr lang="en-US" altLang="ko-KR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자 제공 동의</a:t>
              </a:r>
              <a:r>
                <a:rPr lang="en-US" altLang="ko-KR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(</a:t>
              </a:r>
              <a:r>
                <a:rPr lang="ko-KR" altLang="en-US" sz="700" b="0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알뜰폰</a:t>
              </a:r>
              <a:r>
                <a:rPr lang="en-US" altLang="ko-KR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)</a:t>
              </a:r>
              <a:endPara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 66">
              <a:extLst>
                <a:ext uri="{FF2B5EF4-FFF2-40B4-BE49-F238E27FC236}">
                  <a16:creationId xmlns:a16="http://schemas.microsoft.com/office/drawing/2014/main" id="{2A5A769F-F99F-E39F-FE1F-E7DBA0B02F58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61433" y="5366517"/>
              <a:ext cx="61440" cy="30949"/>
            </a:xfrm>
            <a:custGeom>
              <a:avLst/>
              <a:gdLst>
                <a:gd name="connsiteX0" fmla="*/ 435247 w 435247"/>
                <a:gd name="connsiteY0" fmla="*/ 190448 h 219248"/>
                <a:gd name="connsiteX1" fmla="*/ 435247 w 435247"/>
                <a:gd name="connsiteY1" fmla="*/ 219248 h 219248"/>
                <a:gd name="connsiteX2" fmla="*/ 3247 w 435247"/>
                <a:gd name="connsiteY2" fmla="*/ 219248 h 219248"/>
                <a:gd name="connsiteX3" fmla="*/ 3247 w 435247"/>
                <a:gd name="connsiteY3" fmla="*/ 216000 h 219248"/>
                <a:gd name="connsiteX4" fmla="*/ 0 w 435247"/>
                <a:gd name="connsiteY4" fmla="*/ 216000 h 219248"/>
                <a:gd name="connsiteX5" fmla="*/ 0 w 435247"/>
                <a:gd name="connsiteY5" fmla="*/ 0 h 219248"/>
                <a:gd name="connsiteX6" fmla="*/ 28799 w 435247"/>
                <a:gd name="connsiteY6" fmla="*/ 0 h 219248"/>
                <a:gd name="connsiteX7" fmla="*/ 28799 w 435247"/>
                <a:gd name="connsiteY7" fmla="*/ 190448 h 21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247" h="219248">
                  <a:moveTo>
                    <a:pt x="435247" y="190448"/>
                  </a:moveTo>
                  <a:lnTo>
                    <a:pt x="435247" y="219248"/>
                  </a:lnTo>
                  <a:lnTo>
                    <a:pt x="3247" y="219248"/>
                  </a:lnTo>
                  <a:lnTo>
                    <a:pt x="3247" y="216000"/>
                  </a:lnTo>
                  <a:lnTo>
                    <a:pt x="0" y="216000"/>
                  </a:lnTo>
                  <a:lnTo>
                    <a:pt x="0" y="0"/>
                  </a:lnTo>
                  <a:lnTo>
                    <a:pt x="28799" y="0"/>
                  </a:lnTo>
                  <a:lnTo>
                    <a:pt x="28799" y="1904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자유형 78">
              <a:extLst>
                <a:ext uri="{FF2B5EF4-FFF2-40B4-BE49-F238E27FC236}">
                  <a16:creationId xmlns:a16="http://schemas.microsoft.com/office/drawing/2014/main" id="{10BF5B61-1478-9729-287B-29DCC3A7D4CB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2076108" y="4686657"/>
              <a:ext cx="49171" cy="50400"/>
            </a:xfrm>
            <a:custGeom>
              <a:avLst/>
              <a:gdLst>
                <a:gd name="connsiteX0" fmla="*/ 0 w 144000"/>
                <a:gd name="connsiteY0" fmla="*/ 147600 h 147600"/>
                <a:gd name="connsiteX1" fmla="*/ 0 w 144000"/>
                <a:gd name="connsiteY1" fmla="*/ 126000 h 147600"/>
                <a:gd name="connsiteX2" fmla="*/ 0 w 144000"/>
                <a:gd name="connsiteY2" fmla="*/ 0 h 147600"/>
                <a:gd name="connsiteX3" fmla="*/ 21600 w 144000"/>
                <a:gd name="connsiteY3" fmla="*/ 0 h 147600"/>
                <a:gd name="connsiteX4" fmla="*/ 21600 w 144000"/>
                <a:gd name="connsiteY4" fmla="*/ 126000 h 147600"/>
                <a:gd name="connsiteX5" fmla="*/ 144000 w 144000"/>
                <a:gd name="connsiteY5" fmla="*/ 126000 h 147600"/>
                <a:gd name="connsiteX6" fmla="*/ 144000 w 144000"/>
                <a:gd name="connsiteY6" fmla="*/ 147600 h 147600"/>
                <a:gd name="connsiteX7" fmla="*/ 21600 w 144000"/>
                <a:gd name="connsiteY7" fmla="*/ 147600 h 14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00" h="147600">
                  <a:moveTo>
                    <a:pt x="0" y="147600"/>
                  </a:moveTo>
                  <a:lnTo>
                    <a:pt x="0" y="1260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6000"/>
                  </a:lnTo>
                  <a:lnTo>
                    <a:pt x="144000" y="126000"/>
                  </a:lnTo>
                  <a:lnTo>
                    <a:pt x="144000" y="147600"/>
                  </a:lnTo>
                  <a:lnTo>
                    <a:pt x="21600" y="14760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자유형 81">
              <a:extLst>
                <a:ext uri="{FF2B5EF4-FFF2-40B4-BE49-F238E27FC236}">
                  <a16:creationId xmlns:a16="http://schemas.microsoft.com/office/drawing/2014/main" id="{E7D28F87-23D7-355C-A760-0004556E20E4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2076108" y="4856038"/>
              <a:ext cx="49171" cy="50400"/>
            </a:xfrm>
            <a:custGeom>
              <a:avLst/>
              <a:gdLst>
                <a:gd name="connsiteX0" fmla="*/ 0 w 144000"/>
                <a:gd name="connsiteY0" fmla="*/ 147600 h 147600"/>
                <a:gd name="connsiteX1" fmla="*/ 0 w 144000"/>
                <a:gd name="connsiteY1" fmla="*/ 126000 h 147600"/>
                <a:gd name="connsiteX2" fmla="*/ 0 w 144000"/>
                <a:gd name="connsiteY2" fmla="*/ 0 h 147600"/>
                <a:gd name="connsiteX3" fmla="*/ 21600 w 144000"/>
                <a:gd name="connsiteY3" fmla="*/ 0 h 147600"/>
                <a:gd name="connsiteX4" fmla="*/ 21600 w 144000"/>
                <a:gd name="connsiteY4" fmla="*/ 126000 h 147600"/>
                <a:gd name="connsiteX5" fmla="*/ 144000 w 144000"/>
                <a:gd name="connsiteY5" fmla="*/ 126000 h 147600"/>
                <a:gd name="connsiteX6" fmla="*/ 144000 w 144000"/>
                <a:gd name="connsiteY6" fmla="*/ 147600 h 147600"/>
                <a:gd name="connsiteX7" fmla="*/ 21600 w 144000"/>
                <a:gd name="connsiteY7" fmla="*/ 147600 h 14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00" h="147600">
                  <a:moveTo>
                    <a:pt x="0" y="147600"/>
                  </a:moveTo>
                  <a:lnTo>
                    <a:pt x="0" y="1260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6000"/>
                  </a:lnTo>
                  <a:lnTo>
                    <a:pt x="144000" y="126000"/>
                  </a:lnTo>
                  <a:lnTo>
                    <a:pt x="144000" y="147600"/>
                  </a:lnTo>
                  <a:lnTo>
                    <a:pt x="21600" y="14760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자유형 82">
              <a:extLst>
                <a:ext uri="{FF2B5EF4-FFF2-40B4-BE49-F238E27FC236}">
                  <a16:creationId xmlns:a16="http://schemas.microsoft.com/office/drawing/2014/main" id="{77977886-41AE-B4A2-2BA5-B47045418F22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2076108" y="5025419"/>
              <a:ext cx="49171" cy="50400"/>
            </a:xfrm>
            <a:custGeom>
              <a:avLst/>
              <a:gdLst>
                <a:gd name="connsiteX0" fmla="*/ 0 w 144000"/>
                <a:gd name="connsiteY0" fmla="*/ 147600 h 147600"/>
                <a:gd name="connsiteX1" fmla="*/ 0 w 144000"/>
                <a:gd name="connsiteY1" fmla="*/ 126000 h 147600"/>
                <a:gd name="connsiteX2" fmla="*/ 0 w 144000"/>
                <a:gd name="connsiteY2" fmla="*/ 0 h 147600"/>
                <a:gd name="connsiteX3" fmla="*/ 21600 w 144000"/>
                <a:gd name="connsiteY3" fmla="*/ 0 h 147600"/>
                <a:gd name="connsiteX4" fmla="*/ 21600 w 144000"/>
                <a:gd name="connsiteY4" fmla="*/ 126000 h 147600"/>
                <a:gd name="connsiteX5" fmla="*/ 144000 w 144000"/>
                <a:gd name="connsiteY5" fmla="*/ 126000 h 147600"/>
                <a:gd name="connsiteX6" fmla="*/ 144000 w 144000"/>
                <a:gd name="connsiteY6" fmla="*/ 147600 h 147600"/>
                <a:gd name="connsiteX7" fmla="*/ 21600 w 144000"/>
                <a:gd name="connsiteY7" fmla="*/ 147600 h 14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00" h="147600">
                  <a:moveTo>
                    <a:pt x="0" y="147600"/>
                  </a:moveTo>
                  <a:lnTo>
                    <a:pt x="0" y="1260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6000"/>
                  </a:lnTo>
                  <a:lnTo>
                    <a:pt x="144000" y="126000"/>
                  </a:lnTo>
                  <a:lnTo>
                    <a:pt x="144000" y="147600"/>
                  </a:lnTo>
                  <a:lnTo>
                    <a:pt x="21600" y="14760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자유형 84">
              <a:extLst>
                <a:ext uri="{FF2B5EF4-FFF2-40B4-BE49-F238E27FC236}">
                  <a16:creationId xmlns:a16="http://schemas.microsoft.com/office/drawing/2014/main" id="{76DD94A1-FFA8-681F-2319-DAE446086A74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2076108" y="5194800"/>
              <a:ext cx="49171" cy="50400"/>
            </a:xfrm>
            <a:custGeom>
              <a:avLst/>
              <a:gdLst>
                <a:gd name="connsiteX0" fmla="*/ 0 w 144000"/>
                <a:gd name="connsiteY0" fmla="*/ 147600 h 147600"/>
                <a:gd name="connsiteX1" fmla="*/ 0 w 144000"/>
                <a:gd name="connsiteY1" fmla="*/ 126000 h 147600"/>
                <a:gd name="connsiteX2" fmla="*/ 0 w 144000"/>
                <a:gd name="connsiteY2" fmla="*/ 0 h 147600"/>
                <a:gd name="connsiteX3" fmla="*/ 21600 w 144000"/>
                <a:gd name="connsiteY3" fmla="*/ 0 h 147600"/>
                <a:gd name="connsiteX4" fmla="*/ 21600 w 144000"/>
                <a:gd name="connsiteY4" fmla="*/ 126000 h 147600"/>
                <a:gd name="connsiteX5" fmla="*/ 144000 w 144000"/>
                <a:gd name="connsiteY5" fmla="*/ 126000 h 147600"/>
                <a:gd name="connsiteX6" fmla="*/ 144000 w 144000"/>
                <a:gd name="connsiteY6" fmla="*/ 147600 h 147600"/>
                <a:gd name="connsiteX7" fmla="*/ 21600 w 144000"/>
                <a:gd name="connsiteY7" fmla="*/ 147600 h 14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00" h="147600">
                  <a:moveTo>
                    <a:pt x="0" y="147600"/>
                  </a:moveTo>
                  <a:lnTo>
                    <a:pt x="0" y="1260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6000"/>
                  </a:lnTo>
                  <a:lnTo>
                    <a:pt x="144000" y="126000"/>
                  </a:lnTo>
                  <a:lnTo>
                    <a:pt x="144000" y="147600"/>
                  </a:lnTo>
                  <a:lnTo>
                    <a:pt x="21600" y="14760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6" name="자유형 85">
              <a:extLst>
                <a:ext uri="{FF2B5EF4-FFF2-40B4-BE49-F238E27FC236}">
                  <a16:creationId xmlns:a16="http://schemas.microsoft.com/office/drawing/2014/main" id="{5A95D04A-E5CD-BAA9-6B6F-94146D0B0483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2076108" y="5364180"/>
              <a:ext cx="49171" cy="50400"/>
            </a:xfrm>
            <a:custGeom>
              <a:avLst/>
              <a:gdLst>
                <a:gd name="connsiteX0" fmla="*/ 0 w 144000"/>
                <a:gd name="connsiteY0" fmla="*/ 147600 h 147600"/>
                <a:gd name="connsiteX1" fmla="*/ 0 w 144000"/>
                <a:gd name="connsiteY1" fmla="*/ 126000 h 147600"/>
                <a:gd name="connsiteX2" fmla="*/ 0 w 144000"/>
                <a:gd name="connsiteY2" fmla="*/ 0 h 147600"/>
                <a:gd name="connsiteX3" fmla="*/ 21600 w 144000"/>
                <a:gd name="connsiteY3" fmla="*/ 0 h 147600"/>
                <a:gd name="connsiteX4" fmla="*/ 21600 w 144000"/>
                <a:gd name="connsiteY4" fmla="*/ 126000 h 147600"/>
                <a:gd name="connsiteX5" fmla="*/ 144000 w 144000"/>
                <a:gd name="connsiteY5" fmla="*/ 126000 h 147600"/>
                <a:gd name="connsiteX6" fmla="*/ 144000 w 144000"/>
                <a:gd name="connsiteY6" fmla="*/ 147600 h 147600"/>
                <a:gd name="connsiteX7" fmla="*/ 21600 w 144000"/>
                <a:gd name="connsiteY7" fmla="*/ 147600 h 14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00" h="147600">
                  <a:moveTo>
                    <a:pt x="0" y="147600"/>
                  </a:moveTo>
                  <a:lnTo>
                    <a:pt x="0" y="1260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6000"/>
                  </a:lnTo>
                  <a:lnTo>
                    <a:pt x="144000" y="126000"/>
                  </a:lnTo>
                  <a:lnTo>
                    <a:pt x="144000" y="147600"/>
                  </a:lnTo>
                  <a:lnTo>
                    <a:pt x="21600" y="14760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1D739819-6CCF-7EB4-E84A-56F103F29D8A}"/>
                </a:ext>
              </a:extLst>
            </p:cNvPr>
            <p:cNvGrpSpPr/>
            <p:nvPr/>
          </p:nvGrpSpPr>
          <p:grpSpPr>
            <a:xfrm>
              <a:off x="312953" y="4320027"/>
              <a:ext cx="136800" cy="136800"/>
              <a:chOff x="312953" y="4320027"/>
              <a:chExt cx="136800" cy="136800"/>
            </a:xfrm>
          </p:grpSpPr>
          <p:sp>
            <p:nvSpPr>
              <p:cNvPr id="36" name="자유형 35">
                <a:extLst>
                  <a:ext uri="{FF2B5EF4-FFF2-40B4-BE49-F238E27FC236}">
                    <a16:creationId xmlns:a16="http://schemas.microsoft.com/office/drawing/2014/main" id="{1B72C4ED-6028-9955-4A44-33E99C6466A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344873" y="4361277"/>
                <a:ext cx="72960" cy="36752"/>
              </a:xfrm>
              <a:custGeom>
                <a:avLst/>
                <a:gdLst>
                  <a:gd name="connsiteX0" fmla="*/ 435247 w 435247"/>
                  <a:gd name="connsiteY0" fmla="*/ 190448 h 219248"/>
                  <a:gd name="connsiteX1" fmla="*/ 435247 w 435247"/>
                  <a:gd name="connsiteY1" fmla="*/ 219248 h 219248"/>
                  <a:gd name="connsiteX2" fmla="*/ 3247 w 435247"/>
                  <a:gd name="connsiteY2" fmla="*/ 219248 h 219248"/>
                  <a:gd name="connsiteX3" fmla="*/ 3247 w 435247"/>
                  <a:gd name="connsiteY3" fmla="*/ 216000 h 219248"/>
                  <a:gd name="connsiteX4" fmla="*/ 0 w 435247"/>
                  <a:gd name="connsiteY4" fmla="*/ 216000 h 219248"/>
                  <a:gd name="connsiteX5" fmla="*/ 0 w 435247"/>
                  <a:gd name="connsiteY5" fmla="*/ 0 h 219248"/>
                  <a:gd name="connsiteX6" fmla="*/ 28799 w 435247"/>
                  <a:gd name="connsiteY6" fmla="*/ 0 h 219248"/>
                  <a:gd name="connsiteX7" fmla="*/ 28799 w 435247"/>
                  <a:gd name="connsiteY7" fmla="*/ 190448 h 21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5247" h="219248">
                    <a:moveTo>
                      <a:pt x="435247" y="190448"/>
                    </a:moveTo>
                    <a:lnTo>
                      <a:pt x="435247" y="219248"/>
                    </a:lnTo>
                    <a:lnTo>
                      <a:pt x="3247" y="219248"/>
                    </a:lnTo>
                    <a:lnTo>
                      <a:pt x="3247" y="216000"/>
                    </a:lnTo>
                    <a:lnTo>
                      <a:pt x="0" y="216000"/>
                    </a:lnTo>
                    <a:lnTo>
                      <a:pt x="0" y="0"/>
                    </a:lnTo>
                    <a:lnTo>
                      <a:pt x="28799" y="0"/>
                    </a:lnTo>
                    <a:lnTo>
                      <a:pt x="28799" y="19044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l"/>
                <a:endParaRPr kumimoji="1" lang="ko-KR" altLang="en-US" sz="600">
                  <a:solidFill>
                    <a:schemeClr val="bg1">
                      <a:lumMod val="6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2D4456F6-4EC0-90CD-498A-BA072BA122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2953" y="4320027"/>
                <a:ext cx="136800" cy="1368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kumimoji="1" lang="ko-KR" altLang="en-US" sz="600" dirty="0">
                  <a:solidFill>
                    <a:schemeClr val="bg1">
                      <a:lumMod val="6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8116510-7A6F-A296-FB4D-8F66C0BFECDF}"/>
              </a:ext>
            </a:extLst>
          </p:cNvPr>
          <p:cNvSpPr/>
          <p:nvPr/>
        </p:nvSpPr>
        <p:spPr>
          <a:xfrm>
            <a:off x="9911680" y="476420"/>
            <a:ext cx="1332148" cy="40558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ko-KR" sz="700" b="1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0.93_250310</a:t>
            </a:r>
          </a:p>
          <a:p>
            <a:r>
              <a:rPr lang="ko-KR" altLang="en-US" sz="7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약관 체크박스 컴포넌트 추가</a:t>
            </a:r>
            <a:endParaRPr lang="en-US" altLang="ko-KR" sz="700" dirty="0">
              <a:solidFill>
                <a:sysClr val="windowText" lastClr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" name="Rounded Rectangle 16">
            <a:extLst>
              <a:ext uri="{FF2B5EF4-FFF2-40B4-BE49-F238E27FC236}">
                <a16:creationId xmlns:a16="http://schemas.microsoft.com/office/drawing/2014/main" id="{54850090-3888-4784-CCEC-40E828B9E71C}"/>
              </a:ext>
            </a:extLst>
          </p:cNvPr>
          <p:cNvSpPr/>
          <p:nvPr/>
        </p:nvSpPr>
        <p:spPr>
          <a:xfrm>
            <a:off x="304078" y="3828815"/>
            <a:ext cx="287006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</a:t>
            </a:r>
            <a:endParaRPr lang="en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Rounded Rectangle 16">
            <a:extLst>
              <a:ext uri="{FF2B5EF4-FFF2-40B4-BE49-F238E27FC236}">
                <a16:creationId xmlns:a16="http://schemas.microsoft.com/office/drawing/2014/main" id="{4258834B-06D4-2A30-46BB-DA2DB2931E27}"/>
              </a:ext>
            </a:extLst>
          </p:cNvPr>
          <p:cNvSpPr/>
          <p:nvPr/>
        </p:nvSpPr>
        <p:spPr>
          <a:xfrm>
            <a:off x="879042" y="3828815"/>
            <a:ext cx="287006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</a:t>
            </a:r>
            <a:endParaRPr lang="en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Rounded Rectangle 13">
            <a:extLst>
              <a:ext uri="{FF2B5EF4-FFF2-40B4-BE49-F238E27FC236}">
                <a16:creationId xmlns:a16="http://schemas.microsoft.com/office/drawing/2014/main" id="{F5EE683A-19DB-F395-8AEE-7E653B7A081C}"/>
              </a:ext>
            </a:extLst>
          </p:cNvPr>
          <p:cNvSpPr/>
          <p:nvPr/>
        </p:nvSpPr>
        <p:spPr>
          <a:xfrm>
            <a:off x="144866" y="42043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82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6DB08-02E6-9788-B0C9-5FB17B8C3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F5661D77-BA8F-AA9E-FFF5-5A383E4D588F}"/>
              </a:ext>
            </a:extLst>
          </p:cNvPr>
          <p:cNvSpPr/>
          <p:nvPr/>
        </p:nvSpPr>
        <p:spPr bwMode="auto">
          <a:xfrm>
            <a:off x="2612740" y="1143000"/>
            <a:ext cx="2070000" cy="457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529B32D-5F45-0997-1295-A3C172DB3EAB}"/>
              </a:ext>
            </a:extLst>
          </p:cNvPr>
          <p:cNvSpPr/>
          <p:nvPr/>
        </p:nvSpPr>
        <p:spPr>
          <a:xfrm>
            <a:off x="2667531" y="1171385"/>
            <a:ext cx="1960418" cy="2625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ko-KR" altLang="en-US" sz="60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23A3B-5E83-8439-52E6-4295985A8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089" y="1150604"/>
            <a:ext cx="2160000" cy="46239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BF6A80A-B986-9B2A-0894-31A04ADE417E}"/>
              </a:ext>
            </a:extLst>
          </p:cNvPr>
          <p:cNvGrpSpPr/>
          <p:nvPr/>
        </p:nvGrpSpPr>
        <p:grpSpPr>
          <a:xfrm>
            <a:off x="312953" y="4302139"/>
            <a:ext cx="1899449" cy="1175805"/>
            <a:chOff x="312953" y="4302139"/>
            <a:chExt cx="1899449" cy="11758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D3D77-C955-0B1E-F380-8E40DE5A2A3B}"/>
                </a:ext>
              </a:extLst>
            </p:cNvPr>
            <p:cNvSpPr txBox="1"/>
            <p:nvPr/>
          </p:nvSpPr>
          <p:spPr>
            <a:xfrm>
              <a:off x="416204" y="4302139"/>
              <a:ext cx="1023698" cy="177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약관 전체 동의하기</a:t>
              </a:r>
              <a:endPara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03739C19-F924-BEEC-0719-372D66CE4407}"/>
                </a:ext>
              </a:extLst>
            </p:cNvPr>
            <p:cNvCxnSpPr>
              <a:cxnSpLocks/>
            </p:cNvCxnSpPr>
            <p:nvPr/>
          </p:nvCxnSpPr>
          <p:spPr>
            <a:xfrm>
              <a:off x="312953" y="4536221"/>
              <a:ext cx="1899449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8A28AD-DB98-0CCF-B262-2D9A7E959FBD}"/>
                </a:ext>
              </a:extLst>
            </p:cNvPr>
            <p:cNvSpPr txBox="1"/>
            <p:nvPr/>
          </p:nvSpPr>
          <p:spPr>
            <a:xfrm>
              <a:off x="416203" y="4623294"/>
              <a:ext cx="1542501" cy="177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개인정보 수집</a:t>
              </a:r>
              <a:r>
                <a:rPr lang="en-US" altLang="ko-KR" sz="700" dirty="0"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</a:rPr>
                <a:t>·</a:t>
              </a:r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이용 동의</a:t>
              </a:r>
              <a:endPara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B42168FC-7480-F59D-1D2D-5E3689BC8F71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61433" y="4688994"/>
              <a:ext cx="61440" cy="30949"/>
            </a:xfrm>
            <a:custGeom>
              <a:avLst/>
              <a:gdLst>
                <a:gd name="connsiteX0" fmla="*/ 435247 w 435247"/>
                <a:gd name="connsiteY0" fmla="*/ 190448 h 219248"/>
                <a:gd name="connsiteX1" fmla="*/ 435247 w 435247"/>
                <a:gd name="connsiteY1" fmla="*/ 219248 h 219248"/>
                <a:gd name="connsiteX2" fmla="*/ 3247 w 435247"/>
                <a:gd name="connsiteY2" fmla="*/ 219248 h 219248"/>
                <a:gd name="connsiteX3" fmla="*/ 3247 w 435247"/>
                <a:gd name="connsiteY3" fmla="*/ 216000 h 219248"/>
                <a:gd name="connsiteX4" fmla="*/ 0 w 435247"/>
                <a:gd name="connsiteY4" fmla="*/ 216000 h 219248"/>
                <a:gd name="connsiteX5" fmla="*/ 0 w 435247"/>
                <a:gd name="connsiteY5" fmla="*/ 0 h 219248"/>
                <a:gd name="connsiteX6" fmla="*/ 28799 w 435247"/>
                <a:gd name="connsiteY6" fmla="*/ 0 h 219248"/>
                <a:gd name="connsiteX7" fmla="*/ 28799 w 435247"/>
                <a:gd name="connsiteY7" fmla="*/ 190448 h 21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247" h="219248">
                  <a:moveTo>
                    <a:pt x="435247" y="190448"/>
                  </a:moveTo>
                  <a:lnTo>
                    <a:pt x="435247" y="219248"/>
                  </a:lnTo>
                  <a:lnTo>
                    <a:pt x="3247" y="219248"/>
                  </a:lnTo>
                  <a:lnTo>
                    <a:pt x="3247" y="216000"/>
                  </a:lnTo>
                  <a:lnTo>
                    <a:pt x="0" y="216000"/>
                  </a:lnTo>
                  <a:lnTo>
                    <a:pt x="0" y="0"/>
                  </a:lnTo>
                  <a:lnTo>
                    <a:pt x="28799" y="0"/>
                  </a:lnTo>
                  <a:lnTo>
                    <a:pt x="28799" y="1904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90548D-A3C9-1F34-A716-00F8A7413B83}"/>
                </a:ext>
              </a:extLst>
            </p:cNvPr>
            <p:cNvSpPr txBox="1"/>
            <p:nvPr/>
          </p:nvSpPr>
          <p:spPr>
            <a:xfrm>
              <a:off x="416203" y="4792675"/>
              <a:ext cx="1542501" cy="177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고유식별정보 처리 동의</a:t>
              </a:r>
              <a:endPara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BF1A92EB-026E-306A-80B1-F9C269330372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61433" y="4858375"/>
              <a:ext cx="61440" cy="30949"/>
            </a:xfrm>
            <a:custGeom>
              <a:avLst/>
              <a:gdLst>
                <a:gd name="connsiteX0" fmla="*/ 435247 w 435247"/>
                <a:gd name="connsiteY0" fmla="*/ 190448 h 219248"/>
                <a:gd name="connsiteX1" fmla="*/ 435247 w 435247"/>
                <a:gd name="connsiteY1" fmla="*/ 219248 h 219248"/>
                <a:gd name="connsiteX2" fmla="*/ 3247 w 435247"/>
                <a:gd name="connsiteY2" fmla="*/ 219248 h 219248"/>
                <a:gd name="connsiteX3" fmla="*/ 3247 w 435247"/>
                <a:gd name="connsiteY3" fmla="*/ 216000 h 219248"/>
                <a:gd name="connsiteX4" fmla="*/ 0 w 435247"/>
                <a:gd name="connsiteY4" fmla="*/ 216000 h 219248"/>
                <a:gd name="connsiteX5" fmla="*/ 0 w 435247"/>
                <a:gd name="connsiteY5" fmla="*/ 0 h 219248"/>
                <a:gd name="connsiteX6" fmla="*/ 28799 w 435247"/>
                <a:gd name="connsiteY6" fmla="*/ 0 h 219248"/>
                <a:gd name="connsiteX7" fmla="*/ 28799 w 435247"/>
                <a:gd name="connsiteY7" fmla="*/ 190448 h 21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247" h="219248">
                  <a:moveTo>
                    <a:pt x="435247" y="190448"/>
                  </a:moveTo>
                  <a:lnTo>
                    <a:pt x="435247" y="219248"/>
                  </a:lnTo>
                  <a:lnTo>
                    <a:pt x="3247" y="219248"/>
                  </a:lnTo>
                  <a:lnTo>
                    <a:pt x="3247" y="216000"/>
                  </a:lnTo>
                  <a:lnTo>
                    <a:pt x="0" y="216000"/>
                  </a:lnTo>
                  <a:lnTo>
                    <a:pt x="0" y="0"/>
                  </a:lnTo>
                  <a:lnTo>
                    <a:pt x="28799" y="0"/>
                  </a:lnTo>
                  <a:lnTo>
                    <a:pt x="28799" y="1904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7ABADE-8BF9-DA11-59AB-46C6E693A98A}"/>
                </a:ext>
              </a:extLst>
            </p:cNvPr>
            <p:cNvSpPr txBox="1"/>
            <p:nvPr/>
          </p:nvSpPr>
          <p:spPr>
            <a:xfrm>
              <a:off x="416203" y="4962056"/>
              <a:ext cx="1542501" cy="177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통신사 이용약관 동의</a:t>
              </a:r>
              <a:endPara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 44">
              <a:extLst>
                <a:ext uri="{FF2B5EF4-FFF2-40B4-BE49-F238E27FC236}">
                  <a16:creationId xmlns:a16="http://schemas.microsoft.com/office/drawing/2014/main" id="{E20DBFBD-CF84-BCF9-94AD-40C5A604B3BA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61433" y="5027756"/>
              <a:ext cx="61440" cy="30949"/>
            </a:xfrm>
            <a:custGeom>
              <a:avLst/>
              <a:gdLst>
                <a:gd name="connsiteX0" fmla="*/ 435247 w 435247"/>
                <a:gd name="connsiteY0" fmla="*/ 190448 h 219248"/>
                <a:gd name="connsiteX1" fmla="*/ 435247 w 435247"/>
                <a:gd name="connsiteY1" fmla="*/ 219248 h 219248"/>
                <a:gd name="connsiteX2" fmla="*/ 3247 w 435247"/>
                <a:gd name="connsiteY2" fmla="*/ 219248 h 219248"/>
                <a:gd name="connsiteX3" fmla="*/ 3247 w 435247"/>
                <a:gd name="connsiteY3" fmla="*/ 216000 h 219248"/>
                <a:gd name="connsiteX4" fmla="*/ 0 w 435247"/>
                <a:gd name="connsiteY4" fmla="*/ 216000 h 219248"/>
                <a:gd name="connsiteX5" fmla="*/ 0 w 435247"/>
                <a:gd name="connsiteY5" fmla="*/ 0 h 219248"/>
                <a:gd name="connsiteX6" fmla="*/ 28799 w 435247"/>
                <a:gd name="connsiteY6" fmla="*/ 0 h 219248"/>
                <a:gd name="connsiteX7" fmla="*/ 28799 w 435247"/>
                <a:gd name="connsiteY7" fmla="*/ 190448 h 21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247" h="219248">
                  <a:moveTo>
                    <a:pt x="435247" y="190448"/>
                  </a:moveTo>
                  <a:lnTo>
                    <a:pt x="435247" y="219248"/>
                  </a:lnTo>
                  <a:lnTo>
                    <a:pt x="3247" y="219248"/>
                  </a:lnTo>
                  <a:lnTo>
                    <a:pt x="3247" y="216000"/>
                  </a:lnTo>
                  <a:lnTo>
                    <a:pt x="0" y="216000"/>
                  </a:lnTo>
                  <a:lnTo>
                    <a:pt x="0" y="0"/>
                  </a:lnTo>
                  <a:lnTo>
                    <a:pt x="28799" y="0"/>
                  </a:lnTo>
                  <a:lnTo>
                    <a:pt x="28799" y="1904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A9ECEC-452E-39C8-D4EE-DE0FCCC2516B}"/>
                </a:ext>
              </a:extLst>
            </p:cNvPr>
            <p:cNvSpPr txBox="1"/>
            <p:nvPr/>
          </p:nvSpPr>
          <p:spPr>
            <a:xfrm>
              <a:off x="416203" y="5131437"/>
              <a:ext cx="1542501" cy="177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서비스 이용약관 동의</a:t>
              </a:r>
              <a:endPara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 46">
              <a:extLst>
                <a:ext uri="{FF2B5EF4-FFF2-40B4-BE49-F238E27FC236}">
                  <a16:creationId xmlns:a16="http://schemas.microsoft.com/office/drawing/2014/main" id="{B0586BA7-3B58-C531-5BE2-3C4C5DF39C81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61433" y="5197137"/>
              <a:ext cx="61440" cy="30949"/>
            </a:xfrm>
            <a:custGeom>
              <a:avLst/>
              <a:gdLst>
                <a:gd name="connsiteX0" fmla="*/ 435247 w 435247"/>
                <a:gd name="connsiteY0" fmla="*/ 190448 h 219248"/>
                <a:gd name="connsiteX1" fmla="*/ 435247 w 435247"/>
                <a:gd name="connsiteY1" fmla="*/ 219248 h 219248"/>
                <a:gd name="connsiteX2" fmla="*/ 3247 w 435247"/>
                <a:gd name="connsiteY2" fmla="*/ 219248 h 219248"/>
                <a:gd name="connsiteX3" fmla="*/ 3247 w 435247"/>
                <a:gd name="connsiteY3" fmla="*/ 216000 h 219248"/>
                <a:gd name="connsiteX4" fmla="*/ 0 w 435247"/>
                <a:gd name="connsiteY4" fmla="*/ 216000 h 219248"/>
                <a:gd name="connsiteX5" fmla="*/ 0 w 435247"/>
                <a:gd name="connsiteY5" fmla="*/ 0 h 219248"/>
                <a:gd name="connsiteX6" fmla="*/ 28799 w 435247"/>
                <a:gd name="connsiteY6" fmla="*/ 0 h 219248"/>
                <a:gd name="connsiteX7" fmla="*/ 28799 w 435247"/>
                <a:gd name="connsiteY7" fmla="*/ 190448 h 21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247" h="219248">
                  <a:moveTo>
                    <a:pt x="435247" y="190448"/>
                  </a:moveTo>
                  <a:lnTo>
                    <a:pt x="435247" y="219248"/>
                  </a:lnTo>
                  <a:lnTo>
                    <a:pt x="3247" y="219248"/>
                  </a:lnTo>
                  <a:lnTo>
                    <a:pt x="3247" y="216000"/>
                  </a:lnTo>
                  <a:lnTo>
                    <a:pt x="0" y="216000"/>
                  </a:lnTo>
                  <a:lnTo>
                    <a:pt x="0" y="0"/>
                  </a:lnTo>
                  <a:lnTo>
                    <a:pt x="28799" y="0"/>
                  </a:lnTo>
                  <a:lnTo>
                    <a:pt x="28799" y="1904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9A7EBA-D5D4-A864-3503-201A5FFD78F1}"/>
                </a:ext>
              </a:extLst>
            </p:cNvPr>
            <p:cNvSpPr txBox="1"/>
            <p:nvPr/>
          </p:nvSpPr>
          <p:spPr>
            <a:xfrm>
              <a:off x="416203" y="5300817"/>
              <a:ext cx="1542501" cy="177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개인정보 제</a:t>
              </a:r>
              <a:r>
                <a:rPr lang="en-US" altLang="ko-KR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r>
                <a:rPr lang="ko-KR" altLang="en-US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자 제공 동의</a:t>
              </a:r>
              <a:r>
                <a:rPr lang="en-US" altLang="ko-KR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(</a:t>
              </a:r>
              <a:r>
                <a:rPr lang="ko-KR" altLang="en-US" sz="700" b="0" dirty="0" err="1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알뜰폰</a:t>
              </a:r>
              <a:r>
                <a:rPr lang="en-US" altLang="ko-KR" sz="700" b="0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)</a:t>
              </a:r>
              <a:endParaRPr kumimoji="1"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 50">
              <a:extLst>
                <a:ext uri="{FF2B5EF4-FFF2-40B4-BE49-F238E27FC236}">
                  <a16:creationId xmlns:a16="http://schemas.microsoft.com/office/drawing/2014/main" id="{FB0CAEB4-D063-1B31-8735-F57F9CB89711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361433" y="5366517"/>
              <a:ext cx="61440" cy="30949"/>
            </a:xfrm>
            <a:custGeom>
              <a:avLst/>
              <a:gdLst>
                <a:gd name="connsiteX0" fmla="*/ 435247 w 435247"/>
                <a:gd name="connsiteY0" fmla="*/ 190448 h 219248"/>
                <a:gd name="connsiteX1" fmla="*/ 435247 w 435247"/>
                <a:gd name="connsiteY1" fmla="*/ 219248 h 219248"/>
                <a:gd name="connsiteX2" fmla="*/ 3247 w 435247"/>
                <a:gd name="connsiteY2" fmla="*/ 219248 h 219248"/>
                <a:gd name="connsiteX3" fmla="*/ 3247 w 435247"/>
                <a:gd name="connsiteY3" fmla="*/ 216000 h 219248"/>
                <a:gd name="connsiteX4" fmla="*/ 0 w 435247"/>
                <a:gd name="connsiteY4" fmla="*/ 216000 h 219248"/>
                <a:gd name="connsiteX5" fmla="*/ 0 w 435247"/>
                <a:gd name="connsiteY5" fmla="*/ 0 h 219248"/>
                <a:gd name="connsiteX6" fmla="*/ 28799 w 435247"/>
                <a:gd name="connsiteY6" fmla="*/ 0 h 219248"/>
                <a:gd name="connsiteX7" fmla="*/ 28799 w 435247"/>
                <a:gd name="connsiteY7" fmla="*/ 190448 h 21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247" h="219248">
                  <a:moveTo>
                    <a:pt x="435247" y="190448"/>
                  </a:moveTo>
                  <a:lnTo>
                    <a:pt x="435247" y="219248"/>
                  </a:lnTo>
                  <a:lnTo>
                    <a:pt x="3247" y="219248"/>
                  </a:lnTo>
                  <a:lnTo>
                    <a:pt x="3247" y="216000"/>
                  </a:lnTo>
                  <a:lnTo>
                    <a:pt x="0" y="216000"/>
                  </a:lnTo>
                  <a:lnTo>
                    <a:pt x="0" y="0"/>
                  </a:lnTo>
                  <a:lnTo>
                    <a:pt x="28799" y="0"/>
                  </a:lnTo>
                  <a:lnTo>
                    <a:pt x="28799" y="1904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자유형 51">
              <a:extLst>
                <a:ext uri="{FF2B5EF4-FFF2-40B4-BE49-F238E27FC236}">
                  <a16:creationId xmlns:a16="http://schemas.microsoft.com/office/drawing/2014/main" id="{2F4BF465-E1F6-A23B-C5B4-CC1EF13BA935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2076108" y="4686657"/>
              <a:ext cx="49171" cy="50400"/>
            </a:xfrm>
            <a:custGeom>
              <a:avLst/>
              <a:gdLst>
                <a:gd name="connsiteX0" fmla="*/ 0 w 144000"/>
                <a:gd name="connsiteY0" fmla="*/ 147600 h 147600"/>
                <a:gd name="connsiteX1" fmla="*/ 0 w 144000"/>
                <a:gd name="connsiteY1" fmla="*/ 126000 h 147600"/>
                <a:gd name="connsiteX2" fmla="*/ 0 w 144000"/>
                <a:gd name="connsiteY2" fmla="*/ 0 h 147600"/>
                <a:gd name="connsiteX3" fmla="*/ 21600 w 144000"/>
                <a:gd name="connsiteY3" fmla="*/ 0 h 147600"/>
                <a:gd name="connsiteX4" fmla="*/ 21600 w 144000"/>
                <a:gd name="connsiteY4" fmla="*/ 126000 h 147600"/>
                <a:gd name="connsiteX5" fmla="*/ 144000 w 144000"/>
                <a:gd name="connsiteY5" fmla="*/ 126000 h 147600"/>
                <a:gd name="connsiteX6" fmla="*/ 144000 w 144000"/>
                <a:gd name="connsiteY6" fmla="*/ 147600 h 147600"/>
                <a:gd name="connsiteX7" fmla="*/ 21600 w 144000"/>
                <a:gd name="connsiteY7" fmla="*/ 147600 h 14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00" h="147600">
                  <a:moveTo>
                    <a:pt x="0" y="147600"/>
                  </a:moveTo>
                  <a:lnTo>
                    <a:pt x="0" y="1260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6000"/>
                  </a:lnTo>
                  <a:lnTo>
                    <a:pt x="144000" y="126000"/>
                  </a:lnTo>
                  <a:lnTo>
                    <a:pt x="144000" y="147600"/>
                  </a:lnTo>
                  <a:lnTo>
                    <a:pt x="21600" y="14760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B6092787-8C73-5A1E-15E0-25072ED91A4A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2076108" y="4856038"/>
              <a:ext cx="49171" cy="50400"/>
            </a:xfrm>
            <a:custGeom>
              <a:avLst/>
              <a:gdLst>
                <a:gd name="connsiteX0" fmla="*/ 0 w 144000"/>
                <a:gd name="connsiteY0" fmla="*/ 147600 h 147600"/>
                <a:gd name="connsiteX1" fmla="*/ 0 w 144000"/>
                <a:gd name="connsiteY1" fmla="*/ 126000 h 147600"/>
                <a:gd name="connsiteX2" fmla="*/ 0 w 144000"/>
                <a:gd name="connsiteY2" fmla="*/ 0 h 147600"/>
                <a:gd name="connsiteX3" fmla="*/ 21600 w 144000"/>
                <a:gd name="connsiteY3" fmla="*/ 0 h 147600"/>
                <a:gd name="connsiteX4" fmla="*/ 21600 w 144000"/>
                <a:gd name="connsiteY4" fmla="*/ 126000 h 147600"/>
                <a:gd name="connsiteX5" fmla="*/ 144000 w 144000"/>
                <a:gd name="connsiteY5" fmla="*/ 126000 h 147600"/>
                <a:gd name="connsiteX6" fmla="*/ 144000 w 144000"/>
                <a:gd name="connsiteY6" fmla="*/ 147600 h 147600"/>
                <a:gd name="connsiteX7" fmla="*/ 21600 w 144000"/>
                <a:gd name="connsiteY7" fmla="*/ 147600 h 14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00" h="147600">
                  <a:moveTo>
                    <a:pt x="0" y="147600"/>
                  </a:moveTo>
                  <a:lnTo>
                    <a:pt x="0" y="1260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6000"/>
                  </a:lnTo>
                  <a:lnTo>
                    <a:pt x="144000" y="126000"/>
                  </a:lnTo>
                  <a:lnTo>
                    <a:pt x="144000" y="147600"/>
                  </a:lnTo>
                  <a:lnTo>
                    <a:pt x="21600" y="14760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C29AA75C-552B-1886-B5EC-4BB5A6E18774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2076108" y="5025419"/>
              <a:ext cx="49171" cy="50400"/>
            </a:xfrm>
            <a:custGeom>
              <a:avLst/>
              <a:gdLst>
                <a:gd name="connsiteX0" fmla="*/ 0 w 144000"/>
                <a:gd name="connsiteY0" fmla="*/ 147600 h 147600"/>
                <a:gd name="connsiteX1" fmla="*/ 0 w 144000"/>
                <a:gd name="connsiteY1" fmla="*/ 126000 h 147600"/>
                <a:gd name="connsiteX2" fmla="*/ 0 w 144000"/>
                <a:gd name="connsiteY2" fmla="*/ 0 h 147600"/>
                <a:gd name="connsiteX3" fmla="*/ 21600 w 144000"/>
                <a:gd name="connsiteY3" fmla="*/ 0 h 147600"/>
                <a:gd name="connsiteX4" fmla="*/ 21600 w 144000"/>
                <a:gd name="connsiteY4" fmla="*/ 126000 h 147600"/>
                <a:gd name="connsiteX5" fmla="*/ 144000 w 144000"/>
                <a:gd name="connsiteY5" fmla="*/ 126000 h 147600"/>
                <a:gd name="connsiteX6" fmla="*/ 144000 w 144000"/>
                <a:gd name="connsiteY6" fmla="*/ 147600 h 147600"/>
                <a:gd name="connsiteX7" fmla="*/ 21600 w 144000"/>
                <a:gd name="connsiteY7" fmla="*/ 147600 h 14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00" h="147600">
                  <a:moveTo>
                    <a:pt x="0" y="147600"/>
                  </a:moveTo>
                  <a:lnTo>
                    <a:pt x="0" y="1260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6000"/>
                  </a:lnTo>
                  <a:lnTo>
                    <a:pt x="144000" y="126000"/>
                  </a:lnTo>
                  <a:lnTo>
                    <a:pt x="144000" y="147600"/>
                  </a:lnTo>
                  <a:lnTo>
                    <a:pt x="21600" y="14760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5" name="자유형 54">
              <a:extLst>
                <a:ext uri="{FF2B5EF4-FFF2-40B4-BE49-F238E27FC236}">
                  <a16:creationId xmlns:a16="http://schemas.microsoft.com/office/drawing/2014/main" id="{BC6F7665-388F-06A1-3B43-1D6000477431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2076108" y="5194800"/>
              <a:ext cx="49171" cy="50400"/>
            </a:xfrm>
            <a:custGeom>
              <a:avLst/>
              <a:gdLst>
                <a:gd name="connsiteX0" fmla="*/ 0 w 144000"/>
                <a:gd name="connsiteY0" fmla="*/ 147600 h 147600"/>
                <a:gd name="connsiteX1" fmla="*/ 0 w 144000"/>
                <a:gd name="connsiteY1" fmla="*/ 126000 h 147600"/>
                <a:gd name="connsiteX2" fmla="*/ 0 w 144000"/>
                <a:gd name="connsiteY2" fmla="*/ 0 h 147600"/>
                <a:gd name="connsiteX3" fmla="*/ 21600 w 144000"/>
                <a:gd name="connsiteY3" fmla="*/ 0 h 147600"/>
                <a:gd name="connsiteX4" fmla="*/ 21600 w 144000"/>
                <a:gd name="connsiteY4" fmla="*/ 126000 h 147600"/>
                <a:gd name="connsiteX5" fmla="*/ 144000 w 144000"/>
                <a:gd name="connsiteY5" fmla="*/ 126000 h 147600"/>
                <a:gd name="connsiteX6" fmla="*/ 144000 w 144000"/>
                <a:gd name="connsiteY6" fmla="*/ 147600 h 147600"/>
                <a:gd name="connsiteX7" fmla="*/ 21600 w 144000"/>
                <a:gd name="connsiteY7" fmla="*/ 147600 h 14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00" h="147600">
                  <a:moveTo>
                    <a:pt x="0" y="147600"/>
                  </a:moveTo>
                  <a:lnTo>
                    <a:pt x="0" y="1260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6000"/>
                  </a:lnTo>
                  <a:lnTo>
                    <a:pt x="144000" y="126000"/>
                  </a:lnTo>
                  <a:lnTo>
                    <a:pt x="144000" y="147600"/>
                  </a:lnTo>
                  <a:lnTo>
                    <a:pt x="21600" y="14760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1C07A48D-7F93-C97A-554E-1A140B4E1FCF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2076108" y="5364180"/>
              <a:ext cx="49171" cy="50400"/>
            </a:xfrm>
            <a:custGeom>
              <a:avLst/>
              <a:gdLst>
                <a:gd name="connsiteX0" fmla="*/ 0 w 144000"/>
                <a:gd name="connsiteY0" fmla="*/ 147600 h 147600"/>
                <a:gd name="connsiteX1" fmla="*/ 0 w 144000"/>
                <a:gd name="connsiteY1" fmla="*/ 126000 h 147600"/>
                <a:gd name="connsiteX2" fmla="*/ 0 w 144000"/>
                <a:gd name="connsiteY2" fmla="*/ 0 h 147600"/>
                <a:gd name="connsiteX3" fmla="*/ 21600 w 144000"/>
                <a:gd name="connsiteY3" fmla="*/ 0 h 147600"/>
                <a:gd name="connsiteX4" fmla="*/ 21600 w 144000"/>
                <a:gd name="connsiteY4" fmla="*/ 126000 h 147600"/>
                <a:gd name="connsiteX5" fmla="*/ 144000 w 144000"/>
                <a:gd name="connsiteY5" fmla="*/ 126000 h 147600"/>
                <a:gd name="connsiteX6" fmla="*/ 144000 w 144000"/>
                <a:gd name="connsiteY6" fmla="*/ 147600 h 147600"/>
                <a:gd name="connsiteX7" fmla="*/ 21600 w 144000"/>
                <a:gd name="connsiteY7" fmla="*/ 147600 h 14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00" h="147600">
                  <a:moveTo>
                    <a:pt x="0" y="147600"/>
                  </a:moveTo>
                  <a:lnTo>
                    <a:pt x="0" y="1260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26000"/>
                  </a:lnTo>
                  <a:lnTo>
                    <a:pt x="144000" y="126000"/>
                  </a:lnTo>
                  <a:lnTo>
                    <a:pt x="144000" y="147600"/>
                  </a:lnTo>
                  <a:lnTo>
                    <a:pt x="21600" y="14760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l"/>
              <a:endParaRPr kumimoji="1" lang="ko-KR" altLang="en-US" sz="60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6CEF3D23-2FFC-0969-CF77-7399131F4C93}"/>
                </a:ext>
              </a:extLst>
            </p:cNvPr>
            <p:cNvGrpSpPr/>
            <p:nvPr/>
          </p:nvGrpSpPr>
          <p:grpSpPr>
            <a:xfrm>
              <a:off x="312953" y="4320027"/>
              <a:ext cx="136800" cy="136800"/>
              <a:chOff x="312953" y="4320027"/>
              <a:chExt cx="136800" cy="136800"/>
            </a:xfrm>
          </p:grpSpPr>
          <p:sp>
            <p:nvSpPr>
              <p:cNvPr id="58" name="자유형 57">
                <a:extLst>
                  <a:ext uri="{FF2B5EF4-FFF2-40B4-BE49-F238E27FC236}">
                    <a16:creationId xmlns:a16="http://schemas.microsoft.com/office/drawing/2014/main" id="{60E81E45-E3F9-254F-8614-BF3E8C7568D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344873" y="4361277"/>
                <a:ext cx="72960" cy="36752"/>
              </a:xfrm>
              <a:custGeom>
                <a:avLst/>
                <a:gdLst>
                  <a:gd name="connsiteX0" fmla="*/ 435247 w 435247"/>
                  <a:gd name="connsiteY0" fmla="*/ 190448 h 219248"/>
                  <a:gd name="connsiteX1" fmla="*/ 435247 w 435247"/>
                  <a:gd name="connsiteY1" fmla="*/ 219248 h 219248"/>
                  <a:gd name="connsiteX2" fmla="*/ 3247 w 435247"/>
                  <a:gd name="connsiteY2" fmla="*/ 219248 h 219248"/>
                  <a:gd name="connsiteX3" fmla="*/ 3247 w 435247"/>
                  <a:gd name="connsiteY3" fmla="*/ 216000 h 219248"/>
                  <a:gd name="connsiteX4" fmla="*/ 0 w 435247"/>
                  <a:gd name="connsiteY4" fmla="*/ 216000 h 219248"/>
                  <a:gd name="connsiteX5" fmla="*/ 0 w 435247"/>
                  <a:gd name="connsiteY5" fmla="*/ 0 h 219248"/>
                  <a:gd name="connsiteX6" fmla="*/ 28799 w 435247"/>
                  <a:gd name="connsiteY6" fmla="*/ 0 h 219248"/>
                  <a:gd name="connsiteX7" fmla="*/ 28799 w 435247"/>
                  <a:gd name="connsiteY7" fmla="*/ 190448 h 219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5247" h="219248">
                    <a:moveTo>
                      <a:pt x="435247" y="190448"/>
                    </a:moveTo>
                    <a:lnTo>
                      <a:pt x="435247" y="219248"/>
                    </a:lnTo>
                    <a:lnTo>
                      <a:pt x="3247" y="219248"/>
                    </a:lnTo>
                    <a:lnTo>
                      <a:pt x="3247" y="216000"/>
                    </a:lnTo>
                    <a:lnTo>
                      <a:pt x="0" y="216000"/>
                    </a:lnTo>
                    <a:lnTo>
                      <a:pt x="0" y="0"/>
                    </a:lnTo>
                    <a:lnTo>
                      <a:pt x="28799" y="0"/>
                    </a:lnTo>
                    <a:lnTo>
                      <a:pt x="28799" y="19044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l"/>
                <a:endParaRPr kumimoji="1" lang="ko-KR" altLang="en-US" sz="600">
                  <a:solidFill>
                    <a:schemeClr val="bg1">
                      <a:lumMod val="6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699EF617-51C6-35B4-A839-25A33ACD9B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2953" y="4320027"/>
                <a:ext cx="136800" cy="136800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kumimoji="1" lang="ko-KR" altLang="en-US" sz="600" dirty="0">
                  <a:solidFill>
                    <a:schemeClr val="bg1">
                      <a:lumMod val="6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87D748-A3E6-BD21-85A0-A181AA5F9B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본인인증 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CA973A0-62CD-5D5C-6861-ABB457445C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본인인증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AA2EADC-E7E4-6C7E-AFB1-95428B639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설계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E258CBD-C9F7-F4B5-6931-B75FF1EB8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UI-CBDC-MA-0120</a:t>
            </a:r>
            <a:endParaRPr lang="ko-KR" altLang="en-US" dirty="0"/>
          </a:p>
        </p:txBody>
      </p: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0AB9379D-8F29-1237-C28F-7A388578C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93285"/>
              </p:ext>
            </p:extLst>
          </p:nvPr>
        </p:nvGraphicFramePr>
        <p:xfrm>
          <a:off x="7401272" y="977896"/>
          <a:ext cx="23402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4">
                  <a:extLst>
                    <a:ext uri="{9D8B030D-6E8A-4147-A177-3AD203B41FA5}">
                      <a16:colId xmlns:a16="http://schemas.microsoft.com/office/drawing/2014/main" val="143239965"/>
                    </a:ext>
                  </a:extLst>
                </a:gridCol>
                <a:gridCol w="2118716">
                  <a:extLst>
                    <a:ext uri="{9D8B030D-6E8A-4147-A177-3AD203B41FA5}">
                      <a16:colId xmlns:a16="http://schemas.microsoft.com/office/drawing/2014/main" val="119117355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모두 필수 약관</a:t>
                      </a:r>
                      <a:endParaRPr lang="en-KR" sz="700" b="1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983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KR"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본인인증 약관 동의 체크 박스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Default ‘Unchecked’</a:t>
                      </a: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클릭할 때마다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Checked/Unchecked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전환 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하위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Depth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약관도 일괄 적용 됨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’Unchecked’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상태에서 클릭 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모두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‘Checked’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상태로 전환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b="0" kern="12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endParaRPr lang="en-US" altLang="ko-KR" sz="700" b="0" kern="120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1-1)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하위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Depth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약관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Default ‘Unchecked’</a:t>
                      </a: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클릭 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해당 약관의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(2)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상세 내용 팝업 호출</a:t>
                      </a:r>
                      <a:endParaRPr lang="en-US" altLang="ko-KR" sz="7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177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en-KR" sz="700" b="1">
                        <a:solidFill>
                          <a:schemeClr val="tx1">
                            <a:lumMod val="50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약관 동의</a:t>
                      </a: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상세</a:t>
                      </a: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팝업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(1-1)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에서 클릭한 약관의 상세 내용 팝업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marL="134938" marR="0" lvl="0" indent="-841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stem Font Regular"/>
                        <a:buChar char="-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약관 내용 호출 방식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b="0" dirty="0" err="1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Iframe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 약관에 연결될 </a:t>
                      </a:r>
                      <a:r>
                        <a:rPr lang="en-US" altLang="ko-KR" sz="700" b="0" dirty="0" err="1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Iframe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링크는 하단의 </a:t>
                      </a: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참조 </a:t>
                      </a: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1]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자료 참조</a:t>
                      </a:r>
                      <a:endParaRPr lang="en-US" altLang="ko-KR" sz="7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45720" marR="4572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9056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06FB162-CFAE-BD8F-3808-71A4F4606A65}"/>
              </a:ext>
            </a:extLst>
          </p:cNvPr>
          <p:cNvSpPr/>
          <p:nvPr/>
        </p:nvSpPr>
        <p:spPr>
          <a:xfrm>
            <a:off x="9911680" y="0"/>
            <a:ext cx="1421338" cy="405587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ko-KR" sz="700" b="1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0.93_250310</a:t>
            </a:r>
          </a:p>
          <a:p>
            <a:r>
              <a:rPr lang="en-US" altLang="ko-KR" sz="7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7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약관 체크박스 컴포넌트 추가</a:t>
            </a:r>
            <a:endParaRPr lang="en-US" altLang="ko-KR" sz="700" dirty="0">
              <a:solidFill>
                <a:sysClr val="windowText" lastClr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7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sz="7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약관 상세 화면 추가</a:t>
            </a:r>
            <a:r>
              <a:rPr lang="en-US" altLang="ko-KR" sz="7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700" dirty="0" err="1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iFrame</a:t>
            </a:r>
            <a:r>
              <a:rPr lang="en-US" altLang="ko-KR" sz="7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1E3AC5-3D1F-1F7D-4239-ABA65AB18C48}"/>
              </a:ext>
            </a:extLst>
          </p:cNvPr>
          <p:cNvSpPr txBox="1"/>
          <p:nvPr/>
        </p:nvSpPr>
        <p:spPr>
          <a:xfrm>
            <a:off x="207195" y="4059395"/>
            <a:ext cx="1762165" cy="177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본인인증을 위한 약관에 동의합니다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Multiply 11">
            <a:extLst>
              <a:ext uri="{FF2B5EF4-FFF2-40B4-BE49-F238E27FC236}">
                <a16:creationId xmlns:a16="http://schemas.microsoft.com/office/drawing/2014/main" id="{5FEEBEAE-A0E9-4511-A761-2953E31093A8}"/>
              </a:ext>
            </a:extLst>
          </p:cNvPr>
          <p:cNvSpPr/>
          <p:nvPr/>
        </p:nvSpPr>
        <p:spPr>
          <a:xfrm>
            <a:off x="4409863" y="1218231"/>
            <a:ext cx="168868" cy="168868"/>
          </a:xfrm>
          <a:prstGeom prst="mathMultiply">
            <a:avLst>
              <a:gd name="adj1" fmla="val 3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EDD26A-A238-B6DE-1C17-4C48603EB789}"/>
              </a:ext>
            </a:extLst>
          </p:cNvPr>
          <p:cNvSpPr txBox="1"/>
          <p:nvPr/>
        </p:nvSpPr>
        <p:spPr>
          <a:xfrm>
            <a:off x="2986911" y="1194943"/>
            <a:ext cx="125848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</a:p>
        </p:txBody>
      </p:sp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43CF797E-FB3A-A5E4-8A10-7A95306B44F1}"/>
              </a:ext>
            </a:extLst>
          </p:cNvPr>
          <p:cNvGrpSpPr>
            <a:grpSpLocks noChangeAspect="1"/>
          </p:cNvGrpSpPr>
          <p:nvPr/>
        </p:nvGrpSpPr>
        <p:grpSpPr>
          <a:xfrm>
            <a:off x="2659041" y="1524001"/>
            <a:ext cx="1994400" cy="3648525"/>
            <a:chOff x="2624406" y="1524000"/>
            <a:chExt cx="2044800" cy="3740727"/>
          </a:xfrm>
        </p:grpSpPr>
        <p:pic>
          <p:nvPicPr>
            <p:cNvPr id="1025" name="그림 1024">
              <a:extLst>
                <a:ext uri="{FF2B5EF4-FFF2-40B4-BE49-F238E27FC236}">
                  <a16:creationId xmlns:a16="http://schemas.microsoft.com/office/drawing/2014/main" id="{628EB9FC-E86D-7C71-5AE8-388839BBD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9" t="3893" r="71564" b="94316"/>
            <a:stretch/>
          </p:blipFill>
          <p:spPr>
            <a:xfrm>
              <a:off x="2654058" y="1524000"/>
              <a:ext cx="1322834" cy="203199"/>
            </a:xfrm>
            <a:prstGeom prst="rect">
              <a:avLst/>
            </a:prstGeom>
          </p:spPr>
        </p:pic>
        <p:pic>
          <p:nvPicPr>
            <p:cNvPr id="1027" name="그림 1026">
              <a:extLst>
                <a:ext uri="{FF2B5EF4-FFF2-40B4-BE49-F238E27FC236}">
                  <a16:creationId xmlns:a16="http://schemas.microsoft.com/office/drawing/2014/main" id="{07952810-50DA-241D-FD1A-3026D51CC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5" t="5702" r="1645" b="17027"/>
            <a:stretch/>
          </p:blipFill>
          <p:spPr>
            <a:xfrm>
              <a:off x="2624406" y="1729079"/>
              <a:ext cx="2044800" cy="3535648"/>
            </a:xfrm>
            <a:prstGeom prst="rect">
              <a:avLst/>
            </a:prstGeom>
          </p:spPr>
        </p:pic>
      </p:grp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FC569B3B-DA52-61B4-D603-649C10DACE64}"/>
              </a:ext>
            </a:extLst>
          </p:cNvPr>
          <p:cNvGrpSpPr/>
          <p:nvPr/>
        </p:nvGrpSpPr>
        <p:grpSpPr>
          <a:xfrm>
            <a:off x="4687883" y="1475509"/>
            <a:ext cx="214081" cy="4239491"/>
            <a:chOff x="4687883" y="1475509"/>
            <a:chExt cx="214081" cy="4239491"/>
          </a:xfrm>
        </p:grpSpPr>
        <p:cxnSp>
          <p:nvCxnSpPr>
            <p:cNvPr id="1031" name="직선 연결선 31">
              <a:extLst>
                <a:ext uri="{FF2B5EF4-FFF2-40B4-BE49-F238E27FC236}">
                  <a16:creationId xmlns:a16="http://schemas.microsoft.com/office/drawing/2014/main" id="{03E4AC3D-D814-0EF0-DFEA-728FFCD34BF8}"/>
                </a:ext>
              </a:extLst>
            </p:cNvPr>
            <p:cNvCxnSpPr>
              <a:cxnSpLocks/>
            </p:cNvCxnSpPr>
            <p:nvPr/>
          </p:nvCxnSpPr>
          <p:spPr>
            <a:xfrm>
              <a:off x="4687883" y="1475509"/>
              <a:ext cx="21408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32">
              <a:extLst>
                <a:ext uri="{FF2B5EF4-FFF2-40B4-BE49-F238E27FC236}">
                  <a16:creationId xmlns:a16="http://schemas.microsoft.com/office/drawing/2014/main" id="{7616C11A-D3C6-AB3E-F0CA-3E928CCDB38F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23" y="1475509"/>
              <a:ext cx="0" cy="4239491"/>
            </a:xfrm>
            <a:prstGeom prst="line">
              <a:avLst/>
            </a:prstGeom>
            <a:ln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직선 연결선 33">
              <a:extLst>
                <a:ext uri="{FF2B5EF4-FFF2-40B4-BE49-F238E27FC236}">
                  <a16:creationId xmlns:a16="http://schemas.microsoft.com/office/drawing/2014/main" id="{D41B3DC7-02E5-6C0E-5610-0ADC28DE1557}"/>
                </a:ext>
              </a:extLst>
            </p:cNvPr>
            <p:cNvCxnSpPr>
              <a:cxnSpLocks/>
            </p:cNvCxnSpPr>
            <p:nvPr/>
          </p:nvCxnSpPr>
          <p:spPr>
            <a:xfrm>
              <a:off x="4687883" y="5715000"/>
              <a:ext cx="21408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86287737-A458-94E7-DF5C-527A669621E3}"/>
              </a:ext>
            </a:extLst>
          </p:cNvPr>
          <p:cNvSpPr txBox="1"/>
          <p:nvPr/>
        </p:nvSpPr>
        <p:spPr>
          <a:xfrm>
            <a:off x="4766968" y="2986479"/>
            <a:ext cx="504056" cy="21062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</a:t>
            </a:r>
            <a:endParaRPr lang="en-US" altLang="ko-KR" sz="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AB71DF0C-11D6-005D-9493-2D508CD89AD6}"/>
              </a:ext>
            </a:extLst>
          </p:cNvPr>
          <p:cNvSpPr/>
          <p:nvPr/>
        </p:nvSpPr>
        <p:spPr>
          <a:xfrm>
            <a:off x="2612740" y="954016"/>
            <a:ext cx="2075143" cy="1872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약관 동의</a:t>
            </a:r>
            <a:r>
              <a:rPr kumimoji="1" lang="en-US" altLang="ko-KR" sz="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상세</a:t>
            </a:r>
            <a:r>
              <a:rPr kumimoji="1" lang="en-US" altLang="ko-KR" sz="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en-US" altLang="ko-KR" sz="800" dirty="0"/>
              <a:t>UI-CBDC-MA-0120P]</a:t>
            </a:r>
            <a:endParaRPr kumimoji="1" lang="ko-KR" altLang="en-US" sz="8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81983175-1960-EF87-DA66-13C2596F6FC3}"/>
              </a:ext>
            </a:extLst>
          </p:cNvPr>
          <p:cNvSpPr/>
          <p:nvPr/>
        </p:nvSpPr>
        <p:spPr>
          <a:xfrm>
            <a:off x="2646218" y="1475509"/>
            <a:ext cx="1995055" cy="419792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kumimoji="1" lang="ko-KR" altLang="en-US" sz="60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D04BFB6E-B80F-E5F3-E198-4F0BB843E161}"/>
              </a:ext>
            </a:extLst>
          </p:cNvPr>
          <p:cNvSpPr/>
          <p:nvPr/>
        </p:nvSpPr>
        <p:spPr>
          <a:xfrm>
            <a:off x="3627192" y="1475509"/>
            <a:ext cx="1014081" cy="187200"/>
          </a:xfrm>
          <a:prstGeom prst="rect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Iframe</a:t>
            </a:r>
            <a:r>
              <a:rPr kumimoji="1" lang="en-US" altLang="ko-KR" sz="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호출 영역</a:t>
            </a:r>
          </a:p>
        </p:txBody>
      </p:sp>
      <p:cxnSp>
        <p:nvCxnSpPr>
          <p:cNvPr id="1040" name="Elbow Connector 24">
            <a:extLst>
              <a:ext uri="{FF2B5EF4-FFF2-40B4-BE49-F238E27FC236}">
                <a16:creationId xmlns:a16="http://schemas.microsoft.com/office/drawing/2014/main" id="{111B9FB0-0F0F-3CD3-4D65-88B3AF502FBD}"/>
              </a:ext>
            </a:extLst>
          </p:cNvPr>
          <p:cNvCxnSpPr>
            <a:cxnSpLocks/>
            <a:stCxn id="1042" idx="6"/>
            <a:endCxn id="1024" idx="1"/>
          </p:cNvCxnSpPr>
          <p:nvPr/>
        </p:nvCxnSpPr>
        <p:spPr>
          <a:xfrm flipV="1">
            <a:off x="2142408" y="3429000"/>
            <a:ext cx="470332" cy="1265614"/>
          </a:xfrm>
          <a:prstGeom prst="bentConnector3">
            <a:avLst>
              <a:gd name="adj1" fmla="val 7062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Tap">
            <a:extLst>
              <a:ext uri="{FF2B5EF4-FFF2-40B4-BE49-F238E27FC236}">
                <a16:creationId xmlns:a16="http://schemas.microsoft.com/office/drawing/2014/main" id="{3A146728-9830-3FE7-0C99-BD2FE0C3FDC8}"/>
              </a:ext>
            </a:extLst>
          </p:cNvPr>
          <p:cNvGrpSpPr>
            <a:grpSpLocks noChangeAspect="1"/>
          </p:cNvGrpSpPr>
          <p:nvPr/>
        </p:nvGrpSpPr>
        <p:grpSpPr>
          <a:xfrm>
            <a:off x="1981946" y="4651588"/>
            <a:ext cx="257321" cy="360000"/>
            <a:chOff x="1228726" y="1538288"/>
            <a:chExt cx="982663" cy="1374776"/>
          </a:xfrm>
        </p:grpSpPr>
        <p:sp>
          <p:nvSpPr>
            <p:cNvPr id="1042" name="Touch Point">
              <a:extLst>
                <a:ext uri="{FF2B5EF4-FFF2-40B4-BE49-F238E27FC236}">
                  <a16:creationId xmlns:a16="http://schemas.microsoft.com/office/drawing/2014/main" id="{9C2DBD50-515C-BD0E-5C9F-3E7F5DBF13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127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43" name="Hand">
              <a:extLst>
                <a:ext uri="{FF2B5EF4-FFF2-40B4-BE49-F238E27FC236}">
                  <a16:creationId xmlns:a16="http://schemas.microsoft.com/office/drawing/2014/main" id="{4A7C012F-5256-C278-8160-B7E5F473BA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127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047" name="Rounded Rectangle 13">
            <a:extLst>
              <a:ext uri="{FF2B5EF4-FFF2-40B4-BE49-F238E27FC236}">
                <a16:creationId xmlns:a16="http://schemas.microsoft.com/office/drawing/2014/main" id="{DACA16B4-EA95-E181-7CBD-917408A9CE13}"/>
              </a:ext>
            </a:extLst>
          </p:cNvPr>
          <p:cNvSpPr/>
          <p:nvPr/>
        </p:nvSpPr>
        <p:spPr>
          <a:xfrm>
            <a:off x="144866" y="42043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103B9FE0-9270-5C77-A915-164094DB613F}"/>
              </a:ext>
            </a:extLst>
          </p:cNvPr>
          <p:cNvGrpSpPr/>
          <p:nvPr/>
        </p:nvGrpSpPr>
        <p:grpSpPr>
          <a:xfrm>
            <a:off x="5281749" y="3049748"/>
            <a:ext cx="4574943" cy="1473261"/>
            <a:chOff x="5281749" y="1681660"/>
            <a:chExt cx="4574943" cy="147326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BEBCAC-D59C-E4A8-C486-8D1341B7CC17}"/>
                </a:ext>
              </a:extLst>
            </p:cNvPr>
            <p:cNvSpPr txBox="1"/>
            <p:nvPr/>
          </p:nvSpPr>
          <p:spPr>
            <a:xfrm>
              <a:off x="7710150" y="1681660"/>
              <a:ext cx="2146542" cy="2106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r"/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참조 </a:t>
              </a: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1]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NICE </a:t>
              </a:r>
              <a:r>
                <a:rPr kumimoji="1"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휴대폰인증 약관 모음</a:t>
              </a:r>
            </a:p>
          </p:txBody>
        </p:sp>
        <p:grpSp>
          <p:nvGrpSpPr>
            <p:cNvPr id="1051" name="그룹 1050">
              <a:extLst>
                <a:ext uri="{FF2B5EF4-FFF2-40B4-BE49-F238E27FC236}">
                  <a16:creationId xmlns:a16="http://schemas.microsoft.com/office/drawing/2014/main" id="{5A1E0FDB-3F6F-50F8-8029-C0C54DA18605}"/>
                </a:ext>
              </a:extLst>
            </p:cNvPr>
            <p:cNvGrpSpPr/>
            <p:nvPr/>
          </p:nvGrpSpPr>
          <p:grpSpPr>
            <a:xfrm>
              <a:off x="5281749" y="1847911"/>
              <a:ext cx="4526454" cy="1307010"/>
              <a:chOff x="5281749" y="1847911"/>
              <a:chExt cx="4526454" cy="1307010"/>
            </a:xfrm>
          </p:grpSpPr>
          <p:grpSp>
            <p:nvGrpSpPr>
              <p:cNvPr id="1049" name="그룹 1048">
                <a:extLst>
                  <a:ext uri="{FF2B5EF4-FFF2-40B4-BE49-F238E27FC236}">
                    <a16:creationId xmlns:a16="http://schemas.microsoft.com/office/drawing/2014/main" id="{542721D4-B681-75A9-33E8-E46180172626}"/>
                  </a:ext>
                </a:extLst>
              </p:cNvPr>
              <p:cNvGrpSpPr/>
              <p:nvPr/>
            </p:nvGrpSpPr>
            <p:grpSpPr>
              <a:xfrm>
                <a:off x="5281749" y="1847911"/>
                <a:ext cx="4526454" cy="1307010"/>
                <a:chOff x="5281749" y="4484190"/>
                <a:chExt cx="4526454" cy="1307010"/>
              </a:xfrm>
            </p:grpSpPr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7831A3AE-B32D-65F6-02B7-55BC477068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1655"/>
                <a:stretch/>
              </p:blipFill>
              <p:spPr>
                <a:xfrm>
                  <a:off x="5281749" y="4668982"/>
                  <a:ext cx="4526454" cy="1122218"/>
                </a:xfrm>
                <a:prstGeom prst="rect">
                  <a:avLst/>
                </a:prstGeom>
              </p:spPr>
            </p:pic>
            <p:pic>
              <p:nvPicPr>
                <p:cNvPr id="1048" name="그림 1047">
                  <a:extLst>
                    <a:ext uri="{FF2B5EF4-FFF2-40B4-BE49-F238E27FC236}">
                      <a16:creationId xmlns:a16="http://schemas.microsoft.com/office/drawing/2014/main" id="{D1A81E7D-A503-5131-8ECE-FDD306C30B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6" b="94750"/>
                <a:stretch/>
              </p:blipFill>
              <p:spPr>
                <a:xfrm>
                  <a:off x="5281749" y="4484190"/>
                  <a:ext cx="4526454" cy="200891"/>
                </a:xfrm>
                <a:prstGeom prst="rect">
                  <a:avLst/>
                </a:prstGeom>
              </p:spPr>
            </p:pic>
          </p:grpSp>
          <p:sp>
            <p:nvSpPr>
              <p:cNvPr id="1050" name="직사각형 1049">
                <a:extLst>
                  <a:ext uri="{FF2B5EF4-FFF2-40B4-BE49-F238E27FC236}">
                    <a16:creationId xmlns:a16="http://schemas.microsoft.com/office/drawing/2014/main" id="{61EC5DBD-E89F-604E-34C3-173FE900F126}"/>
                  </a:ext>
                </a:extLst>
              </p:cNvPr>
              <p:cNvSpPr/>
              <p:nvPr/>
            </p:nvSpPr>
            <p:spPr>
              <a:xfrm>
                <a:off x="5329909" y="2047551"/>
                <a:ext cx="4429744" cy="104070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kumimoji="1" lang="ko-KR" altLang="en-US" sz="600">
                  <a:solidFill>
                    <a:schemeClr val="bg1">
                      <a:lumMod val="6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1054" name="Rounded Rectangle 16">
            <a:extLst>
              <a:ext uri="{FF2B5EF4-FFF2-40B4-BE49-F238E27FC236}">
                <a16:creationId xmlns:a16="http://schemas.microsoft.com/office/drawing/2014/main" id="{9BD9D61B-3309-ADC2-963D-C27B85551EB9}"/>
              </a:ext>
            </a:extLst>
          </p:cNvPr>
          <p:cNvSpPr/>
          <p:nvPr/>
        </p:nvSpPr>
        <p:spPr>
          <a:xfrm>
            <a:off x="1780243" y="4535154"/>
            <a:ext cx="287006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endParaRPr lang="en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5" name="Rounded Rectangle 13">
            <a:extLst>
              <a:ext uri="{FF2B5EF4-FFF2-40B4-BE49-F238E27FC236}">
                <a16:creationId xmlns:a16="http://schemas.microsoft.com/office/drawing/2014/main" id="{6FF5D0CB-75B8-AC75-6253-A07564063871}"/>
              </a:ext>
            </a:extLst>
          </p:cNvPr>
          <p:cNvSpPr/>
          <p:nvPr/>
        </p:nvSpPr>
        <p:spPr>
          <a:xfrm>
            <a:off x="2520920" y="10593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E2BFF797-AC5A-22AB-3078-61FBF6CBCFEE}"/>
              </a:ext>
            </a:extLst>
          </p:cNvPr>
          <p:cNvSpPr txBox="1"/>
          <p:nvPr/>
        </p:nvSpPr>
        <p:spPr>
          <a:xfrm>
            <a:off x="349914" y="4523009"/>
            <a:ext cx="256310" cy="1693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a)</a:t>
            </a:r>
            <a:endParaRPr kumimoji="1"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1A3A1118-6D5F-B15E-67E4-1ADEA9393C33}"/>
              </a:ext>
            </a:extLst>
          </p:cNvPr>
          <p:cNvSpPr txBox="1"/>
          <p:nvPr/>
        </p:nvSpPr>
        <p:spPr>
          <a:xfrm>
            <a:off x="349914" y="4692964"/>
            <a:ext cx="256310" cy="1693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kumimoji="1"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896C7CC7-8F3D-B8EB-3FA5-093557BB7318}"/>
              </a:ext>
            </a:extLst>
          </p:cNvPr>
          <p:cNvSpPr txBox="1"/>
          <p:nvPr/>
        </p:nvSpPr>
        <p:spPr>
          <a:xfrm>
            <a:off x="349914" y="4862918"/>
            <a:ext cx="256310" cy="1693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kumimoji="1"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4B82EBE9-1743-8C0A-AF60-3316DACDB37A}"/>
              </a:ext>
            </a:extLst>
          </p:cNvPr>
          <p:cNvSpPr txBox="1"/>
          <p:nvPr/>
        </p:nvSpPr>
        <p:spPr>
          <a:xfrm>
            <a:off x="349914" y="5032872"/>
            <a:ext cx="256310" cy="1693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kumimoji="1"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7D86EE68-E812-DF09-BD88-F8B62B458AA9}"/>
              </a:ext>
            </a:extLst>
          </p:cNvPr>
          <p:cNvSpPr txBox="1"/>
          <p:nvPr/>
        </p:nvSpPr>
        <p:spPr>
          <a:xfrm>
            <a:off x="349914" y="5202827"/>
            <a:ext cx="256310" cy="1693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1"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FCB76E0-88BC-EADC-0057-0FBE6FA18E28}"/>
              </a:ext>
            </a:extLst>
          </p:cNvPr>
          <p:cNvSpPr txBox="1"/>
          <p:nvPr/>
        </p:nvSpPr>
        <p:spPr>
          <a:xfrm>
            <a:off x="6110021" y="3400957"/>
            <a:ext cx="256310" cy="1693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a)</a:t>
            </a:r>
            <a:endParaRPr kumimoji="1"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449954BE-6CDE-191C-B139-C4F7FC86308B}"/>
              </a:ext>
            </a:extLst>
          </p:cNvPr>
          <p:cNvSpPr txBox="1"/>
          <p:nvPr/>
        </p:nvSpPr>
        <p:spPr>
          <a:xfrm>
            <a:off x="6110021" y="3548571"/>
            <a:ext cx="256310" cy="1693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kumimoji="1"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7DCB42ED-9679-5FC6-0814-065ABC24C98C}"/>
              </a:ext>
            </a:extLst>
          </p:cNvPr>
          <p:cNvSpPr txBox="1"/>
          <p:nvPr/>
        </p:nvSpPr>
        <p:spPr>
          <a:xfrm>
            <a:off x="6110021" y="3696185"/>
            <a:ext cx="256310" cy="1693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kumimoji="1"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73842F5D-AB18-AE3F-74DD-C2A1845C7F61}"/>
              </a:ext>
            </a:extLst>
          </p:cNvPr>
          <p:cNvSpPr txBox="1"/>
          <p:nvPr/>
        </p:nvSpPr>
        <p:spPr>
          <a:xfrm>
            <a:off x="6110021" y="3843798"/>
            <a:ext cx="256310" cy="1693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kumimoji="1"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9AEF068F-7A88-9818-7075-29E736FBD8D9}"/>
              </a:ext>
            </a:extLst>
          </p:cNvPr>
          <p:cNvSpPr txBox="1"/>
          <p:nvPr/>
        </p:nvSpPr>
        <p:spPr>
          <a:xfrm>
            <a:off x="6110021" y="3985031"/>
            <a:ext cx="256310" cy="1693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1" lang="en-US" altLang="ko-KR" sz="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19559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1_Aton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Samsung SDS 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85000"/>
              <a:lumOff val="15000"/>
            </a:schemeClr>
          </a:solidFill>
        </a:ln>
      </a:spPr>
      <a:bodyPr rtlCol="0" anchor="t"/>
      <a:lstStyle>
        <a:defPPr algn="l">
          <a:defRPr sz="600" smtClean="0">
            <a:solidFill>
              <a:schemeClr val="bg1">
                <a:lumMod val="65000"/>
              </a:schemeClr>
            </a:solidFill>
            <a:latin typeface="Malgun Gothic" panose="020B0503020000020004" pitchFamily="34" charset="-127"/>
            <a:ea typeface="Malgun Gothic" panose="020B0503020000020004" pitchFamily="34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2009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wrap="square" rtlCol="0" anchor="ctr">
        <a:noAutofit/>
      </a:bodyPr>
      <a:lstStyle>
        <a:defPPr algn="ctr">
          <a:defRPr sz="6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Samsung SDS 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Samsung SDS 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85000"/>
              <a:lumOff val="15000"/>
            </a:schemeClr>
          </a:solidFill>
        </a:ln>
      </a:spPr>
      <a:bodyPr rtlCol="0" anchor="t"/>
      <a:lstStyle>
        <a:defPPr algn="l">
          <a:defRPr sz="600" smtClean="0">
            <a:solidFill>
              <a:schemeClr val="bg1">
                <a:lumMod val="65000"/>
              </a:schemeClr>
            </a:solidFill>
            <a:latin typeface="Malgun Gothic" panose="020B0503020000020004" pitchFamily="34" charset="-127"/>
            <a:ea typeface="Malgun Gothic" panose="020B0503020000020004" pitchFamily="34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wrap="square" rtlCol="0" anchor="ctr">
        <a:noAutofit/>
      </a:bodyPr>
      <a:lstStyle>
        <a:defPPr algn="ctr">
          <a:defRPr sz="6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37528</TotalTime>
  <Words>714</Words>
  <Application>Microsoft Macintosh PowerPoint</Application>
  <PresentationFormat>A4 용지(210x297mm)</PresentationFormat>
  <Paragraphs>150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6" baseType="lpstr">
      <vt:lpstr>굴림</vt:lpstr>
      <vt:lpstr>굴림체</vt:lpstr>
      <vt:lpstr>나눔고딕</vt:lpstr>
      <vt:lpstr>Malgun Gothic</vt:lpstr>
      <vt:lpstr>Malgun Gothic</vt:lpstr>
      <vt:lpstr>HY견고딕</vt:lpstr>
      <vt:lpstr>Malgun Gothic Semilight</vt:lpstr>
      <vt:lpstr>System Font Regular</vt:lpstr>
      <vt:lpstr>Arial</vt:lpstr>
      <vt:lpstr>Segoe UI</vt:lpstr>
      <vt:lpstr>Wingdings</vt:lpstr>
      <vt:lpstr>1_Aton</vt:lpstr>
      <vt:lpstr>2_Samsung SDS </vt:lpstr>
      <vt:lpstr>PowerPoint 프레젠테이션</vt:lpstr>
      <vt:lpstr>PowerPoint 프레젠테이션</vt:lpstr>
      <vt:lpstr>PowerPoint 프레젠테이션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</dc:title>
  <dc:creator>-</dc:creator>
  <cp:lastModifiedBy>김도엽</cp:lastModifiedBy>
  <cp:revision>23</cp:revision>
  <cp:lastPrinted>2020-02-19T14:07:14Z</cp:lastPrinted>
  <dcterms:created xsi:type="dcterms:W3CDTF">2004-03-25T12:42:29Z</dcterms:created>
  <dcterms:modified xsi:type="dcterms:W3CDTF">2025-03-10T06:32:34Z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Aibm9kZUNvdW50IjogNSwgIm5vZGUxIiA6IHsiZHNkIjoiMDEwMDAwMDAwMDAwMzI2NyIsImxvZ1RpbWUiOiIyMDI1LTAyLTI0VDAwOjMwOjQ1WiIsInBJRCI6MSwicHJvY2Vzc0lkIjoxODA2OCwicHJvY2Vzc05hbWUiOiJmX2JhdG1nci5leGUiLCJ0cmFjZUlkIjoiMjE1MDlGRjI0NERFNDlBQTgwOEQ3Nzg4ODk2ODkyNDAiLCJ1c2VyQ29kZSI6IjI0MzEzMDc3In0sIm5vZGUyIiA6IHsiZHNkIjoiMDEwMDAwMDAwMDAwMzI2NyIsImxvZ1RpbWUiOiIyMDI1LTAyLTI0VDAwOjQyOjU4WiIsInBJRCI6MSwicHJvY2Vzc0lkIjoxODA2OCwicHJvY2Vzc05hbWUiOiJQT1dFUlBOVC5FWEUiLCJ0cmFjZUlkIjoiNThBN0NBNzRERjMyNDFCNDlBRDkxREZDMEIzNEQwQUMiLCJ1c2VyQ29kZSI6IjI0MzEzMDc3In0sIm5vZGUzIiA6IHsiZHNkIjoiMDEwMDAwMDAwMDAwMzI2NyIsImxvZ1RpbWUiOiIyMDI1LTAzLTA0VDA1OjExOjE2WiIsInBJRCI6MSwicHJvY2Vzc0lkIjoxODA2OCwicHJvY2Vzc05hbWUiOiJQT1dFUlBOVC5FWEUiLCJ0cmFjZUlkIjoiNEI3Mzk1MDgxMDE3NDY0M0JBNDQzRTJGRDBFREUzQkUiLCJ1c2VyQ29kZSI6IjI0MzEzMDc3In0sIm5vZGU0IiA6IHsiZHNkIjoiMDEwMDAwMDAwMDAwMzI2NyIsImxvZ1RpbWUiOiIyMDI1LTAzLTA1VDEyOjU3OjA1WiIsInBJRCI6MSwicHJvY2Vzc0lkIjo0NzQzMiwicHJvY2Vzc05hbWUiOiJQT1dFUlBOVC5FWEUiLCJ0cmFjZUlkIjoiMkRFMDc2Q0M0MDRENENGRUIwQkI2ODg3RkFEQjY1NTciLCJ1c2VyQ29kZSI6IjI0MzEzMDc3In0sIm5vZGU1IiA6IHsgInVzZXJDb2RlIiA6ICIiLCAidHJhY2VJZCIgOiAiOEMwREZBNzFDRkIxRURFODYwRDkxQkJBNjczQUU0MjAiLCAiZHNkIiA6ICIwMDAwMDAwMDAwMDAwMDAwIiwgInBJRCIgOiAiMjA0OCIsICJsb2dUaW1lIiA6ICIyMDI1LTAzLTA1VDE0OjE5OjAwWiIgfX0=</vt:lpwstr>
  </property>
</Properties>
</file>