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259" r:id="rId3"/>
    <p:sldId id="371" r:id="rId4"/>
    <p:sldId id="373" r:id="rId5"/>
    <p:sldId id="264" r:id="rId6"/>
    <p:sldId id="408" r:id="rId7"/>
    <p:sldId id="446" r:id="rId8"/>
    <p:sldId id="472" r:id="rId9"/>
    <p:sldId id="473" r:id="rId10"/>
    <p:sldId id="510" r:id="rId11"/>
    <p:sldId id="508" r:id="rId12"/>
    <p:sldId id="427" r:id="rId13"/>
    <p:sldId id="428" r:id="rId14"/>
    <p:sldId id="429" r:id="rId15"/>
    <p:sldId id="458" r:id="rId16"/>
    <p:sldId id="433" r:id="rId17"/>
    <p:sldId id="459" r:id="rId18"/>
    <p:sldId id="437" r:id="rId19"/>
    <p:sldId id="512" r:id="rId20"/>
    <p:sldId id="492" r:id="rId21"/>
    <p:sldId id="493" r:id="rId22"/>
    <p:sldId id="570" r:id="rId23"/>
    <p:sldId id="568" r:id="rId24"/>
    <p:sldId id="379" r:id="rId25"/>
    <p:sldId id="381" r:id="rId26"/>
    <p:sldId id="386" r:id="rId27"/>
    <p:sldId id="482" r:id="rId28"/>
    <p:sldId id="483" r:id="rId29"/>
    <p:sldId id="395" r:id="rId30"/>
    <p:sldId id="571" r:id="rId31"/>
    <p:sldId id="509" r:id="rId32"/>
    <p:sldId id="397" r:id="rId33"/>
    <p:sldId id="513" r:id="rId34"/>
    <p:sldId id="399" r:id="rId35"/>
    <p:sldId id="514" r:id="rId36"/>
    <p:sldId id="515" r:id="rId37"/>
    <p:sldId id="443" r:id="rId38"/>
    <p:sldId id="444" r:id="rId39"/>
    <p:sldId id="347" r:id="rId40"/>
    <p:sldId id="401" r:id="rId41"/>
    <p:sldId id="501" r:id="rId42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2A4436C-5B57-448B-B242-5974C98FA5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92F44CA-7A1D-4930-95C6-96B473478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0082D1FE-1966-4288-A032-F7604B70CC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D7139516-94A7-4E2C-8228-3366A1009A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7BB016-0663-465F-ABA6-68F08F71E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AAC0A6-3039-4540-A636-B579BD8CEC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E96CF8-82BD-4696-9F29-A17620D050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D51055-782F-4B6A-888D-54A3EF5AB3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CCA4D70-7EF5-4B71-9594-5766253143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1CE4639-6EE4-42CC-B776-74439A1BB7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4F58B08-E9DF-4E30-A037-D2D94A471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9A642A-6E09-484E-BDC2-8D3A5EE8E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C13BC-AF60-404E-8E00-6504EB22B668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EA04C-BE69-4E9A-8121-FAA06CD08E55}" type="slidenum">
              <a:rPr lang="en-US"/>
              <a:pPr/>
              <a:t>36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C4C2F-75D2-4CEC-B114-A313A5970079}" type="slidenum">
              <a:rPr lang="en-US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68A64-AC57-497D-9CE8-6880C172C83A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053A-CE38-42CF-BF13-BD2C99E59106}" type="slidenum">
              <a:rPr lang="en-US"/>
              <a:pPr/>
              <a:t>21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217E0-3C4B-4165-8E1A-DEA18C024773}" type="slidenum">
              <a:rPr lang="en-US"/>
              <a:pPr/>
              <a:t>22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AC2E2-DCB0-443F-A4D3-66B7CAE5AE19}" type="slidenum">
              <a:rPr lang="en-US"/>
              <a:pPr/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93A8D-CFB0-4165-A8C8-0740C6169803}" type="slidenum">
              <a:rPr lang="en-US"/>
              <a:pPr/>
              <a:t>31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7121-DCBE-4811-B58B-C459BD829B17}" type="slidenum">
              <a:rPr lang="en-US"/>
              <a:pPr/>
              <a:t>33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DB9BC-1E52-4738-A219-AF53995AB92E}" type="slidenum">
              <a:rPr lang="en-US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4838"/>
            <a:ext cx="56388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7EDE66-C26A-4D07-A220-B88884C61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87A0A4-C8B6-4137-BD9B-D73CDE48F1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EF7B8-E056-45D4-8114-1F7653E7B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A4A6129-B706-4BAF-B735-94AA41005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0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B0525C-082D-43E5-9487-014D76F8B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A79839-053A-4244-9C8C-8163E1C92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63034-7FA2-4262-BB7A-DE1362BF0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32802AF-476F-48EB-9569-D211F0A71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3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6B73BF-8173-440A-82E3-5E3A825D69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DEAE7-F3A3-4145-8585-C49EB4F6E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200718-11DF-4D9E-92C3-2DB68FEE2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A0BE2203-67F9-452F-9D30-56C43C1428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B3705E-6C4C-4425-8B18-60EC7A6D56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DA24FE-1A19-495B-A460-C0F0786F7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726FF0-ED3F-46B6-BD3B-618D3F2A2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13FFE5A-92BD-45F2-BE5E-4494CE005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4AA4E0-9AA1-480D-BCD3-7BE2728B4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CA3B33-F3ED-4DD6-A9FD-8552F0E4A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806941-3C75-4DD2-B068-3A312ECF2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0D754C7-142C-406A-B2AA-E59971DE5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0E6B2-DC94-49C9-9596-0E1C1D038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128C3-04D5-4F10-9F1D-FFE56F7AD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95B70-61D4-4807-BEE0-CEEBCAD71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A5D3EAC6-D227-4D19-B74A-769DBD68D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9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B79598-2A77-490C-B14A-8731EE0AF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998439-B295-42B8-8CEB-2BDD44D6F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7DF60E-B72B-4F2D-99BF-E8F4DF4A7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290A0663-1D9C-4B35-B5A3-98397E438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1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F6A5A9-DE48-4D72-B6C5-9AEFFC38F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5FC87B-2E96-4250-90F5-EA45C7112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F8ED60-252D-420E-8439-25E808B21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3B77827-5616-414D-9AF7-98622C0C8A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3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3ACF91-DF91-49A8-B210-DF7E9B71E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B3104C-9A93-41E8-98C7-02BFB403D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FAD18D-D2ED-425F-984A-759405974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B2F7A9C0-0ACB-4529-9209-1518075175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A972B-08CD-4541-9ED4-7DB32C8BA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77B76-512A-4C6A-BCF6-2C6D9CF40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5FA8-A1E4-41C3-A688-F9EDD11B7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42B2E24-D24F-4F69-83CE-FB2F8D0A0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1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96972-B08D-4BD2-8322-497F505D7B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90052-C9A0-4B19-B78F-08DB3C4C2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5DDA-A9DD-4309-A1F9-4F5CD780A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439EE8D-5AF1-43AB-8C8F-DDA68E8C4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3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E7C7AF-9FE6-4272-B202-E31F22D4F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97DF50-278C-42D5-B8A5-52BF13BDF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A1E13A-863E-4650-B2E6-20D461BF2E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D88F57-0A83-48DA-ACFD-D22032057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E33260-A1FC-4CE7-A8CC-5A6CC80E99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 altLang="en-US"/>
              <a:t>3-</a:t>
            </a:r>
            <a:fld id="{859D8842-F0A1-4E97-B830-2E583CAA5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>
            <a:extLst>
              <a:ext uri="{FF2B5EF4-FFF2-40B4-BE49-F238E27FC236}">
                <a16:creationId xmlns:a16="http://schemas.microsoft.com/office/drawing/2014/main" id="{033C306B-3075-4C98-9325-C370BC38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171" name="Slide Number Placeholder 6">
            <a:extLst>
              <a:ext uri="{FF2B5EF4-FFF2-40B4-BE49-F238E27FC236}">
                <a16:creationId xmlns:a16="http://schemas.microsoft.com/office/drawing/2014/main" id="{2922CE9A-D042-4790-9CDA-2FBA15F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987A748-F7D7-4322-B6A0-E68A14FAD50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172" name="Group 894">
            <a:extLst>
              <a:ext uri="{FF2B5EF4-FFF2-40B4-BE49-F238E27FC236}">
                <a16:creationId xmlns:a16="http://schemas.microsoft.com/office/drawing/2014/main" id="{DC995414-7BD2-4D0C-A4AD-B6AFAC693DBD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7201" name="Freeform 895">
              <a:extLst>
                <a:ext uri="{FF2B5EF4-FFF2-40B4-BE49-F238E27FC236}">
                  <a16:creationId xmlns:a16="http://schemas.microsoft.com/office/drawing/2014/main" id="{69E49F63-AFD7-4E11-81DB-C84416E93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02" name="Group 896">
              <a:extLst>
                <a:ext uri="{FF2B5EF4-FFF2-40B4-BE49-F238E27FC236}">
                  <a16:creationId xmlns:a16="http://schemas.microsoft.com/office/drawing/2014/main" id="{F5965890-A41D-47AE-9348-F8D38A3ED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580" name="Rectangle 897">
                <a:extLst>
                  <a:ext uri="{FF2B5EF4-FFF2-40B4-BE49-F238E27FC236}">
                    <a16:creationId xmlns:a16="http://schemas.microsoft.com/office/drawing/2014/main" id="{8D25F9E0-615A-418E-B700-9C8EDA030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81" name="AutoShape 898">
                <a:extLst>
                  <a:ext uri="{FF2B5EF4-FFF2-40B4-BE49-F238E27FC236}">
                    <a16:creationId xmlns:a16="http://schemas.microsoft.com/office/drawing/2014/main" id="{0DF1F0CA-7B77-44BA-85F5-EE6E7435C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03" name="Freeform 899">
              <a:extLst>
                <a:ext uri="{FF2B5EF4-FFF2-40B4-BE49-F238E27FC236}">
                  <a16:creationId xmlns:a16="http://schemas.microsoft.com/office/drawing/2014/main" id="{8BF2AF7F-98B7-4DB2-B02D-2B1CDD28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900">
              <a:extLst>
                <a:ext uri="{FF2B5EF4-FFF2-40B4-BE49-F238E27FC236}">
                  <a16:creationId xmlns:a16="http://schemas.microsoft.com/office/drawing/2014/main" id="{3BE3D214-447C-4D01-922C-40F3506D8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901">
              <a:extLst>
                <a:ext uri="{FF2B5EF4-FFF2-40B4-BE49-F238E27FC236}">
                  <a16:creationId xmlns:a16="http://schemas.microsoft.com/office/drawing/2014/main" id="{478B775B-740B-4196-BB39-8446A9BB3B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902">
              <a:extLst>
                <a:ext uri="{FF2B5EF4-FFF2-40B4-BE49-F238E27FC236}">
                  <a16:creationId xmlns:a16="http://schemas.microsoft.com/office/drawing/2014/main" id="{E0D7C00C-73A1-41F4-86FF-FDE0902630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903">
              <a:extLst>
                <a:ext uri="{FF2B5EF4-FFF2-40B4-BE49-F238E27FC236}">
                  <a16:creationId xmlns:a16="http://schemas.microsoft.com/office/drawing/2014/main" id="{4F43CBAB-9B7B-4FF6-9C4E-0435B1AA7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904">
              <a:extLst>
                <a:ext uri="{FF2B5EF4-FFF2-40B4-BE49-F238E27FC236}">
                  <a16:creationId xmlns:a16="http://schemas.microsoft.com/office/drawing/2014/main" id="{C9130222-CDAB-4C83-8E4C-F0912A07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905">
              <a:extLst>
                <a:ext uri="{FF2B5EF4-FFF2-40B4-BE49-F238E27FC236}">
                  <a16:creationId xmlns:a16="http://schemas.microsoft.com/office/drawing/2014/main" id="{6F732735-1A9F-41D0-A272-F8820D8F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906">
              <a:extLst>
                <a:ext uri="{FF2B5EF4-FFF2-40B4-BE49-F238E27FC236}">
                  <a16:creationId xmlns:a16="http://schemas.microsoft.com/office/drawing/2014/main" id="{587897D9-2481-4621-A441-05EEF863D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907">
              <a:extLst>
                <a:ext uri="{FF2B5EF4-FFF2-40B4-BE49-F238E27FC236}">
                  <a16:creationId xmlns:a16="http://schemas.microsoft.com/office/drawing/2014/main" id="{8B864B31-BC90-410E-A65F-24D988789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908">
              <a:extLst>
                <a:ext uri="{FF2B5EF4-FFF2-40B4-BE49-F238E27FC236}">
                  <a16:creationId xmlns:a16="http://schemas.microsoft.com/office/drawing/2014/main" id="{238A42E6-6539-4930-8752-5DEE8C0CE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909">
              <a:extLst>
                <a:ext uri="{FF2B5EF4-FFF2-40B4-BE49-F238E27FC236}">
                  <a16:creationId xmlns:a16="http://schemas.microsoft.com/office/drawing/2014/main" id="{CC808E2F-661B-40B5-927C-8BE6A6968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910">
              <a:extLst>
                <a:ext uri="{FF2B5EF4-FFF2-40B4-BE49-F238E27FC236}">
                  <a16:creationId xmlns:a16="http://schemas.microsoft.com/office/drawing/2014/main" id="{7D65B718-5906-48CA-BE59-D27BC548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911">
              <a:extLst>
                <a:ext uri="{FF2B5EF4-FFF2-40B4-BE49-F238E27FC236}">
                  <a16:creationId xmlns:a16="http://schemas.microsoft.com/office/drawing/2014/main" id="{4CA524D7-81F9-446D-BA6A-D130AA35E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912">
              <a:extLst>
                <a:ext uri="{FF2B5EF4-FFF2-40B4-BE49-F238E27FC236}">
                  <a16:creationId xmlns:a16="http://schemas.microsoft.com/office/drawing/2014/main" id="{8B86440A-ABA3-4012-8A48-E9B2398E4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913">
              <a:extLst>
                <a:ext uri="{FF2B5EF4-FFF2-40B4-BE49-F238E27FC236}">
                  <a16:creationId xmlns:a16="http://schemas.microsoft.com/office/drawing/2014/main" id="{3A0AB2DB-CFFB-44D5-8F51-4E1DDC55E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18" name="Group 914">
              <a:extLst>
                <a:ext uri="{FF2B5EF4-FFF2-40B4-BE49-F238E27FC236}">
                  <a16:creationId xmlns:a16="http://schemas.microsoft.com/office/drawing/2014/main" id="{AF6E358C-8290-4AB4-A249-406F0BC7A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578" name="Picture 915" descr="access_point_stylized_small">
                <a:extLst>
                  <a:ext uri="{FF2B5EF4-FFF2-40B4-BE49-F238E27FC236}">
                    <a16:creationId xmlns:a16="http://schemas.microsoft.com/office/drawing/2014/main" id="{40BFFD60-B732-44E6-B624-177AF6E61C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79" name="Picture 916" descr="antenna_radiation_stylized">
                <a:extLst>
                  <a:ext uri="{FF2B5EF4-FFF2-40B4-BE49-F238E27FC236}">
                    <a16:creationId xmlns:a16="http://schemas.microsoft.com/office/drawing/2014/main" id="{9D722FEF-615E-42ED-85CB-A18D5C26B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19" name="Freeform 917">
              <a:extLst>
                <a:ext uri="{FF2B5EF4-FFF2-40B4-BE49-F238E27FC236}">
                  <a16:creationId xmlns:a16="http://schemas.microsoft.com/office/drawing/2014/main" id="{E9B20117-C2C9-4360-A3CE-55592297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Freeform 918">
              <a:extLst>
                <a:ext uri="{FF2B5EF4-FFF2-40B4-BE49-F238E27FC236}">
                  <a16:creationId xmlns:a16="http://schemas.microsoft.com/office/drawing/2014/main" id="{B2E9DF16-2493-4A1F-8F1C-7E6FF912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919">
              <a:extLst>
                <a:ext uri="{FF2B5EF4-FFF2-40B4-BE49-F238E27FC236}">
                  <a16:creationId xmlns:a16="http://schemas.microsoft.com/office/drawing/2014/main" id="{BDFB28F2-9788-4E56-9364-A499E9AC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920">
              <a:extLst>
                <a:ext uri="{FF2B5EF4-FFF2-40B4-BE49-F238E27FC236}">
                  <a16:creationId xmlns:a16="http://schemas.microsoft.com/office/drawing/2014/main" id="{9A4B6429-5335-4AA1-B942-6492428BC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921">
              <a:extLst>
                <a:ext uri="{FF2B5EF4-FFF2-40B4-BE49-F238E27FC236}">
                  <a16:creationId xmlns:a16="http://schemas.microsoft.com/office/drawing/2014/main" id="{4F11E4C4-2B00-4ADE-989F-DBFD20388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922">
              <a:extLst>
                <a:ext uri="{FF2B5EF4-FFF2-40B4-BE49-F238E27FC236}">
                  <a16:creationId xmlns:a16="http://schemas.microsoft.com/office/drawing/2014/main" id="{A7C7ABC9-05B3-4285-ADAE-2F24FA6D9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923">
              <a:extLst>
                <a:ext uri="{FF2B5EF4-FFF2-40B4-BE49-F238E27FC236}">
                  <a16:creationId xmlns:a16="http://schemas.microsoft.com/office/drawing/2014/main" id="{67E7EB8F-CA7F-4B66-A87A-1F28A4431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924">
              <a:extLst>
                <a:ext uri="{FF2B5EF4-FFF2-40B4-BE49-F238E27FC236}">
                  <a16:creationId xmlns:a16="http://schemas.microsoft.com/office/drawing/2014/main" id="{F32562EA-3F11-4AAE-886B-E9A589287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925">
              <a:extLst>
                <a:ext uri="{FF2B5EF4-FFF2-40B4-BE49-F238E27FC236}">
                  <a16:creationId xmlns:a16="http://schemas.microsoft.com/office/drawing/2014/main" id="{96C4517F-9D49-4BC4-A82A-471D53987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926">
              <a:extLst>
                <a:ext uri="{FF2B5EF4-FFF2-40B4-BE49-F238E27FC236}">
                  <a16:creationId xmlns:a16="http://schemas.microsoft.com/office/drawing/2014/main" id="{9BAB5BE9-6FF6-42F9-9424-C74E33F2F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927">
              <a:extLst>
                <a:ext uri="{FF2B5EF4-FFF2-40B4-BE49-F238E27FC236}">
                  <a16:creationId xmlns:a16="http://schemas.microsoft.com/office/drawing/2014/main" id="{C9C37958-3884-4F7A-928D-1020172E8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928">
              <a:extLst>
                <a:ext uri="{FF2B5EF4-FFF2-40B4-BE49-F238E27FC236}">
                  <a16:creationId xmlns:a16="http://schemas.microsoft.com/office/drawing/2014/main" id="{A6B7FB9C-9BD1-4525-873B-26A3FEA19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929">
              <a:extLst>
                <a:ext uri="{FF2B5EF4-FFF2-40B4-BE49-F238E27FC236}">
                  <a16:creationId xmlns:a16="http://schemas.microsoft.com/office/drawing/2014/main" id="{D75C76EA-AD52-454C-87D8-5C6C26DBD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930">
              <a:extLst>
                <a:ext uri="{FF2B5EF4-FFF2-40B4-BE49-F238E27FC236}">
                  <a16:creationId xmlns:a16="http://schemas.microsoft.com/office/drawing/2014/main" id="{EB8E3CC0-1EC0-474C-B0F9-229E4C39D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931">
              <a:extLst>
                <a:ext uri="{FF2B5EF4-FFF2-40B4-BE49-F238E27FC236}">
                  <a16:creationId xmlns:a16="http://schemas.microsoft.com/office/drawing/2014/main" id="{64F530EF-8339-44D8-8D6F-A2CF9D0DF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932">
              <a:extLst>
                <a:ext uri="{FF2B5EF4-FFF2-40B4-BE49-F238E27FC236}">
                  <a16:creationId xmlns:a16="http://schemas.microsoft.com/office/drawing/2014/main" id="{6063AE50-569E-41D1-9579-B6C9C61A7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933">
              <a:extLst>
                <a:ext uri="{FF2B5EF4-FFF2-40B4-BE49-F238E27FC236}">
                  <a16:creationId xmlns:a16="http://schemas.microsoft.com/office/drawing/2014/main" id="{DC26BFA5-8308-4356-8FA1-28E611A1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934">
              <a:extLst>
                <a:ext uri="{FF2B5EF4-FFF2-40B4-BE49-F238E27FC236}">
                  <a16:creationId xmlns:a16="http://schemas.microsoft.com/office/drawing/2014/main" id="{BE3BFAEE-B074-49A8-9D2E-4E0B38EDF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935">
              <a:extLst>
                <a:ext uri="{FF2B5EF4-FFF2-40B4-BE49-F238E27FC236}">
                  <a16:creationId xmlns:a16="http://schemas.microsoft.com/office/drawing/2014/main" id="{DEC9C1D4-20FD-49BE-993B-0661B0BC4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8" name="Group 936">
              <a:extLst>
                <a:ext uri="{FF2B5EF4-FFF2-40B4-BE49-F238E27FC236}">
                  <a16:creationId xmlns:a16="http://schemas.microsoft.com/office/drawing/2014/main" id="{FFA48A30-5C03-4FC7-B079-7DEDD69A6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561" name="Line 270">
                <a:extLst>
                  <a:ext uri="{FF2B5EF4-FFF2-40B4-BE49-F238E27FC236}">
                    <a16:creationId xmlns:a16="http://schemas.microsoft.com/office/drawing/2014/main" id="{23EB7820-EBA8-4A42-B43F-A60185F80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2" name="Line 271">
                <a:extLst>
                  <a:ext uri="{FF2B5EF4-FFF2-40B4-BE49-F238E27FC236}">
                    <a16:creationId xmlns:a16="http://schemas.microsoft.com/office/drawing/2014/main" id="{3FE9A1BB-C133-4989-A364-4B431BA7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3" name="Line 272">
                <a:extLst>
                  <a:ext uri="{FF2B5EF4-FFF2-40B4-BE49-F238E27FC236}">
                    <a16:creationId xmlns:a16="http://schemas.microsoft.com/office/drawing/2014/main" id="{8E41C674-A076-4633-A01A-61A4C9C90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4" name="Line 273">
                <a:extLst>
                  <a:ext uri="{FF2B5EF4-FFF2-40B4-BE49-F238E27FC236}">
                    <a16:creationId xmlns:a16="http://schemas.microsoft.com/office/drawing/2014/main" id="{014169A9-F88A-46A2-B06A-A05597611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5" name="Line 274">
                <a:extLst>
                  <a:ext uri="{FF2B5EF4-FFF2-40B4-BE49-F238E27FC236}">
                    <a16:creationId xmlns:a16="http://schemas.microsoft.com/office/drawing/2014/main" id="{A32F8350-50B1-4EA2-990E-62EA85803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6" name="Line 275">
                <a:extLst>
                  <a:ext uri="{FF2B5EF4-FFF2-40B4-BE49-F238E27FC236}">
                    <a16:creationId xmlns:a16="http://schemas.microsoft.com/office/drawing/2014/main" id="{36B300E4-AA68-44A7-8BBD-346CCF2A2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7" name="Line 276">
                <a:extLst>
                  <a:ext uri="{FF2B5EF4-FFF2-40B4-BE49-F238E27FC236}">
                    <a16:creationId xmlns:a16="http://schemas.microsoft.com/office/drawing/2014/main" id="{A1542E70-23FA-47FE-AE2E-91FAE0B31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8" name="Line 277">
                <a:extLst>
                  <a:ext uri="{FF2B5EF4-FFF2-40B4-BE49-F238E27FC236}">
                    <a16:creationId xmlns:a16="http://schemas.microsoft.com/office/drawing/2014/main" id="{9D4FB89B-8C23-466D-8CF1-37FC031B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9" name="Line 278">
                <a:extLst>
                  <a:ext uri="{FF2B5EF4-FFF2-40B4-BE49-F238E27FC236}">
                    <a16:creationId xmlns:a16="http://schemas.microsoft.com/office/drawing/2014/main" id="{5B5A2118-4459-46D5-A02B-4ADE2ACE0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0" name="Line 279">
                <a:extLst>
                  <a:ext uri="{FF2B5EF4-FFF2-40B4-BE49-F238E27FC236}">
                    <a16:creationId xmlns:a16="http://schemas.microsoft.com/office/drawing/2014/main" id="{7F7EA203-7454-4DDD-B5C8-FB696C3C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1" name="Line 280">
                <a:extLst>
                  <a:ext uri="{FF2B5EF4-FFF2-40B4-BE49-F238E27FC236}">
                    <a16:creationId xmlns:a16="http://schemas.microsoft.com/office/drawing/2014/main" id="{303423DB-EB2F-4AFD-B800-202A81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2" name="Line 281">
                <a:extLst>
                  <a:ext uri="{FF2B5EF4-FFF2-40B4-BE49-F238E27FC236}">
                    <a16:creationId xmlns:a16="http://schemas.microsoft.com/office/drawing/2014/main" id="{8580508B-9499-4EE0-BADB-491BF81F7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3" name="Line 282">
                <a:extLst>
                  <a:ext uri="{FF2B5EF4-FFF2-40B4-BE49-F238E27FC236}">
                    <a16:creationId xmlns:a16="http://schemas.microsoft.com/office/drawing/2014/main" id="{31495099-3090-4CFF-8034-23237B110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4" name="Line 283">
                <a:extLst>
                  <a:ext uri="{FF2B5EF4-FFF2-40B4-BE49-F238E27FC236}">
                    <a16:creationId xmlns:a16="http://schemas.microsoft.com/office/drawing/2014/main" id="{F1089FD3-BA33-4A36-A398-496F4796B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5" name="Line 284">
                <a:extLst>
                  <a:ext uri="{FF2B5EF4-FFF2-40B4-BE49-F238E27FC236}">
                    <a16:creationId xmlns:a16="http://schemas.microsoft.com/office/drawing/2014/main" id="{DD850FD5-F7C6-457E-B45D-175D8B13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6" name="Oval 952">
                <a:extLst>
                  <a:ext uri="{FF2B5EF4-FFF2-40B4-BE49-F238E27FC236}">
                    <a16:creationId xmlns:a16="http://schemas.microsoft.com/office/drawing/2014/main" id="{C872D3EF-33D4-47E7-8A39-6F0BB2D0B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7577" name="Picture 953" descr="cell_tower_radiation_gray">
                <a:extLst>
                  <a:ext uri="{FF2B5EF4-FFF2-40B4-BE49-F238E27FC236}">
                    <a16:creationId xmlns:a16="http://schemas.microsoft.com/office/drawing/2014/main" id="{5A1498D5-E3C1-47CD-B331-507A201796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39" name="Group 954">
              <a:extLst>
                <a:ext uri="{FF2B5EF4-FFF2-40B4-BE49-F238E27FC236}">
                  <a16:creationId xmlns:a16="http://schemas.microsoft.com/office/drawing/2014/main" id="{01E04F89-5172-414F-99A9-852A4C396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552" name="Line 955">
                <a:extLst>
                  <a:ext uri="{FF2B5EF4-FFF2-40B4-BE49-F238E27FC236}">
                    <a16:creationId xmlns:a16="http://schemas.microsoft.com/office/drawing/2014/main" id="{93D26763-01C2-48AA-96EF-297BD044C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3" name="Oval 407">
                <a:extLst>
                  <a:ext uri="{FF2B5EF4-FFF2-40B4-BE49-F238E27FC236}">
                    <a16:creationId xmlns:a16="http://schemas.microsoft.com/office/drawing/2014/main" id="{00AD27C0-D620-4E14-858E-4BB910689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4" name="Rectangle 410">
                <a:extLst>
                  <a:ext uri="{FF2B5EF4-FFF2-40B4-BE49-F238E27FC236}">
                    <a16:creationId xmlns:a16="http://schemas.microsoft.com/office/drawing/2014/main" id="{743D2066-0576-4A1C-BFBB-6CC27C0FB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5" name="Oval 411">
                <a:extLst>
                  <a:ext uri="{FF2B5EF4-FFF2-40B4-BE49-F238E27FC236}">
                    <a16:creationId xmlns:a16="http://schemas.microsoft.com/office/drawing/2014/main" id="{7B8B0ECE-FAE7-4AF7-A64B-06EBB58F3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56" name="Group 959">
                <a:extLst>
                  <a:ext uri="{FF2B5EF4-FFF2-40B4-BE49-F238E27FC236}">
                    <a16:creationId xmlns:a16="http://schemas.microsoft.com/office/drawing/2014/main" id="{75BBB192-C5A5-4217-869B-C700ECD117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559" name="Freeform 960">
                  <a:extLst>
                    <a:ext uri="{FF2B5EF4-FFF2-40B4-BE49-F238E27FC236}">
                      <a16:creationId xmlns:a16="http://schemas.microsoft.com/office/drawing/2014/main" id="{6A56A150-218B-473C-8EA8-D3894D928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60" name="Freeform 961">
                  <a:extLst>
                    <a:ext uri="{FF2B5EF4-FFF2-40B4-BE49-F238E27FC236}">
                      <a16:creationId xmlns:a16="http://schemas.microsoft.com/office/drawing/2014/main" id="{4C54EE90-B1D7-4FFE-B4C3-CDB590E2F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57" name="Line 962">
                <a:extLst>
                  <a:ext uri="{FF2B5EF4-FFF2-40B4-BE49-F238E27FC236}">
                    <a16:creationId xmlns:a16="http://schemas.microsoft.com/office/drawing/2014/main" id="{5C9BD4F2-0E98-4313-BEC3-D8A1E54D0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8" name="Line 963">
                <a:extLst>
                  <a:ext uri="{FF2B5EF4-FFF2-40B4-BE49-F238E27FC236}">
                    <a16:creationId xmlns:a16="http://schemas.microsoft.com/office/drawing/2014/main" id="{1A85590F-139B-4D7C-BC71-9B454F943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0" name="Group 964">
              <a:extLst>
                <a:ext uri="{FF2B5EF4-FFF2-40B4-BE49-F238E27FC236}">
                  <a16:creationId xmlns:a16="http://schemas.microsoft.com/office/drawing/2014/main" id="{A5BC50F0-C6A6-4047-9900-3DE483A1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544" name="Oval 407">
                <a:extLst>
                  <a:ext uri="{FF2B5EF4-FFF2-40B4-BE49-F238E27FC236}">
                    <a16:creationId xmlns:a16="http://schemas.microsoft.com/office/drawing/2014/main" id="{0BCD66CC-9F60-4BE9-BF70-51F068D61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5" name="Rectangle 410">
                <a:extLst>
                  <a:ext uri="{FF2B5EF4-FFF2-40B4-BE49-F238E27FC236}">
                    <a16:creationId xmlns:a16="http://schemas.microsoft.com/office/drawing/2014/main" id="{F76885BF-3B57-4E61-8A12-7B16F10D6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6" name="Oval 411">
                <a:extLst>
                  <a:ext uri="{FF2B5EF4-FFF2-40B4-BE49-F238E27FC236}">
                    <a16:creationId xmlns:a16="http://schemas.microsoft.com/office/drawing/2014/main" id="{3475FA4C-9E2B-4D1E-8416-7729EBA66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47" name="Group 968">
                <a:extLst>
                  <a:ext uri="{FF2B5EF4-FFF2-40B4-BE49-F238E27FC236}">
                    <a16:creationId xmlns:a16="http://schemas.microsoft.com/office/drawing/2014/main" id="{0112F0AB-FA9A-4994-90B0-852695BA5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50" name="Freeform 969">
                  <a:extLst>
                    <a:ext uri="{FF2B5EF4-FFF2-40B4-BE49-F238E27FC236}">
                      <a16:creationId xmlns:a16="http://schemas.microsoft.com/office/drawing/2014/main" id="{5C0B6B6D-6D95-4792-9374-23D822FEC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1" name="Freeform 970">
                  <a:extLst>
                    <a:ext uri="{FF2B5EF4-FFF2-40B4-BE49-F238E27FC236}">
                      <a16:creationId xmlns:a16="http://schemas.microsoft.com/office/drawing/2014/main" id="{DB02E159-49BA-4CAB-87EE-58413A4A6E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8" name="Line 971">
                <a:extLst>
                  <a:ext uri="{FF2B5EF4-FFF2-40B4-BE49-F238E27FC236}">
                    <a16:creationId xmlns:a16="http://schemas.microsoft.com/office/drawing/2014/main" id="{51DC3C86-C7E5-4600-870A-CB8B84BEB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9" name="Line 972">
                <a:extLst>
                  <a:ext uri="{FF2B5EF4-FFF2-40B4-BE49-F238E27FC236}">
                    <a16:creationId xmlns:a16="http://schemas.microsoft.com/office/drawing/2014/main" id="{4C742DE0-BC10-468D-947F-1C727770F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1" name="Group 973">
              <a:extLst>
                <a:ext uri="{FF2B5EF4-FFF2-40B4-BE49-F238E27FC236}">
                  <a16:creationId xmlns:a16="http://schemas.microsoft.com/office/drawing/2014/main" id="{B55AB425-681C-4E00-8FB6-038C57643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536" name="Oval 407">
                <a:extLst>
                  <a:ext uri="{FF2B5EF4-FFF2-40B4-BE49-F238E27FC236}">
                    <a16:creationId xmlns:a16="http://schemas.microsoft.com/office/drawing/2014/main" id="{1A12D8FC-0BF0-49B3-A78B-A3EE82E5B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7" name="Rectangle 410">
                <a:extLst>
                  <a:ext uri="{FF2B5EF4-FFF2-40B4-BE49-F238E27FC236}">
                    <a16:creationId xmlns:a16="http://schemas.microsoft.com/office/drawing/2014/main" id="{A6F08ADD-8411-4459-A316-AA97A9B7B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8" name="Oval 411">
                <a:extLst>
                  <a:ext uri="{FF2B5EF4-FFF2-40B4-BE49-F238E27FC236}">
                    <a16:creationId xmlns:a16="http://schemas.microsoft.com/office/drawing/2014/main" id="{8261744D-0E78-4924-9616-A7CE2CD7A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9" name="Group 977">
                <a:extLst>
                  <a:ext uri="{FF2B5EF4-FFF2-40B4-BE49-F238E27FC236}">
                    <a16:creationId xmlns:a16="http://schemas.microsoft.com/office/drawing/2014/main" id="{B2C8CCDD-90AB-4CEF-93EA-45207D6955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42" name="Freeform 978">
                  <a:extLst>
                    <a:ext uri="{FF2B5EF4-FFF2-40B4-BE49-F238E27FC236}">
                      <a16:creationId xmlns:a16="http://schemas.microsoft.com/office/drawing/2014/main" id="{4CB27555-B621-47F0-9307-25151D500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3" name="Freeform 979">
                  <a:extLst>
                    <a:ext uri="{FF2B5EF4-FFF2-40B4-BE49-F238E27FC236}">
                      <a16:creationId xmlns:a16="http://schemas.microsoft.com/office/drawing/2014/main" id="{04734B04-4410-4B71-A8D1-659D5E8B2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0" name="Line 980">
                <a:extLst>
                  <a:ext uri="{FF2B5EF4-FFF2-40B4-BE49-F238E27FC236}">
                    <a16:creationId xmlns:a16="http://schemas.microsoft.com/office/drawing/2014/main" id="{7BA300DD-E262-4DEA-B84C-652626997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1" name="Line 981">
                <a:extLst>
                  <a:ext uri="{FF2B5EF4-FFF2-40B4-BE49-F238E27FC236}">
                    <a16:creationId xmlns:a16="http://schemas.microsoft.com/office/drawing/2014/main" id="{0B71DC48-DFFF-4A3E-B5C8-4F1D1A95E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2" name="Group 982">
              <a:extLst>
                <a:ext uri="{FF2B5EF4-FFF2-40B4-BE49-F238E27FC236}">
                  <a16:creationId xmlns:a16="http://schemas.microsoft.com/office/drawing/2014/main" id="{3C8D66B7-D082-4E61-8C76-E3FC4582A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528" name="Oval 407">
                <a:extLst>
                  <a:ext uri="{FF2B5EF4-FFF2-40B4-BE49-F238E27FC236}">
                    <a16:creationId xmlns:a16="http://schemas.microsoft.com/office/drawing/2014/main" id="{6BD04284-DBC1-463B-B243-AE40BD3F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9" name="Rectangle 410">
                <a:extLst>
                  <a:ext uri="{FF2B5EF4-FFF2-40B4-BE49-F238E27FC236}">
                    <a16:creationId xmlns:a16="http://schemas.microsoft.com/office/drawing/2014/main" id="{61B9CA9D-53D7-4A80-AFD9-FE4CDAC92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0" name="Oval 411">
                <a:extLst>
                  <a:ext uri="{FF2B5EF4-FFF2-40B4-BE49-F238E27FC236}">
                    <a16:creationId xmlns:a16="http://schemas.microsoft.com/office/drawing/2014/main" id="{39BF020A-A981-4552-82F2-13431AA47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1" name="Group 986">
                <a:extLst>
                  <a:ext uri="{FF2B5EF4-FFF2-40B4-BE49-F238E27FC236}">
                    <a16:creationId xmlns:a16="http://schemas.microsoft.com/office/drawing/2014/main" id="{413D00AE-9E76-45C0-AE94-88191EE8F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34" name="Freeform 987">
                  <a:extLst>
                    <a:ext uri="{FF2B5EF4-FFF2-40B4-BE49-F238E27FC236}">
                      <a16:creationId xmlns:a16="http://schemas.microsoft.com/office/drawing/2014/main" id="{0D52BF44-BBE9-4209-BE96-AEB8725E8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35" name="Freeform 988">
                  <a:extLst>
                    <a:ext uri="{FF2B5EF4-FFF2-40B4-BE49-F238E27FC236}">
                      <a16:creationId xmlns:a16="http://schemas.microsoft.com/office/drawing/2014/main" id="{CB1D056C-D0BD-456B-9B44-AD6F4C020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32" name="Line 989">
                <a:extLst>
                  <a:ext uri="{FF2B5EF4-FFF2-40B4-BE49-F238E27FC236}">
                    <a16:creationId xmlns:a16="http://schemas.microsoft.com/office/drawing/2014/main" id="{2325FC85-4479-4150-8280-33EC30030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3" name="Line 990">
                <a:extLst>
                  <a:ext uri="{FF2B5EF4-FFF2-40B4-BE49-F238E27FC236}">
                    <a16:creationId xmlns:a16="http://schemas.microsoft.com/office/drawing/2014/main" id="{1DE45D79-BACB-4F28-9C4A-18ADE8ACE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3" name="Group 991">
              <a:extLst>
                <a:ext uri="{FF2B5EF4-FFF2-40B4-BE49-F238E27FC236}">
                  <a16:creationId xmlns:a16="http://schemas.microsoft.com/office/drawing/2014/main" id="{6A7A402C-7403-4B30-85B1-A577EB794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520" name="Oval 407">
                <a:extLst>
                  <a:ext uri="{FF2B5EF4-FFF2-40B4-BE49-F238E27FC236}">
                    <a16:creationId xmlns:a16="http://schemas.microsoft.com/office/drawing/2014/main" id="{BFB7BF73-C220-415D-BBD3-256643BB9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1" name="Rectangle 410">
                <a:extLst>
                  <a:ext uri="{FF2B5EF4-FFF2-40B4-BE49-F238E27FC236}">
                    <a16:creationId xmlns:a16="http://schemas.microsoft.com/office/drawing/2014/main" id="{501FC0FB-4C1F-4EE6-9297-96D1D65D5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2" name="Oval 411">
                <a:extLst>
                  <a:ext uri="{FF2B5EF4-FFF2-40B4-BE49-F238E27FC236}">
                    <a16:creationId xmlns:a16="http://schemas.microsoft.com/office/drawing/2014/main" id="{4D9D09EF-BD6A-4A39-85B6-D9F9A679B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23" name="Group 995">
                <a:extLst>
                  <a:ext uri="{FF2B5EF4-FFF2-40B4-BE49-F238E27FC236}">
                    <a16:creationId xmlns:a16="http://schemas.microsoft.com/office/drawing/2014/main" id="{F79C57C2-9B45-4CA9-9618-A8F8FA26B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26" name="Freeform 996">
                  <a:extLst>
                    <a:ext uri="{FF2B5EF4-FFF2-40B4-BE49-F238E27FC236}">
                      <a16:creationId xmlns:a16="http://schemas.microsoft.com/office/drawing/2014/main" id="{8DF935CC-29DC-4DA1-B7D1-65E497811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27" name="Freeform 997">
                  <a:extLst>
                    <a:ext uri="{FF2B5EF4-FFF2-40B4-BE49-F238E27FC236}">
                      <a16:creationId xmlns:a16="http://schemas.microsoft.com/office/drawing/2014/main" id="{05FE2400-6C51-4969-A7E8-730B3BE6F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24" name="Line 998">
                <a:extLst>
                  <a:ext uri="{FF2B5EF4-FFF2-40B4-BE49-F238E27FC236}">
                    <a16:creationId xmlns:a16="http://schemas.microsoft.com/office/drawing/2014/main" id="{66C750E3-B71F-4A8B-92FB-B18FB1E5B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5" name="Line 999">
                <a:extLst>
                  <a:ext uri="{FF2B5EF4-FFF2-40B4-BE49-F238E27FC236}">
                    <a16:creationId xmlns:a16="http://schemas.microsoft.com/office/drawing/2014/main" id="{5F6E3F02-4F0B-4BD5-AF79-DB06EBF1C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4" name="Group 1000">
              <a:extLst>
                <a:ext uri="{FF2B5EF4-FFF2-40B4-BE49-F238E27FC236}">
                  <a16:creationId xmlns:a16="http://schemas.microsoft.com/office/drawing/2014/main" id="{1580208E-E242-4A43-ABCE-AD5AA13C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512" name="Oval 407">
                <a:extLst>
                  <a:ext uri="{FF2B5EF4-FFF2-40B4-BE49-F238E27FC236}">
                    <a16:creationId xmlns:a16="http://schemas.microsoft.com/office/drawing/2014/main" id="{2EB32E8F-E820-44A7-92DB-BCEE058B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3" name="Rectangle 410">
                <a:extLst>
                  <a:ext uri="{FF2B5EF4-FFF2-40B4-BE49-F238E27FC236}">
                    <a16:creationId xmlns:a16="http://schemas.microsoft.com/office/drawing/2014/main" id="{E103DD7F-E090-45FA-8889-523080729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4" name="Oval 411">
                <a:extLst>
                  <a:ext uri="{FF2B5EF4-FFF2-40B4-BE49-F238E27FC236}">
                    <a16:creationId xmlns:a16="http://schemas.microsoft.com/office/drawing/2014/main" id="{69E20015-A4EB-4A0F-B83B-28C66D09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15" name="Group 1004">
                <a:extLst>
                  <a:ext uri="{FF2B5EF4-FFF2-40B4-BE49-F238E27FC236}">
                    <a16:creationId xmlns:a16="http://schemas.microsoft.com/office/drawing/2014/main" id="{4A4D0AB9-529A-4F45-81D0-241F6E3EE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8" name="Freeform 1005">
                  <a:extLst>
                    <a:ext uri="{FF2B5EF4-FFF2-40B4-BE49-F238E27FC236}">
                      <a16:creationId xmlns:a16="http://schemas.microsoft.com/office/drawing/2014/main" id="{9DE6E922-0B98-4475-AE46-E2EE7AD28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9" name="Freeform 1006">
                  <a:extLst>
                    <a:ext uri="{FF2B5EF4-FFF2-40B4-BE49-F238E27FC236}">
                      <a16:creationId xmlns:a16="http://schemas.microsoft.com/office/drawing/2014/main" id="{855C45DB-26CB-4E11-A943-8988BB2F1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16" name="Line 1007">
                <a:extLst>
                  <a:ext uri="{FF2B5EF4-FFF2-40B4-BE49-F238E27FC236}">
                    <a16:creationId xmlns:a16="http://schemas.microsoft.com/office/drawing/2014/main" id="{E345E41E-0253-4856-AF0D-DFC0EA3DE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7" name="Line 1008">
                <a:extLst>
                  <a:ext uri="{FF2B5EF4-FFF2-40B4-BE49-F238E27FC236}">
                    <a16:creationId xmlns:a16="http://schemas.microsoft.com/office/drawing/2014/main" id="{C38F6CCC-B18A-4A7E-BA64-68D807BFE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45" name="Line 1009">
              <a:extLst>
                <a:ext uri="{FF2B5EF4-FFF2-40B4-BE49-F238E27FC236}">
                  <a16:creationId xmlns:a16="http://schemas.microsoft.com/office/drawing/2014/main" id="{6091B4C1-037E-4151-8D45-67338449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46" name="Group 1010">
              <a:extLst>
                <a:ext uri="{FF2B5EF4-FFF2-40B4-BE49-F238E27FC236}">
                  <a16:creationId xmlns:a16="http://schemas.microsoft.com/office/drawing/2014/main" id="{425073E5-21A6-4667-938E-3691A1471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504" name="Oval 407">
                <a:extLst>
                  <a:ext uri="{FF2B5EF4-FFF2-40B4-BE49-F238E27FC236}">
                    <a16:creationId xmlns:a16="http://schemas.microsoft.com/office/drawing/2014/main" id="{382EEA91-EF87-4923-ADA7-429604D2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5" name="Rectangle 410">
                <a:extLst>
                  <a:ext uri="{FF2B5EF4-FFF2-40B4-BE49-F238E27FC236}">
                    <a16:creationId xmlns:a16="http://schemas.microsoft.com/office/drawing/2014/main" id="{1F064ACA-ADEE-4A7F-A275-60EDBF720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6" name="Oval 411">
                <a:extLst>
                  <a:ext uri="{FF2B5EF4-FFF2-40B4-BE49-F238E27FC236}">
                    <a16:creationId xmlns:a16="http://schemas.microsoft.com/office/drawing/2014/main" id="{FB83E810-4023-4C21-AE2E-347EF2F6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07" name="Group 1014">
                <a:extLst>
                  <a:ext uri="{FF2B5EF4-FFF2-40B4-BE49-F238E27FC236}">
                    <a16:creationId xmlns:a16="http://schemas.microsoft.com/office/drawing/2014/main" id="{69A4F52E-468B-42F9-A4FA-844F9EDFE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0" name="Freeform 1015">
                  <a:extLst>
                    <a:ext uri="{FF2B5EF4-FFF2-40B4-BE49-F238E27FC236}">
                      <a16:creationId xmlns:a16="http://schemas.microsoft.com/office/drawing/2014/main" id="{304A4619-74A8-428E-93B3-D184E63DE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1" name="Freeform 1016">
                  <a:extLst>
                    <a:ext uri="{FF2B5EF4-FFF2-40B4-BE49-F238E27FC236}">
                      <a16:creationId xmlns:a16="http://schemas.microsoft.com/office/drawing/2014/main" id="{35950473-3535-4400-9C8F-7B75D4D86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08" name="Line 1017">
                <a:extLst>
                  <a:ext uri="{FF2B5EF4-FFF2-40B4-BE49-F238E27FC236}">
                    <a16:creationId xmlns:a16="http://schemas.microsoft.com/office/drawing/2014/main" id="{9E087E33-6B94-4EBA-9D40-195350673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9" name="Line 1018">
                <a:extLst>
                  <a:ext uri="{FF2B5EF4-FFF2-40B4-BE49-F238E27FC236}">
                    <a16:creationId xmlns:a16="http://schemas.microsoft.com/office/drawing/2014/main" id="{76B0A236-9BE1-4BBE-8C19-DC1BD17FB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7" name="Group 1019">
              <a:extLst>
                <a:ext uri="{FF2B5EF4-FFF2-40B4-BE49-F238E27FC236}">
                  <a16:creationId xmlns:a16="http://schemas.microsoft.com/office/drawing/2014/main" id="{9B990846-4053-4909-9239-986864F9A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496" name="Oval 407">
                <a:extLst>
                  <a:ext uri="{FF2B5EF4-FFF2-40B4-BE49-F238E27FC236}">
                    <a16:creationId xmlns:a16="http://schemas.microsoft.com/office/drawing/2014/main" id="{27F13CC7-96DF-412D-84E7-04D53B635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7" name="Rectangle 410">
                <a:extLst>
                  <a:ext uri="{FF2B5EF4-FFF2-40B4-BE49-F238E27FC236}">
                    <a16:creationId xmlns:a16="http://schemas.microsoft.com/office/drawing/2014/main" id="{33FCD236-67AA-4117-A26D-2CDFF6691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8" name="Oval 411">
                <a:extLst>
                  <a:ext uri="{FF2B5EF4-FFF2-40B4-BE49-F238E27FC236}">
                    <a16:creationId xmlns:a16="http://schemas.microsoft.com/office/drawing/2014/main" id="{5F77B5CA-538E-470F-919B-3FD1CA5F8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9" name="Group 1023">
                <a:extLst>
                  <a:ext uri="{FF2B5EF4-FFF2-40B4-BE49-F238E27FC236}">
                    <a16:creationId xmlns:a16="http://schemas.microsoft.com/office/drawing/2014/main" id="{0E9B8AF1-8426-410C-892F-66D76BC606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02" name="Freeform 1024">
                  <a:extLst>
                    <a:ext uri="{FF2B5EF4-FFF2-40B4-BE49-F238E27FC236}">
                      <a16:creationId xmlns:a16="http://schemas.microsoft.com/office/drawing/2014/main" id="{ADB76857-D8F1-4DAE-86D6-4D0B2BAB2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03" name="Freeform 1025">
                  <a:extLst>
                    <a:ext uri="{FF2B5EF4-FFF2-40B4-BE49-F238E27FC236}">
                      <a16:creationId xmlns:a16="http://schemas.microsoft.com/office/drawing/2014/main" id="{B9A5D9D3-5383-4188-AD49-FA7D70CAD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00" name="Line 1026">
                <a:extLst>
                  <a:ext uri="{FF2B5EF4-FFF2-40B4-BE49-F238E27FC236}">
                    <a16:creationId xmlns:a16="http://schemas.microsoft.com/office/drawing/2014/main" id="{2500FEB0-79A7-452C-89EC-52C4C563F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1" name="Line 1027">
                <a:extLst>
                  <a:ext uri="{FF2B5EF4-FFF2-40B4-BE49-F238E27FC236}">
                    <a16:creationId xmlns:a16="http://schemas.microsoft.com/office/drawing/2014/main" id="{8CF929BF-95B4-493C-ADDA-3E56DC544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8" name="Group 1028">
              <a:extLst>
                <a:ext uri="{FF2B5EF4-FFF2-40B4-BE49-F238E27FC236}">
                  <a16:creationId xmlns:a16="http://schemas.microsoft.com/office/drawing/2014/main" id="{89354616-65F8-4713-B0DB-888FE4B7D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488" name="Oval 407">
                <a:extLst>
                  <a:ext uri="{FF2B5EF4-FFF2-40B4-BE49-F238E27FC236}">
                    <a16:creationId xmlns:a16="http://schemas.microsoft.com/office/drawing/2014/main" id="{52B9400C-28AE-496C-8C71-0BA5B55FA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9" name="Rectangle 410">
                <a:extLst>
                  <a:ext uri="{FF2B5EF4-FFF2-40B4-BE49-F238E27FC236}">
                    <a16:creationId xmlns:a16="http://schemas.microsoft.com/office/drawing/2014/main" id="{3AD52274-D0BB-4D7C-BE05-E71E84549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0" name="Oval 411">
                <a:extLst>
                  <a:ext uri="{FF2B5EF4-FFF2-40B4-BE49-F238E27FC236}">
                    <a16:creationId xmlns:a16="http://schemas.microsoft.com/office/drawing/2014/main" id="{ACC0A4D6-71A0-4305-9F2F-344E74175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1" name="Group 1032">
                <a:extLst>
                  <a:ext uri="{FF2B5EF4-FFF2-40B4-BE49-F238E27FC236}">
                    <a16:creationId xmlns:a16="http://schemas.microsoft.com/office/drawing/2014/main" id="{F7BE1B34-3BD9-4129-B853-FBB4580ADD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94" name="Freeform 1033">
                  <a:extLst>
                    <a:ext uri="{FF2B5EF4-FFF2-40B4-BE49-F238E27FC236}">
                      <a16:creationId xmlns:a16="http://schemas.microsoft.com/office/drawing/2014/main" id="{C3A9366B-E7BE-4D09-9D71-EA2599CBD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95" name="Freeform 1034">
                  <a:extLst>
                    <a:ext uri="{FF2B5EF4-FFF2-40B4-BE49-F238E27FC236}">
                      <a16:creationId xmlns:a16="http://schemas.microsoft.com/office/drawing/2014/main" id="{19F60A43-F7E0-4C03-BEE1-22CB72A65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92" name="Line 1035">
                <a:extLst>
                  <a:ext uri="{FF2B5EF4-FFF2-40B4-BE49-F238E27FC236}">
                    <a16:creationId xmlns:a16="http://schemas.microsoft.com/office/drawing/2014/main" id="{01564E78-7203-41F2-80DB-DBD16DBA9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3" name="Line 1036">
                <a:extLst>
                  <a:ext uri="{FF2B5EF4-FFF2-40B4-BE49-F238E27FC236}">
                    <a16:creationId xmlns:a16="http://schemas.microsoft.com/office/drawing/2014/main" id="{86157B11-630E-488E-9F3F-C1D6CDC0B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9" name="Group 1037">
              <a:extLst>
                <a:ext uri="{FF2B5EF4-FFF2-40B4-BE49-F238E27FC236}">
                  <a16:creationId xmlns:a16="http://schemas.microsoft.com/office/drawing/2014/main" id="{1888277E-A124-44E0-91BA-4445FC8C6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480" name="Oval 407">
                <a:extLst>
                  <a:ext uri="{FF2B5EF4-FFF2-40B4-BE49-F238E27FC236}">
                    <a16:creationId xmlns:a16="http://schemas.microsoft.com/office/drawing/2014/main" id="{637D4D8B-F9F2-4A1E-9301-5ED42920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1" name="Rectangle 410">
                <a:extLst>
                  <a:ext uri="{FF2B5EF4-FFF2-40B4-BE49-F238E27FC236}">
                    <a16:creationId xmlns:a16="http://schemas.microsoft.com/office/drawing/2014/main" id="{BFBB2824-7810-4ECE-8603-31DDBC98A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2" name="Oval 411">
                <a:extLst>
                  <a:ext uri="{FF2B5EF4-FFF2-40B4-BE49-F238E27FC236}">
                    <a16:creationId xmlns:a16="http://schemas.microsoft.com/office/drawing/2014/main" id="{175BE7C3-5484-4E48-9E73-99FF96DD7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83" name="Group 1041">
                <a:extLst>
                  <a:ext uri="{FF2B5EF4-FFF2-40B4-BE49-F238E27FC236}">
                    <a16:creationId xmlns:a16="http://schemas.microsoft.com/office/drawing/2014/main" id="{BEEB69BD-7181-4980-AAE9-D54AD41EC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86" name="Freeform 1042">
                  <a:extLst>
                    <a:ext uri="{FF2B5EF4-FFF2-40B4-BE49-F238E27FC236}">
                      <a16:creationId xmlns:a16="http://schemas.microsoft.com/office/drawing/2014/main" id="{84CADFA7-AA45-4A67-977B-4930A7E5C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7" name="Freeform 1043">
                  <a:extLst>
                    <a:ext uri="{FF2B5EF4-FFF2-40B4-BE49-F238E27FC236}">
                      <a16:creationId xmlns:a16="http://schemas.microsoft.com/office/drawing/2014/main" id="{ED4F7F4F-3B05-4305-9C23-5F9FC6D52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84" name="Line 1044">
                <a:extLst>
                  <a:ext uri="{FF2B5EF4-FFF2-40B4-BE49-F238E27FC236}">
                    <a16:creationId xmlns:a16="http://schemas.microsoft.com/office/drawing/2014/main" id="{1016AE10-B781-40F1-A3B9-1F175D7F0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5" name="Line 1045">
                <a:extLst>
                  <a:ext uri="{FF2B5EF4-FFF2-40B4-BE49-F238E27FC236}">
                    <a16:creationId xmlns:a16="http://schemas.microsoft.com/office/drawing/2014/main" id="{96DF1005-28D3-4BB5-92A5-B32CD9DC7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0" name="Group 1046">
              <a:extLst>
                <a:ext uri="{FF2B5EF4-FFF2-40B4-BE49-F238E27FC236}">
                  <a16:creationId xmlns:a16="http://schemas.microsoft.com/office/drawing/2014/main" id="{2F9A4324-D263-4B3C-8A5F-76109D4BF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472" name="Oval 407">
                <a:extLst>
                  <a:ext uri="{FF2B5EF4-FFF2-40B4-BE49-F238E27FC236}">
                    <a16:creationId xmlns:a16="http://schemas.microsoft.com/office/drawing/2014/main" id="{4DC2C274-7009-4D1D-9766-30E8C5BD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3" name="Rectangle 410">
                <a:extLst>
                  <a:ext uri="{FF2B5EF4-FFF2-40B4-BE49-F238E27FC236}">
                    <a16:creationId xmlns:a16="http://schemas.microsoft.com/office/drawing/2014/main" id="{D8F5E625-FD19-41CB-BF8F-9B5092FA5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4" name="Oval 411">
                <a:extLst>
                  <a:ext uri="{FF2B5EF4-FFF2-40B4-BE49-F238E27FC236}">
                    <a16:creationId xmlns:a16="http://schemas.microsoft.com/office/drawing/2014/main" id="{327563B3-212A-45DC-92EE-09452AF5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75" name="Group 1050">
                <a:extLst>
                  <a:ext uri="{FF2B5EF4-FFF2-40B4-BE49-F238E27FC236}">
                    <a16:creationId xmlns:a16="http://schemas.microsoft.com/office/drawing/2014/main" id="{5B924047-90E5-49DF-986B-6D9F61E1A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8" name="Freeform 1051">
                  <a:extLst>
                    <a:ext uri="{FF2B5EF4-FFF2-40B4-BE49-F238E27FC236}">
                      <a16:creationId xmlns:a16="http://schemas.microsoft.com/office/drawing/2014/main" id="{ABC04603-7CCB-426C-A463-08DEF60D2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" name="Freeform 1052">
                  <a:extLst>
                    <a:ext uri="{FF2B5EF4-FFF2-40B4-BE49-F238E27FC236}">
                      <a16:creationId xmlns:a16="http://schemas.microsoft.com/office/drawing/2014/main" id="{AB650062-13C7-4A50-A8CB-2F5A4C084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6" name="Line 1053">
                <a:extLst>
                  <a:ext uri="{FF2B5EF4-FFF2-40B4-BE49-F238E27FC236}">
                    <a16:creationId xmlns:a16="http://schemas.microsoft.com/office/drawing/2014/main" id="{FBA8C65A-5D00-4BC4-8CA6-91B18CFFA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" name="Line 1054">
                <a:extLst>
                  <a:ext uri="{FF2B5EF4-FFF2-40B4-BE49-F238E27FC236}">
                    <a16:creationId xmlns:a16="http://schemas.microsoft.com/office/drawing/2014/main" id="{572CBDF9-0CDA-48A8-A504-721FE55B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1" name="Group 1055">
              <a:extLst>
                <a:ext uri="{FF2B5EF4-FFF2-40B4-BE49-F238E27FC236}">
                  <a16:creationId xmlns:a16="http://schemas.microsoft.com/office/drawing/2014/main" id="{379AA404-68EE-4C05-8B3C-C6A9222D9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464" name="Oval 407">
                <a:extLst>
                  <a:ext uri="{FF2B5EF4-FFF2-40B4-BE49-F238E27FC236}">
                    <a16:creationId xmlns:a16="http://schemas.microsoft.com/office/drawing/2014/main" id="{79914AFF-7953-4533-8DBB-A1FE332BB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5" name="Rectangle 410">
                <a:extLst>
                  <a:ext uri="{FF2B5EF4-FFF2-40B4-BE49-F238E27FC236}">
                    <a16:creationId xmlns:a16="http://schemas.microsoft.com/office/drawing/2014/main" id="{12D9A0D2-89B3-47C7-A0D7-7074765AF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6" name="Oval 411">
                <a:extLst>
                  <a:ext uri="{FF2B5EF4-FFF2-40B4-BE49-F238E27FC236}">
                    <a16:creationId xmlns:a16="http://schemas.microsoft.com/office/drawing/2014/main" id="{8400E0ED-58AB-4091-9252-8AF252880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67" name="Group 1059">
                <a:extLst>
                  <a:ext uri="{FF2B5EF4-FFF2-40B4-BE49-F238E27FC236}">
                    <a16:creationId xmlns:a16="http://schemas.microsoft.com/office/drawing/2014/main" id="{3CD0646D-9F5F-4C82-8789-DF646E717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0" name="Freeform 1060">
                  <a:extLst>
                    <a:ext uri="{FF2B5EF4-FFF2-40B4-BE49-F238E27FC236}">
                      <a16:creationId xmlns:a16="http://schemas.microsoft.com/office/drawing/2014/main" id="{FAE2EB84-A4F9-4D5B-B074-8F7108650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1" name="Freeform 1061">
                  <a:extLst>
                    <a:ext uri="{FF2B5EF4-FFF2-40B4-BE49-F238E27FC236}">
                      <a16:creationId xmlns:a16="http://schemas.microsoft.com/office/drawing/2014/main" id="{604CEC41-718C-4AF7-8FE9-09D76432E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68" name="Line 1062">
                <a:extLst>
                  <a:ext uri="{FF2B5EF4-FFF2-40B4-BE49-F238E27FC236}">
                    <a16:creationId xmlns:a16="http://schemas.microsoft.com/office/drawing/2014/main" id="{FB907953-9E10-4F13-8BDB-B5734183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9" name="Line 1063">
                <a:extLst>
                  <a:ext uri="{FF2B5EF4-FFF2-40B4-BE49-F238E27FC236}">
                    <a16:creationId xmlns:a16="http://schemas.microsoft.com/office/drawing/2014/main" id="{53A2D133-C503-4BB4-81A5-AF132BAB7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2" name="Group 1064">
              <a:extLst>
                <a:ext uri="{FF2B5EF4-FFF2-40B4-BE49-F238E27FC236}">
                  <a16:creationId xmlns:a16="http://schemas.microsoft.com/office/drawing/2014/main" id="{050513A9-65BB-4C11-AF41-91847B4DF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450" name="Group 1065">
                <a:extLst>
                  <a:ext uri="{FF2B5EF4-FFF2-40B4-BE49-F238E27FC236}">
                    <a16:creationId xmlns:a16="http://schemas.microsoft.com/office/drawing/2014/main" id="{50A44EDE-606B-4843-A9CC-68ABE608B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52" name="Freeform 1066">
                  <a:extLst>
                    <a:ext uri="{FF2B5EF4-FFF2-40B4-BE49-F238E27FC236}">
                      <a16:creationId xmlns:a16="http://schemas.microsoft.com/office/drawing/2014/main" id="{ECC447FF-8CD9-44FF-9B2F-FA641152E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3" name="Freeform 1067">
                  <a:extLst>
                    <a:ext uri="{FF2B5EF4-FFF2-40B4-BE49-F238E27FC236}">
                      <a16:creationId xmlns:a16="http://schemas.microsoft.com/office/drawing/2014/main" id="{F5B9DCC9-427E-48EA-BFD5-F39EFD2B5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4" name="Freeform 1068">
                  <a:extLst>
                    <a:ext uri="{FF2B5EF4-FFF2-40B4-BE49-F238E27FC236}">
                      <a16:creationId xmlns:a16="http://schemas.microsoft.com/office/drawing/2014/main" id="{F4AA2BAC-4E46-4EE7-8A58-3830B56FF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5" name="Freeform 1069">
                  <a:extLst>
                    <a:ext uri="{FF2B5EF4-FFF2-40B4-BE49-F238E27FC236}">
                      <a16:creationId xmlns:a16="http://schemas.microsoft.com/office/drawing/2014/main" id="{66D4E098-D6AA-4C8E-A00B-C0686F555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6" name="Freeform 1070">
                  <a:extLst>
                    <a:ext uri="{FF2B5EF4-FFF2-40B4-BE49-F238E27FC236}">
                      <a16:creationId xmlns:a16="http://schemas.microsoft.com/office/drawing/2014/main" id="{F9C78910-006D-422F-8F85-6FFF61BAB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7" name="Freeform 1071">
                  <a:extLst>
                    <a:ext uri="{FF2B5EF4-FFF2-40B4-BE49-F238E27FC236}">
                      <a16:creationId xmlns:a16="http://schemas.microsoft.com/office/drawing/2014/main" id="{699E565A-AB17-4570-BB3C-679C11BA0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8" name="Freeform 1072">
                  <a:extLst>
                    <a:ext uri="{FF2B5EF4-FFF2-40B4-BE49-F238E27FC236}">
                      <a16:creationId xmlns:a16="http://schemas.microsoft.com/office/drawing/2014/main" id="{EAD0130D-E9F5-476A-BB48-7DC09DCDB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9" name="Freeform 1073">
                  <a:extLst>
                    <a:ext uri="{FF2B5EF4-FFF2-40B4-BE49-F238E27FC236}">
                      <a16:creationId xmlns:a16="http://schemas.microsoft.com/office/drawing/2014/main" id="{D8819823-A6AE-464B-A30F-C30448D2F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0" name="Freeform 1074">
                  <a:extLst>
                    <a:ext uri="{FF2B5EF4-FFF2-40B4-BE49-F238E27FC236}">
                      <a16:creationId xmlns:a16="http://schemas.microsoft.com/office/drawing/2014/main" id="{E84EA22E-6942-4B18-A576-09E450CC6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1" name="Freeform 1075">
                  <a:extLst>
                    <a:ext uri="{FF2B5EF4-FFF2-40B4-BE49-F238E27FC236}">
                      <a16:creationId xmlns:a16="http://schemas.microsoft.com/office/drawing/2014/main" id="{366DE373-2D18-4F7F-9B22-0FDB52700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2" name="Freeform 1076">
                  <a:extLst>
                    <a:ext uri="{FF2B5EF4-FFF2-40B4-BE49-F238E27FC236}">
                      <a16:creationId xmlns:a16="http://schemas.microsoft.com/office/drawing/2014/main" id="{38492DD4-D8AB-4239-BB9F-6B91BE219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3" name="Freeform 1077">
                  <a:extLst>
                    <a:ext uri="{FF2B5EF4-FFF2-40B4-BE49-F238E27FC236}">
                      <a16:creationId xmlns:a16="http://schemas.microsoft.com/office/drawing/2014/main" id="{36AB2132-0C56-4777-962E-0346461BF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451" name="Picture 1078" descr="access_point_stylized_gray_small">
                <a:extLst>
                  <a:ext uri="{FF2B5EF4-FFF2-40B4-BE49-F238E27FC236}">
                    <a16:creationId xmlns:a16="http://schemas.microsoft.com/office/drawing/2014/main" id="{34A811E1-CC82-450B-843A-85E99A5B7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53" name="Group 1079">
              <a:extLst>
                <a:ext uri="{FF2B5EF4-FFF2-40B4-BE49-F238E27FC236}">
                  <a16:creationId xmlns:a16="http://schemas.microsoft.com/office/drawing/2014/main" id="{8DCD3154-EFDA-4479-9E6F-FF8571CD4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436" name="Group 1080">
                <a:extLst>
                  <a:ext uri="{FF2B5EF4-FFF2-40B4-BE49-F238E27FC236}">
                    <a16:creationId xmlns:a16="http://schemas.microsoft.com/office/drawing/2014/main" id="{8C84EFC4-DD00-48E2-81A0-E4E4F1B74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38" name="Freeform 1081">
                  <a:extLst>
                    <a:ext uri="{FF2B5EF4-FFF2-40B4-BE49-F238E27FC236}">
                      <a16:creationId xmlns:a16="http://schemas.microsoft.com/office/drawing/2014/main" id="{1123039B-0B58-45A0-B7E5-2FF3D7A2F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39" name="Freeform 1082">
                  <a:extLst>
                    <a:ext uri="{FF2B5EF4-FFF2-40B4-BE49-F238E27FC236}">
                      <a16:creationId xmlns:a16="http://schemas.microsoft.com/office/drawing/2014/main" id="{31A9F1CF-8FEA-4267-B8ED-BDD893CAE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0" name="Freeform 1083">
                  <a:extLst>
                    <a:ext uri="{FF2B5EF4-FFF2-40B4-BE49-F238E27FC236}">
                      <a16:creationId xmlns:a16="http://schemas.microsoft.com/office/drawing/2014/main" id="{7B9D8056-45E3-4087-B238-46198C91C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1" name="Freeform 1084">
                  <a:extLst>
                    <a:ext uri="{FF2B5EF4-FFF2-40B4-BE49-F238E27FC236}">
                      <a16:creationId xmlns:a16="http://schemas.microsoft.com/office/drawing/2014/main" id="{0DD583A7-FEE4-4B02-AE42-17F3B96DF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2" name="Freeform 1085">
                  <a:extLst>
                    <a:ext uri="{FF2B5EF4-FFF2-40B4-BE49-F238E27FC236}">
                      <a16:creationId xmlns:a16="http://schemas.microsoft.com/office/drawing/2014/main" id="{C083D788-FC05-4504-B741-49C06C1A4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3" name="Freeform 1086">
                  <a:extLst>
                    <a:ext uri="{FF2B5EF4-FFF2-40B4-BE49-F238E27FC236}">
                      <a16:creationId xmlns:a16="http://schemas.microsoft.com/office/drawing/2014/main" id="{5CA80AE8-CB4E-4E81-AD6F-356E4B9F27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4" name="Freeform 1087">
                  <a:extLst>
                    <a:ext uri="{FF2B5EF4-FFF2-40B4-BE49-F238E27FC236}">
                      <a16:creationId xmlns:a16="http://schemas.microsoft.com/office/drawing/2014/main" id="{3FB73123-7CF5-495A-A526-5DFA3FDA9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5" name="Freeform 1088">
                  <a:extLst>
                    <a:ext uri="{FF2B5EF4-FFF2-40B4-BE49-F238E27FC236}">
                      <a16:creationId xmlns:a16="http://schemas.microsoft.com/office/drawing/2014/main" id="{1A39BBAB-1C74-41C2-9174-0E721B0F8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6" name="Freeform 1089">
                  <a:extLst>
                    <a:ext uri="{FF2B5EF4-FFF2-40B4-BE49-F238E27FC236}">
                      <a16:creationId xmlns:a16="http://schemas.microsoft.com/office/drawing/2014/main" id="{B9020EE6-2355-49F8-AD4E-32DC6548D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7" name="Freeform 1090">
                  <a:extLst>
                    <a:ext uri="{FF2B5EF4-FFF2-40B4-BE49-F238E27FC236}">
                      <a16:creationId xmlns:a16="http://schemas.microsoft.com/office/drawing/2014/main" id="{2397BD9C-B7A8-4E7C-ACFD-6549C7BA9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8" name="Freeform 1091">
                  <a:extLst>
                    <a:ext uri="{FF2B5EF4-FFF2-40B4-BE49-F238E27FC236}">
                      <a16:creationId xmlns:a16="http://schemas.microsoft.com/office/drawing/2014/main" id="{A7D0E02A-7252-48E7-940A-E51AAA4CE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9" name="Freeform 1092">
                  <a:extLst>
                    <a:ext uri="{FF2B5EF4-FFF2-40B4-BE49-F238E27FC236}">
                      <a16:creationId xmlns:a16="http://schemas.microsoft.com/office/drawing/2014/main" id="{979D8CE6-899F-4BD6-A048-6BCFF2E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437" name="Picture 1093" descr="access_point_stylized_gray_small">
                <a:extLst>
                  <a:ext uri="{FF2B5EF4-FFF2-40B4-BE49-F238E27FC236}">
                    <a16:creationId xmlns:a16="http://schemas.microsoft.com/office/drawing/2014/main" id="{54612AC8-66B5-45CA-BAF8-E3A5ECB291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54" name="Line 1094">
              <a:extLst>
                <a:ext uri="{FF2B5EF4-FFF2-40B4-BE49-F238E27FC236}">
                  <a16:creationId xmlns:a16="http://schemas.microsoft.com/office/drawing/2014/main" id="{BE6C3E2E-4447-488D-A5EE-0DB0CC9904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5" name="Group 1095">
              <a:extLst>
                <a:ext uri="{FF2B5EF4-FFF2-40B4-BE49-F238E27FC236}">
                  <a16:creationId xmlns:a16="http://schemas.microsoft.com/office/drawing/2014/main" id="{745CD3A5-B7A7-4075-AF9B-50BF5884B1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434" name="Picture 1096" descr="desktop_computer_stylized_medium">
                <a:extLst>
                  <a:ext uri="{FF2B5EF4-FFF2-40B4-BE49-F238E27FC236}">
                    <a16:creationId xmlns:a16="http://schemas.microsoft.com/office/drawing/2014/main" id="{B9BB183D-48E0-4ADE-B638-514F2FC0FB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5" name="Freeform 1097">
                <a:extLst>
                  <a:ext uri="{FF2B5EF4-FFF2-40B4-BE49-F238E27FC236}">
                    <a16:creationId xmlns:a16="http://schemas.microsoft.com/office/drawing/2014/main" id="{03370AA8-48B8-4844-8718-138153C48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6" name="Group 1098">
              <a:extLst>
                <a:ext uri="{FF2B5EF4-FFF2-40B4-BE49-F238E27FC236}">
                  <a16:creationId xmlns:a16="http://schemas.microsoft.com/office/drawing/2014/main" id="{7D06780A-E893-4FBF-8A38-D0E20C55A4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432" name="Picture 1099" descr="desktop_computer_stylized_medium">
                <a:extLst>
                  <a:ext uri="{FF2B5EF4-FFF2-40B4-BE49-F238E27FC236}">
                    <a16:creationId xmlns:a16="http://schemas.microsoft.com/office/drawing/2014/main" id="{7DC27AC3-30EE-41A8-A0BC-368769C054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3" name="Freeform 1100">
                <a:extLst>
                  <a:ext uri="{FF2B5EF4-FFF2-40B4-BE49-F238E27FC236}">
                    <a16:creationId xmlns:a16="http://schemas.microsoft.com/office/drawing/2014/main" id="{6125E717-2F44-4F1C-A12B-D924C94FF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7" name="Group 1101">
              <a:extLst>
                <a:ext uri="{FF2B5EF4-FFF2-40B4-BE49-F238E27FC236}">
                  <a16:creationId xmlns:a16="http://schemas.microsoft.com/office/drawing/2014/main" id="{8D5369C5-F614-45AB-8AFD-D3DB83EEAB1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430" name="Picture 1102" descr="desktop_computer_stylized_medium">
                <a:extLst>
                  <a:ext uri="{FF2B5EF4-FFF2-40B4-BE49-F238E27FC236}">
                    <a16:creationId xmlns:a16="http://schemas.microsoft.com/office/drawing/2014/main" id="{4D3C3793-B3D6-4F4F-AF44-346B0FBCE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1" name="Freeform 1103">
                <a:extLst>
                  <a:ext uri="{FF2B5EF4-FFF2-40B4-BE49-F238E27FC236}">
                    <a16:creationId xmlns:a16="http://schemas.microsoft.com/office/drawing/2014/main" id="{A75952D7-A6E3-4C85-906F-83963B9A6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8" name="Group 1104">
              <a:extLst>
                <a:ext uri="{FF2B5EF4-FFF2-40B4-BE49-F238E27FC236}">
                  <a16:creationId xmlns:a16="http://schemas.microsoft.com/office/drawing/2014/main" id="{79BB0068-CAA7-4ABD-8D97-D0EF5A293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428" name="Picture 1105" descr="desktop_computer_stylized_medium">
                <a:extLst>
                  <a:ext uri="{FF2B5EF4-FFF2-40B4-BE49-F238E27FC236}">
                    <a16:creationId xmlns:a16="http://schemas.microsoft.com/office/drawing/2014/main" id="{A7C77317-EC67-47FB-B22E-BC7A9EC64A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29" name="Freeform 1106">
                <a:extLst>
                  <a:ext uri="{FF2B5EF4-FFF2-40B4-BE49-F238E27FC236}">
                    <a16:creationId xmlns:a16="http://schemas.microsoft.com/office/drawing/2014/main" id="{23D6746C-404F-40D6-9458-D35CCA53C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259" name="Picture 1107" descr="car_icon_small">
              <a:extLst>
                <a:ext uri="{FF2B5EF4-FFF2-40B4-BE49-F238E27FC236}">
                  <a16:creationId xmlns:a16="http://schemas.microsoft.com/office/drawing/2014/main" id="{DF68FAE3-6FA6-458E-9418-FCD167D1B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60" name="Group 1108">
              <a:extLst>
                <a:ext uri="{FF2B5EF4-FFF2-40B4-BE49-F238E27FC236}">
                  <a16:creationId xmlns:a16="http://schemas.microsoft.com/office/drawing/2014/main" id="{A111A573-58B7-4E1F-80F9-3FC445596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426" name="Picture 1109" descr="iphone_stylized_small">
                <a:extLst>
                  <a:ext uri="{FF2B5EF4-FFF2-40B4-BE49-F238E27FC236}">
                    <a16:creationId xmlns:a16="http://schemas.microsoft.com/office/drawing/2014/main" id="{81E11611-7905-4D0E-8EF6-D296C644EC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7" name="Picture 1110" descr="antenna_radiation_stylized">
                <a:extLst>
                  <a:ext uri="{FF2B5EF4-FFF2-40B4-BE49-F238E27FC236}">
                    <a16:creationId xmlns:a16="http://schemas.microsoft.com/office/drawing/2014/main" id="{B3614416-280C-4B7C-82A0-66BFD8DF4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61" name="Group 1111">
              <a:extLst>
                <a:ext uri="{FF2B5EF4-FFF2-40B4-BE49-F238E27FC236}">
                  <a16:creationId xmlns:a16="http://schemas.microsoft.com/office/drawing/2014/main" id="{807327E2-FDCB-49EB-9575-FC6F3BF7B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394" name="Freeform 1112">
                <a:extLst>
                  <a:ext uri="{FF2B5EF4-FFF2-40B4-BE49-F238E27FC236}">
                    <a16:creationId xmlns:a16="http://schemas.microsoft.com/office/drawing/2014/main" id="{3DB9A6F9-B7E1-453B-8428-4BFE540F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5" name="Rectangle 1113">
                <a:extLst>
                  <a:ext uri="{FF2B5EF4-FFF2-40B4-BE49-F238E27FC236}">
                    <a16:creationId xmlns:a16="http://schemas.microsoft.com/office/drawing/2014/main" id="{A96042E9-9E3A-4257-8DB1-A966C8416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96" name="Freeform 1114">
                <a:extLst>
                  <a:ext uri="{FF2B5EF4-FFF2-40B4-BE49-F238E27FC236}">
                    <a16:creationId xmlns:a16="http://schemas.microsoft.com/office/drawing/2014/main" id="{3A9C59F7-03C6-46A2-B8FB-4B2385878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7" name="Freeform 1115">
                <a:extLst>
                  <a:ext uri="{FF2B5EF4-FFF2-40B4-BE49-F238E27FC236}">
                    <a16:creationId xmlns:a16="http://schemas.microsoft.com/office/drawing/2014/main" id="{C247B94C-039B-4CF8-A8D7-035C45589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8" name="Rectangle 1116">
                <a:extLst>
                  <a:ext uri="{FF2B5EF4-FFF2-40B4-BE49-F238E27FC236}">
                    <a16:creationId xmlns:a16="http://schemas.microsoft.com/office/drawing/2014/main" id="{4AF84298-8747-49A4-BD36-6A855BE7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99" name="Group 1117">
                <a:extLst>
                  <a:ext uri="{FF2B5EF4-FFF2-40B4-BE49-F238E27FC236}">
                    <a16:creationId xmlns:a16="http://schemas.microsoft.com/office/drawing/2014/main" id="{36B92E52-0615-4339-8E3E-C7AAB33554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24" name="AutoShape 1118">
                  <a:extLst>
                    <a:ext uri="{FF2B5EF4-FFF2-40B4-BE49-F238E27FC236}">
                      <a16:creationId xmlns:a16="http://schemas.microsoft.com/office/drawing/2014/main" id="{C4338440-2DC6-4D92-BE45-696632EF6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5" name="AutoShape 1119">
                  <a:extLst>
                    <a:ext uri="{FF2B5EF4-FFF2-40B4-BE49-F238E27FC236}">
                      <a16:creationId xmlns:a16="http://schemas.microsoft.com/office/drawing/2014/main" id="{F7CB2574-20B7-4E7A-9D29-0629F5E94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0" name="Rectangle 1120">
                <a:extLst>
                  <a:ext uri="{FF2B5EF4-FFF2-40B4-BE49-F238E27FC236}">
                    <a16:creationId xmlns:a16="http://schemas.microsoft.com/office/drawing/2014/main" id="{EDAFB5AD-B7A3-42DB-9E03-5899C398D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401" name="Group 1121">
                <a:extLst>
                  <a:ext uri="{FF2B5EF4-FFF2-40B4-BE49-F238E27FC236}">
                    <a16:creationId xmlns:a16="http://schemas.microsoft.com/office/drawing/2014/main" id="{F50B83FA-18CF-4964-9839-29A7786A9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22" name="AutoShape 1122">
                  <a:extLst>
                    <a:ext uri="{FF2B5EF4-FFF2-40B4-BE49-F238E27FC236}">
                      <a16:creationId xmlns:a16="http://schemas.microsoft.com/office/drawing/2014/main" id="{6A54ED57-F533-4556-8488-0CAB26909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3" name="AutoShape 1123">
                  <a:extLst>
                    <a:ext uri="{FF2B5EF4-FFF2-40B4-BE49-F238E27FC236}">
                      <a16:creationId xmlns:a16="http://schemas.microsoft.com/office/drawing/2014/main" id="{9FC3BF57-CBD8-49A3-BFAD-AE067D77A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2" name="Rectangle 1124">
                <a:extLst>
                  <a:ext uri="{FF2B5EF4-FFF2-40B4-BE49-F238E27FC236}">
                    <a16:creationId xmlns:a16="http://schemas.microsoft.com/office/drawing/2014/main" id="{CC08FC76-CF7E-49EB-9408-79353999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03" name="Rectangle 1125">
                <a:extLst>
                  <a:ext uri="{FF2B5EF4-FFF2-40B4-BE49-F238E27FC236}">
                    <a16:creationId xmlns:a16="http://schemas.microsoft.com/office/drawing/2014/main" id="{9CE9B2C8-9A0E-41CA-80B4-0698E58B9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404" name="Group 1126">
                <a:extLst>
                  <a:ext uri="{FF2B5EF4-FFF2-40B4-BE49-F238E27FC236}">
                    <a16:creationId xmlns:a16="http://schemas.microsoft.com/office/drawing/2014/main" id="{6029822A-5871-48CF-B0D4-C0373451A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0" name="AutoShape 1127">
                  <a:extLst>
                    <a:ext uri="{FF2B5EF4-FFF2-40B4-BE49-F238E27FC236}">
                      <a16:creationId xmlns:a16="http://schemas.microsoft.com/office/drawing/2014/main" id="{401F5E4D-CE91-4484-94BA-D6F2FFAB6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1" name="AutoShape 1128">
                  <a:extLst>
                    <a:ext uri="{FF2B5EF4-FFF2-40B4-BE49-F238E27FC236}">
                      <a16:creationId xmlns:a16="http://schemas.microsoft.com/office/drawing/2014/main" id="{D912A72C-1A1B-48FB-87CA-4EA1CD4F0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5" name="Freeform 1129">
                <a:extLst>
                  <a:ext uri="{FF2B5EF4-FFF2-40B4-BE49-F238E27FC236}">
                    <a16:creationId xmlns:a16="http://schemas.microsoft.com/office/drawing/2014/main" id="{3F9DAAB3-BB04-4FF0-BBF9-0250CF499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06" name="Group 1130">
                <a:extLst>
                  <a:ext uri="{FF2B5EF4-FFF2-40B4-BE49-F238E27FC236}">
                    <a16:creationId xmlns:a16="http://schemas.microsoft.com/office/drawing/2014/main" id="{60406BF5-43AF-42D7-A3E8-834D87816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18" name="AutoShape 1131">
                  <a:extLst>
                    <a:ext uri="{FF2B5EF4-FFF2-40B4-BE49-F238E27FC236}">
                      <a16:creationId xmlns:a16="http://schemas.microsoft.com/office/drawing/2014/main" id="{B4F095D8-9397-449B-95B4-CBCF0FBBA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19" name="AutoShape 1132">
                  <a:extLst>
                    <a:ext uri="{FF2B5EF4-FFF2-40B4-BE49-F238E27FC236}">
                      <a16:creationId xmlns:a16="http://schemas.microsoft.com/office/drawing/2014/main" id="{E641687D-96DD-4C99-98C9-B453BCEB9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7" name="Rectangle 1133">
                <a:extLst>
                  <a:ext uri="{FF2B5EF4-FFF2-40B4-BE49-F238E27FC236}">
                    <a16:creationId xmlns:a16="http://schemas.microsoft.com/office/drawing/2014/main" id="{16149A79-6F0E-42DE-A217-26973B5B3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08" name="Freeform 1134">
                <a:extLst>
                  <a:ext uri="{FF2B5EF4-FFF2-40B4-BE49-F238E27FC236}">
                    <a16:creationId xmlns:a16="http://schemas.microsoft.com/office/drawing/2014/main" id="{97DB190A-B353-4AE8-AA32-EAA38A9A5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9" name="Freeform 1135">
                <a:extLst>
                  <a:ext uri="{FF2B5EF4-FFF2-40B4-BE49-F238E27FC236}">
                    <a16:creationId xmlns:a16="http://schemas.microsoft.com/office/drawing/2014/main" id="{78286613-5980-495D-9BE0-2B0384205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0" name="Oval 1136">
                <a:extLst>
                  <a:ext uri="{FF2B5EF4-FFF2-40B4-BE49-F238E27FC236}">
                    <a16:creationId xmlns:a16="http://schemas.microsoft.com/office/drawing/2014/main" id="{7FCC9428-A2D3-47A3-9CD8-00A5DB16B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1" name="Freeform 1137">
                <a:extLst>
                  <a:ext uri="{FF2B5EF4-FFF2-40B4-BE49-F238E27FC236}">
                    <a16:creationId xmlns:a16="http://schemas.microsoft.com/office/drawing/2014/main" id="{7F23EACA-2EDB-4C97-85C4-CFF4C05C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2" name="AutoShape 1138">
                <a:extLst>
                  <a:ext uri="{FF2B5EF4-FFF2-40B4-BE49-F238E27FC236}">
                    <a16:creationId xmlns:a16="http://schemas.microsoft.com/office/drawing/2014/main" id="{C84E6A08-A0CE-4FE6-84A7-E203A686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3" name="AutoShape 1139">
                <a:extLst>
                  <a:ext uri="{FF2B5EF4-FFF2-40B4-BE49-F238E27FC236}">
                    <a16:creationId xmlns:a16="http://schemas.microsoft.com/office/drawing/2014/main" id="{0368D31D-3535-44A4-8F58-73BE66614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4" name="Oval 1140">
                <a:extLst>
                  <a:ext uri="{FF2B5EF4-FFF2-40B4-BE49-F238E27FC236}">
                    <a16:creationId xmlns:a16="http://schemas.microsoft.com/office/drawing/2014/main" id="{502154D1-69E7-4B90-92A7-2A64136A2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5" name="Oval 1141">
                <a:extLst>
                  <a:ext uri="{FF2B5EF4-FFF2-40B4-BE49-F238E27FC236}">
                    <a16:creationId xmlns:a16="http://schemas.microsoft.com/office/drawing/2014/main" id="{E42FF744-78A6-401A-91B8-FD35AAAC9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6" name="Oval 1142">
                <a:extLst>
                  <a:ext uri="{FF2B5EF4-FFF2-40B4-BE49-F238E27FC236}">
                    <a16:creationId xmlns:a16="http://schemas.microsoft.com/office/drawing/2014/main" id="{39F53420-36C3-4AB9-9273-A517A4A6C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7" name="Rectangle 1143">
                <a:extLst>
                  <a:ext uri="{FF2B5EF4-FFF2-40B4-BE49-F238E27FC236}">
                    <a16:creationId xmlns:a16="http://schemas.microsoft.com/office/drawing/2014/main" id="{EC90C807-8E46-4627-A2E3-C16C15793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62" name="Group 1144">
              <a:extLst>
                <a:ext uri="{FF2B5EF4-FFF2-40B4-BE49-F238E27FC236}">
                  <a16:creationId xmlns:a16="http://schemas.microsoft.com/office/drawing/2014/main" id="{80EC5EAB-5513-4FBF-9C08-A4524190D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362" name="Freeform 1145">
                <a:extLst>
                  <a:ext uri="{FF2B5EF4-FFF2-40B4-BE49-F238E27FC236}">
                    <a16:creationId xmlns:a16="http://schemas.microsoft.com/office/drawing/2014/main" id="{8ED7945A-B767-4941-B8DE-B74331319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3" name="Rectangle 1146">
                <a:extLst>
                  <a:ext uri="{FF2B5EF4-FFF2-40B4-BE49-F238E27FC236}">
                    <a16:creationId xmlns:a16="http://schemas.microsoft.com/office/drawing/2014/main" id="{5EE32D09-225A-4D10-976C-3F6B72B07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64" name="Freeform 1147">
                <a:extLst>
                  <a:ext uri="{FF2B5EF4-FFF2-40B4-BE49-F238E27FC236}">
                    <a16:creationId xmlns:a16="http://schemas.microsoft.com/office/drawing/2014/main" id="{5C0AE021-A45F-4FDA-8AEB-EBF1FACFE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5" name="Freeform 1148">
                <a:extLst>
                  <a:ext uri="{FF2B5EF4-FFF2-40B4-BE49-F238E27FC236}">
                    <a16:creationId xmlns:a16="http://schemas.microsoft.com/office/drawing/2014/main" id="{B71648F1-67AA-4ABD-B70C-1938791F3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6" name="Rectangle 1149">
                <a:extLst>
                  <a:ext uri="{FF2B5EF4-FFF2-40B4-BE49-F238E27FC236}">
                    <a16:creationId xmlns:a16="http://schemas.microsoft.com/office/drawing/2014/main" id="{0037D74E-CBA5-498D-A730-7DFEAC83B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67" name="Group 1150">
                <a:extLst>
                  <a:ext uri="{FF2B5EF4-FFF2-40B4-BE49-F238E27FC236}">
                    <a16:creationId xmlns:a16="http://schemas.microsoft.com/office/drawing/2014/main" id="{4C29B4BF-595C-4BA1-B050-B64B1B6F8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92" name="AutoShape 1151">
                  <a:extLst>
                    <a:ext uri="{FF2B5EF4-FFF2-40B4-BE49-F238E27FC236}">
                      <a16:creationId xmlns:a16="http://schemas.microsoft.com/office/drawing/2014/main" id="{ED6FF05F-0DB4-4667-8302-1CF3E31E5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93" name="AutoShape 1152">
                  <a:extLst>
                    <a:ext uri="{FF2B5EF4-FFF2-40B4-BE49-F238E27FC236}">
                      <a16:creationId xmlns:a16="http://schemas.microsoft.com/office/drawing/2014/main" id="{FE170A56-90B5-42BB-AAC7-7F329BEBA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68" name="Rectangle 1153">
                <a:extLst>
                  <a:ext uri="{FF2B5EF4-FFF2-40B4-BE49-F238E27FC236}">
                    <a16:creationId xmlns:a16="http://schemas.microsoft.com/office/drawing/2014/main" id="{0A4E8584-3758-4CF4-A9A0-B4FA01E0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69" name="Group 1154">
                <a:extLst>
                  <a:ext uri="{FF2B5EF4-FFF2-40B4-BE49-F238E27FC236}">
                    <a16:creationId xmlns:a16="http://schemas.microsoft.com/office/drawing/2014/main" id="{6F10121B-FFB7-420C-A6A4-406F1DB57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390" name="AutoShape 1155">
                  <a:extLst>
                    <a:ext uri="{FF2B5EF4-FFF2-40B4-BE49-F238E27FC236}">
                      <a16:creationId xmlns:a16="http://schemas.microsoft.com/office/drawing/2014/main" id="{CB16BCFF-8587-495E-A1F3-9730906DC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91" name="AutoShape 1156">
                  <a:extLst>
                    <a:ext uri="{FF2B5EF4-FFF2-40B4-BE49-F238E27FC236}">
                      <a16:creationId xmlns:a16="http://schemas.microsoft.com/office/drawing/2014/main" id="{DE3F1629-30B7-4BFC-ABA4-956587564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0" name="Rectangle 1157">
                <a:extLst>
                  <a:ext uri="{FF2B5EF4-FFF2-40B4-BE49-F238E27FC236}">
                    <a16:creationId xmlns:a16="http://schemas.microsoft.com/office/drawing/2014/main" id="{98F3098B-9A15-42D0-A574-A4B469F05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1" name="Rectangle 1158">
                <a:extLst>
                  <a:ext uri="{FF2B5EF4-FFF2-40B4-BE49-F238E27FC236}">
                    <a16:creationId xmlns:a16="http://schemas.microsoft.com/office/drawing/2014/main" id="{DAA98B5E-A598-4B60-BB0A-5A9E2A386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72" name="Group 1159">
                <a:extLst>
                  <a:ext uri="{FF2B5EF4-FFF2-40B4-BE49-F238E27FC236}">
                    <a16:creationId xmlns:a16="http://schemas.microsoft.com/office/drawing/2014/main" id="{C8D9CFEA-3AA3-48E5-A548-29C2E7491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388" name="AutoShape 1160">
                  <a:extLst>
                    <a:ext uri="{FF2B5EF4-FFF2-40B4-BE49-F238E27FC236}">
                      <a16:creationId xmlns:a16="http://schemas.microsoft.com/office/drawing/2014/main" id="{0AAABB47-9E61-4EEC-8A27-D6F9FF9F7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89" name="AutoShape 1161">
                  <a:extLst>
                    <a:ext uri="{FF2B5EF4-FFF2-40B4-BE49-F238E27FC236}">
                      <a16:creationId xmlns:a16="http://schemas.microsoft.com/office/drawing/2014/main" id="{A192B1B4-B74B-452E-9325-51AC35CC3F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3" name="Freeform 1162">
                <a:extLst>
                  <a:ext uri="{FF2B5EF4-FFF2-40B4-BE49-F238E27FC236}">
                    <a16:creationId xmlns:a16="http://schemas.microsoft.com/office/drawing/2014/main" id="{B199CE26-7F79-4EF2-A5DC-AF82BDEBD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74" name="Group 1163">
                <a:extLst>
                  <a:ext uri="{FF2B5EF4-FFF2-40B4-BE49-F238E27FC236}">
                    <a16:creationId xmlns:a16="http://schemas.microsoft.com/office/drawing/2014/main" id="{A6AFD0F5-EA55-4CC7-8311-A447A32C54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386" name="AutoShape 1164">
                  <a:extLst>
                    <a:ext uri="{FF2B5EF4-FFF2-40B4-BE49-F238E27FC236}">
                      <a16:creationId xmlns:a16="http://schemas.microsoft.com/office/drawing/2014/main" id="{7BD2E0AF-406E-4093-8FF2-9AC66B10A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87" name="AutoShape 1165">
                  <a:extLst>
                    <a:ext uri="{FF2B5EF4-FFF2-40B4-BE49-F238E27FC236}">
                      <a16:creationId xmlns:a16="http://schemas.microsoft.com/office/drawing/2014/main" id="{6749E9BE-1C17-4366-8106-05B852AFC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5" name="Rectangle 1166">
                <a:extLst>
                  <a:ext uri="{FF2B5EF4-FFF2-40B4-BE49-F238E27FC236}">
                    <a16:creationId xmlns:a16="http://schemas.microsoft.com/office/drawing/2014/main" id="{F6C2F232-E6D8-40F2-A772-A23085ECC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6" name="Freeform 1167">
                <a:extLst>
                  <a:ext uri="{FF2B5EF4-FFF2-40B4-BE49-F238E27FC236}">
                    <a16:creationId xmlns:a16="http://schemas.microsoft.com/office/drawing/2014/main" id="{4DBBADE3-163A-4F7A-A7F0-8DB3390E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" name="Freeform 1168">
                <a:extLst>
                  <a:ext uri="{FF2B5EF4-FFF2-40B4-BE49-F238E27FC236}">
                    <a16:creationId xmlns:a16="http://schemas.microsoft.com/office/drawing/2014/main" id="{5134BFB9-744B-4166-B150-4855C24C7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" name="Oval 1169">
                <a:extLst>
                  <a:ext uri="{FF2B5EF4-FFF2-40B4-BE49-F238E27FC236}">
                    <a16:creationId xmlns:a16="http://schemas.microsoft.com/office/drawing/2014/main" id="{DE82AE77-5692-4400-B0BE-3F458362B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9" name="Freeform 1170">
                <a:extLst>
                  <a:ext uri="{FF2B5EF4-FFF2-40B4-BE49-F238E27FC236}">
                    <a16:creationId xmlns:a16="http://schemas.microsoft.com/office/drawing/2014/main" id="{3CB709E4-BF58-49C5-9EBC-8E1EEFF8B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" name="AutoShape 1171">
                <a:extLst>
                  <a:ext uri="{FF2B5EF4-FFF2-40B4-BE49-F238E27FC236}">
                    <a16:creationId xmlns:a16="http://schemas.microsoft.com/office/drawing/2014/main" id="{3FB15D88-3F74-4489-A5FA-4ADFD05E9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1" name="AutoShape 1172">
                <a:extLst>
                  <a:ext uri="{FF2B5EF4-FFF2-40B4-BE49-F238E27FC236}">
                    <a16:creationId xmlns:a16="http://schemas.microsoft.com/office/drawing/2014/main" id="{58441F81-5C44-45EC-9344-575A74808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2" name="Oval 1173">
                <a:extLst>
                  <a:ext uri="{FF2B5EF4-FFF2-40B4-BE49-F238E27FC236}">
                    <a16:creationId xmlns:a16="http://schemas.microsoft.com/office/drawing/2014/main" id="{EC18E848-249D-4FD3-A1D5-94337C4DD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3" name="Oval 1174">
                <a:extLst>
                  <a:ext uri="{FF2B5EF4-FFF2-40B4-BE49-F238E27FC236}">
                    <a16:creationId xmlns:a16="http://schemas.microsoft.com/office/drawing/2014/main" id="{4A92412B-D70B-417B-92FE-11AC27C9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4" name="Oval 1175">
                <a:extLst>
                  <a:ext uri="{FF2B5EF4-FFF2-40B4-BE49-F238E27FC236}">
                    <a16:creationId xmlns:a16="http://schemas.microsoft.com/office/drawing/2014/main" id="{F4A3A999-2B44-4799-8EC6-086CBE2E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5" name="Rectangle 1176">
                <a:extLst>
                  <a:ext uri="{FF2B5EF4-FFF2-40B4-BE49-F238E27FC236}">
                    <a16:creationId xmlns:a16="http://schemas.microsoft.com/office/drawing/2014/main" id="{063ABE9D-847D-4B16-8492-7330DBD2D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63" name="Group 1177">
              <a:extLst>
                <a:ext uri="{FF2B5EF4-FFF2-40B4-BE49-F238E27FC236}">
                  <a16:creationId xmlns:a16="http://schemas.microsoft.com/office/drawing/2014/main" id="{2EF8A2F5-767A-40BB-AF3B-A2280113A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339" name="Picture 1178" descr="antenna_stylized">
                <a:extLst>
                  <a:ext uri="{FF2B5EF4-FFF2-40B4-BE49-F238E27FC236}">
                    <a16:creationId xmlns:a16="http://schemas.microsoft.com/office/drawing/2014/main" id="{6D394990-B554-495E-91AB-A13DEB323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40" name="Picture 1179" descr="laptop_keyboard">
                <a:extLst>
                  <a:ext uri="{FF2B5EF4-FFF2-40B4-BE49-F238E27FC236}">
                    <a16:creationId xmlns:a16="http://schemas.microsoft.com/office/drawing/2014/main" id="{9FFBC625-3ED2-4DC4-80EC-8021425E6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1" name="Freeform 1180">
                <a:extLst>
                  <a:ext uri="{FF2B5EF4-FFF2-40B4-BE49-F238E27FC236}">
                    <a16:creationId xmlns:a16="http://schemas.microsoft.com/office/drawing/2014/main" id="{F3F8CBC1-4E3A-41FF-8EC4-1B6C9D153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342" name="Picture 1181" descr="screen">
                <a:extLst>
                  <a:ext uri="{FF2B5EF4-FFF2-40B4-BE49-F238E27FC236}">
                    <a16:creationId xmlns:a16="http://schemas.microsoft.com/office/drawing/2014/main" id="{F7678491-E2D7-4826-9644-DA99A411E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3" name="Freeform 1182">
                <a:extLst>
                  <a:ext uri="{FF2B5EF4-FFF2-40B4-BE49-F238E27FC236}">
                    <a16:creationId xmlns:a16="http://schemas.microsoft.com/office/drawing/2014/main" id="{6E40BFB3-AD0C-4469-A6D5-74F02C5C1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4" name="Freeform 1183">
                <a:extLst>
                  <a:ext uri="{FF2B5EF4-FFF2-40B4-BE49-F238E27FC236}">
                    <a16:creationId xmlns:a16="http://schemas.microsoft.com/office/drawing/2014/main" id="{0E907E2F-A805-4CC0-8C46-86F327C68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5" name="Freeform 1184">
                <a:extLst>
                  <a:ext uri="{FF2B5EF4-FFF2-40B4-BE49-F238E27FC236}">
                    <a16:creationId xmlns:a16="http://schemas.microsoft.com/office/drawing/2014/main" id="{226D1FB6-BBF0-4B24-84B8-6E7F7FCB5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6" name="Freeform 1185">
                <a:extLst>
                  <a:ext uri="{FF2B5EF4-FFF2-40B4-BE49-F238E27FC236}">
                    <a16:creationId xmlns:a16="http://schemas.microsoft.com/office/drawing/2014/main" id="{5D253747-098F-4AAF-8907-74E22D412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7" name="Freeform 1186">
                <a:extLst>
                  <a:ext uri="{FF2B5EF4-FFF2-40B4-BE49-F238E27FC236}">
                    <a16:creationId xmlns:a16="http://schemas.microsoft.com/office/drawing/2014/main" id="{18554427-A1E7-463D-908A-4C55C0909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8" name="Freeform 1187">
                <a:extLst>
                  <a:ext uri="{FF2B5EF4-FFF2-40B4-BE49-F238E27FC236}">
                    <a16:creationId xmlns:a16="http://schemas.microsoft.com/office/drawing/2014/main" id="{D48F2BFC-77B6-4FCC-9214-4ADDCED5F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49" name="Group 1188">
                <a:extLst>
                  <a:ext uri="{FF2B5EF4-FFF2-40B4-BE49-F238E27FC236}">
                    <a16:creationId xmlns:a16="http://schemas.microsoft.com/office/drawing/2014/main" id="{08C2B630-72DC-4191-84BD-A9B421A5C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56" name="Freeform 1189">
                  <a:extLst>
                    <a:ext uri="{FF2B5EF4-FFF2-40B4-BE49-F238E27FC236}">
                      <a16:creationId xmlns:a16="http://schemas.microsoft.com/office/drawing/2014/main" id="{44406E37-B7A2-4309-A448-72792A4A4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7" name="Freeform 1190">
                  <a:extLst>
                    <a:ext uri="{FF2B5EF4-FFF2-40B4-BE49-F238E27FC236}">
                      <a16:creationId xmlns:a16="http://schemas.microsoft.com/office/drawing/2014/main" id="{377B40CB-3258-4B05-A853-F0CDD5797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8" name="Freeform 1191">
                  <a:extLst>
                    <a:ext uri="{FF2B5EF4-FFF2-40B4-BE49-F238E27FC236}">
                      <a16:creationId xmlns:a16="http://schemas.microsoft.com/office/drawing/2014/main" id="{892B5EC2-5D39-49BF-A87E-D49536E5E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9" name="Freeform 1192">
                  <a:extLst>
                    <a:ext uri="{FF2B5EF4-FFF2-40B4-BE49-F238E27FC236}">
                      <a16:creationId xmlns:a16="http://schemas.microsoft.com/office/drawing/2014/main" id="{31BE5EF1-51BB-4B82-8E5B-61BE6B050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0" name="Freeform 1193">
                  <a:extLst>
                    <a:ext uri="{FF2B5EF4-FFF2-40B4-BE49-F238E27FC236}">
                      <a16:creationId xmlns:a16="http://schemas.microsoft.com/office/drawing/2014/main" id="{E3E0F44F-A9AE-441F-83A4-9019DC4E1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1" name="Freeform 1194">
                  <a:extLst>
                    <a:ext uri="{FF2B5EF4-FFF2-40B4-BE49-F238E27FC236}">
                      <a16:creationId xmlns:a16="http://schemas.microsoft.com/office/drawing/2014/main" id="{A997340F-3605-42A9-9627-E35AFF6E2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50" name="Freeform 1195">
                <a:extLst>
                  <a:ext uri="{FF2B5EF4-FFF2-40B4-BE49-F238E27FC236}">
                    <a16:creationId xmlns:a16="http://schemas.microsoft.com/office/drawing/2014/main" id="{B9D5F83F-2913-486A-9AE3-7C73A9D07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1" name="Freeform 1196">
                <a:extLst>
                  <a:ext uri="{FF2B5EF4-FFF2-40B4-BE49-F238E27FC236}">
                    <a16:creationId xmlns:a16="http://schemas.microsoft.com/office/drawing/2014/main" id="{155FF82D-8F5B-4762-BE4C-BFC5D0774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2" name="Freeform 1197">
                <a:extLst>
                  <a:ext uri="{FF2B5EF4-FFF2-40B4-BE49-F238E27FC236}">
                    <a16:creationId xmlns:a16="http://schemas.microsoft.com/office/drawing/2014/main" id="{724CD3B4-7F1A-4389-899E-863D0C99B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3" name="Freeform 1198">
                <a:extLst>
                  <a:ext uri="{FF2B5EF4-FFF2-40B4-BE49-F238E27FC236}">
                    <a16:creationId xmlns:a16="http://schemas.microsoft.com/office/drawing/2014/main" id="{5661B7C3-CF37-43CE-8AFE-3B27915FA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4" name="Freeform 1199">
                <a:extLst>
                  <a:ext uri="{FF2B5EF4-FFF2-40B4-BE49-F238E27FC236}">
                    <a16:creationId xmlns:a16="http://schemas.microsoft.com/office/drawing/2014/main" id="{C8A03673-ACD7-487E-85E0-4D3EB6533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5" name="Freeform 1200">
                <a:extLst>
                  <a:ext uri="{FF2B5EF4-FFF2-40B4-BE49-F238E27FC236}">
                    <a16:creationId xmlns:a16="http://schemas.microsoft.com/office/drawing/2014/main" id="{3896B5E6-6BC6-4122-8E88-4AF672DD420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4" name="Group 1201">
              <a:extLst>
                <a:ext uri="{FF2B5EF4-FFF2-40B4-BE49-F238E27FC236}">
                  <a16:creationId xmlns:a16="http://schemas.microsoft.com/office/drawing/2014/main" id="{7AD046E0-5377-4026-870A-1D14EEDE5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316" name="Picture 1202" descr="antenna_stylized">
                <a:extLst>
                  <a:ext uri="{FF2B5EF4-FFF2-40B4-BE49-F238E27FC236}">
                    <a16:creationId xmlns:a16="http://schemas.microsoft.com/office/drawing/2014/main" id="{59824AEB-05C9-46D3-8792-1C955A822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17" name="Picture 1203" descr="laptop_keyboard">
                <a:extLst>
                  <a:ext uri="{FF2B5EF4-FFF2-40B4-BE49-F238E27FC236}">
                    <a16:creationId xmlns:a16="http://schemas.microsoft.com/office/drawing/2014/main" id="{26085499-E516-40ED-83C2-8922E2195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18" name="Freeform 1204">
                <a:extLst>
                  <a:ext uri="{FF2B5EF4-FFF2-40B4-BE49-F238E27FC236}">
                    <a16:creationId xmlns:a16="http://schemas.microsoft.com/office/drawing/2014/main" id="{E5D121AA-7000-4163-B8F6-918B3727D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319" name="Picture 1205" descr="screen">
                <a:extLst>
                  <a:ext uri="{FF2B5EF4-FFF2-40B4-BE49-F238E27FC236}">
                    <a16:creationId xmlns:a16="http://schemas.microsoft.com/office/drawing/2014/main" id="{F684A944-C88D-4C26-BC37-5F1D828BA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20" name="Freeform 1206">
                <a:extLst>
                  <a:ext uri="{FF2B5EF4-FFF2-40B4-BE49-F238E27FC236}">
                    <a16:creationId xmlns:a16="http://schemas.microsoft.com/office/drawing/2014/main" id="{F1B11A72-3A59-4CA4-B8C1-A17376719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1" name="Freeform 1207">
                <a:extLst>
                  <a:ext uri="{FF2B5EF4-FFF2-40B4-BE49-F238E27FC236}">
                    <a16:creationId xmlns:a16="http://schemas.microsoft.com/office/drawing/2014/main" id="{A2502E3C-B94C-4B01-98CD-F30899B7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2" name="Freeform 1208">
                <a:extLst>
                  <a:ext uri="{FF2B5EF4-FFF2-40B4-BE49-F238E27FC236}">
                    <a16:creationId xmlns:a16="http://schemas.microsoft.com/office/drawing/2014/main" id="{47019F17-CFED-4B02-B400-8368FC026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3" name="Freeform 1209">
                <a:extLst>
                  <a:ext uri="{FF2B5EF4-FFF2-40B4-BE49-F238E27FC236}">
                    <a16:creationId xmlns:a16="http://schemas.microsoft.com/office/drawing/2014/main" id="{6A437A50-F40C-49CF-8228-DD223DF6E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4" name="Freeform 1210">
                <a:extLst>
                  <a:ext uri="{FF2B5EF4-FFF2-40B4-BE49-F238E27FC236}">
                    <a16:creationId xmlns:a16="http://schemas.microsoft.com/office/drawing/2014/main" id="{C2B37459-0162-470E-A9EE-661EDCAC9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5" name="Freeform 1211">
                <a:extLst>
                  <a:ext uri="{FF2B5EF4-FFF2-40B4-BE49-F238E27FC236}">
                    <a16:creationId xmlns:a16="http://schemas.microsoft.com/office/drawing/2014/main" id="{5319C08B-0721-4F7C-A64D-7078FADE8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26" name="Group 1212">
                <a:extLst>
                  <a:ext uri="{FF2B5EF4-FFF2-40B4-BE49-F238E27FC236}">
                    <a16:creationId xmlns:a16="http://schemas.microsoft.com/office/drawing/2014/main" id="{FAACC56C-0338-4DF8-A17D-EFA699AB9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33" name="Freeform 1213">
                  <a:extLst>
                    <a:ext uri="{FF2B5EF4-FFF2-40B4-BE49-F238E27FC236}">
                      <a16:creationId xmlns:a16="http://schemas.microsoft.com/office/drawing/2014/main" id="{4D32D3F6-C28A-4DE9-ADE5-12985B5FD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4" name="Freeform 1214">
                  <a:extLst>
                    <a:ext uri="{FF2B5EF4-FFF2-40B4-BE49-F238E27FC236}">
                      <a16:creationId xmlns:a16="http://schemas.microsoft.com/office/drawing/2014/main" id="{46F1E575-FAEB-4BEB-ACC9-A3C874915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5" name="Freeform 1215">
                  <a:extLst>
                    <a:ext uri="{FF2B5EF4-FFF2-40B4-BE49-F238E27FC236}">
                      <a16:creationId xmlns:a16="http://schemas.microsoft.com/office/drawing/2014/main" id="{21A6999E-4095-4DFB-BDB7-4FEE99DEC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6" name="Freeform 1216">
                  <a:extLst>
                    <a:ext uri="{FF2B5EF4-FFF2-40B4-BE49-F238E27FC236}">
                      <a16:creationId xmlns:a16="http://schemas.microsoft.com/office/drawing/2014/main" id="{F368B170-0CC6-4231-A79B-AE7BA188D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7" name="Freeform 1217">
                  <a:extLst>
                    <a:ext uri="{FF2B5EF4-FFF2-40B4-BE49-F238E27FC236}">
                      <a16:creationId xmlns:a16="http://schemas.microsoft.com/office/drawing/2014/main" id="{734EF507-1BEE-4935-A1FC-A7455248F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8" name="Freeform 1218">
                  <a:extLst>
                    <a:ext uri="{FF2B5EF4-FFF2-40B4-BE49-F238E27FC236}">
                      <a16:creationId xmlns:a16="http://schemas.microsoft.com/office/drawing/2014/main" id="{CAEDB19D-C2A3-4E1C-B2EB-2D7AD091D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27" name="Freeform 1219">
                <a:extLst>
                  <a:ext uri="{FF2B5EF4-FFF2-40B4-BE49-F238E27FC236}">
                    <a16:creationId xmlns:a16="http://schemas.microsoft.com/office/drawing/2014/main" id="{4DB171E8-7D75-47F5-9545-35760881A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8" name="Freeform 1220">
                <a:extLst>
                  <a:ext uri="{FF2B5EF4-FFF2-40B4-BE49-F238E27FC236}">
                    <a16:creationId xmlns:a16="http://schemas.microsoft.com/office/drawing/2014/main" id="{DFEB3F62-A82C-4913-908B-2EDC8563B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9" name="Freeform 1221">
                <a:extLst>
                  <a:ext uri="{FF2B5EF4-FFF2-40B4-BE49-F238E27FC236}">
                    <a16:creationId xmlns:a16="http://schemas.microsoft.com/office/drawing/2014/main" id="{A3364FAF-C70F-4546-A4CD-277216EBF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0" name="Freeform 1222">
                <a:extLst>
                  <a:ext uri="{FF2B5EF4-FFF2-40B4-BE49-F238E27FC236}">
                    <a16:creationId xmlns:a16="http://schemas.microsoft.com/office/drawing/2014/main" id="{035A90DD-0E62-4E1A-893A-BCEB07F4B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1" name="Freeform 1223">
                <a:extLst>
                  <a:ext uri="{FF2B5EF4-FFF2-40B4-BE49-F238E27FC236}">
                    <a16:creationId xmlns:a16="http://schemas.microsoft.com/office/drawing/2014/main" id="{F0C13FA5-7E9D-4F7A-9EB6-E2AE29191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2" name="Freeform 1224">
                <a:extLst>
                  <a:ext uri="{FF2B5EF4-FFF2-40B4-BE49-F238E27FC236}">
                    <a16:creationId xmlns:a16="http://schemas.microsoft.com/office/drawing/2014/main" id="{7844BD72-0837-47F7-901B-50CFD79859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5" name="Group 1225">
              <a:extLst>
                <a:ext uri="{FF2B5EF4-FFF2-40B4-BE49-F238E27FC236}">
                  <a16:creationId xmlns:a16="http://schemas.microsoft.com/office/drawing/2014/main" id="{65EA33BF-638D-48BC-AB7C-3E11E8282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293" name="Picture 1226" descr="antenna_stylized">
                <a:extLst>
                  <a:ext uri="{FF2B5EF4-FFF2-40B4-BE49-F238E27FC236}">
                    <a16:creationId xmlns:a16="http://schemas.microsoft.com/office/drawing/2014/main" id="{B418CD12-00E3-4C13-976C-64F3B7B959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94" name="Picture 1227" descr="laptop_keyboard">
                <a:extLst>
                  <a:ext uri="{FF2B5EF4-FFF2-40B4-BE49-F238E27FC236}">
                    <a16:creationId xmlns:a16="http://schemas.microsoft.com/office/drawing/2014/main" id="{F1518450-2D29-4383-A814-61BC9B6C4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5" name="Freeform 1228">
                <a:extLst>
                  <a:ext uri="{FF2B5EF4-FFF2-40B4-BE49-F238E27FC236}">
                    <a16:creationId xmlns:a16="http://schemas.microsoft.com/office/drawing/2014/main" id="{B5050453-6801-44D3-9D59-CF4FD40E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296" name="Picture 1229" descr="screen">
                <a:extLst>
                  <a:ext uri="{FF2B5EF4-FFF2-40B4-BE49-F238E27FC236}">
                    <a16:creationId xmlns:a16="http://schemas.microsoft.com/office/drawing/2014/main" id="{569C8D7A-4358-4786-8BD9-CFAE9BB85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7" name="Freeform 1230">
                <a:extLst>
                  <a:ext uri="{FF2B5EF4-FFF2-40B4-BE49-F238E27FC236}">
                    <a16:creationId xmlns:a16="http://schemas.microsoft.com/office/drawing/2014/main" id="{1792BA77-52A9-4505-8832-7DB1FBD25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8" name="Freeform 1231">
                <a:extLst>
                  <a:ext uri="{FF2B5EF4-FFF2-40B4-BE49-F238E27FC236}">
                    <a16:creationId xmlns:a16="http://schemas.microsoft.com/office/drawing/2014/main" id="{9A500577-B493-4AAC-8806-4074D7B7A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9" name="Freeform 1232">
                <a:extLst>
                  <a:ext uri="{FF2B5EF4-FFF2-40B4-BE49-F238E27FC236}">
                    <a16:creationId xmlns:a16="http://schemas.microsoft.com/office/drawing/2014/main" id="{4C3983B7-6816-4EF5-90A7-AC3AE3AC7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0" name="Freeform 1233">
                <a:extLst>
                  <a:ext uri="{FF2B5EF4-FFF2-40B4-BE49-F238E27FC236}">
                    <a16:creationId xmlns:a16="http://schemas.microsoft.com/office/drawing/2014/main" id="{A3868C0D-1EE9-4C51-AAC0-EB0B3820D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1" name="Freeform 1234">
                <a:extLst>
                  <a:ext uri="{FF2B5EF4-FFF2-40B4-BE49-F238E27FC236}">
                    <a16:creationId xmlns:a16="http://schemas.microsoft.com/office/drawing/2014/main" id="{B286D56B-8968-48DD-A8C3-B7E612CF7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2" name="Freeform 1235">
                <a:extLst>
                  <a:ext uri="{FF2B5EF4-FFF2-40B4-BE49-F238E27FC236}">
                    <a16:creationId xmlns:a16="http://schemas.microsoft.com/office/drawing/2014/main" id="{5103DC9A-7E71-4E2F-9448-A426457F2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03" name="Group 1236">
                <a:extLst>
                  <a:ext uri="{FF2B5EF4-FFF2-40B4-BE49-F238E27FC236}">
                    <a16:creationId xmlns:a16="http://schemas.microsoft.com/office/drawing/2014/main" id="{87DA149B-DAD6-46CA-8099-021A9F355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10" name="Freeform 1237">
                  <a:extLst>
                    <a:ext uri="{FF2B5EF4-FFF2-40B4-BE49-F238E27FC236}">
                      <a16:creationId xmlns:a16="http://schemas.microsoft.com/office/drawing/2014/main" id="{08AEF4B3-58B9-46E4-A91F-F65774AA3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1" name="Freeform 1238">
                  <a:extLst>
                    <a:ext uri="{FF2B5EF4-FFF2-40B4-BE49-F238E27FC236}">
                      <a16:creationId xmlns:a16="http://schemas.microsoft.com/office/drawing/2014/main" id="{308BC667-6DD2-48C4-B339-58262DD16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2" name="Freeform 1239">
                  <a:extLst>
                    <a:ext uri="{FF2B5EF4-FFF2-40B4-BE49-F238E27FC236}">
                      <a16:creationId xmlns:a16="http://schemas.microsoft.com/office/drawing/2014/main" id="{02F70344-36BE-4612-833C-314ACF626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3" name="Freeform 1240">
                  <a:extLst>
                    <a:ext uri="{FF2B5EF4-FFF2-40B4-BE49-F238E27FC236}">
                      <a16:creationId xmlns:a16="http://schemas.microsoft.com/office/drawing/2014/main" id="{FD6CC739-F395-4466-9E72-EC29591C4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4" name="Freeform 1241">
                  <a:extLst>
                    <a:ext uri="{FF2B5EF4-FFF2-40B4-BE49-F238E27FC236}">
                      <a16:creationId xmlns:a16="http://schemas.microsoft.com/office/drawing/2014/main" id="{DE7D195E-4075-44C8-BAF8-064F62E7B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5" name="Freeform 1242">
                  <a:extLst>
                    <a:ext uri="{FF2B5EF4-FFF2-40B4-BE49-F238E27FC236}">
                      <a16:creationId xmlns:a16="http://schemas.microsoft.com/office/drawing/2014/main" id="{0183F131-0415-4DF7-B8FD-A210AEE24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04" name="Freeform 1243">
                <a:extLst>
                  <a:ext uri="{FF2B5EF4-FFF2-40B4-BE49-F238E27FC236}">
                    <a16:creationId xmlns:a16="http://schemas.microsoft.com/office/drawing/2014/main" id="{09A1949E-4DCC-429F-9C1D-9D9C1DA92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5" name="Freeform 1244">
                <a:extLst>
                  <a:ext uri="{FF2B5EF4-FFF2-40B4-BE49-F238E27FC236}">
                    <a16:creationId xmlns:a16="http://schemas.microsoft.com/office/drawing/2014/main" id="{20678EC1-CBD6-4B5E-994F-EC52D23EB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6" name="Freeform 1245">
                <a:extLst>
                  <a:ext uri="{FF2B5EF4-FFF2-40B4-BE49-F238E27FC236}">
                    <a16:creationId xmlns:a16="http://schemas.microsoft.com/office/drawing/2014/main" id="{B38451FC-FA3D-47E0-9717-C0711A18F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7" name="Freeform 1246">
                <a:extLst>
                  <a:ext uri="{FF2B5EF4-FFF2-40B4-BE49-F238E27FC236}">
                    <a16:creationId xmlns:a16="http://schemas.microsoft.com/office/drawing/2014/main" id="{BE65B06A-5962-44AA-88F9-D4D194AC9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8" name="Freeform 1247">
                <a:extLst>
                  <a:ext uri="{FF2B5EF4-FFF2-40B4-BE49-F238E27FC236}">
                    <a16:creationId xmlns:a16="http://schemas.microsoft.com/office/drawing/2014/main" id="{A45A0D05-805D-48CE-BD94-3D1B811CC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9" name="Freeform 1248">
                <a:extLst>
                  <a:ext uri="{FF2B5EF4-FFF2-40B4-BE49-F238E27FC236}">
                    <a16:creationId xmlns:a16="http://schemas.microsoft.com/office/drawing/2014/main" id="{D16A4A37-0EDD-40DF-9197-F9BBC3E6933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6" name="Group 1249">
              <a:extLst>
                <a:ext uri="{FF2B5EF4-FFF2-40B4-BE49-F238E27FC236}">
                  <a16:creationId xmlns:a16="http://schemas.microsoft.com/office/drawing/2014/main" id="{BC5F3934-3EE2-4E0C-ACF8-F4D914AE98A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291" name="Picture 1250" descr="desktop_computer_stylized_medium">
                <a:extLst>
                  <a:ext uri="{FF2B5EF4-FFF2-40B4-BE49-F238E27FC236}">
                    <a16:creationId xmlns:a16="http://schemas.microsoft.com/office/drawing/2014/main" id="{D5729FE0-1C7C-4AF2-95B7-0B11BD5C4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2" name="Freeform 1251">
                <a:extLst>
                  <a:ext uri="{FF2B5EF4-FFF2-40B4-BE49-F238E27FC236}">
                    <a16:creationId xmlns:a16="http://schemas.microsoft.com/office/drawing/2014/main" id="{88937B54-0AB2-48FE-B5BF-D802DF0A5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67" name="Group 1252">
              <a:extLst>
                <a:ext uri="{FF2B5EF4-FFF2-40B4-BE49-F238E27FC236}">
                  <a16:creationId xmlns:a16="http://schemas.microsoft.com/office/drawing/2014/main" id="{C6EAB3CE-54C5-4DAE-A27E-E272278A4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268" name="Picture 1253" descr="antenna_stylized">
                <a:extLst>
                  <a:ext uri="{FF2B5EF4-FFF2-40B4-BE49-F238E27FC236}">
                    <a16:creationId xmlns:a16="http://schemas.microsoft.com/office/drawing/2014/main" id="{60517781-A561-4CB2-B75E-2C2A3DD29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69" name="Picture 1254" descr="laptop_keyboard">
                <a:extLst>
                  <a:ext uri="{FF2B5EF4-FFF2-40B4-BE49-F238E27FC236}">
                    <a16:creationId xmlns:a16="http://schemas.microsoft.com/office/drawing/2014/main" id="{6761B749-8F8B-4061-9EA1-86E7684A0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0" name="Freeform 1255">
                <a:extLst>
                  <a:ext uri="{FF2B5EF4-FFF2-40B4-BE49-F238E27FC236}">
                    <a16:creationId xmlns:a16="http://schemas.microsoft.com/office/drawing/2014/main" id="{094E2BCD-7793-42E2-B7DA-15FA2424F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271" name="Picture 1256" descr="screen">
                <a:extLst>
                  <a:ext uri="{FF2B5EF4-FFF2-40B4-BE49-F238E27FC236}">
                    <a16:creationId xmlns:a16="http://schemas.microsoft.com/office/drawing/2014/main" id="{80E87E20-740A-4906-BCA2-DF3F22467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2" name="Freeform 1257">
                <a:extLst>
                  <a:ext uri="{FF2B5EF4-FFF2-40B4-BE49-F238E27FC236}">
                    <a16:creationId xmlns:a16="http://schemas.microsoft.com/office/drawing/2014/main" id="{EE23E9C6-14E3-4B8E-9057-A31E6459C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" name="Freeform 1258">
                <a:extLst>
                  <a:ext uri="{FF2B5EF4-FFF2-40B4-BE49-F238E27FC236}">
                    <a16:creationId xmlns:a16="http://schemas.microsoft.com/office/drawing/2014/main" id="{64C087DA-408A-473F-BCAE-F6CCD422B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" name="Freeform 1259">
                <a:extLst>
                  <a:ext uri="{FF2B5EF4-FFF2-40B4-BE49-F238E27FC236}">
                    <a16:creationId xmlns:a16="http://schemas.microsoft.com/office/drawing/2014/main" id="{40FE28D7-3041-48CE-9186-64D505A8F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5" name="Freeform 1260">
                <a:extLst>
                  <a:ext uri="{FF2B5EF4-FFF2-40B4-BE49-F238E27FC236}">
                    <a16:creationId xmlns:a16="http://schemas.microsoft.com/office/drawing/2014/main" id="{A64823CB-FCF9-4757-B1DF-6E7F3109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" name="Freeform 1261">
                <a:extLst>
                  <a:ext uri="{FF2B5EF4-FFF2-40B4-BE49-F238E27FC236}">
                    <a16:creationId xmlns:a16="http://schemas.microsoft.com/office/drawing/2014/main" id="{09C39AD5-8011-46D0-A93C-93AEBC48F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" name="Freeform 1262">
                <a:extLst>
                  <a:ext uri="{FF2B5EF4-FFF2-40B4-BE49-F238E27FC236}">
                    <a16:creationId xmlns:a16="http://schemas.microsoft.com/office/drawing/2014/main" id="{2FE35805-BED6-47FF-BC6D-AE7E4792D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78" name="Group 1263">
                <a:extLst>
                  <a:ext uri="{FF2B5EF4-FFF2-40B4-BE49-F238E27FC236}">
                    <a16:creationId xmlns:a16="http://schemas.microsoft.com/office/drawing/2014/main" id="{AD6F428D-5D5D-465A-A7B3-F73755FF8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5" name="Freeform 1264">
                  <a:extLst>
                    <a:ext uri="{FF2B5EF4-FFF2-40B4-BE49-F238E27FC236}">
                      <a16:creationId xmlns:a16="http://schemas.microsoft.com/office/drawing/2014/main" id="{5D3BFE61-98EA-4528-A3FF-6FBF8B73A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6" name="Freeform 1265">
                  <a:extLst>
                    <a:ext uri="{FF2B5EF4-FFF2-40B4-BE49-F238E27FC236}">
                      <a16:creationId xmlns:a16="http://schemas.microsoft.com/office/drawing/2014/main" id="{B7574861-F897-4A52-9327-BE959263F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7" name="Freeform 1266">
                  <a:extLst>
                    <a:ext uri="{FF2B5EF4-FFF2-40B4-BE49-F238E27FC236}">
                      <a16:creationId xmlns:a16="http://schemas.microsoft.com/office/drawing/2014/main" id="{F0F1469A-212F-492E-A3A0-24B305CFC4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8" name="Freeform 1267">
                  <a:extLst>
                    <a:ext uri="{FF2B5EF4-FFF2-40B4-BE49-F238E27FC236}">
                      <a16:creationId xmlns:a16="http://schemas.microsoft.com/office/drawing/2014/main" id="{0F63916D-2A29-4358-A17F-69FCA1786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9" name="Freeform 1268">
                  <a:extLst>
                    <a:ext uri="{FF2B5EF4-FFF2-40B4-BE49-F238E27FC236}">
                      <a16:creationId xmlns:a16="http://schemas.microsoft.com/office/drawing/2014/main" id="{5DA12699-9708-45C7-A58E-558C270BE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90" name="Freeform 1269">
                  <a:extLst>
                    <a:ext uri="{FF2B5EF4-FFF2-40B4-BE49-F238E27FC236}">
                      <a16:creationId xmlns:a16="http://schemas.microsoft.com/office/drawing/2014/main" id="{EFD6DE0B-67E4-47B9-AB90-0F7863CF1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" name="Freeform 1270">
                <a:extLst>
                  <a:ext uri="{FF2B5EF4-FFF2-40B4-BE49-F238E27FC236}">
                    <a16:creationId xmlns:a16="http://schemas.microsoft.com/office/drawing/2014/main" id="{606FA2FA-DE89-4895-85B2-FEF8C6C0E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" name="Freeform 1271">
                <a:extLst>
                  <a:ext uri="{FF2B5EF4-FFF2-40B4-BE49-F238E27FC236}">
                    <a16:creationId xmlns:a16="http://schemas.microsoft.com/office/drawing/2014/main" id="{52FABEB1-42E9-4575-9A59-35B3286A7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" name="Freeform 1272">
                <a:extLst>
                  <a:ext uri="{FF2B5EF4-FFF2-40B4-BE49-F238E27FC236}">
                    <a16:creationId xmlns:a16="http://schemas.microsoft.com/office/drawing/2014/main" id="{05EA36C5-C4AD-47FE-8DAB-973811B15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" name="Freeform 1273">
                <a:extLst>
                  <a:ext uri="{FF2B5EF4-FFF2-40B4-BE49-F238E27FC236}">
                    <a16:creationId xmlns:a16="http://schemas.microsoft.com/office/drawing/2014/main" id="{4CF5D18A-5B14-4D13-A2F0-CD57EB834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" name="Freeform 1274">
                <a:extLst>
                  <a:ext uri="{FF2B5EF4-FFF2-40B4-BE49-F238E27FC236}">
                    <a16:creationId xmlns:a16="http://schemas.microsoft.com/office/drawing/2014/main" id="{AD235D6C-4C71-4888-BD67-6E1AC89E0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" name="Freeform 1275">
                <a:extLst>
                  <a:ext uri="{FF2B5EF4-FFF2-40B4-BE49-F238E27FC236}">
                    <a16:creationId xmlns:a16="http://schemas.microsoft.com/office/drawing/2014/main" id="{464CBA5A-4C7E-431F-8A7E-F252EC9FF0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173" name="Picture 864" descr="underline_base">
            <a:extLst>
              <a:ext uri="{FF2B5EF4-FFF2-40B4-BE49-F238E27FC236}">
                <a16:creationId xmlns:a16="http://schemas.microsoft.com/office/drawing/2014/main" id="{4DB8E85F-B9C4-4926-B6B0-8DFAE44DD543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>
            <a:extLst>
              <a:ext uri="{FF2B5EF4-FFF2-40B4-BE49-F238E27FC236}">
                <a16:creationId xmlns:a16="http://schemas.microsoft.com/office/drawing/2014/main" id="{96A7797B-9E0F-444C-9197-0A4DFD7A6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Ch3: Transport Layer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A0299C39-9C48-4BDA-9F9C-5C24C46A0C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 side: breaks app messages into </a:t>
            </a:r>
            <a:r>
              <a:rPr lang="en-US" i="1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>
                <a:ea typeface="ＭＳ Ｐゴシック" charset="0"/>
              </a:rPr>
              <a:t>, passes to  network layer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rcv 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310487A4-9784-4D97-A3ED-CAA5740363F7}"/>
              </a:ext>
            </a:extLst>
          </p:cNvPr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7192" name="Group 670">
              <a:extLst>
                <a:ext uri="{FF2B5EF4-FFF2-40B4-BE49-F238E27FC236}">
                  <a16:creationId xmlns:a16="http://schemas.microsoft.com/office/drawing/2014/main" id="{B2B85E0A-E5BE-4D4A-A07F-1E057AD13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94" name="Rectangle 671">
                <a:extLst>
                  <a:ext uri="{FF2B5EF4-FFF2-40B4-BE49-F238E27FC236}">
                    <a16:creationId xmlns:a16="http://schemas.microsoft.com/office/drawing/2014/main" id="{327B86B9-288C-4455-92A2-F0F173AF8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5" name="Rectangle 672">
                <a:extLst>
                  <a:ext uri="{FF2B5EF4-FFF2-40B4-BE49-F238E27FC236}">
                    <a16:creationId xmlns:a16="http://schemas.microsoft.com/office/drawing/2014/main" id="{72755E48-607E-4D3E-AC2C-0A142EFA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6" name="Rectangle 673">
                <a:extLst>
                  <a:ext uri="{FF2B5EF4-FFF2-40B4-BE49-F238E27FC236}">
                    <a16:creationId xmlns:a16="http://schemas.microsoft.com/office/drawing/2014/main" id="{A44E4AE3-D7CC-4359-BB59-788E42152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7" name="Text Box 674">
                <a:extLst>
                  <a:ext uri="{FF2B5EF4-FFF2-40B4-BE49-F238E27FC236}">
                    <a16:creationId xmlns:a16="http://schemas.microsoft.com/office/drawing/2014/main" id="{D9EA2D71-C05C-42C0-84D8-7109FC1C8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198" name="Line 675">
                <a:extLst>
                  <a:ext uri="{FF2B5EF4-FFF2-40B4-BE49-F238E27FC236}">
                    <a16:creationId xmlns:a16="http://schemas.microsoft.com/office/drawing/2014/main" id="{F78D6471-243F-4378-862E-4BAA8DEE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676">
                <a:extLst>
                  <a:ext uri="{FF2B5EF4-FFF2-40B4-BE49-F238E27FC236}">
                    <a16:creationId xmlns:a16="http://schemas.microsoft.com/office/drawing/2014/main" id="{D896B5BD-0B52-4E84-A7AE-D5AE95222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Line 677">
                <a:extLst>
                  <a:ext uri="{FF2B5EF4-FFF2-40B4-BE49-F238E27FC236}">
                    <a16:creationId xmlns:a16="http://schemas.microsoft.com/office/drawing/2014/main" id="{D8017302-8981-4B9F-A6BC-E09CFB42F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3" name="Freeform 678">
              <a:extLst>
                <a:ext uri="{FF2B5EF4-FFF2-40B4-BE49-F238E27FC236}">
                  <a16:creationId xmlns:a16="http://schemas.microsoft.com/office/drawing/2014/main" id="{A3CEA89A-C5B5-44CA-B881-6EA30BE8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DE2EECCE-49D4-48B8-896F-BF535E3DDF50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7188" name="Rectangle 295">
              <a:extLst>
                <a:ext uri="{FF2B5EF4-FFF2-40B4-BE49-F238E27FC236}">
                  <a16:creationId xmlns:a16="http://schemas.microsoft.com/office/drawing/2014/main" id="{CBA73B58-5ED1-4789-BD24-BE12086F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Text Box 293">
              <a:extLst>
                <a:ext uri="{FF2B5EF4-FFF2-40B4-BE49-F238E27FC236}">
                  <a16:creationId xmlns:a16="http://schemas.microsoft.com/office/drawing/2014/main" id="{1CB6CBF5-3C74-4F0F-B8A6-AB972FBF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190" name="Freeform 296">
              <a:extLst>
                <a:ext uri="{FF2B5EF4-FFF2-40B4-BE49-F238E27FC236}">
                  <a16:creationId xmlns:a16="http://schemas.microsoft.com/office/drawing/2014/main" id="{2B08C3E0-7580-43A0-98F2-EDBC3994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Freeform 297">
              <a:extLst>
                <a:ext uri="{FF2B5EF4-FFF2-40B4-BE49-F238E27FC236}">
                  <a16:creationId xmlns:a16="http://schemas.microsoft.com/office/drawing/2014/main" id="{543F374E-5EF7-45D6-8BD9-FB9FDAC37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>
            <a:extLst>
              <a:ext uri="{FF2B5EF4-FFF2-40B4-BE49-F238E27FC236}">
                <a16:creationId xmlns:a16="http://schemas.microsoft.com/office/drawing/2014/main" id="{EF85EF9F-5126-4C79-B788-AD5F18D6B89C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7179" name="Group 866">
              <a:extLst>
                <a:ext uri="{FF2B5EF4-FFF2-40B4-BE49-F238E27FC236}">
                  <a16:creationId xmlns:a16="http://schemas.microsoft.com/office/drawing/2014/main" id="{CD6C85D1-5753-4707-9E36-0B895939A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81" name="Rectangle 867">
                <a:extLst>
                  <a:ext uri="{FF2B5EF4-FFF2-40B4-BE49-F238E27FC236}">
                    <a16:creationId xmlns:a16="http://schemas.microsoft.com/office/drawing/2014/main" id="{B722386D-CAEC-4E57-9203-842E4BFCF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2" name="Rectangle 868">
                <a:extLst>
                  <a:ext uri="{FF2B5EF4-FFF2-40B4-BE49-F238E27FC236}">
                    <a16:creationId xmlns:a16="http://schemas.microsoft.com/office/drawing/2014/main" id="{C68859BD-10A2-4F7E-96C0-6F003FAA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3" name="Rectangle 869">
                <a:extLst>
                  <a:ext uri="{FF2B5EF4-FFF2-40B4-BE49-F238E27FC236}">
                    <a16:creationId xmlns:a16="http://schemas.microsoft.com/office/drawing/2014/main" id="{D8E8776B-B5FB-4C7F-9E76-1681062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4" name="Text Box 870">
                <a:extLst>
                  <a:ext uri="{FF2B5EF4-FFF2-40B4-BE49-F238E27FC236}">
                    <a16:creationId xmlns:a16="http://schemas.microsoft.com/office/drawing/2014/main" id="{34E03435-230C-4BCC-8791-6F71427BB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185" name="Line 871">
                <a:extLst>
                  <a:ext uri="{FF2B5EF4-FFF2-40B4-BE49-F238E27FC236}">
                    <a16:creationId xmlns:a16="http://schemas.microsoft.com/office/drawing/2014/main" id="{B858E3AD-B06C-49F5-853F-F3D96DD47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Line 872">
                <a:extLst>
                  <a:ext uri="{FF2B5EF4-FFF2-40B4-BE49-F238E27FC236}">
                    <a16:creationId xmlns:a16="http://schemas.microsoft.com/office/drawing/2014/main" id="{641CAFDD-E8B8-4802-B3AD-00CC44DB5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873">
                <a:extLst>
                  <a:ext uri="{FF2B5EF4-FFF2-40B4-BE49-F238E27FC236}">
                    <a16:creationId xmlns:a16="http://schemas.microsoft.com/office/drawing/2014/main" id="{599433BC-1417-4AA9-A92A-C0ADF601E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0" name="Freeform 874">
              <a:extLst>
                <a:ext uri="{FF2B5EF4-FFF2-40B4-BE49-F238E27FC236}">
                  <a16:creationId xmlns:a16="http://schemas.microsoft.com/office/drawing/2014/main" id="{4EC69F7A-5376-4255-A658-E3B0D5864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BFB2-D898-4B1D-91E5-0ADE2F70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E00E-88BC-4E94-BA10-C56DB65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C13FFE5A-92BD-45F2-BE5E-4494CE005C1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3AF73-3437-4B65-8C3B-9246B5A3994D}"/>
              </a:ext>
            </a:extLst>
          </p:cNvPr>
          <p:cNvSpPr txBox="1"/>
          <p:nvPr/>
        </p:nvSpPr>
        <p:spPr>
          <a:xfrm>
            <a:off x="3874168" y="5886785"/>
            <a:ext cx="274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Stop-and-wait link utilization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E21A3-F3CF-412E-AA24-4691D901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7" y="367328"/>
            <a:ext cx="7520361" cy="54095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587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76D5BFCE-53B2-4287-A322-6E8C8227F91E}" type="slidenum">
              <a:rPr lang="en-US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2450" y="828675"/>
                <a:ext cx="7772400" cy="46482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Utilization (</a:t>
                </a:r>
                <a:r>
                  <a:rPr lang="en-US" i="1" dirty="0">
                    <a:solidFill>
                      <a:srgbClr val="FF0000"/>
                    </a:solidFill>
                  </a:rPr>
                  <a:t>u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– fraction of time sender busy sending</a:t>
                </a:r>
              </a:p>
              <a:p>
                <a:r>
                  <a:rPr lang="en-US" dirty="0"/>
                  <a:t>Utilization for stop-and-wait: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1−</m:t>
                        </m:r>
                        <m:r>
                          <a:rPr lang="en-US" i="1"/>
                          <m:t>𝑝</m:t>
                        </m:r>
                      </m:num>
                      <m:den>
                        <m:r>
                          <a:rPr lang="en-US" i="1"/>
                          <m:t>1+2</m:t>
                        </m:r>
                        <m:r>
                          <a:rPr lang="en-US" i="1"/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p </a:t>
                </a:r>
                <a:r>
                  <a:rPr lang="en-US" dirty="0"/>
                  <a:t>is the error probability in a frame/segment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𝑎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𝑇𝑝𝑟𝑜𝑝</m:t>
                        </m:r>
                      </m:num>
                      <m:den>
                        <m:r>
                          <a:rPr lang="en-US" i="1"/>
                          <m:t>𝑇𝑡𝑟𝑎𝑛𝑠</m:t>
                        </m:r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𝑝𝑟𝑜𝑝𝑎𝑔𝑎𝑡𝑖𝑜𝑛𝐷𝑒𝑙𝑎𝑦</m:t>
                        </m:r>
                      </m:num>
                      <m:den>
                        <m:r>
                          <a:rPr lang="en-US" i="1"/>
                          <m:t>𝑡𝑟𝑎𝑛𝑠𝑚𝑖𝑠𝑠𝑖𝑜𝑛𝐷𝑒𝑙𝑎𝑦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𝑡𝑟𝑎𝑛𝑠𝑚𝑖𝑠𝑠𝑖𝑜𝑛𝐷𝑒𝑙𝑎𝑦</m:t>
                    </m:r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𝑇𝑡𝑟𝑎𝑛𝑠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𝐿</m:t>
                        </m:r>
                        <m:r>
                          <a:rPr lang="en-US" i="1"/>
                          <m:t> (</m:t>
                        </m:r>
                        <m:r>
                          <a:rPr lang="en-US" i="1"/>
                          <m:t>𝑏𝑖𝑡𝑠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𝑅</m:t>
                        </m:r>
                        <m:r>
                          <a:rPr lang="en-US" i="1"/>
                          <m:t> (</m:t>
                        </m:r>
                        <m:r>
                          <a:rPr lang="en-US" i="1"/>
                          <m:t>𝑏𝑝𝑠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𝑝𝑟𝑜𝑝𝑎𝑔𝑎𝑡𝑖𝑜𝑛𝐷𝑒𝑙𝑎𝑦</m:t>
                    </m:r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𝑇𝑝𝑟𝑜𝑝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𝐷𝑖𝑠𝑡𝑎𝑛𝑐𝑒</m:t>
                        </m:r>
                      </m:num>
                      <m:den>
                        <m:r>
                          <a:rPr lang="en-US" i="1"/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, S≈2</a:t>
                </a:r>
                <a:r>
                  <a:rPr lang="en-US" i="1" dirty="0"/>
                  <a:t>x</a:t>
                </a:r>
                <a:r>
                  <a:rPr lang="en-US" dirty="0"/>
                  <a:t>10</a:t>
                </a:r>
                <a:r>
                  <a:rPr lang="en-US" baseline="30000" dirty="0"/>
                  <a:t>8</a:t>
                </a:r>
                <a:r>
                  <a:rPr lang="en-US" i="1" dirty="0"/>
                  <a:t>m</a:t>
                </a:r>
                <a:r>
                  <a:rPr lang="en-US" dirty="0"/>
                  <a:t>/</a:t>
                </a:r>
                <a:r>
                  <a:rPr lang="en-US" i="1" dirty="0"/>
                  <a:t>s</a:t>
                </a:r>
                <a:r>
                  <a:rPr lang="en-US" dirty="0"/>
                  <a:t> (electromagnetic speed)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3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2450" y="828675"/>
                <a:ext cx="7772400" cy="4648200"/>
              </a:xfrm>
              <a:blipFill>
                <a:blip r:embed="rId3"/>
                <a:stretch>
                  <a:fillRect l="-1804" t="-3281" b="-1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2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49D294C9-576F-442F-8543-E2125E53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49D4492-09AE-4D1C-B06D-DE166D03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10C8BFA-DC64-428D-9093-44214E319A6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8132" name="Picture 32" descr="underline_base">
            <a:extLst>
              <a:ext uri="{FF2B5EF4-FFF2-40B4-BE49-F238E27FC236}">
                <a16:creationId xmlns:a16="http://schemas.microsoft.com/office/drawing/2014/main" id="{188176F6-2FFC-4BD3-96B4-BF04218DD1C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38F598A7-0806-4FC7-9BFC-3D7A07483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stop-and-wait operation</a:t>
            </a:r>
          </a:p>
        </p:txBody>
      </p:sp>
      <p:sp>
        <p:nvSpPr>
          <p:cNvPr id="48134" name="Line 3">
            <a:extLst>
              <a:ext uri="{FF2B5EF4-FFF2-40B4-BE49-F238E27FC236}">
                <a16:creationId xmlns:a16="http://schemas.microsoft.com/office/drawing/2014/main" id="{0CA0F965-CA3B-45DC-AB8B-59DCD8D4B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Text Box 4">
            <a:extLst>
              <a:ext uri="{FF2B5EF4-FFF2-40B4-BE49-F238E27FC236}">
                <a16:creationId xmlns:a16="http://schemas.microsoft.com/office/drawing/2014/main" id="{FAD80605-E400-4735-BCC9-600CDA07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48136" name="Line 5">
            <a:extLst>
              <a:ext uri="{FF2B5EF4-FFF2-40B4-BE49-F238E27FC236}">
                <a16:creationId xmlns:a16="http://schemas.microsoft.com/office/drawing/2014/main" id="{38EB2A34-9967-4979-A67E-22C77CA5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6">
            <a:extLst>
              <a:ext uri="{FF2B5EF4-FFF2-40B4-BE49-F238E27FC236}">
                <a16:creationId xmlns:a16="http://schemas.microsoft.com/office/drawing/2014/main" id="{2B454F51-AF4C-41FE-A3AA-BA875A0A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Text Box 7">
            <a:extLst>
              <a:ext uri="{FF2B5EF4-FFF2-40B4-BE49-F238E27FC236}">
                <a16:creationId xmlns:a16="http://schemas.microsoft.com/office/drawing/2014/main" id="{1937181B-D829-4334-8FDE-75465100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39" name="Text Box 8">
            <a:extLst>
              <a:ext uri="{FF2B5EF4-FFF2-40B4-BE49-F238E27FC236}">
                <a16:creationId xmlns:a16="http://schemas.microsoft.com/office/drawing/2014/main" id="{7A442C56-5CE7-481C-A3A7-401194F9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40" name="Line 9">
            <a:extLst>
              <a:ext uri="{FF2B5EF4-FFF2-40B4-BE49-F238E27FC236}">
                <a16:creationId xmlns:a16="http://schemas.microsoft.com/office/drawing/2014/main" id="{CAF06742-D8C5-4EEF-9D50-FF59066A3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0">
            <a:extLst>
              <a:ext uri="{FF2B5EF4-FFF2-40B4-BE49-F238E27FC236}">
                <a16:creationId xmlns:a16="http://schemas.microsoft.com/office/drawing/2014/main" id="{6B698C87-8836-4821-86A6-011A6E826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1">
            <a:extLst>
              <a:ext uri="{FF2B5EF4-FFF2-40B4-BE49-F238E27FC236}">
                <a16:creationId xmlns:a16="http://schemas.microsoft.com/office/drawing/2014/main" id="{CC4662C5-C87C-4920-BB01-3BB379803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Freeform 12">
            <a:extLst>
              <a:ext uri="{FF2B5EF4-FFF2-40B4-BE49-F238E27FC236}">
                <a16:creationId xmlns:a16="http://schemas.microsoft.com/office/drawing/2014/main" id="{142E5D59-593B-40BC-B072-D326F67B68E9}"/>
              </a:ext>
            </a:extLst>
          </p:cNvPr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3">
            <a:extLst>
              <a:ext uri="{FF2B5EF4-FFF2-40B4-BE49-F238E27FC236}">
                <a16:creationId xmlns:a16="http://schemas.microsoft.com/office/drawing/2014/main" id="{E40AFE77-9E3D-454E-AD0A-768248A53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4">
            <a:extLst>
              <a:ext uri="{FF2B5EF4-FFF2-40B4-BE49-F238E27FC236}">
                <a16:creationId xmlns:a16="http://schemas.microsoft.com/office/drawing/2014/main" id="{7F238B80-E052-48C8-AA11-39B4750A5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5">
            <a:extLst>
              <a:ext uri="{FF2B5EF4-FFF2-40B4-BE49-F238E27FC236}">
                <a16:creationId xmlns:a16="http://schemas.microsoft.com/office/drawing/2014/main" id="{5B00E3DB-F9E8-4075-930E-C9F67A4BF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Text Box 16">
            <a:extLst>
              <a:ext uri="{FF2B5EF4-FFF2-40B4-BE49-F238E27FC236}">
                <a16:creationId xmlns:a16="http://schemas.microsoft.com/office/drawing/2014/main" id="{5EE138C0-185C-4DA5-B6AA-2A51B1D4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48" name="Line 17">
            <a:extLst>
              <a:ext uri="{FF2B5EF4-FFF2-40B4-BE49-F238E27FC236}">
                <a16:creationId xmlns:a16="http://schemas.microsoft.com/office/drawing/2014/main" id="{D7DA57CD-9281-41DA-83C1-3F853D948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18">
            <a:extLst>
              <a:ext uri="{FF2B5EF4-FFF2-40B4-BE49-F238E27FC236}">
                <a16:creationId xmlns:a16="http://schemas.microsoft.com/office/drawing/2014/main" id="{65688128-0313-4B89-B21C-E454D4EF7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Text Box 19">
            <a:extLst>
              <a:ext uri="{FF2B5EF4-FFF2-40B4-BE49-F238E27FC236}">
                <a16:creationId xmlns:a16="http://schemas.microsoft.com/office/drawing/2014/main" id="{6DBD5725-3E57-43D2-BB58-4EE8D528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transmitted,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1" name="Line 20">
            <a:extLst>
              <a:ext uri="{FF2B5EF4-FFF2-40B4-BE49-F238E27FC236}">
                <a16:creationId xmlns:a16="http://schemas.microsoft.com/office/drawing/2014/main" id="{A727750C-F8E4-4832-817C-DA1754D8F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1">
            <a:extLst>
              <a:ext uri="{FF2B5EF4-FFF2-40B4-BE49-F238E27FC236}">
                <a16:creationId xmlns:a16="http://schemas.microsoft.com/office/drawing/2014/main" id="{C32E71DF-F80B-4D83-AC49-C1518226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53" name="Line 22">
            <a:extLst>
              <a:ext uri="{FF2B5EF4-FFF2-40B4-BE49-F238E27FC236}">
                <a16:creationId xmlns:a16="http://schemas.microsoft.com/office/drawing/2014/main" id="{2AFCF709-252B-4C25-8AE4-5FF9BAAA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Text Box 23">
            <a:extLst>
              <a:ext uri="{FF2B5EF4-FFF2-40B4-BE49-F238E27FC236}">
                <a16:creationId xmlns:a16="http://schemas.microsoft.com/office/drawing/2014/main" id="{BB53DBFB-FB9D-463A-9BD4-B089D14E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55" name="Text Box 24">
            <a:extLst>
              <a:ext uri="{FF2B5EF4-FFF2-40B4-BE49-F238E27FC236}">
                <a16:creationId xmlns:a16="http://schemas.microsoft.com/office/drawing/2014/main" id="{FD457AAB-61D7-4E98-B7C8-7316538C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6" name="Freeform 25">
            <a:extLst>
              <a:ext uri="{FF2B5EF4-FFF2-40B4-BE49-F238E27FC236}">
                <a16:creationId xmlns:a16="http://schemas.microsoft.com/office/drawing/2014/main" id="{1FB38A9B-99E2-4676-9F9C-6E4F0771A9DD}"/>
              </a:ext>
            </a:extLst>
          </p:cNvPr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6 w 1845"/>
              <a:gd name="T3" fmla="*/ 2147483646 h 592"/>
              <a:gd name="T4" fmla="*/ 2147483646 w 1845"/>
              <a:gd name="T5" fmla="*/ 2147483646 h 592"/>
              <a:gd name="T6" fmla="*/ 0 w 1845"/>
              <a:gd name="T7" fmla="*/ 2147483646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7" name="Group 26">
            <a:extLst>
              <a:ext uri="{FF2B5EF4-FFF2-40B4-BE49-F238E27FC236}">
                <a16:creationId xmlns:a16="http://schemas.microsoft.com/office/drawing/2014/main" id="{9A484D3B-9B1B-4B52-97C6-010301C3A9FD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8161" name="Line 27">
              <a:extLst>
                <a:ext uri="{FF2B5EF4-FFF2-40B4-BE49-F238E27FC236}">
                  <a16:creationId xmlns:a16="http://schemas.microsoft.com/office/drawing/2014/main" id="{E2D72C4E-513A-4CB2-9487-F54750A71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28">
              <a:extLst>
                <a:ext uri="{FF2B5EF4-FFF2-40B4-BE49-F238E27FC236}">
                  <a16:creationId xmlns:a16="http://schemas.microsoft.com/office/drawing/2014/main" id="{4C91B8E2-8926-483F-8476-A6A111E2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58" name="Line 29">
            <a:extLst>
              <a:ext uri="{FF2B5EF4-FFF2-40B4-BE49-F238E27FC236}">
                <a16:creationId xmlns:a16="http://schemas.microsoft.com/office/drawing/2014/main" id="{4E1C1A96-33CB-4D03-A95C-B2CE49E1B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0">
            <a:extLst>
              <a:ext uri="{FF2B5EF4-FFF2-40B4-BE49-F238E27FC236}">
                <a16:creationId xmlns:a16="http://schemas.microsoft.com/office/drawing/2014/main" id="{BED3866D-70C6-4CC4-839D-AC45167FA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160" name="Object 35">
            <a:extLst>
              <a:ext uri="{FF2B5EF4-FFF2-40B4-BE49-F238E27FC236}">
                <a16:creationId xmlns:a16="http://schemas.microsoft.com/office/drawing/2014/main" id="{A778B9F0-1BE5-4C69-9E9C-70340D7E0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>
            <a:extLst>
              <a:ext uri="{FF2B5EF4-FFF2-40B4-BE49-F238E27FC236}">
                <a16:creationId xmlns:a16="http://schemas.microsoft.com/office/drawing/2014/main" id="{66E85DEA-F711-4534-BA73-763A5A43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9155" name="Slide Number Placeholder 6">
            <a:extLst>
              <a:ext uri="{FF2B5EF4-FFF2-40B4-BE49-F238E27FC236}">
                <a16:creationId xmlns:a16="http://schemas.microsoft.com/office/drawing/2014/main" id="{639BCB23-824C-4269-B8D4-495BD93B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76C7CFED-8EF6-4F12-81C4-C8E14BC5804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9156" name="Picture 6" descr="underline_base">
            <a:extLst>
              <a:ext uri="{FF2B5EF4-FFF2-40B4-BE49-F238E27FC236}">
                <a16:creationId xmlns:a16="http://schemas.microsoft.com/office/drawing/2014/main" id="{3351A241-D4E5-4290-B335-4603959AE3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>
            <a:extLst>
              <a:ext uri="{FF2B5EF4-FFF2-40B4-BE49-F238E27FC236}">
                <a16:creationId xmlns:a16="http://schemas.microsoft.com/office/drawing/2014/main" id="{8C978E00-AF22-4144-A8E3-941313337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Pipelined (sliding window) protocols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5FA252AB-52FB-444C-AE90-E518895798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pipelining:</a:t>
            </a:r>
            <a:r>
              <a:rPr lang="en-US" altLang="en-US" dirty="0"/>
              <a:t> sender allows multiple, </a:t>
            </a:r>
            <a:r>
              <a:rPr lang="ja-JP" altLang="en-US" dirty="0"/>
              <a:t>“</a:t>
            </a:r>
            <a:r>
              <a:rPr lang="en-US" altLang="ja-JP" dirty="0"/>
              <a:t>in-flight</a:t>
            </a:r>
            <a:r>
              <a:rPr lang="ja-JP" altLang="en-US" dirty="0"/>
              <a:t>”</a:t>
            </a:r>
            <a:r>
              <a:rPr lang="en-US" altLang="ja-JP" dirty="0"/>
              <a:t>, yet-to-be-acknowledged pkts</a:t>
            </a:r>
          </a:p>
          <a:p>
            <a:pPr lvl="1"/>
            <a:r>
              <a:rPr lang="en-US" altLang="en-US" dirty="0"/>
              <a:t>range of sequence numbers must be increased</a:t>
            </a:r>
          </a:p>
          <a:p>
            <a:pPr lvl="1"/>
            <a:r>
              <a:rPr lang="en-US" altLang="en-US" dirty="0"/>
              <a:t>buffering at sender and/or receiver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2EBEACD5-3426-4B3B-AD65-060F283E02D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9160" name="Picture 5" descr="rdt_pipelined1">
            <a:extLst>
              <a:ext uri="{FF2B5EF4-FFF2-40B4-BE49-F238E27FC236}">
                <a16:creationId xmlns:a16="http://schemas.microsoft.com/office/drawing/2014/main" id="{901D2B1B-2D6F-4118-BFDE-EB5F4A12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1" name="Group 44">
            <a:extLst>
              <a:ext uri="{FF2B5EF4-FFF2-40B4-BE49-F238E27FC236}">
                <a16:creationId xmlns:a16="http://schemas.microsoft.com/office/drawing/2014/main" id="{76BE78B8-2F8F-4E20-A548-D791557B84B9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9234" name="Rectangle 43">
              <a:extLst>
                <a:ext uri="{FF2B5EF4-FFF2-40B4-BE49-F238E27FC236}">
                  <a16:creationId xmlns:a16="http://schemas.microsoft.com/office/drawing/2014/main" id="{53A64E1F-6802-4F04-BDAF-65719605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35" name="Group 36">
              <a:extLst>
                <a:ext uri="{FF2B5EF4-FFF2-40B4-BE49-F238E27FC236}">
                  <a16:creationId xmlns:a16="http://schemas.microsoft.com/office/drawing/2014/main" id="{D232944C-A6B8-4974-B394-8FA3C1D8361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6" name="Picture 37" descr="desktop_computer_stylized_medium">
                <a:extLst>
                  <a:ext uri="{FF2B5EF4-FFF2-40B4-BE49-F238E27FC236}">
                    <a16:creationId xmlns:a16="http://schemas.microsoft.com/office/drawing/2014/main" id="{F76CDB7B-4A35-4B9A-8E63-59D89D55C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7" name="Freeform 38">
                <a:extLst>
                  <a:ext uri="{FF2B5EF4-FFF2-40B4-BE49-F238E27FC236}">
                    <a16:creationId xmlns:a16="http://schemas.microsoft.com/office/drawing/2014/main" id="{1B3814C5-D61B-4D51-BB45-F31825190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9162" name="Freeform 48">
            <a:extLst>
              <a:ext uri="{FF2B5EF4-FFF2-40B4-BE49-F238E27FC236}">
                <a16:creationId xmlns:a16="http://schemas.microsoft.com/office/drawing/2014/main" id="{C2CB52E4-85C1-4978-BACF-8B3BD2B1BC8E}"/>
              </a:ext>
            </a:extLst>
          </p:cNvPr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6 w 117"/>
              <a:gd name="T1" fmla="*/ 2147483646 h 272"/>
              <a:gd name="T2" fmla="*/ 2147483646 w 117"/>
              <a:gd name="T3" fmla="*/ 2147483646 h 272"/>
              <a:gd name="T4" fmla="*/ 2147483646 w 117"/>
              <a:gd name="T5" fmla="*/ 2147483646 h 272"/>
              <a:gd name="T6" fmla="*/ 0 w 117"/>
              <a:gd name="T7" fmla="*/ 2147483646 h 272"/>
              <a:gd name="T8" fmla="*/ 2147483646 w 117"/>
              <a:gd name="T9" fmla="*/ 2147483646 h 272"/>
              <a:gd name="T10" fmla="*/ 2147483646 w 117"/>
              <a:gd name="T11" fmla="*/ 2147483646 h 272"/>
              <a:gd name="T12" fmla="*/ 2147483646 w 117"/>
              <a:gd name="T13" fmla="*/ 0 h 272"/>
              <a:gd name="T14" fmla="*/ 2147483646 w 117"/>
              <a:gd name="T15" fmla="*/ 2147483646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9163" name="Group 50">
            <a:extLst>
              <a:ext uri="{FF2B5EF4-FFF2-40B4-BE49-F238E27FC236}">
                <a16:creationId xmlns:a16="http://schemas.microsoft.com/office/drawing/2014/main" id="{F02F0395-2F1C-40AF-BCEF-9924B7604AD7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9230" name="Rectangle 51">
              <a:extLst>
                <a:ext uri="{FF2B5EF4-FFF2-40B4-BE49-F238E27FC236}">
                  <a16:creationId xmlns:a16="http://schemas.microsoft.com/office/drawing/2014/main" id="{09C687E1-5FE6-40DB-96A3-55A12845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31" name="Group 52">
              <a:extLst>
                <a:ext uri="{FF2B5EF4-FFF2-40B4-BE49-F238E27FC236}">
                  <a16:creationId xmlns:a16="http://schemas.microsoft.com/office/drawing/2014/main" id="{2A1BCFDE-9079-467D-890C-CBAF7F44B79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2" name="Picture 53" descr="desktop_computer_stylized_medium">
                <a:extLst>
                  <a:ext uri="{FF2B5EF4-FFF2-40B4-BE49-F238E27FC236}">
                    <a16:creationId xmlns:a16="http://schemas.microsoft.com/office/drawing/2014/main" id="{E30AC174-03DE-4CA4-B2AB-3E5E17CA80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3" name="Freeform 54">
                <a:extLst>
                  <a:ext uri="{FF2B5EF4-FFF2-40B4-BE49-F238E27FC236}">
                    <a16:creationId xmlns:a16="http://schemas.microsoft.com/office/drawing/2014/main" id="{32281AC0-593A-4C80-9991-23783F3D0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164" name="Group 55">
            <a:extLst>
              <a:ext uri="{FF2B5EF4-FFF2-40B4-BE49-F238E27FC236}">
                <a16:creationId xmlns:a16="http://schemas.microsoft.com/office/drawing/2014/main" id="{B18FBE1E-253F-42B1-80F0-8208139E3B9D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9198" name="Freeform 56">
              <a:extLst>
                <a:ext uri="{FF2B5EF4-FFF2-40B4-BE49-F238E27FC236}">
                  <a16:creationId xmlns:a16="http://schemas.microsoft.com/office/drawing/2014/main" id="{FAA50791-318E-4512-A86E-7A0BFB8A1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Rectangle 57">
              <a:extLst>
                <a:ext uri="{FF2B5EF4-FFF2-40B4-BE49-F238E27FC236}">
                  <a16:creationId xmlns:a16="http://schemas.microsoft.com/office/drawing/2014/main" id="{A5D4EC85-2B64-4FD5-8B45-F8012E74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00" name="Freeform 58">
              <a:extLst>
                <a:ext uri="{FF2B5EF4-FFF2-40B4-BE49-F238E27FC236}">
                  <a16:creationId xmlns:a16="http://schemas.microsoft.com/office/drawing/2014/main" id="{526A6613-35D7-40DF-B508-19224183A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59">
              <a:extLst>
                <a:ext uri="{FF2B5EF4-FFF2-40B4-BE49-F238E27FC236}">
                  <a16:creationId xmlns:a16="http://schemas.microsoft.com/office/drawing/2014/main" id="{679525F2-0814-4B1A-AD3D-085287B8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Rectangle 60">
              <a:extLst>
                <a:ext uri="{FF2B5EF4-FFF2-40B4-BE49-F238E27FC236}">
                  <a16:creationId xmlns:a16="http://schemas.microsoft.com/office/drawing/2014/main" id="{636A1F11-703A-48B5-8C29-D801E850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3" name="Group 61">
              <a:extLst>
                <a:ext uri="{FF2B5EF4-FFF2-40B4-BE49-F238E27FC236}">
                  <a16:creationId xmlns:a16="http://schemas.microsoft.com/office/drawing/2014/main" id="{987CD36F-9F53-4B84-BE31-DBE851B0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228" name="AutoShape 62">
                <a:extLst>
                  <a:ext uri="{FF2B5EF4-FFF2-40B4-BE49-F238E27FC236}">
                    <a16:creationId xmlns:a16="http://schemas.microsoft.com/office/drawing/2014/main" id="{13A07D1A-415E-480A-90BB-64487FEC5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9" name="AutoShape 63">
                <a:extLst>
                  <a:ext uri="{FF2B5EF4-FFF2-40B4-BE49-F238E27FC236}">
                    <a16:creationId xmlns:a16="http://schemas.microsoft.com/office/drawing/2014/main" id="{47D20D00-1651-4F5B-A72E-7C557B359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4" name="Rectangle 64">
              <a:extLst>
                <a:ext uri="{FF2B5EF4-FFF2-40B4-BE49-F238E27FC236}">
                  <a16:creationId xmlns:a16="http://schemas.microsoft.com/office/drawing/2014/main" id="{31B819D8-5853-4C04-96BA-3F64917E4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5" name="Group 65">
              <a:extLst>
                <a:ext uri="{FF2B5EF4-FFF2-40B4-BE49-F238E27FC236}">
                  <a16:creationId xmlns:a16="http://schemas.microsoft.com/office/drawing/2014/main" id="{CA77FAFA-2417-47B9-8B58-F4E640B7C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226" name="AutoShape 66">
                <a:extLst>
                  <a:ext uri="{FF2B5EF4-FFF2-40B4-BE49-F238E27FC236}">
                    <a16:creationId xmlns:a16="http://schemas.microsoft.com/office/drawing/2014/main" id="{F6A40465-820B-484E-B0D7-2F86A408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7" name="AutoShape 67">
                <a:extLst>
                  <a:ext uri="{FF2B5EF4-FFF2-40B4-BE49-F238E27FC236}">
                    <a16:creationId xmlns:a16="http://schemas.microsoft.com/office/drawing/2014/main" id="{7B3F17A5-759D-44F1-A7A8-3928C099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6" name="Rectangle 68">
              <a:extLst>
                <a:ext uri="{FF2B5EF4-FFF2-40B4-BE49-F238E27FC236}">
                  <a16:creationId xmlns:a16="http://schemas.microsoft.com/office/drawing/2014/main" id="{8D0B38B0-CCDF-4EAE-940E-46D7D0FF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07" name="Rectangle 69">
              <a:extLst>
                <a:ext uri="{FF2B5EF4-FFF2-40B4-BE49-F238E27FC236}">
                  <a16:creationId xmlns:a16="http://schemas.microsoft.com/office/drawing/2014/main" id="{A48F0F54-1AF5-438C-87CA-80C71928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8" name="Group 70">
              <a:extLst>
                <a:ext uri="{FF2B5EF4-FFF2-40B4-BE49-F238E27FC236}">
                  <a16:creationId xmlns:a16="http://schemas.microsoft.com/office/drawing/2014/main" id="{C7F3BF48-5FB6-460C-A56E-2B6BE9FD4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224" name="AutoShape 71">
                <a:extLst>
                  <a:ext uri="{FF2B5EF4-FFF2-40B4-BE49-F238E27FC236}">
                    <a16:creationId xmlns:a16="http://schemas.microsoft.com/office/drawing/2014/main" id="{D80B3897-A496-4E90-B477-EABB06FD7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5" name="AutoShape 72">
                <a:extLst>
                  <a:ext uri="{FF2B5EF4-FFF2-40B4-BE49-F238E27FC236}">
                    <a16:creationId xmlns:a16="http://schemas.microsoft.com/office/drawing/2014/main" id="{93E15518-DF31-4BFD-999A-08C77369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9" name="Freeform 73">
              <a:extLst>
                <a:ext uri="{FF2B5EF4-FFF2-40B4-BE49-F238E27FC236}">
                  <a16:creationId xmlns:a16="http://schemas.microsoft.com/office/drawing/2014/main" id="{3D279233-1302-4F93-8363-F004EA15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10" name="Group 74">
              <a:extLst>
                <a:ext uri="{FF2B5EF4-FFF2-40B4-BE49-F238E27FC236}">
                  <a16:creationId xmlns:a16="http://schemas.microsoft.com/office/drawing/2014/main" id="{001B52EF-5CB6-4D7B-B409-B91533A54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22" name="AutoShape 75">
                <a:extLst>
                  <a:ext uri="{FF2B5EF4-FFF2-40B4-BE49-F238E27FC236}">
                    <a16:creationId xmlns:a16="http://schemas.microsoft.com/office/drawing/2014/main" id="{EE8FD618-4EFF-4F1A-A12F-395BC26F7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3" name="AutoShape 76">
                <a:extLst>
                  <a:ext uri="{FF2B5EF4-FFF2-40B4-BE49-F238E27FC236}">
                    <a16:creationId xmlns:a16="http://schemas.microsoft.com/office/drawing/2014/main" id="{3287E3D8-74BF-4215-8859-8947AD070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11" name="Rectangle 77">
              <a:extLst>
                <a:ext uri="{FF2B5EF4-FFF2-40B4-BE49-F238E27FC236}">
                  <a16:creationId xmlns:a16="http://schemas.microsoft.com/office/drawing/2014/main" id="{F8125601-C38C-4B1D-9EA1-FB51389E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2" name="Freeform 78">
              <a:extLst>
                <a:ext uri="{FF2B5EF4-FFF2-40B4-BE49-F238E27FC236}">
                  <a16:creationId xmlns:a16="http://schemas.microsoft.com/office/drawing/2014/main" id="{5B82E0EC-1A15-4777-9FF2-36339279F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79">
              <a:extLst>
                <a:ext uri="{FF2B5EF4-FFF2-40B4-BE49-F238E27FC236}">
                  <a16:creationId xmlns:a16="http://schemas.microsoft.com/office/drawing/2014/main" id="{F64CEBAB-E01F-4E39-9486-F5007945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Oval 80">
              <a:extLst>
                <a:ext uri="{FF2B5EF4-FFF2-40B4-BE49-F238E27FC236}">
                  <a16:creationId xmlns:a16="http://schemas.microsoft.com/office/drawing/2014/main" id="{EE79E825-F335-4196-9C62-EC5881E1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5" name="Freeform 81">
              <a:extLst>
                <a:ext uri="{FF2B5EF4-FFF2-40B4-BE49-F238E27FC236}">
                  <a16:creationId xmlns:a16="http://schemas.microsoft.com/office/drawing/2014/main" id="{01A88430-D35B-4920-888D-FA446F89C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AutoShape 82">
              <a:extLst>
                <a:ext uri="{FF2B5EF4-FFF2-40B4-BE49-F238E27FC236}">
                  <a16:creationId xmlns:a16="http://schemas.microsoft.com/office/drawing/2014/main" id="{4F230C73-835E-460D-9F2E-774BFB128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7" name="AutoShape 83">
              <a:extLst>
                <a:ext uri="{FF2B5EF4-FFF2-40B4-BE49-F238E27FC236}">
                  <a16:creationId xmlns:a16="http://schemas.microsoft.com/office/drawing/2014/main" id="{4A4C9C79-6551-489C-B191-B20FE731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8" name="Oval 84">
              <a:extLst>
                <a:ext uri="{FF2B5EF4-FFF2-40B4-BE49-F238E27FC236}">
                  <a16:creationId xmlns:a16="http://schemas.microsoft.com/office/drawing/2014/main" id="{59D69D4E-F31B-4062-9CA8-C6FF6982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9" name="Oval 85">
              <a:extLst>
                <a:ext uri="{FF2B5EF4-FFF2-40B4-BE49-F238E27FC236}">
                  <a16:creationId xmlns:a16="http://schemas.microsoft.com/office/drawing/2014/main" id="{4F392949-A315-4FA9-8F98-67F77BE0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20" name="Oval 86">
              <a:extLst>
                <a:ext uri="{FF2B5EF4-FFF2-40B4-BE49-F238E27FC236}">
                  <a16:creationId xmlns:a16="http://schemas.microsoft.com/office/drawing/2014/main" id="{84D6CBD7-EE80-481D-A65B-BB038C79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21" name="Rectangle 87">
              <a:extLst>
                <a:ext uri="{FF2B5EF4-FFF2-40B4-BE49-F238E27FC236}">
                  <a16:creationId xmlns:a16="http://schemas.microsoft.com/office/drawing/2014/main" id="{898D28AD-A455-4018-B0DD-897DD86E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9165" name="Group 88">
            <a:extLst>
              <a:ext uri="{FF2B5EF4-FFF2-40B4-BE49-F238E27FC236}">
                <a16:creationId xmlns:a16="http://schemas.microsoft.com/office/drawing/2014/main" id="{3F790FE9-ECC4-4F69-B135-2B7DEFAD2715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9166" name="Freeform 89">
              <a:extLst>
                <a:ext uri="{FF2B5EF4-FFF2-40B4-BE49-F238E27FC236}">
                  <a16:creationId xmlns:a16="http://schemas.microsoft.com/office/drawing/2014/main" id="{D7889B6F-0514-4CE1-ACE6-E9724C9C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90">
              <a:extLst>
                <a:ext uri="{FF2B5EF4-FFF2-40B4-BE49-F238E27FC236}">
                  <a16:creationId xmlns:a16="http://schemas.microsoft.com/office/drawing/2014/main" id="{00160C8B-36FF-4190-8C05-D506C8252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8" name="Freeform 91">
              <a:extLst>
                <a:ext uri="{FF2B5EF4-FFF2-40B4-BE49-F238E27FC236}">
                  <a16:creationId xmlns:a16="http://schemas.microsoft.com/office/drawing/2014/main" id="{F9845CB8-FFD3-4104-B325-8AEA11A86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Freeform 92">
              <a:extLst>
                <a:ext uri="{FF2B5EF4-FFF2-40B4-BE49-F238E27FC236}">
                  <a16:creationId xmlns:a16="http://schemas.microsoft.com/office/drawing/2014/main" id="{59A73C4B-B66D-4453-A957-16F46224E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Rectangle 93">
              <a:extLst>
                <a:ext uri="{FF2B5EF4-FFF2-40B4-BE49-F238E27FC236}">
                  <a16:creationId xmlns:a16="http://schemas.microsoft.com/office/drawing/2014/main" id="{221A0256-A1EE-4CFD-BE33-2AB93ED0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1" name="Group 94">
              <a:extLst>
                <a:ext uri="{FF2B5EF4-FFF2-40B4-BE49-F238E27FC236}">
                  <a16:creationId xmlns:a16="http://schemas.microsoft.com/office/drawing/2014/main" id="{0A40E1F5-9022-434B-B132-B6A27DE4B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196" name="AutoShape 95">
                <a:extLst>
                  <a:ext uri="{FF2B5EF4-FFF2-40B4-BE49-F238E27FC236}">
                    <a16:creationId xmlns:a16="http://schemas.microsoft.com/office/drawing/2014/main" id="{2DA2C66F-EEC0-473D-B19C-1727C4AF4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7" name="AutoShape 96">
                <a:extLst>
                  <a:ext uri="{FF2B5EF4-FFF2-40B4-BE49-F238E27FC236}">
                    <a16:creationId xmlns:a16="http://schemas.microsoft.com/office/drawing/2014/main" id="{7CE3C928-3F05-463A-9762-F35159916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2" name="Rectangle 97">
              <a:extLst>
                <a:ext uri="{FF2B5EF4-FFF2-40B4-BE49-F238E27FC236}">
                  <a16:creationId xmlns:a16="http://schemas.microsoft.com/office/drawing/2014/main" id="{76E494CF-7309-47A4-8373-CDC73271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3" name="Group 98">
              <a:extLst>
                <a:ext uri="{FF2B5EF4-FFF2-40B4-BE49-F238E27FC236}">
                  <a16:creationId xmlns:a16="http://schemas.microsoft.com/office/drawing/2014/main" id="{5DED7BEC-DB5B-47D0-8C68-A4251DDB9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194" name="AutoShape 99">
                <a:extLst>
                  <a:ext uri="{FF2B5EF4-FFF2-40B4-BE49-F238E27FC236}">
                    <a16:creationId xmlns:a16="http://schemas.microsoft.com/office/drawing/2014/main" id="{D6AFEDDD-47B9-417F-8660-F9221ECD4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5" name="AutoShape 100">
                <a:extLst>
                  <a:ext uri="{FF2B5EF4-FFF2-40B4-BE49-F238E27FC236}">
                    <a16:creationId xmlns:a16="http://schemas.microsoft.com/office/drawing/2014/main" id="{FDC8A727-664C-46B5-9470-0877C8D6E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4" name="Rectangle 101">
              <a:extLst>
                <a:ext uri="{FF2B5EF4-FFF2-40B4-BE49-F238E27FC236}">
                  <a16:creationId xmlns:a16="http://schemas.microsoft.com/office/drawing/2014/main" id="{E296F5C7-5B34-40E5-A174-FBC4815C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75" name="Rectangle 102">
              <a:extLst>
                <a:ext uri="{FF2B5EF4-FFF2-40B4-BE49-F238E27FC236}">
                  <a16:creationId xmlns:a16="http://schemas.microsoft.com/office/drawing/2014/main" id="{15E96C2A-78A9-4AF0-8939-636B326AE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6" name="Group 103">
              <a:extLst>
                <a:ext uri="{FF2B5EF4-FFF2-40B4-BE49-F238E27FC236}">
                  <a16:creationId xmlns:a16="http://schemas.microsoft.com/office/drawing/2014/main" id="{FFF2EC34-23F9-4E1D-882B-B4E3D5E2E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192" name="AutoShape 104">
                <a:extLst>
                  <a:ext uri="{FF2B5EF4-FFF2-40B4-BE49-F238E27FC236}">
                    <a16:creationId xmlns:a16="http://schemas.microsoft.com/office/drawing/2014/main" id="{4BFF48D7-A366-4C17-9F9B-98E78A17B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3" name="AutoShape 105">
                <a:extLst>
                  <a:ext uri="{FF2B5EF4-FFF2-40B4-BE49-F238E27FC236}">
                    <a16:creationId xmlns:a16="http://schemas.microsoft.com/office/drawing/2014/main" id="{4FD734FF-9209-4DA5-B0C1-AF6E11744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7" name="Freeform 106">
              <a:extLst>
                <a:ext uri="{FF2B5EF4-FFF2-40B4-BE49-F238E27FC236}">
                  <a16:creationId xmlns:a16="http://schemas.microsoft.com/office/drawing/2014/main" id="{93F8C57A-A099-47AC-830A-B58F274E8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78" name="Group 107">
              <a:extLst>
                <a:ext uri="{FF2B5EF4-FFF2-40B4-BE49-F238E27FC236}">
                  <a16:creationId xmlns:a16="http://schemas.microsoft.com/office/drawing/2014/main" id="{7DF67AE5-E24B-4C4B-96F4-A7E2655E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190" name="AutoShape 108">
                <a:extLst>
                  <a:ext uri="{FF2B5EF4-FFF2-40B4-BE49-F238E27FC236}">
                    <a16:creationId xmlns:a16="http://schemas.microsoft.com/office/drawing/2014/main" id="{14A5028C-C451-45D3-A000-FFFB47DF8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1" name="AutoShape 109">
                <a:extLst>
                  <a:ext uri="{FF2B5EF4-FFF2-40B4-BE49-F238E27FC236}">
                    <a16:creationId xmlns:a16="http://schemas.microsoft.com/office/drawing/2014/main" id="{295A4F4A-891F-4582-917A-DF6E517BC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9" name="Rectangle 110">
              <a:extLst>
                <a:ext uri="{FF2B5EF4-FFF2-40B4-BE49-F238E27FC236}">
                  <a16:creationId xmlns:a16="http://schemas.microsoft.com/office/drawing/2014/main" id="{4FD6678D-C372-47AE-8092-ACEE5C56D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0" name="Freeform 111">
              <a:extLst>
                <a:ext uri="{FF2B5EF4-FFF2-40B4-BE49-F238E27FC236}">
                  <a16:creationId xmlns:a16="http://schemas.microsoft.com/office/drawing/2014/main" id="{80A10868-B7A4-4377-BC24-0F4F0E16B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2">
              <a:extLst>
                <a:ext uri="{FF2B5EF4-FFF2-40B4-BE49-F238E27FC236}">
                  <a16:creationId xmlns:a16="http://schemas.microsoft.com/office/drawing/2014/main" id="{B8D64F2B-AC22-44C9-8835-8EB295EAD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Oval 113">
              <a:extLst>
                <a:ext uri="{FF2B5EF4-FFF2-40B4-BE49-F238E27FC236}">
                  <a16:creationId xmlns:a16="http://schemas.microsoft.com/office/drawing/2014/main" id="{D63C2970-79EF-4898-B106-11CCAA2F5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3" name="Freeform 114">
              <a:extLst>
                <a:ext uri="{FF2B5EF4-FFF2-40B4-BE49-F238E27FC236}">
                  <a16:creationId xmlns:a16="http://schemas.microsoft.com/office/drawing/2014/main" id="{8F408849-4CF1-4969-80ED-932FB44E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AutoShape 115">
              <a:extLst>
                <a:ext uri="{FF2B5EF4-FFF2-40B4-BE49-F238E27FC236}">
                  <a16:creationId xmlns:a16="http://schemas.microsoft.com/office/drawing/2014/main" id="{708D0175-B8A1-4B03-A736-23E9DBCA1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5" name="AutoShape 116">
              <a:extLst>
                <a:ext uri="{FF2B5EF4-FFF2-40B4-BE49-F238E27FC236}">
                  <a16:creationId xmlns:a16="http://schemas.microsoft.com/office/drawing/2014/main" id="{8D91CD58-A5E6-4C96-948E-38CF5485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6" name="Oval 117">
              <a:extLst>
                <a:ext uri="{FF2B5EF4-FFF2-40B4-BE49-F238E27FC236}">
                  <a16:creationId xmlns:a16="http://schemas.microsoft.com/office/drawing/2014/main" id="{8FA5CC13-B757-4229-84B4-598342CC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7" name="Oval 118">
              <a:extLst>
                <a:ext uri="{FF2B5EF4-FFF2-40B4-BE49-F238E27FC236}">
                  <a16:creationId xmlns:a16="http://schemas.microsoft.com/office/drawing/2014/main" id="{BEDF9CCD-CD59-4246-B72B-9498EC319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88" name="Oval 119">
              <a:extLst>
                <a:ext uri="{FF2B5EF4-FFF2-40B4-BE49-F238E27FC236}">
                  <a16:creationId xmlns:a16="http://schemas.microsoft.com/office/drawing/2014/main" id="{8635BBC7-E23F-4BA0-B769-D4D1DC48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9" name="Rectangle 120">
              <a:extLst>
                <a:ext uri="{FF2B5EF4-FFF2-40B4-BE49-F238E27FC236}">
                  <a16:creationId xmlns:a16="http://schemas.microsoft.com/office/drawing/2014/main" id="{77D610AF-C20F-495D-A9C5-D41FAAB6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E15FC8F5-6EA3-4EB3-BE49-6DA5F5BF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CC017DA6-9038-49A3-A05D-629A8E8C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D07EE76F-6D4F-4631-AE00-E01509AE49B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0180" name="Picture 60" descr="underline_base">
            <a:extLst>
              <a:ext uri="{FF2B5EF4-FFF2-40B4-BE49-F238E27FC236}">
                <a16:creationId xmlns:a16="http://schemas.microsoft.com/office/drawing/2014/main" id="{637B77B7-4D61-4F5C-8D6F-E83DE2B0224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06113317-9710-491B-AC84-D7091795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50182" name="Line 3">
            <a:extLst>
              <a:ext uri="{FF2B5EF4-FFF2-40B4-BE49-F238E27FC236}">
                <a16:creationId xmlns:a16="http://schemas.microsoft.com/office/drawing/2014/main" id="{BACC80AC-FF7A-4C0D-9839-497196CD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Text Box 4">
            <a:extLst>
              <a:ext uri="{FF2B5EF4-FFF2-40B4-BE49-F238E27FC236}">
                <a16:creationId xmlns:a16="http://schemas.microsoft.com/office/drawing/2014/main" id="{8A409D0D-1EE0-4EAA-AAB1-915D3041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84" name="Line 5">
            <a:extLst>
              <a:ext uri="{FF2B5EF4-FFF2-40B4-BE49-F238E27FC236}">
                <a16:creationId xmlns:a16="http://schemas.microsoft.com/office/drawing/2014/main" id="{D960F15D-DBAC-48F0-BB60-4B970F9AF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6">
            <a:extLst>
              <a:ext uri="{FF2B5EF4-FFF2-40B4-BE49-F238E27FC236}">
                <a16:creationId xmlns:a16="http://schemas.microsoft.com/office/drawing/2014/main" id="{E775C761-7F97-4EAE-97B8-F3CA6AF22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7">
            <a:extLst>
              <a:ext uri="{FF2B5EF4-FFF2-40B4-BE49-F238E27FC236}">
                <a16:creationId xmlns:a16="http://schemas.microsoft.com/office/drawing/2014/main" id="{955D0013-BF52-4EA3-A415-BA1A6EAE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87" name="Text Box 8">
            <a:extLst>
              <a:ext uri="{FF2B5EF4-FFF2-40B4-BE49-F238E27FC236}">
                <a16:creationId xmlns:a16="http://schemas.microsoft.com/office/drawing/2014/main" id="{E46C79F2-EE83-4D54-AF77-A92C5AAC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88" name="Line 9">
            <a:extLst>
              <a:ext uri="{FF2B5EF4-FFF2-40B4-BE49-F238E27FC236}">
                <a16:creationId xmlns:a16="http://schemas.microsoft.com/office/drawing/2014/main" id="{74B98C68-44AE-44D5-9D82-6FAD3E0EB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0">
            <a:extLst>
              <a:ext uri="{FF2B5EF4-FFF2-40B4-BE49-F238E27FC236}">
                <a16:creationId xmlns:a16="http://schemas.microsoft.com/office/drawing/2014/main" id="{A789C091-BA1B-47B0-96E6-9323C9B1D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Freeform 11">
            <a:extLst>
              <a:ext uri="{FF2B5EF4-FFF2-40B4-BE49-F238E27FC236}">
                <a16:creationId xmlns:a16="http://schemas.microsoft.com/office/drawing/2014/main" id="{60A91111-1F22-4096-8755-A0ED9DAF5354}"/>
              </a:ext>
            </a:extLst>
          </p:cNvPr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2">
            <a:extLst>
              <a:ext uri="{FF2B5EF4-FFF2-40B4-BE49-F238E27FC236}">
                <a16:creationId xmlns:a16="http://schemas.microsoft.com/office/drawing/2014/main" id="{8C05C096-1333-4653-BB3A-F7B226DB6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3">
            <a:extLst>
              <a:ext uri="{FF2B5EF4-FFF2-40B4-BE49-F238E27FC236}">
                <a16:creationId xmlns:a16="http://schemas.microsoft.com/office/drawing/2014/main" id="{C359BBB0-AC6A-4C3F-B537-513A586B7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Text Box 14">
            <a:extLst>
              <a:ext uri="{FF2B5EF4-FFF2-40B4-BE49-F238E27FC236}">
                <a16:creationId xmlns:a16="http://schemas.microsoft.com/office/drawing/2014/main" id="{E6E2D466-70CA-454F-B0D2-9AA15860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RTT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94" name="Line 15">
            <a:extLst>
              <a:ext uri="{FF2B5EF4-FFF2-40B4-BE49-F238E27FC236}">
                <a16:creationId xmlns:a16="http://schemas.microsoft.com/office/drawing/2014/main" id="{F2941BE3-1124-4697-8807-47EA8009A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6">
            <a:extLst>
              <a:ext uri="{FF2B5EF4-FFF2-40B4-BE49-F238E27FC236}">
                <a16:creationId xmlns:a16="http://schemas.microsoft.com/office/drawing/2014/main" id="{615CC638-2040-46E9-9FA2-2FD9D9E481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17">
            <a:extLst>
              <a:ext uri="{FF2B5EF4-FFF2-40B4-BE49-F238E27FC236}">
                <a16:creationId xmlns:a16="http://schemas.microsoft.com/office/drawing/2014/main" id="{7F9523FA-0FAC-428B-90DE-5C9C6F8D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transmitted, t =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97" name="Line 18">
            <a:extLst>
              <a:ext uri="{FF2B5EF4-FFF2-40B4-BE49-F238E27FC236}">
                <a16:creationId xmlns:a16="http://schemas.microsoft.com/office/drawing/2014/main" id="{AB01BAE1-5855-4ACD-A207-AC671209B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19">
            <a:extLst>
              <a:ext uri="{FF2B5EF4-FFF2-40B4-BE49-F238E27FC236}">
                <a16:creationId xmlns:a16="http://schemas.microsoft.com/office/drawing/2014/main" id="{0C40AAB1-B55E-46E1-A424-3B14F6A8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199" name="Line 20">
            <a:extLst>
              <a:ext uri="{FF2B5EF4-FFF2-40B4-BE49-F238E27FC236}">
                <a16:creationId xmlns:a16="http://schemas.microsoft.com/office/drawing/2014/main" id="{90911039-CCD8-4433-A8CA-9AC7DC6E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Text Box 21">
            <a:extLst>
              <a:ext uri="{FF2B5EF4-FFF2-40B4-BE49-F238E27FC236}">
                <a16:creationId xmlns:a16="http://schemas.microsoft.com/office/drawing/2014/main" id="{C3BBA734-8046-4C73-9865-F0D4847C4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201" name="Text Box 22">
            <a:extLst>
              <a:ext uri="{FF2B5EF4-FFF2-40B4-BE49-F238E27FC236}">
                <a16:creationId xmlns:a16="http://schemas.microsoft.com/office/drawing/2014/main" id="{68EEBDF8-A654-458E-B7A4-686CB3E11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t = RTT +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50202" name="Group 23">
            <a:extLst>
              <a:ext uri="{FF2B5EF4-FFF2-40B4-BE49-F238E27FC236}">
                <a16:creationId xmlns:a16="http://schemas.microsoft.com/office/drawing/2014/main" id="{87E1A542-F99F-43C6-B974-EAABBB8F6B1C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50231" name="Line 24">
              <a:extLst>
                <a:ext uri="{FF2B5EF4-FFF2-40B4-BE49-F238E27FC236}">
                  <a16:creationId xmlns:a16="http://schemas.microsoft.com/office/drawing/2014/main" id="{9F6839F0-15A2-4502-96DD-4B409F38E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Freeform 25">
              <a:extLst>
                <a:ext uri="{FF2B5EF4-FFF2-40B4-BE49-F238E27FC236}">
                  <a16:creationId xmlns:a16="http://schemas.microsoft.com/office/drawing/2014/main" id="{9E44314B-C32D-465D-99B0-5821ECE89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33" name="Group 26">
              <a:extLst>
                <a:ext uri="{FF2B5EF4-FFF2-40B4-BE49-F238E27FC236}">
                  <a16:creationId xmlns:a16="http://schemas.microsoft.com/office/drawing/2014/main" id="{C8481BCD-A8AB-4EA3-BA59-C8A23D9A8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0236" name="Line 27">
                <a:extLst>
                  <a:ext uri="{FF2B5EF4-FFF2-40B4-BE49-F238E27FC236}">
                    <a16:creationId xmlns:a16="http://schemas.microsoft.com/office/drawing/2014/main" id="{3B6F8BBC-58A7-4EB5-93C2-93660922D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7" name="Line 28">
                <a:extLst>
                  <a:ext uri="{FF2B5EF4-FFF2-40B4-BE49-F238E27FC236}">
                    <a16:creationId xmlns:a16="http://schemas.microsoft.com/office/drawing/2014/main" id="{F62204C1-6548-4B7B-B4DC-9ADB7A8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29">
              <a:extLst>
                <a:ext uri="{FF2B5EF4-FFF2-40B4-BE49-F238E27FC236}">
                  <a16:creationId xmlns:a16="http://schemas.microsoft.com/office/drawing/2014/main" id="{A26A611A-2A22-444A-8637-78BE9917C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30">
              <a:extLst>
                <a:ext uri="{FF2B5EF4-FFF2-40B4-BE49-F238E27FC236}">
                  <a16:creationId xmlns:a16="http://schemas.microsoft.com/office/drawing/2014/main" id="{A8BAF830-21FF-467C-840B-A2E534BA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Freeform 31">
            <a:extLst>
              <a:ext uri="{FF2B5EF4-FFF2-40B4-BE49-F238E27FC236}">
                <a16:creationId xmlns:a16="http://schemas.microsoft.com/office/drawing/2014/main" id="{B9A876DC-A333-43E1-9FD6-43C17D4116AF}"/>
              </a:ext>
            </a:extLst>
          </p:cNvPr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Freeform 32">
            <a:extLst>
              <a:ext uri="{FF2B5EF4-FFF2-40B4-BE49-F238E27FC236}">
                <a16:creationId xmlns:a16="http://schemas.microsoft.com/office/drawing/2014/main" id="{B6EEF80B-BA3E-4FB0-BC9F-D3AE578F46BA}"/>
              </a:ext>
            </a:extLst>
          </p:cNvPr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Line 33">
            <a:extLst>
              <a:ext uri="{FF2B5EF4-FFF2-40B4-BE49-F238E27FC236}">
                <a16:creationId xmlns:a16="http://schemas.microsoft.com/office/drawing/2014/main" id="{2A0190A9-0500-497D-9A54-0FDC27D70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4">
            <a:extLst>
              <a:ext uri="{FF2B5EF4-FFF2-40B4-BE49-F238E27FC236}">
                <a16:creationId xmlns:a16="http://schemas.microsoft.com/office/drawing/2014/main" id="{50930719-0F05-42D9-B482-A9D16CFAA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07" name="Group 35">
            <a:extLst>
              <a:ext uri="{FF2B5EF4-FFF2-40B4-BE49-F238E27FC236}">
                <a16:creationId xmlns:a16="http://schemas.microsoft.com/office/drawing/2014/main" id="{D487AB95-D958-43C2-AF5F-40486A67D73E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50224" name="Line 36">
              <a:extLst>
                <a:ext uri="{FF2B5EF4-FFF2-40B4-BE49-F238E27FC236}">
                  <a16:creationId xmlns:a16="http://schemas.microsoft.com/office/drawing/2014/main" id="{F7A21BB3-F3BF-4FB1-A3C1-578AE8B5C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Freeform 37">
              <a:extLst>
                <a:ext uri="{FF2B5EF4-FFF2-40B4-BE49-F238E27FC236}">
                  <a16:creationId xmlns:a16="http://schemas.microsoft.com/office/drawing/2014/main" id="{B1A88A50-6983-44D7-94CF-82FEBA32C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26" name="Group 38">
              <a:extLst>
                <a:ext uri="{FF2B5EF4-FFF2-40B4-BE49-F238E27FC236}">
                  <a16:creationId xmlns:a16="http://schemas.microsoft.com/office/drawing/2014/main" id="{5C6B504F-43A3-4235-8982-05E7A7F41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0229" name="Line 39">
                <a:extLst>
                  <a:ext uri="{FF2B5EF4-FFF2-40B4-BE49-F238E27FC236}">
                    <a16:creationId xmlns:a16="http://schemas.microsoft.com/office/drawing/2014/main" id="{76A3D407-F25D-4EEE-9D28-FC87FBAA1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Line 40">
                <a:extLst>
                  <a:ext uri="{FF2B5EF4-FFF2-40B4-BE49-F238E27FC236}">
                    <a16:creationId xmlns:a16="http://schemas.microsoft.com/office/drawing/2014/main" id="{1501A29D-C2AA-403D-9210-CE9B428A2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27" name="Line 41">
              <a:extLst>
                <a:ext uri="{FF2B5EF4-FFF2-40B4-BE49-F238E27FC236}">
                  <a16:creationId xmlns:a16="http://schemas.microsoft.com/office/drawing/2014/main" id="{82B712A8-65E1-47B6-8C53-CDA3C2D66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Line 42">
              <a:extLst>
                <a:ext uri="{FF2B5EF4-FFF2-40B4-BE49-F238E27FC236}">
                  <a16:creationId xmlns:a16="http://schemas.microsoft.com/office/drawing/2014/main" id="{37F31241-0B0E-446A-991F-0708B0BD4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43">
            <a:extLst>
              <a:ext uri="{FF2B5EF4-FFF2-40B4-BE49-F238E27FC236}">
                <a16:creationId xmlns:a16="http://schemas.microsoft.com/office/drawing/2014/main" id="{855EF8F9-F8B2-4672-9D45-8F3699A069B0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0217" name="Line 44">
              <a:extLst>
                <a:ext uri="{FF2B5EF4-FFF2-40B4-BE49-F238E27FC236}">
                  <a16:creationId xmlns:a16="http://schemas.microsoft.com/office/drawing/2014/main" id="{E1793DDD-55E5-479E-A60E-17161A0D7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Freeform 45">
              <a:extLst>
                <a:ext uri="{FF2B5EF4-FFF2-40B4-BE49-F238E27FC236}">
                  <a16:creationId xmlns:a16="http://schemas.microsoft.com/office/drawing/2014/main" id="{BB12BA1C-F987-4D3A-9545-0E9ED1C94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19" name="Group 46">
              <a:extLst>
                <a:ext uri="{FF2B5EF4-FFF2-40B4-BE49-F238E27FC236}">
                  <a16:creationId xmlns:a16="http://schemas.microsoft.com/office/drawing/2014/main" id="{1334AE85-2D29-47A7-A3CF-2882F3C10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0222" name="Line 47">
                <a:extLst>
                  <a:ext uri="{FF2B5EF4-FFF2-40B4-BE49-F238E27FC236}">
                    <a16:creationId xmlns:a16="http://schemas.microsoft.com/office/drawing/2014/main" id="{B21FD41B-DC9F-472E-9DBF-2912C70E7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Line 48">
                <a:extLst>
                  <a:ext uri="{FF2B5EF4-FFF2-40B4-BE49-F238E27FC236}">
                    <a16:creationId xmlns:a16="http://schemas.microsoft.com/office/drawing/2014/main" id="{4218A958-5576-4DA5-99F8-6D681CDC1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20" name="Line 49">
              <a:extLst>
                <a:ext uri="{FF2B5EF4-FFF2-40B4-BE49-F238E27FC236}">
                  <a16:creationId xmlns:a16="http://schemas.microsoft.com/office/drawing/2014/main" id="{F41CF86A-6898-4CA9-923A-1FACD1A8A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50">
              <a:extLst>
                <a:ext uri="{FF2B5EF4-FFF2-40B4-BE49-F238E27FC236}">
                  <a16:creationId xmlns:a16="http://schemas.microsoft.com/office/drawing/2014/main" id="{D5AB2859-7BBE-42C1-BD6B-968287709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9" name="Line 51">
            <a:extLst>
              <a:ext uri="{FF2B5EF4-FFF2-40B4-BE49-F238E27FC236}">
                <a16:creationId xmlns:a16="http://schemas.microsoft.com/office/drawing/2014/main" id="{B2E793A6-C672-4F83-B7D8-3ACE77AE8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Text Box 52">
            <a:extLst>
              <a:ext uri="{FF2B5EF4-FFF2-40B4-BE49-F238E27FC236}">
                <a16:creationId xmlns:a16="http://schemas.microsoft.com/office/drawing/2014/main" id="{378B72A7-96F3-4D31-8EBC-FD0FB632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2</a:t>
            </a:r>
            <a:r>
              <a:rPr lang="en-US" altLang="en-US" sz="1600" baseline="30000">
                <a:latin typeface="Arial" panose="020B0604020202020204" pitchFamily="34" charset="0"/>
              </a:rPr>
              <a:t>nd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211" name="Line 53">
            <a:extLst>
              <a:ext uri="{FF2B5EF4-FFF2-40B4-BE49-F238E27FC236}">
                <a16:creationId xmlns:a16="http://schemas.microsoft.com/office/drawing/2014/main" id="{B516EA8C-9107-404C-B286-88D8DF03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54">
            <a:extLst>
              <a:ext uri="{FF2B5EF4-FFF2-40B4-BE49-F238E27FC236}">
                <a16:creationId xmlns:a16="http://schemas.microsoft.com/office/drawing/2014/main" id="{C8DD3E62-B4D3-4083-8A70-68AE68EF0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Text Box 55">
            <a:extLst>
              <a:ext uri="{FF2B5EF4-FFF2-40B4-BE49-F238E27FC236}">
                <a16:creationId xmlns:a16="http://schemas.microsoft.com/office/drawing/2014/main" id="{4A271AF7-6271-4E5B-ADA5-202AE57E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3</a:t>
            </a:r>
            <a:r>
              <a:rPr lang="en-US" altLang="en-US" sz="1600" baseline="30000">
                <a:latin typeface="Arial" panose="020B0604020202020204" pitchFamily="34" charset="0"/>
              </a:rPr>
              <a:t>rd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214" name="Text Box 57">
            <a:extLst>
              <a:ext uri="{FF2B5EF4-FFF2-40B4-BE49-F238E27FC236}">
                <a16:creationId xmlns:a16="http://schemas.microsoft.com/office/drawing/2014/main" id="{61DEE225-0659-47E7-AD98-4279AFD4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3-packet pipelining increases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 utilization by a factor of 3!</a:t>
            </a:r>
          </a:p>
        </p:txBody>
      </p:sp>
      <p:sp>
        <p:nvSpPr>
          <p:cNvPr id="50215" name="Line 58">
            <a:extLst>
              <a:ext uri="{FF2B5EF4-FFF2-40B4-BE49-F238E27FC236}">
                <a16:creationId xmlns:a16="http://schemas.microsoft.com/office/drawing/2014/main" id="{15B34FF8-4BEB-40B0-9752-7C994C715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216" name="Object 61">
            <a:extLst>
              <a:ext uri="{FF2B5EF4-FFF2-40B4-BE49-F238E27FC236}">
                <a16:creationId xmlns:a16="http://schemas.microsoft.com/office/drawing/2014/main" id="{DA2D7BEF-A331-4BF0-988E-85B50BC15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>
            <a:extLst>
              <a:ext uri="{FF2B5EF4-FFF2-40B4-BE49-F238E27FC236}">
                <a16:creationId xmlns:a16="http://schemas.microsoft.com/office/drawing/2014/main" id="{F8644FBF-697E-4885-BD28-78916921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2227" name="Slide Number Placeholder 6">
            <a:extLst>
              <a:ext uri="{FF2B5EF4-FFF2-40B4-BE49-F238E27FC236}">
                <a16:creationId xmlns:a16="http://schemas.microsoft.com/office/drawing/2014/main" id="{DCB7B946-CAF6-40A0-B488-227A5E7B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F109A5F-04AF-406F-B37D-807F2CEC676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7056920-74F0-40AA-9ABD-266A67CC7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0034CA0-5080-4880-ACF1-A3451A9922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altLang="en-US" sz="2400"/>
              <a:t>k-bit seq # in pkt header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window</a:t>
            </a:r>
            <a:r>
              <a:rPr lang="ja-JP" altLang="en-US" sz="2400"/>
              <a:t>”</a:t>
            </a:r>
            <a:r>
              <a:rPr lang="en-US" altLang="ja-JP" sz="2400"/>
              <a:t> of up to N, consecutive unack</a:t>
            </a:r>
            <a:r>
              <a:rPr lang="ja-JP" altLang="en-US" sz="2400"/>
              <a:t>’</a:t>
            </a:r>
            <a:r>
              <a:rPr lang="en-US" altLang="ja-JP" sz="2400"/>
              <a:t>ed pkts allowed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2230" name="Picture 4" descr="gbn_seqnum">
            <a:extLst>
              <a:ext uri="{FF2B5EF4-FFF2-40B4-BE49-F238E27FC236}">
                <a16:creationId xmlns:a16="http://schemas.microsoft.com/office/drawing/2014/main" id="{D6955442-6FB0-4767-B6A8-57FD24E6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5">
            <a:extLst>
              <a:ext uri="{FF2B5EF4-FFF2-40B4-BE49-F238E27FC236}">
                <a16:creationId xmlns:a16="http://schemas.microsoft.com/office/drawing/2014/main" id="{06D35811-DE52-4FE7-B694-9F236471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/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</a:rPr>
              <a:t>“</a:t>
            </a:r>
            <a:r>
              <a:rPr lang="en-US" altLang="ja-JP" sz="2400" i="1">
                <a:solidFill>
                  <a:srgbClr val="CC0000"/>
                </a:solidFill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</a:rPr>
              <a:t>”</a:t>
            </a:r>
            <a:endParaRPr lang="en-US" altLang="ja-JP" sz="2400" i="1">
              <a:solidFill>
                <a:srgbClr val="CC0000"/>
              </a:solidFill>
            </a:endParaRPr>
          </a:p>
          <a:p>
            <a:pPr lvl="1"/>
            <a:r>
              <a:rPr lang="en-US" altLang="en-US" sz="2400"/>
              <a:t>may receive duplicate ACKs (see receiver)</a:t>
            </a:r>
            <a:endParaRPr lang="en-US" altLang="en-US" sz="2000"/>
          </a:p>
          <a:p>
            <a:r>
              <a:rPr lang="en-US" altLang="en-US" sz="2400"/>
              <a:t>timer for oldest in-flight pkt</a:t>
            </a:r>
          </a:p>
          <a:p>
            <a:r>
              <a:rPr lang="en-US" altLang="en-US" sz="2400" i="1"/>
              <a:t>timeout(n):</a:t>
            </a:r>
            <a:r>
              <a:rPr lang="en-US" altLang="en-US" sz="2400"/>
              <a:t> retransmit packet n and all higher seq # pkts in window</a:t>
            </a:r>
            <a:endParaRPr lang="en-US" altLang="en-US" sz="2800"/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800"/>
          </a:p>
        </p:txBody>
      </p:sp>
      <p:sp>
        <p:nvSpPr>
          <p:cNvPr id="52232" name="Rectangle 6">
            <a:extLst>
              <a:ext uri="{FF2B5EF4-FFF2-40B4-BE49-F238E27FC236}">
                <a16:creationId xmlns:a16="http://schemas.microsoft.com/office/drawing/2014/main" id="{FC33296C-3B53-467A-AC3F-66D2A356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2233" name="Picture 9" descr="underline_base">
            <a:extLst>
              <a:ext uri="{FF2B5EF4-FFF2-40B4-BE49-F238E27FC236}">
                <a16:creationId xmlns:a16="http://schemas.microsoft.com/office/drawing/2014/main" id="{D30086AB-D686-499F-98DE-1A3FD4F8AF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D1C41CB1-ACDD-404A-A55C-32A9DE83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64BA8087-00FF-4E17-96F2-6B47F6D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D3586E2-60EF-44FB-82EC-4B4E60DFB64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216F88C-4D5F-4966-9AD4-D29D89749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C463B742-2510-489F-8FE8-2C3F52B2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BA46AA19-16A2-4A16-893A-E497D1C0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55303" name="Text Box 6">
            <a:extLst>
              <a:ext uri="{FF2B5EF4-FFF2-40B4-BE49-F238E27FC236}">
                <a16:creationId xmlns:a16="http://schemas.microsoft.com/office/drawing/2014/main" id="{BB4CD90E-C150-4516-8C25-4EDA95F2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55304" name="Line 14">
            <a:extLst>
              <a:ext uri="{FF2B5EF4-FFF2-40B4-BE49-F238E27FC236}">
                <a16:creationId xmlns:a16="http://schemas.microsoft.com/office/drawing/2014/main" id="{456CB847-2687-4475-9D5D-72FE68136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5" name="Text Box 15">
            <a:extLst>
              <a:ext uri="{FF2B5EF4-FFF2-40B4-BE49-F238E27FC236}">
                <a16:creationId xmlns:a16="http://schemas.microsoft.com/office/drawing/2014/main" id="{F9EDEC32-E235-4B98-B452-BC364932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pkt3,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06" name="Text Box 22">
            <a:extLst>
              <a:ext uri="{FF2B5EF4-FFF2-40B4-BE49-F238E27FC236}">
                <a16:creationId xmlns:a16="http://schemas.microsoft.com/office/drawing/2014/main" id="{4741590F-B51C-41E3-8C5A-DE105653D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55307" name="Picture 34" descr="alarm_clock_ringing">
            <a:extLst>
              <a:ext uri="{FF2B5EF4-FFF2-40B4-BE49-F238E27FC236}">
                <a16:creationId xmlns:a16="http://schemas.microsoft.com/office/drawing/2014/main" id="{916BB416-4014-4A8A-AC10-91AA2F07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Text Box 35">
            <a:extLst>
              <a:ext uri="{FF2B5EF4-FFF2-40B4-BE49-F238E27FC236}">
                <a16:creationId xmlns:a16="http://schemas.microsoft.com/office/drawing/2014/main" id="{161E33F6-B360-4482-9DB8-568F0FEA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55309" name="Text Box 36">
            <a:extLst>
              <a:ext uri="{FF2B5EF4-FFF2-40B4-BE49-F238E27FC236}">
                <a16:creationId xmlns:a16="http://schemas.microsoft.com/office/drawing/2014/main" id="{D77A0BF5-4E8D-45CA-A70E-07308A65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pkt4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pkt5</a:t>
            </a:r>
          </a:p>
        </p:txBody>
      </p:sp>
      <p:sp>
        <p:nvSpPr>
          <p:cNvPr id="55310" name="Line 7">
            <a:extLst>
              <a:ext uri="{FF2B5EF4-FFF2-40B4-BE49-F238E27FC236}">
                <a16:creationId xmlns:a16="http://schemas.microsoft.com/office/drawing/2014/main" id="{0F7F0625-1C9F-4736-9F93-9B930369C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1" name="Line 11">
            <a:extLst>
              <a:ext uri="{FF2B5EF4-FFF2-40B4-BE49-F238E27FC236}">
                <a16:creationId xmlns:a16="http://schemas.microsoft.com/office/drawing/2014/main" id="{6E701AAD-0BED-41B2-915A-59C13D9E3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2" name="Line 12">
            <a:extLst>
              <a:ext uri="{FF2B5EF4-FFF2-40B4-BE49-F238E27FC236}">
                <a16:creationId xmlns:a16="http://schemas.microsoft.com/office/drawing/2014/main" id="{521D9A2A-4E8C-4BBC-9E18-8F56529B8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3" name="Line 13">
            <a:extLst>
              <a:ext uri="{FF2B5EF4-FFF2-40B4-BE49-F238E27FC236}">
                <a16:creationId xmlns:a16="http://schemas.microsoft.com/office/drawing/2014/main" id="{3CB65091-933A-4E8F-9038-05DEDB80C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57FFAA8A-D1DC-4210-B420-93CFDC7EA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5" name="Text Box 19">
            <a:extLst>
              <a:ext uri="{FF2B5EF4-FFF2-40B4-BE49-F238E27FC236}">
                <a16:creationId xmlns:a16="http://schemas.microsoft.com/office/drawing/2014/main" id="{0CFD5968-D24F-4F2C-BB29-0C7080ED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9A263CAC-5268-4640-9409-1A2328A6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C6C0EC2B-17AF-49F8-B3AA-3FCD41436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8" name="Line 24">
            <a:extLst>
              <a:ext uri="{FF2B5EF4-FFF2-40B4-BE49-F238E27FC236}">
                <a16:creationId xmlns:a16="http://schemas.microsoft.com/office/drawing/2014/main" id="{6FB64C65-A4BC-46A5-A0C3-8AE051F41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9" name="Line 25">
            <a:extLst>
              <a:ext uri="{FF2B5EF4-FFF2-40B4-BE49-F238E27FC236}">
                <a16:creationId xmlns:a16="http://schemas.microsoft.com/office/drawing/2014/main" id="{61544AEA-1EB0-4CDE-80FC-7C518CCAB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0" name="Line 26">
            <a:extLst>
              <a:ext uri="{FF2B5EF4-FFF2-40B4-BE49-F238E27FC236}">
                <a16:creationId xmlns:a16="http://schemas.microsoft.com/office/drawing/2014/main" id="{8A93AB71-EDD3-4E74-A878-F6FAA3B50A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5321" name="Group 29">
            <a:extLst>
              <a:ext uri="{FF2B5EF4-FFF2-40B4-BE49-F238E27FC236}">
                <a16:creationId xmlns:a16="http://schemas.microsoft.com/office/drawing/2014/main" id="{E78AE426-525A-4A53-BA42-D9D41228E382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5367" name="Line 30">
              <a:extLst>
                <a:ext uri="{FF2B5EF4-FFF2-40B4-BE49-F238E27FC236}">
                  <a16:creationId xmlns:a16="http://schemas.microsoft.com/office/drawing/2014/main" id="{B534EF5D-881D-4EAF-8658-C9866E6CF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68" name="Line 31">
              <a:extLst>
                <a:ext uri="{FF2B5EF4-FFF2-40B4-BE49-F238E27FC236}">
                  <a16:creationId xmlns:a16="http://schemas.microsoft.com/office/drawing/2014/main" id="{30CCFCC2-F3DA-473E-8346-A10298A86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69" name="Line 32">
              <a:extLst>
                <a:ext uri="{FF2B5EF4-FFF2-40B4-BE49-F238E27FC236}">
                  <a16:creationId xmlns:a16="http://schemas.microsoft.com/office/drawing/2014/main" id="{120ACAE6-CE26-4FAD-B931-09E710B6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322" name="Line 37">
            <a:extLst>
              <a:ext uri="{FF2B5EF4-FFF2-40B4-BE49-F238E27FC236}">
                <a16:creationId xmlns:a16="http://schemas.microsoft.com/office/drawing/2014/main" id="{A10908B0-4900-4F7E-A190-2D55A47E4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3" name="Line 38">
            <a:extLst>
              <a:ext uri="{FF2B5EF4-FFF2-40B4-BE49-F238E27FC236}">
                <a16:creationId xmlns:a16="http://schemas.microsoft.com/office/drawing/2014/main" id="{A4B43655-F169-4AED-A98C-DC6A05183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4" name="Line 39">
            <a:extLst>
              <a:ext uri="{FF2B5EF4-FFF2-40B4-BE49-F238E27FC236}">
                <a16:creationId xmlns:a16="http://schemas.microsoft.com/office/drawing/2014/main" id="{8956E628-C651-41A3-BB8F-BFBBBBCC6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5" name="Line 40">
            <a:extLst>
              <a:ext uri="{FF2B5EF4-FFF2-40B4-BE49-F238E27FC236}">
                <a16:creationId xmlns:a16="http://schemas.microsoft.com/office/drawing/2014/main" id="{2B8CA7CE-732B-4F53-8479-6D17955F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6" name="Text Box 41">
            <a:extLst>
              <a:ext uri="{FF2B5EF4-FFF2-40B4-BE49-F238E27FC236}">
                <a16:creationId xmlns:a16="http://schemas.microsoft.com/office/drawing/2014/main" id="{6B2FF1CA-84DA-46C4-937E-D0FBBD036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27" name="Text Box 42">
            <a:extLst>
              <a:ext uri="{FF2B5EF4-FFF2-40B4-BE49-F238E27FC236}">
                <a16:creationId xmlns:a16="http://schemas.microsoft.com/office/drawing/2014/main" id="{8BDB02C5-E6D1-46B4-ACF2-D2DAC13B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28" name="Text Box 43">
            <a:extLst>
              <a:ext uri="{FF2B5EF4-FFF2-40B4-BE49-F238E27FC236}">
                <a16:creationId xmlns:a16="http://schemas.microsoft.com/office/drawing/2014/main" id="{E9545448-8D1F-4D7F-85E6-EC16B14D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pkt2, deliver, send ack2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pkt3, deliver, send ack3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pkt4, deliver, send ack4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pkt5, deliver, send ack5</a:t>
            </a:r>
          </a:p>
        </p:txBody>
      </p:sp>
      <p:sp>
        <p:nvSpPr>
          <p:cNvPr id="55329" name="Text Box 44">
            <a:extLst>
              <a:ext uri="{FF2B5EF4-FFF2-40B4-BE49-F238E27FC236}">
                <a16:creationId xmlns:a16="http://schemas.microsoft.com/office/drawing/2014/main" id="{9766EA25-F16C-42B0-858B-63E7087E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ignore duplicate ACK</a:t>
            </a:r>
          </a:p>
        </p:txBody>
      </p:sp>
      <p:grpSp>
        <p:nvGrpSpPr>
          <p:cNvPr id="55330" name="Group 65">
            <a:extLst>
              <a:ext uri="{FF2B5EF4-FFF2-40B4-BE49-F238E27FC236}">
                <a16:creationId xmlns:a16="http://schemas.microsoft.com/office/drawing/2014/main" id="{F1C4F534-1794-4F48-84E9-F6A5764EFF28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5365" name="Rectangle 60">
              <a:extLst>
                <a:ext uri="{FF2B5EF4-FFF2-40B4-BE49-F238E27FC236}">
                  <a16:creationId xmlns:a16="http://schemas.microsoft.com/office/drawing/2014/main" id="{CBC9A36E-65BA-48A9-A889-EC211709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6" name="Text Box 46">
              <a:extLst>
                <a:ext uri="{FF2B5EF4-FFF2-40B4-BE49-F238E27FC236}">
                  <a16:creationId xmlns:a16="http://schemas.microsoft.com/office/drawing/2014/main" id="{433E3D66-B2A0-4DA7-BBDD-1A6212F9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5331" name="Text Box 59">
            <a:extLst>
              <a:ext uri="{FF2B5EF4-FFF2-40B4-BE49-F238E27FC236}">
                <a16:creationId xmlns:a16="http://schemas.microsoft.com/office/drawing/2014/main" id="{5317587B-6C66-4648-A6A7-2BF33815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grpSp>
        <p:nvGrpSpPr>
          <p:cNvPr id="55332" name="Group 67">
            <a:extLst>
              <a:ext uri="{FF2B5EF4-FFF2-40B4-BE49-F238E27FC236}">
                <a16:creationId xmlns:a16="http://schemas.microsoft.com/office/drawing/2014/main" id="{9DB93CB1-DDC3-4948-AA1A-12F0BB34626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5363" name="Rectangle 68">
              <a:extLst>
                <a:ext uri="{FF2B5EF4-FFF2-40B4-BE49-F238E27FC236}">
                  <a16:creationId xmlns:a16="http://schemas.microsoft.com/office/drawing/2014/main" id="{ECAD6126-23D9-41D8-8642-49B7B1168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4" name="Text Box 69">
              <a:extLst>
                <a:ext uri="{FF2B5EF4-FFF2-40B4-BE49-F238E27FC236}">
                  <a16:creationId xmlns:a16="http://schemas.microsoft.com/office/drawing/2014/main" id="{81540665-B73F-4A8A-8E0A-C832714AA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5333" name="Group 70">
            <a:extLst>
              <a:ext uri="{FF2B5EF4-FFF2-40B4-BE49-F238E27FC236}">
                <a16:creationId xmlns:a16="http://schemas.microsoft.com/office/drawing/2014/main" id="{095709D3-CE06-4B36-A0E7-8FC7AA02B961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5361" name="Rectangle 71">
              <a:extLst>
                <a:ext uri="{FF2B5EF4-FFF2-40B4-BE49-F238E27FC236}">
                  <a16:creationId xmlns:a16="http://schemas.microsoft.com/office/drawing/2014/main" id="{901B3939-64C7-4204-8AB0-1AA5E2E9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2" name="Text Box 72">
              <a:extLst>
                <a:ext uri="{FF2B5EF4-FFF2-40B4-BE49-F238E27FC236}">
                  <a16:creationId xmlns:a16="http://schemas.microsoft.com/office/drawing/2014/main" id="{179B18EA-CBD8-489B-B1CE-12D0EABBE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5334" name="Group 73">
            <a:extLst>
              <a:ext uri="{FF2B5EF4-FFF2-40B4-BE49-F238E27FC236}">
                <a16:creationId xmlns:a16="http://schemas.microsoft.com/office/drawing/2014/main" id="{E1CA448C-45C2-411D-90F1-412F061EEA29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5359" name="Rectangle 74">
              <a:extLst>
                <a:ext uri="{FF2B5EF4-FFF2-40B4-BE49-F238E27FC236}">
                  <a16:creationId xmlns:a16="http://schemas.microsoft.com/office/drawing/2014/main" id="{72939E11-84AF-4BCA-9532-B285EE63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0" name="Text Box 75">
              <a:extLst>
                <a:ext uri="{FF2B5EF4-FFF2-40B4-BE49-F238E27FC236}">
                  <a16:creationId xmlns:a16="http://schemas.microsoft.com/office/drawing/2014/main" id="{10AC3362-F5FF-4D48-AB42-15EC70552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5335" name="Rectangle 79">
            <a:extLst>
              <a:ext uri="{FF2B5EF4-FFF2-40B4-BE49-F238E27FC236}">
                <a16:creationId xmlns:a16="http://schemas.microsoft.com/office/drawing/2014/main" id="{51E50AB5-452C-4145-8AB3-CCA099C7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36" name="Text Box 80">
            <a:extLst>
              <a:ext uri="{FF2B5EF4-FFF2-40B4-BE49-F238E27FC236}">
                <a16:creationId xmlns:a16="http://schemas.microsoft.com/office/drawing/2014/main" id="{BD9DE699-AF7F-4A21-9931-71B5482CA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5337" name="Group 84">
            <a:extLst>
              <a:ext uri="{FF2B5EF4-FFF2-40B4-BE49-F238E27FC236}">
                <a16:creationId xmlns:a16="http://schemas.microsoft.com/office/drawing/2014/main" id="{1E156F68-2354-4A67-8BDC-53E01E8087F3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5357" name="Rectangle 82">
              <a:extLst>
                <a:ext uri="{FF2B5EF4-FFF2-40B4-BE49-F238E27FC236}">
                  <a16:creationId xmlns:a16="http://schemas.microsoft.com/office/drawing/2014/main" id="{99A557BE-AC3E-4FBF-A593-AF7DDD7F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8" name="Text Box 83">
              <a:extLst>
                <a:ext uri="{FF2B5EF4-FFF2-40B4-BE49-F238E27FC236}">
                  <a16:creationId xmlns:a16="http://schemas.microsoft.com/office/drawing/2014/main" id="{C8330871-F6E5-43A5-B22B-2C2905B31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38" name="Group 85">
            <a:extLst>
              <a:ext uri="{FF2B5EF4-FFF2-40B4-BE49-F238E27FC236}">
                <a16:creationId xmlns:a16="http://schemas.microsoft.com/office/drawing/2014/main" id="{6767370C-9C3D-4198-B334-7F766516048A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5355" name="Rectangle 86">
              <a:extLst>
                <a:ext uri="{FF2B5EF4-FFF2-40B4-BE49-F238E27FC236}">
                  <a16:creationId xmlns:a16="http://schemas.microsoft.com/office/drawing/2014/main" id="{1559F384-B35E-47EE-8756-96CA726C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6" name="Text Box 87">
              <a:extLst>
                <a:ext uri="{FF2B5EF4-FFF2-40B4-BE49-F238E27FC236}">
                  <a16:creationId xmlns:a16="http://schemas.microsoft.com/office/drawing/2014/main" id="{7E332A2F-CEA9-4501-956E-5F8532449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39" name="Group 88">
            <a:extLst>
              <a:ext uri="{FF2B5EF4-FFF2-40B4-BE49-F238E27FC236}">
                <a16:creationId xmlns:a16="http://schemas.microsoft.com/office/drawing/2014/main" id="{3FBFD1FC-77A7-4135-BB23-D57D942D0737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5353" name="Rectangle 89">
              <a:extLst>
                <a:ext uri="{FF2B5EF4-FFF2-40B4-BE49-F238E27FC236}">
                  <a16:creationId xmlns:a16="http://schemas.microsoft.com/office/drawing/2014/main" id="{7A858520-B018-41BE-807E-3C03812AA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4" name="Text Box 90">
              <a:extLst>
                <a:ext uri="{FF2B5EF4-FFF2-40B4-BE49-F238E27FC236}">
                  <a16:creationId xmlns:a16="http://schemas.microsoft.com/office/drawing/2014/main" id="{F3F4E3C0-DE67-4E2E-A90F-A5E23329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40" name="Group 91">
            <a:extLst>
              <a:ext uri="{FF2B5EF4-FFF2-40B4-BE49-F238E27FC236}">
                <a16:creationId xmlns:a16="http://schemas.microsoft.com/office/drawing/2014/main" id="{1F18C38F-A55B-4545-96EA-89CA4B8F43E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5351" name="Rectangle 92">
              <a:extLst>
                <a:ext uri="{FF2B5EF4-FFF2-40B4-BE49-F238E27FC236}">
                  <a16:creationId xmlns:a16="http://schemas.microsoft.com/office/drawing/2014/main" id="{6C7892EC-090D-45CD-86C4-E567C778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2" name="Text Box 93">
              <a:extLst>
                <a:ext uri="{FF2B5EF4-FFF2-40B4-BE49-F238E27FC236}">
                  <a16:creationId xmlns:a16="http://schemas.microsoft.com/office/drawing/2014/main" id="{DC3C3B98-64F0-4BA7-B14D-46AC98F4D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41" name="Group 94">
            <a:extLst>
              <a:ext uri="{FF2B5EF4-FFF2-40B4-BE49-F238E27FC236}">
                <a16:creationId xmlns:a16="http://schemas.microsoft.com/office/drawing/2014/main" id="{AF3EEFE1-1606-4672-A69E-BEA63C193433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5349" name="Rectangle 95">
              <a:extLst>
                <a:ext uri="{FF2B5EF4-FFF2-40B4-BE49-F238E27FC236}">
                  <a16:creationId xmlns:a16="http://schemas.microsoft.com/office/drawing/2014/main" id="{2D33D1C1-46BF-4481-AA4D-0AB14135F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0" name="Text Box 96">
              <a:extLst>
                <a:ext uri="{FF2B5EF4-FFF2-40B4-BE49-F238E27FC236}">
                  <a16:creationId xmlns:a16="http://schemas.microsoft.com/office/drawing/2014/main" id="{23702392-0C0E-4FF2-B30A-6EE20D52E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pic>
        <p:nvPicPr>
          <p:cNvPr id="55342" name="Picture 97" descr="underline_base">
            <a:extLst>
              <a:ext uri="{FF2B5EF4-FFF2-40B4-BE49-F238E27FC236}">
                <a16:creationId xmlns:a16="http://schemas.microsoft.com/office/drawing/2014/main" id="{A6F2AC2D-F597-4F1E-A7EE-6C2D4E06D22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43" name="Line 98">
            <a:extLst>
              <a:ext uri="{FF2B5EF4-FFF2-40B4-BE49-F238E27FC236}">
                <a16:creationId xmlns:a16="http://schemas.microsoft.com/office/drawing/2014/main" id="{6E0B1F77-9791-4AEA-82EA-305D59168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4" name="Line 99">
            <a:extLst>
              <a:ext uri="{FF2B5EF4-FFF2-40B4-BE49-F238E27FC236}">
                <a16:creationId xmlns:a16="http://schemas.microsoft.com/office/drawing/2014/main" id="{79BAC18A-16FA-40D8-8B06-C2D77B8F99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5" name="Line 100">
            <a:extLst>
              <a:ext uri="{FF2B5EF4-FFF2-40B4-BE49-F238E27FC236}">
                <a16:creationId xmlns:a16="http://schemas.microsoft.com/office/drawing/2014/main" id="{05901B3E-9C8A-4DEC-B672-839A62C47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6" name="Line 101">
            <a:extLst>
              <a:ext uri="{FF2B5EF4-FFF2-40B4-BE49-F238E27FC236}">
                <a16:creationId xmlns:a16="http://schemas.microsoft.com/office/drawing/2014/main" id="{2E7B0F61-8BB2-4C08-AD24-A3BB88DEA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7" name="Line 102">
            <a:extLst>
              <a:ext uri="{FF2B5EF4-FFF2-40B4-BE49-F238E27FC236}">
                <a16:creationId xmlns:a16="http://schemas.microsoft.com/office/drawing/2014/main" id="{BE3947B2-B411-40D3-B438-233FE6D6E7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8" name="Line 103">
            <a:extLst>
              <a:ext uri="{FF2B5EF4-FFF2-40B4-BE49-F238E27FC236}">
                <a16:creationId xmlns:a16="http://schemas.microsoft.com/office/drawing/2014/main" id="{F06F5252-B6F2-4951-8F99-8BDCA1FD5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F2FE9BFF-F827-44E2-960E-01CFF780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D918CEF2-8CBE-4F65-B588-8E2F71CC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DF82F7D-689D-4949-91AD-9B119B3EE94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5E89EFA4-923B-40C0-B7F8-C07D91A3A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repeat: sender, receiver windows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49" name="Picture 3" descr="sr_seqnum">
            <a:extLst>
              <a:ext uri="{FF2B5EF4-FFF2-40B4-BE49-F238E27FC236}">
                <a16:creationId xmlns:a16="http://schemas.microsoft.com/office/drawing/2014/main" id="{6C50B68C-C2D4-4C4F-BDEC-6E41E11A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4">
            <a:extLst>
              <a:ext uri="{FF2B5EF4-FFF2-40B4-BE49-F238E27FC236}">
                <a16:creationId xmlns:a16="http://schemas.microsoft.com/office/drawing/2014/main" id="{30E4FEE2-C657-4655-A0B6-A1E1FD23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30DA137B-AD0F-4866-8F37-B6108EF5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7352" name="Picture 6" descr="underline_base">
            <a:extLst>
              <a:ext uri="{FF2B5EF4-FFF2-40B4-BE49-F238E27FC236}">
                <a16:creationId xmlns:a16="http://schemas.microsoft.com/office/drawing/2014/main" id="{B6943EF3-42CD-43E4-870C-3B7AB26A12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95220C96-A5E2-4A99-A725-94F5C7B5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0885454C-C64C-449B-816E-2DB199E0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965D7D2A-4F88-4B21-91BE-7B6DB615682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9396" name="Picture 94" descr="underline_base">
            <a:extLst>
              <a:ext uri="{FF2B5EF4-FFF2-40B4-BE49-F238E27FC236}">
                <a16:creationId xmlns:a16="http://schemas.microsoft.com/office/drawing/2014/main" id="{D3D17A2A-1DD3-4C27-9CC7-A4E99B481C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B5B52B4E-2842-4335-97FB-47DD05B97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21D7C0CA-14A6-4031-B610-87C874FD2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51F89F01-5A28-4459-A390-4474D1E7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59400" name="Text Box 6">
            <a:extLst>
              <a:ext uri="{FF2B5EF4-FFF2-40B4-BE49-F238E27FC236}">
                <a16:creationId xmlns:a16="http://schemas.microsoft.com/office/drawing/2014/main" id="{A6F042A3-6EE1-4A0A-8E16-B3BDE0A55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59401" name="Line 7">
            <a:extLst>
              <a:ext uri="{FF2B5EF4-FFF2-40B4-BE49-F238E27FC236}">
                <a16:creationId xmlns:a16="http://schemas.microsoft.com/office/drawing/2014/main" id="{B662E6E1-5B93-4E6A-8D60-EB67AA2A9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8">
            <a:extLst>
              <a:ext uri="{FF2B5EF4-FFF2-40B4-BE49-F238E27FC236}">
                <a16:creationId xmlns:a16="http://schemas.microsoft.com/office/drawing/2014/main" id="{D3C6654D-BC2B-4C07-A684-BD3092D0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pkt3,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ack3</a:t>
            </a:r>
          </a:p>
        </p:txBody>
      </p:sp>
      <p:sp>
        <p:nvSpPr>
          <p:cNvPr id="59403" name="Text Box 9">
            <a:extLst>
              <a:ext uri="{FF2B5EF4-FFF2-40B4-BE49-F238E27FC236}">
                <a16:creationId xmlns:a16="http://schemas.microsoft.com/office/drawing/2014/main" id="{F04E960D-BC81-4D4B-96F5-26999EE0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59404" name="Picture 10" descr="alarm_clock_ringing">
            <a:extLst>
              <a:ext uri="{FF2B5EF4-FFF2-40B4-BE49-F238E27FC236}">
                <a16:creationId xmlns:a16="http://schemas.microsoft.com/office/drawing/2014/main" id="{96C0FB95-A432-4076-B818-A6B3E493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5" name="Text Box 11">
            <a:extLst>
              <a:ext uri="{FF2B5EF4-FFF2-40B4-BE49-F238E27FC236}">
                <a16:creationId xmlns:a16="http://schemas.microsoft.com/office/drawing/2014/main" id="{F9D0BC0D-BF69-4C03-86FE-6A6CC754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59406" name="Text Box 12">
            <a:extLst>
              <a:ext uri="{FF2B5EF4-FFF2-40B4-BE49-F238E27FC236}">
                <a16:creationId xmlns:a16="http://schemas.microsoft.com/office/drawing/2014/main" id="{52D6074F-A844-467C-AFD9-D976667C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</p:txBody>
      </p:sp>
      <p:sp>
        <p:nvSpPr>
          <p:cNvPr id="59407" name="Line 14">
            <a:extLst>
              <a:ext uri="{FF2B5EF4-FFF2-40B4-BE49-F238E27FC236}">
                <a16:creationId xmlns:a16="http://schemas.microsoft.com/office/drawing/2014/main" id="{371EBC0C-1D3A-4B52-8C55-14581FA19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8" name="Line 15">
            <a:extLst>
              <a:ext uri="{FF2B5EF4-FFF2-40B4-BE49-F238E27FC236}">
                <a16:creationId xmlns:a16="http://schemas.microsoft.com/office/drawing/2014/main" id="{EEFB11FA-BC00-4306-827C-7CB26F991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9" name="Line 16">
            <a:extLst>
              <a:ext uri="{FF2B5EF4-FFF2-40B4-BE49-F238E27FC236}">
                <a16:creationId xmlns:a16="http://schemas.microsoft.com/office/drawing/2014/main" id="{FA94C73B-5FC0-425A-8EF2-DAF6C6BC2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0" name="Line 17">
            <a:extLst>
              <a:ext uri="{FF2B5EF4-FFF2-40B4-BE49-F238E27FC236}">
                <a16:creationId xmlns:a16="http://schemas.microsoft.com/office/drawing/2014/main" id="{10B73C1A-76D3-4DD6-B627-FB28C6E17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1" name="Line 18">
            <a:extLst>
              <a:ext uri="{FF2B5EF4-FFF2-40B4-BE49-F238E27FC236}">
                <a16:creationId xmlns:a16="http://schemas.microsoft.com/office/drawing/2014/main" id="{520A97C2-A762-4418-96D7-566DD5B50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Text Box 19">
            <a:extLst>
              <a:ext uri="{FF2B5EF4-FFF2-40B4-BE49-F238E27FC236}">
                <a16:creationId xmlns:a16="http://schemas.microsoft.com/office/drawing/2014/main" id="{02C13847-5F3E-4E2D-A522-24B7330A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9413" name="Text Box 20">
            <a:extLst>
              <a:ext uri="{FF2B5EF4-FFF2-40B4-BE49-F238E27FC236}">
                <a16:creationId xmlns:a16="http://schemas.microsoft.com/office/drawing/2014/main" id="{3388E135-467A-4B98-BCDC-F2155490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59414" name="Line 21">
            <a:extLst>
              <a:ext uri="{FF2B5EF4-FFF2-40B4-BE49-F238E27FC236}">
                <a16:creationId xmlns:a16="http://schemas.microsoft.com/office/drawing/2014/main" id="{31E8F3B7-98E7-438B-AE85-0DBB8AFA5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5" name="Line 22">
            <a:extLst>
              <a:ext uri="{FF2B5EF4-FFF2-40B4-BE49-F238E27FC236}">
                <a16:creationId xmlns:a16="http://schemas.microsoft.com/office/drawing/2014/main" id="{D31CF621-16BB-4C6B-9C14-BEF0E5BD9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6" name="Line 23">
            <a:extLst>
              <a:ext uri="{FF2B5EF4-FFF2-40B4-BE49-F238E27FC236}">
                <a16:creationId xmlns:a16="http://schemas.microsoft.com/office/drawing/2014/main" id="{9A0E6159-EA98-4057-8F63-A6B01B23D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7" name="Line 24">
            <a:extLst>
              <a:ext uri="{FF2B5EF4-FFF2-40B4-BE49-F238E27FC236}">
                <a16:creationId xmlns:a16="http://schemas.microsoft.com/office/drawing/2014/main" id="{542C5F1E-1E2E-4BD8-870E-D593DCB2A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9418" name="Group 25">
            <a:extLst>
              <a:ext uri="{FF2B5EF4-FFF2-40B4-BE49-F238E27FC236}">
                <a16:creationId xmlns:a16="http://schemas.microsoft.com/office/drawing/2014/main" id="{33AB6D97-E9BD-43A5-9650-F5FEECD90512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9461" name="Line 26">
              <a:extLst>
                <a:ext uri="{FF2B5EF4-FFF2-40B4-BE49-F238E27FC236}">
                  <a16:creationId xmlns:a16="http://schemas.microsoft.com/office/drawing/2014/main" id="{836F7B97-7871-4A9F-ABEE-42EE1F0D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62" name="Line 27">
              <a:extLst>
                <a:ext uri="{FF2B5EF4-FFF2-40B4-BE49-F238E27FC236}">
                  <a16:creationId xmlns:a16="http://schemas.microsoft.com/office/drawing/2014/main" id="{5D2C0DD3-B6B5-4960-B15F-D6C5692B9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63" name="Line 28">
              <a:extLst>
                <a:ext uri="{FF2B5EF4-FFF2-40B4-BE49-F238E27FC236}">
                  <a16:creationId xmlns:a16="http://schemas.microsoft.com/office/drawing/2014/main" id="{8EDE568C-A80B-48DA-A4E5-B4CE7775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419" name="Line 29">
            <a:extLst>
              <a:ext uri="{FF2B5EF4-FFF2-40B4-BE49-F238E27FC236}">
                <a16:creationId xmlns:a16="http://schemas.microsoft.com/office/drawing/2014/main" id="{3E1F1404-934C-426E-82FA-F607DE23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20" name="Text Box 33">
            <a:extLst>
              <a:ext uri="{FF2B5EF4-FFF2-40B4-BE49-F238E27FC236}">
                <a16:creationId xmlns:a16="http://schemas.microsoft.com/office/drawing/2014/main" id="{9CA7884B-4047-466F-BBBE-A94B450B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ack4</a:t>
            </a:r>
          </a:p>
        </p:txBody>
      </p:sp>
      <p:sp>
        <p:nvSpPr>
          <p:cNvPr id="59421" name="Text Box 34">
            <a:extLst>
              <a:ext uri="{FF2B5EF4-FFF2-40B4-BE49-F238E27FC236}">
                <a16:creationId xmlns:a16="http://schemas.microsoft.com/office/drawing/2014/main" id="{D4E01B04-5FB7-4DA6-A337-DA2306727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ack5</a:t>
            </a:r>
          </a:p>
        </p:txBody>
      </p:sp>
      <p:sp>
        <p:nvSpPr>
          <p:cNvPr id="59422" name="Text Box 35">
            <a:extLst>
              <a:ext uri="{FF2B5EF4-FFF2-40B4-BE49-F238E27FC236}">
                <a16:creationId xmlns:a16="http://schemas.microsoft.com/office/drawing/2014/main" id="{C247AA70-2C9F-463D-9DB5-F2ECD6D2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pkt2; deliver pkt2,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pkt3, pkt4, pkt5; send ack2</a:t>
            </a:r>
          </a:p>
        </p:txBody>
      </p:sp>
      <p:sp>
        <p:nvSpPr>
          <p:cNvPr id="59423" name="Text Box 36">
            <a:extLst>
              <a:ext uri="{FF2B5EF4-FFF2-40B4-BE49-F238E27FC236}">
                <a16:creationId xmlns:a16="http://schemas.microsoft.com/office/drawing/2014/main" id="{2128997B-AEDC-4455-AE5D-1CB2FC90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ack3 arrived</a:t>
            </a:r>
          </a:p>
        </p:txBody>
      </p:sp>
      <p:grpSp>
        <p:nvGrpSpPr>
          <p:cNvPr id="59424" name="Group 37">
            <a:extLst>
              <a:ext uri="{FF2B5EF4-FFF2-40B4-BE49-F238E27FC236}">
                <a16:creationId xmlns:a16="http://schemas.microsoft.com/office/drawing/2014/main" id="{8A999E2D-50C9-4489-BF1C-4E2A1DD3D54F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9459" name="Rectangle 38">
              <a:extLst>
                <a:ext uri="{FF2B5EF4-FFF2-40B4-BE49-F238E27FC236}">
                  <a16:creationId xmlns:a16="http://schemas.microsoft.com/office/drawing/2014/main" id="{3732F164-2EB1-4FBA-9117-B24D079A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60" name="Text Box 39">
              <a:extLst>
                <a:ext uri="{FF2B5EF4-FFF2-40B4-BE49-F238E27FC236}">
                  <a16:creationId xmlns:a16="http://schemas.microsoft.com/office/drawing/2014/main" id="{A89AA0BA-8858-4A12-8235-5894B8A6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9425" name="Text Box 40">
            <a:extLst>
              <a:ext uri="{FF2B5EF4-FFF2-40B4-BE49-F238E27FC236}">
                <a16:creationId xmlns:a16="http://schemas.microsoft.com/office/drawing/2014/main" id="{E2495087-D00D-49AE-B709-3FD79494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sp>
        <p:nvSpPr>
          <p:cNvPr id="59426" name="Rectangle 41">
            <a:extLst>
              <a:ext uri="{FF2B5EF4-FFF2-40B4-BE49-F238E27FC236}">
                <a16:creationId xmlns:a16="http://schemas.microsoft.com/office/drawing/2014/main" id="{400C27E7-27C2-402B-B36C-85B25836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9427" name="Group 42">
            <a:extLst>
              <a:ext uri="{FF2B5EF4-FFF2-40B4-BE49-F238E27FC236}">
                <a16:creationId xmlns:a16="http://schemas.microsoft.com/office/drawing/2014/main" id="{7F7E2329-1D3F-45C4-9D2F-8C96D686428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9457" name="Rectangle 43">
              <a:extLst>
                <a:ext uri="{FF2B5EF4-FFF2-40B4-BE49-F238E27FC236}">
                  <a16:creationId xmlns:a16="http://schemas.microsoft.com/office/drawing/2014/main" id="{680C607F-559C-4E66-A9B9-AB9E8F11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8" name="Text Box 44">
              <a:extLst>
                <a:ext uri="{FF2B5EF4-FFF2-40B4-BE49-F238E27FC236}">
                  <a16:creationId xmlns:a16="http://schemas.microsoft.com/office/drawing/2014/main" id="{5A33D858-D565-4B5F-860A-4F49A47CF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9428" name="Group 45">
            <a:extLst>
              <a:ext uri="{FF2B5EF4-FFF2-40B4-BE49-F238E27FC236}">
                <a16:creationId xmlns:a16="http://schemas.microsoft.com/office/drawing/2014/main" id="{300A7767-A6D0-4FEA-BA48-478007A28E46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9455" name="Rectangle 46">
              <a:extLst>
                <a:ext uri="{FF2B5EF4-FFF2-40B4-BE49-F238E27FC236}">
                  <a16:creationId xmlns:a16="http://schemas.microsoft.com/office/drawing/2014/main" id="{038B0AF9-2BB4-486B-8134-3FDEDB99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6" name="Text Box 47">
              <a:extLst>
                <a:ext uri="{FF2B5EF4-FFF2-40B4-BE49-F238E27FC236}">
                  <a16:creationId xmlns:a16="http://schemas.microsoft.com/office/drawing/2014/main" id="{7909E99C-AD80-48DB-8F3C-6E68E5F14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9429" name="Group 48">
            <a:extLst>
              <a:ext uri="{FF2B5EF4-FFF2-40B4-BE49-F238E27FC236}">
                <a16:creationId xmlns:a16="http://schemas.microsoft.com/office/drawing/2014/main" id="{379731FE-FD79-4890-9DAC-1629C8F26093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9453" name="Rectangle 49">
              <a:extLst>
                <a:ext uri="{FF2B5EF4-FFF2-40B4-BE49-F238E27FC236}">
                  <a16:creationId xmlns:a16="http://schemas.microsoft.com/office/drawing/2014/main" id="{AF146791-339C-431D-A8ED-17B0C35AF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4" name="Text Box 50">
              <a:extLst>
                <a:ext uri="{FF2B5EF4-FFF2-40B4-BE49-F238E27FC236}">
                  <a16:creationId xmlns:a16="http://schemas.microsoft.com/office/drawing/2014/main" id="{455F8F5D-075C-4A14-9165-845F99CFC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9430" name="Rectangle 51">
            <a:extLst>
              <a:ext uri="{FF2B5EF4-FFF2-40B4-BE49-F238E27FC236}">
                <a16:creationId xmlns:a16="http://schemas.microsoft.com/office/drawing/2014/main" id="{1C806612-DA3C-45F3-AF2D-AE95269E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31" name="Text Box 52">
            <a:extLst>
              <a:ext uri="{FF2B5EF4-FFF2-40B4-BE49-F238E27FC236}">
                <a16:creationId xmlns:a16="http://schemas.microsoft.com/office/drawing/2014/main" id="{1D73DF2D-4415-4F87-9EA5-D3556AC6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9432" name="Group 53">
            <a:extLst>
              <a:ext uri="{FF2B5EF4-FFF2-40B4-BE49-F238E27FC236}">
                <a16:creationId xmlns:a16="http://schemas.microsoft.com/office/drawing/2014/main" id="{53D20A94-713C-4AFC-B66E-FE7032868CD4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9451" name="Rectangle 54">
              <a:extLst>
                <a:ext uri="{FF2B5EF4-FFF2-40B4-BE49-F238E27FC236}">
                  <a16:creationId xmlns:a16="http://schemas.microsoft.com/office/drawing/2014/main" id="{C6981AF2-75CB-4E0B-8E2A-EC97EF1B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2" name="Text Box 55">
              <a:extLst>
                <a:ext uri="{FF2B5EF4-FFF2-40B4-BE49-F238E27FC236}">
                  <a16:creationId xmlns:a16="http://schemas.microsoft.com/office/drawing/2014/main" id="{EF08EF5C-F53F-4136-92EC-F09242715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3" name="Group 56">
            <a:extLst>
              <a:ext uri="{FF2B5EF4-FFF2-40B4-BE49-F238E27FC236}">
                <a16:creationId xmlns:a16="http://schemas.microsoft.com/office/drawing/2014/main" id="{947A9C56-4C46-459D-8629-5D2BD9908CE6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9449" name="Rectangle 57">
              <a:extLst>
                <a:ext uri="{FF2B5EF4-FFF2-40B4-BE49-F238E27FC236}">
                  <a16:creationId xmlns:a16="http://schemas.microsoft.com/office/drawing/2014/main" id="{89B99F7A-5691-4955-88DB-9BD9921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0" name="Text Box 58">
              <a:extLst>
                <a:ext uri="{FF2B5EF4-FFF2-40B4-BE49-F238E27FC236}">
                  <a16:creationId xmlns:a16="http://schemas.microsoft.com/office/drawing/2014/main" id="{9BCBBF34-D084-46EF-BE51-094763ECF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4" name="Group 59">
            <a:extLst>
              <a:ext uri="{FF2B5EF4-FFF2-40B4-BE49-F238E27FC236}">
                <a16:creationId xmlns:a16="http://schemas.microsoft.com/office/drawing/2014/main" id="{FA1C9952-C69E-461C-A127-F10832B0D1C0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9447" name="Rectangle 60">
              <a:extLst>
                <a:ext uri="{FF2B5EF4-FFF2-40B4-BE49-F238E27FC236}">
                  <a16:creationId xmlns:a16="http://schemas.microsoft.com/office/drawing/2014/main" id="{9DAA93FC-5129-4EB0-98E4-B21EFB5E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8" name="Text Box 61">
              <a:extLst>
                <a:ext uri="{FF2B5EF4-FFF2-40B4-BE49-F238E27FC236}">
                  <a16:creationId xmlns:a16="http://schemas.microsoft.com/office/drawing/2014/main" id="{68145835-4EB8-4269-BC4A-3026CC9B2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5" name="Group 62">
            <a:extLst>
              <a:ext uri="{FF2B5EF4-FFF2-40B4-BE49-F238E27FC236}">
                <a16:creationId xmlns:a16="http://schemas.microsoft.com/office/drawing/2014/main" id="{D2C3BBDC-B60D-4060-A2D9-0D2BFC52178A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9445" name="Rectangle 63">
              <a:extLst>
                <a:ext uri="{FF2B5EF4-FFF2-40B4-BE49-F238E27FC236}">
                  <a16:creationId xmlns:a16="http://schemas.microsoft.com/office/drawing/2014/main" id="{A6FB1FC7-2004-4CF8-8F0F-B8C74072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6" name="Text Box 64">
              <a:extLst>
                <a:ext uri="{FF2B5EF4-FFF2-40B4-BE49-F238E27FC236}">
                  <a16:creationId xmlns:a16="http://schemas.microsoft.com/office/drawing/2014/main" id="{5BEE1DD5-4E06-4809-80A1-DE9E9C88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6" name="Group 65">
            <a:extLst>
              <a:ext uri="{FF2B5EF4-FFF2-40B4-BE49-F238E27FC236}">
                <a16:creationId xmlns:a16="http://schemas.microsoft.com/office/drawing/2014/main" id="{D83A266E-71BD-408A-9349-97766430FB0B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9443" name="Rectangle 66">
              <a:extLst>
                <a:ext uri="{FF2B5EF4-FFF2-40B4-BE49-F238E27FC236}">
                  <a16:creationId xmlns:a16="http://schemas.microsoft.com/office/drawing/2014/main" id="{9F1F4639-BAF0-454B-B67E-24C6012E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4" name="Text Box 67">
              <a:extLst>
                <a:ext uri="{FF2B5EF4-FFF2-40B4-BE49-F238E27FC236}">
                  <a16:creationId xmlns:a16="http://schemas.microsoft.com/office/drawing/2014/main" id="{A2A74841-3FED-4FCE-A01F-326538F76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sp>
        <p:nvSpPr>
          <p:cNvPr id="59437" name="Line 88">
            <a:extLst>
              <a:ext uri="{FF2B5EF4-FFF2-40B4-BE49-F238E27FC236}">
                <a16:creationId xmlns:a16="http://schemas.microsoft.com/office/drawing/2014/main" id="{3908BCDA-D00C-4D4E-B934-F1251DA4D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38" name="Line 89">
            <a:extLst>
              <a:ext uri="{FF2B5EF4-FFF2-40B4-BE49-F238E27FC236}">
                <a16:creationId xmlns:a16="http://schemas.microsoft.com/office/drawing/2014/main" id="{41B1A3C4-5344-4B3A-9365-7AFE9979D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39" name="Text Box 90">
            <a:extLst>
              <a:ext uri="{FF2B5EF4-FFF2-40B4-BE49-F238E27FC236}">
                <a16:creationId xmlns:a16="http://schemas.microsoft.com/office/drawing/2014/main" id="{A7ADA5A5-E2DD-4689-B49A-07BF844CA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ack4 arrived</a:t>
            </a:r>
          </a:p>
        </p:txBody>
      </p:sp>
      <p:sp>
        <p:nvSpPr>
          <p:cNvPr id="59440" name="Text Box 91">
            <a:extLst>
              <a:ext uri="{FF2B5EF4-FFF2-40B4-BE49-F238E27FC236}">
                <a16:creationId xmlns:a16="http://schemas.microsoft.com/office/drawing/2014/main" id="{6F6B5AAA-63D1-4B39-A889-37AE59656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ack5 arrived</a:t>
            </a:r>
          </a:p>
        </p:txBody>
      </p:sp>
      <p:sp>
        <p:nvSpPr>
          <p:cNvPr id="59441" name="Line 92">
            <a:extLst>
              <a:ext uri="{FF2B5EF4-FFF2-40B4-BE49-F238E27FC236}">
                <a16:creationId xmlns:a16="http://schemas.microsoft.com/office/drawing/2014/main" id="{34B9E2B0-26F3-4951-9446-34F94D71B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42" name="Text Box 93">
            <a:extLst>
              <a:ext uri="{FF2B5EF4-FFF2-40B4-BE49-F238E27FC236}">
                <a16:creationId xmlns:a16="http://schemas.microsoft.com/office/drawing/2014/main" id="{ECDC8E7C-7ADA-418E-ABAB-CD195C88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Q: what happens when ack2 arrives?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1C1FEE37-80E0-48B7-B777-35596A0DCB9D}" type="slidenum">
              <a:rPr lang="en-US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90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Selective repeat: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  <m:r>
                      <a:rPr lang="en-US" i="1"/>
                      <m:t>=(1−</m:t>
                    </m:r>
                    <m:r>
                      <a:rPr lang="en-US" i="1"/>
                      <m:t>𝑝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, if </a:t>
                </a:r>
                <a:r>
                  <a:rPr lang="en-US" i="1" dirty="0"/>
                  <a:t>w </a:t>
                </a:r>
                <a:r>
                  <a:rPr lang="en-US" dirty="0"/>
                  <a:t>fills the pipe, 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𝑤</m:t>
                        </m:r>
                        <m:r>
                          <a:rPr lang="en-US" i="1"/>
                          <m:t>(1−</m:t>
                        </m:r>
                        <m:r>
                          <a:rPr lang="en-US" i="1"/>
                          <m:t>𝑝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1+2</m:t>
                        </m:r>
                        <m:r>
                          <a:rPr lang="en-US" i="1"/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p </a:t>
                </a:r>
                <a:r>
                  <a:rPr lang="en-US" dirty="0"/>
                  <a:t>is segment error rate</a:t>
                </a:r>
              </a:p>
            </p:txBody>
          </p:sp>
        </mc:Choice>
        <mc:Fallback>
          <p:sp>
            <p:nvSpPr>
              <p:cNvPr id="809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4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B2CEB59E-3B9B-480B-8275-3393E2DB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1A8A8466-F8B1-41E2-BB79-3017882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6BE05C2-E4C3-4EE7-B7A3-AD5763A35C2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9220" name="Group 940">
            <a:extLst>
              <a:ext uri="{FF2B5EF4-FFF2-40B4-BE49-F238E27FC236}">
                <a16:creationId xmlns:a16="http://schemas.microsoft.com/office/drawing/2014/main" id="{8AE6360E-45D1-492C-BF10-F3F03CF1C527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9350" name="Freeform 941">
              <a:extLst>
                <a:ext uri="{FF2B5EF4-FFF2-40B4-BE49-F238E27FC236}">
                  <a16:creationId xmlns:a16="http://schemas.microsoft.com/office/drawing/2014/main" id="{D93B85F1-95A8-4235-A7B9-63A7EA87C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51" name="Group 942">
              <a:extLst>
                <a:ext uri="{FF2B5EF4-FFF2-40B4-BE49-F238E27FC236}">
                  <a16:creationId xmlns:a16="http://schemas.microsoft.com/office/drawing/2014/main" id="{72487C1B-5BE5-4C6A-864C-97C4C7DAC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729" name="Rectangle 943">
                <a:extLst>
                  <a:ext uri="{FF2B5EF4-FFF2-40B4-BE49-F238E27FC236}">
                    <a16:creationId xmlns:a16="http://schemas.microsoft.com/office/drawing/2014/main" id="{773E5E58-FEB9-4F4C-B5A9-904BD45EC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30" name="AutoShape 944">
                <a:extLst>
                  <a:ext uri="{FF2B5EF4-FFF2-40B4-BE49-F238E27FC236}">
                    <a16:creationId xmlns:a16="http://schemas.microsoft.com/office/drawing/2014/main" id="{E7BD9F73-6595-40A6-954B-133877426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52" name="Freeform 945">
              <a:extLst>
                <a:ext uri="{FF2B5EF4-FFF2-40B4-BE49-F238E27FC236}">
                  <a16:creationId xmlns:a16="http://schemas.microsoft.com/office/drawing/2014/main" id="{A3DD49DE-E88B-4EE8-B666-00FCBA2B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946">
              <a:extLst>
                <a:ext uri="{FF2B5EF4-FFF2-40B4-BE49-F238E27FC236}">
                  <a16:creationId xmlns:a16="http://schemas.microsoft.com/office/drawing/2014/main" id="{6FDAB0FC-847B-4543-9C22-84656C672D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947">
              <a:extLst>
                <a:ext uri="{FF2B5EF4-FFF2-40B4-BE49-F238E27FC236}">
                  <a16:creationId xmlns:a16="http://schemas.microsoft.com/office/drawing/2014/main" id="{030EAC48-0189-4886-93F1-148598AB15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948">
              <a:extLst>
                <a:ext uri="{FF2B5EF4-FFF2-40B4-BE49-F238E27FC236}">
                  <a16:creationId xmlns:a16="http://schemas.microsoft.com/office/drawing/2014/main" id="{82B52C9C-B959-4765-96EC-12A7367D79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Line 949">
              <a:extLst>
                <a:ext uri="{FF2B5EF4-FFF2-40B4-BE49-F238E27FC236}">
                  <a16:creationId xmlns:a16="http://schemas.microsoft.com/office/drawing/2014/main" id="{B68AFCC6-37D9-484B-9DCD-5150B3FD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950">
              <a:extLst>
                <a:ext uri="{FF2B5EF4-FFF2-40B4-BE49-F238E27FC236}">
                  <a16:creationId xmlns:a16="http://schemas.microsoft.com/office/drawing/2014/main" id="{B7D3B167-CA63-43AA-8EB7-C5222A061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951">
              <a:extLst>
                <a:ext uri="{FF2B5EF4-FFF2-40B4-BE49-F238E27FC236}">
                  <a16:creationId xmlns:a16="http://schemas.microsoft.com/office/drawing/2014/main" id="{246F8684-1458-488D-8C87-16FA3D02D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952">
              <a:extLst>
                <a:ext uri="{FF2B5EF4-FFF2-40B4-BE49-F238E27FC236}">
                  <a16:creationId xmlns:a16="http://schemas.microsoft.com/office/drawing/2014/main" id="{38043295-629C-46F5-9579-AAD142C58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953">
              <a:extLst>
                <a:ext uri="{FF2B5EF4-FFF2-40B4-BE49-F238E27FC236}">
                  <a16:creationId xmlns:a16="http://schemas.microsoft.com/office/drawing/2014/main" id="{EEB01809-85E3-4AE3-8D8B-1EB3E8879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954">
              <a:extLst>
                <a:ext uri="{FF2B5EF4-FFF2-40B4-BE49-F238E27FC236}">
                  <a16:creationId xmlns:a16="http://schemas.microsoft.com/office/drawing/2014/main" id="{272BEC0F-22F8-4FAB-A726-5A0CF607C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955">
              <a:extLst>
                <a:ext uri="{FF2B5EF4-FFF2-40B4-BE49-F238E27FC236}">
                  <a16:creationId xmlns:a16="http://schemas.microsoft.com/office/drawing/2014/main" id="{4AC66FBD-E099-464F-A50A-FECC5385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956">
              <a:extLst>
                <a:ext uri="{FF2B5EF4-FFF2-40B4-BE49-F238E27FC236}">
                  <a16:creationId xmlns:a16="http://schemas.microsoft.com/office/drawing/2014/main" id="{3A02B8F1-8344-446B-B7E7-74A644AA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957">
              <a:extLst>
                <a:ext uri="{FF2B5EF4-FFF2-40B4-BE49-F238E27FC236}">
                  <a16:creationId xmlns:a16="http://schemas.microsoft.com/office/drawing/2014/main" id="{312BA863-1475-4A2F-BDFD-340DF49B1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958">
              <a:extLst>
                <a:ext uri="{FF2B5EF4-FFF2-40B4-BE49-F238E27FC236}">
                  <a16:creationId xmlns:a16="http://schemas.microsoft.com/office/drawing/2014/main" id="{FFB3D86B-36D6-44C6-BC5F-B03245A24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959">
              <a:extLst>
                <a:ext uri="{FF2B5EF4-FFF2-40B4-BE49-F238E27FC236}">
                  <a16:creationId xmlns:a16="http://schemas.microsoft.com/office/drawing/2014/main" id="{09A35A09-D44A-4309-B906-E15377E0A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67" name="Group 960">
              <a:extLst>
                <a:ext uri="{FF2B5EF4-FFF2-40B4-BE49-F238E27FC236}">
                  <a16:creationId xmlns:a16="http://schemas.microsoft.com/office/drawing/2014/main" id="{9F834F30-9E4F-467C-96D8-12C2C5AA6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727" name="Picture 961" descr="access_point_stylized_small">
                <a:extLst>
                  <a:ext uri="{FF2B5EF4-FFF2-40B4-BE49-F238E27FC236}">
                    <a16:creationId xmlns:a16="http://schemas.microsoft.com/office/drawing/2014/main" id="{6F3CDFA1-59A1-40D4-B875-B4AD95DE3E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28" name="Picture 962" descr="antenna_radiation_stylized">
                <a:extLst>
                  <a:ext uri="{FF2B5EF4-FFF2-40B4-BE49-F238E27FC236}">
                    <a16:creationId xmlns:a16="http://schemas.microsoft.com/office/drawing/2014/main" id="{B0694368-4943-4EC9-B907-ABB66E4A14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368" name="Freeform 963">
              <a:extLst>
                <a:ext uri="{FF2B5EF4-FFF2-40B4-BE49-F238E27FC236}">
                  <a16:creationId xmlns:a16="http://schemas.microsoft.com/office/drawing/2014/main" id="{D58602E4-4D36-42AA-A590-D7EBAC4E2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Freeform 964">
              <a:extLst>
                <a:ext uri="{FF2B5EF4-FFF2-40B4-BE49-F238E27FC236}">
                  <a16:creationId xmlns:a16="http://schemas.microsoft.com/office/drawing/2014/main" id="{668B125D-79C1-4416-82A0-C983B80A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965">
              <a:extLst>
                <a:ext uri="{FF2B5EF4-FFF2-40B4-BE49-F238E27FC236}">
                  <a16:creationId xmlns:a16="http://schemas.microsoft.com/office/drawing/2014/main" id="{9883D099-A3D1-451D-9381-8EE3C7D2C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966">
              <a:extLst>
                <a:ext uri="{FF2B5EF4-FFF2-40B4-BE49-F238E27FC236}">
                  <a16:creationId xmlns:a16="http://schemas.microsoft.com/office/drawing/2014/main" id="{47131255-ABC9-413C-A45A-EA8FE1CC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967">
              <a:extLst>
                <a:ext uri="{FF2B5EF4-FFF2-40B4-BE49-F238E27FC236}">
                  <a16:creationId xmlns:a16="http://schemas.microsoft.com/office/drawing/2014/main" id="{E5ACBED0-514E-4682-AECA-B3BC4C866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968">
              <a:extLst>
                <a:ext uri="{FF2B5EF4-FFF2-40B4-BE49-F238E27FC236}">
                  <a16:creationId xmlns:a16="http://schemas.microsoft.com/office/drawing/2014/main" id="{D1AB77C8-A913-4697-AEA4-D0866FB2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969">
              <a:extLst>
                <a:ext uri="{FF2B5EF4-FFF2-40B4-BE49-F238E27FC236}">
                  <a16:creationId xmlns:a16="http://schemas.microsoft.com/office/drawing/2014/main" id="{06E10DA7-6786-41CC-8BB4-F77A2255C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970">
              <a:extLst>
                <a:ext uri="{FF2B5EF4-FFF2-40B4-BE49-F238E27FC236}">
                  <a16:creationId xmlns:a16="http://schemas.microsoft.com/office/drawing/2014/main" id="{4A265AB3-344F-47CB-BDD1-F154D32DB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971">
              <a:extLst>
                <a:ext uri="{FF2B5EF4-FFF2-40B4-BE49-F238E27FC236}">
                  <a16:creationId xmlns:a16="http://schemas.microsoft.com/office/drawing/2014/main" id="{57C07BD0-B9DE-429A-B472-BCA099005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972">
              <a:extLst>
                <a:ext uri="{FF2B5EF4-FFF2-40B4-BE49-F238E27FC236}">
                  <a16:creationId xmlns:a16="http://schemas.microsoft.com/office/drawing/2014/main" id="{679364BA-6271-4549-9C6A-19D2EF14A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973">
              <a:extLst>
                <a:ext uri="{FF2B5EF4-FFF2-40B4-BE49-F238E27FC236}">
                  <a16:creationId xmlns:a16="http://schemas.microsoft.com/office/drawing/2014/main" id="{918DFECE-9682-478B-920C-D4C4601BF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974">
              <a:extLst>
                <a:ext uri="{FF2B5EF4-FFF2-40B4-BE49-F238E27FC236}">
                  <a16:creationId xmlns:a16="http://schemas.microsoft.com/office/drawing/2014/main" id="{17505231-E487-4500-8BEB-11A0A1F9D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975">
              <a:extLst>
                <a:ext uri="{FF2B5EF4-FFF2-40B4-BE49-F238E27FC236}">
                  <a16:creationId xmlns:a16="http://schemas.microsoft.com/office/drawing/2014/main" id="{7002738B-1E82-4329-9CB6-8C49BCE6C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976">
              <a:extLst>
                <a:ext uri="{FF2B5EF4-FFF2-40B4-BE49-F238E27FC236}">
                  <a16:creationId xmlns:a16="http://schemas.microsoft.com/office/drawing/2014/main" id="{9AC7B575-154D-46A3-BFBE-039846D4B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977">
              <a:extLst>
                <a:ext uri="{FF2B5EF4-FFF2-40B4-BE49-F238E27FC236}">
                  <a16:creationId xmlns:a16="http://schemas.microsoft.com/office/drawing/2014/main" id="{3AF1BE26-BCD1-4030-B972-107B4719C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978">
              <a:extLst>
                <a:ext uri="{FF2B5EF4-FFF2-40B4-BE49-F238E27FC236}">
                  <a16:creationId xmlns:a16="http://schemas.microsoft.com/office/drawing/2014/main" id="{27B5440E-2B8B-408D-8E9B-670276CED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979">
              <a:extLst>
                <a:ext uri="{FF2B5EF4-FFF2-40B4-BE49-F238E27FC236}">
                  <a16:creationId xmlns:a16="http://schemas.microsoft.com/office/drawing/2014/main" id="{ACC95BB5-5873-4FE0-B9CD-EA8DEF879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980">
              <a:extLst>
                <a:ext uri="{FF2B5EF4-FFF2-40B4-BE49-F238E27FC236}">
                  <a16:creationId xmlns:a16="http://schemas.microsoft.com/office/drawing/2014/main" id="{896A77D9-407B-4A83-AEBC-5F6CF88D0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981">
              <a:extLst>
                <a:ext uri="{FF2B5EF4-FFF2-40B4-BE49-F238E27FC236}">
                  <a16:creationId xmlns:a16="http://schemas.microsoft.com/office/drawing/2014/main" id="{6CCE0750-F77F-4959-A6EF-9598EA41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87" name="Group 982">
              <a:extLst>
                <a:ext uri="{FF2B5EF4-FFF2-40B4-BE49-F238E27FC236}">
                  <a16:creationId xmlns:a16="http://schemas.microsoft.com/office/drawing/2014/main" id="{F0D27A80-8098-430C-B9DC-19E556DA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710" name="Line 270">
                <a:extLst>
                  <a:ext uri="{FF2B5EF4-FFF2-40B4-BE49-F238E27FC236}">
                    <a16:creationId xmlns:a16="http://schemas.microsoft.com/office/drawing/2014/main" id="{C33A7383-5E18-41A4-AB70-3A100216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1" name="Line 271">
                <a:extLst>
                  <a:ext uri="{FF2B5EF4-FFF2-40B4-BE49-F238E27FC236}">
                    <a16:creationId xmlns:a16="http://schemas.microsoft.com/office/drawing/2014/main" id="{420C1420-3DB9-4FBF-BFCE-03888B0BE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2" name="Line 272">
                <a:extLst>
                  <a:ext uri="{FF2B5EF4-FFF2-40B4-BE49-F238E27FC236}">
                    <a16:creationId xmlns:a16="http://schemas.microsoft.com/office/drawing/2014/main" id="{1CC49476-6FDA-47CB-9F56-277111C9C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3" name="Line 273">
                <a:extLst>
                  <a:ext uri="{FF2B5EF4-FFF2-40B4-BE49-F238E27FC236}">
                    <a16:creationId xmlns:a16="http://schemas.microsoft.com/office/drawing/2014/main" id="{6CB7BA9C-0A10-483B-B731-E70B6A3A8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4" name="Line 274">
                <a:extLst>
                  <a:ext uri="{FF2B5EF4-FFF2-40B4-BE49-F238E27FC236}">
                    <a16:creationId xmlns:a16="http://schemas.microsoft.com/office/drawing/2014/main" id="{E1E93B87-EC59-4EFA-8ADA-7228DAECF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5" name="Line 275">
                <a:extLst>
                  <a:ext uri="{FF2B5EF4-FFF2-40B4-BE49-F238E27FC236}">
                    <a16:creationId xmlns:a16="http://schemas.microsoft.com/office/drawing/2014/main" id="{DD70C117-AA69-42AE-B477-180A444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6" name="Line 276">
                <a:extLst>
                  <a:ext uri="{FF2B5EF4-FFF2-40B4-BE49-F238E27FC236}">
                    <a16:creationId xmlns:a16="http://schemas.microsoft.com/office/drawing/2014/main" id="{1CD1B678-3044-4B26-A672-AF79BC45A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7" name="Line 277">
                <a:extLst>
                  <a:ext uri="{FF2B5EF4-FFF2-40B4-BE49-F238E27FC236}">
                    <a16:creationId xmlns:a16="http://schemas.microsoft.com/office/drawing/2014/main" id="{1D68567F-835B-48D2-9889-15AA453C8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8" name="Line 278">
                <a:extLst>
                  <a:ext uri="{FF2B5EF4-FFF2-40B4-BE49-F238E27FC236}">
                    <a16:creationId xmlns:a16="http://schemas.microsoft.com/office/drawing/2014/main" id="{8F19172A-6414-4EF5-8C86-DE0E6435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9" name="Line 279">
                <a:extLst>
                  <a:ext uri="{FF2B5EF4-FFF2-40B4-BE49-F238E27FC236}">
                    <a16:creationId xmlns:a16="http://schemas.microsoft.com/office/drawing/2014/main" id="{27A3B40A-2BCF-4FF1-B27F-B613AE191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0" name="Line 280">
                <a:extLst>
                  <a:ext uri="{FF2B5EF4-FFF2-40B4-BE49-F238E27FC236}">
                    <a16:creationId xmlns:a16="http://schemas.microsoft.com/office/drawing/2014/main" id="{D7A86B70-F416-407D-998A-1CC4FC2C1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1" name="Line 281">
                <a:extLst>
                  <a:ext uri="{FF2B5EF4-FFF2-40B4-BE49-F238E27FC236}">
                    <a16:creationId xmlns:a16="http://schemas.microsoft.com/office/drawing/2014/main" id="{88144729-1EDB-455C-9D4D-79093C67D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2" name="Line 282">
                <a:extLst>
                  <a:ext uri="{FF2B5EF4-FFF2-40B4-BE49-F238E27FC236}">
                    <a16:creationId xmlns:a16="http://schemas.microsoft.com/office/drawing/2014/main" id="{B3D636E9-E141-444D-B1F8-EC5B9B1C6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3" name="Line 283">
                <a:extLst>
                  <a:ext uri="{FF2B5EF4-FFF2-40B4-BE49-F238E27FC236}">
                    <a16:creationId xmlns:a16="http://schemas.microsoft.com/office/drawing/2014/main" id="{2581023C-0453-425A-A23E-F9ABAEFA8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4" name="Line 284">
                <a:extLst>
                  <a:ext uri="{FF2B5EF4-FFF2-40B4-BE49-F238E27FC236}">
                    <a16:creationId xmlns:a16="http://schemas.microsoft.com/office/drawing/2014/main" id="{6CF55D7C-EB1A-444B-B3B6-0640B195F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5" name="Oval 998">
                <a:extLst>
                  <a:ext uri="{FF2B5EF4-FFF2-40B4-BE49-F238E27FC236}">
                    <a16:creationId xmlns:a16="http://schemas.microsoft.com/office/drawing/2014/main" id="{DB1AE4D9-8225-47AC-A9AE-C779F37DD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9726" name="Picture 999" descr="cell_tower_radiation_gray">
                <a:extLst>
                  <a:ext uri="{FF2B5EF4-FFF2-40B4-BE49-F238E27FC236}">
                    <a16:creationId xmlns:a16="http://schemas.microsoft.com/office/drawing/2014/main" id="{4CB24EC9-6834-47BE-AE86-A3F1BB2D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388" name="Group 1000">
              <a:extLst>
                <a:ext uri="{FF2B5EF4-FFF2-40B4-BE49-F238E27FC236}">
                  <a16:creationId xmlns:a16="http://schemas.microsoft.com/office/drawing/2014/main" id="{2FD6F019-1489-4EB0-9787-CB6B25678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701" name="Line 1001">
                <a:extLst>
                  <a:ext uri="{FF2B5EF4-FFF2-40B4-BE49-F238E27FC236}">
                    <a16:creationId xmlns:a16="http://schemas.microsoft.com/office/drawing/2014/main" id="{3A4F185E-8C11-476E-A683-B93BEB073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2" name="Oval 407">
                <a:extLst>
                  <a:ext uri="{FF2B5EF4-FFF2-40B4-BE49-F238E27FC236}">
                    <a16:creationId xmlns:a16="http://schemas.microsoft.com/office/drawing/2014/main" id="{F0629D69-A39B-42FA-B5B2-9B46181BA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3" name="Rectangle 410">
                <a:extLst>
                  <a:ext uri="{FF2B5EF4-FFF2-40B4-BE49-F238E27FC236}">
                    <a16:creationId xmlns:a16="http://schemas.microsoft.com/office/drawing/2014/main" id="{A6E488CC-603E-4BE5-B76D-325C0020C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4" name="Oval 411">
                <a:extLst>
                  <a:ext uri="{FF2B5EF4-FFF2-40B4-BE49-F238E27FC236}">
                    <a16:creationId xmlns:a16="http://schemas.microsoft.com/office/drawing/2014/main" id="{3606453D-3D97-450D-B1F4-202D01F22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05" name="Group 1005">
                <a:extLst>
                  <a:ext uri="{FF2B5EF4-FFF2-40B4-BE49-F238E27FC236}">
                    <a16:creationId xmlns:a16="http://schemas.microsoft.com/office/drawing/2014/main" id="{9EA69705-8708-40AA-B30D-1CDA94374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708" name="Freeform 1006">
                  <a:extLst>
                    <a:ext uri="{FF2B5EF4-FFF2-40B4-BE49-F238E27FC236}">
                      <a16:creationId xmlns:a16="http://schemas.microsoft.com/office/drawing/2014/main" id="{35B7555B-25F2-436F-9B1A-FF629131A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9" name="Freeform 1007">
                  <a:extLst>
                    <a:ext uri="{FF2B5EF4-FFF2-40B4-BE49-F238E27FC236}">
                      <a16:creationId xmlns:a16="http://schemas.microsoft.com/office/drawing/2014/main" id="{0A76BD8A-96C7-417F-93FA-5BADA7C4A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06" name="Line 1008">
                <a:extLst>
                  <a:ext uri="{FF2B5EF4-FFF2-40B4-BE49-F238E27FC236}">
                    <a16:creationId xmlns:a16="http://schemas.microsoft.com/office/drawing/2014/main" id="{E0BC4C00-D552-4980-8EFC-2F6EED473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7" name="Line 1009">
                <a:extLst>
                  <a:ext uri="{FF2B5EF4-FFF2-40B4-BE49-F238E27FC236}">
                    <a16:creationId xmlns:a16="http://schemas.microsoft.com/office/drawing/2014/main" id="{C4496C69-3158-4856-9262-59E3850E0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89" name="Group 1010">
              <a:extLst>
                <a:ext uri="{FF2B5EF4-FFF2-40B4-BE49-F238E27FC236}">
                  <a16:creationId xmlns:a16="http://schemas.microsoft.com/office/drawing/2014/main" id="{D3EBA991-9E8C-4D87-998E-F560A3D27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693" name="Oval 407">
                <a:extLst>
                  <a:ext uri="{FF2B5EF4-FFF2-40B4-BE49-F238E27FC236}">
                    <a16:creationId xmlns:a16="http://schemas.microsoft.com/office/drawing/2014/main" id="{22EC737E-CFDC-4797-B600-0C774BF69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4" name="Rectangle 410">
                <a:extLst>
                  <a:ext uri="{FF2B5EF4-FFF2-40B4-BE49-F238E27FC236}">
                    <a16:creationId xmlns:a16="http://schemas.microsoft.com/office/drawing/2014/main" id="{62DA3532-ECAE-49F6-BA54-BE771F97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5" name="Oval 411">
                <a:extLst>
                  <a:ext uri="{FF2B5EF4-FFF2-40B4-BE49-F238E27FC236}">
                    <a16:creationId xmlns:a16="http://schemas.microsoft.com/office/drawing/2014/main" id="{66120FF3-C800-4FEE-B2EB-21B65464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96" name="Group 1014">
                <a:extLst>
                  <a:ext uri="{FF2B5EF4-FFF2-40B4-BE49-F238E27FC236}">
                    <a16:creationId xmlns:a16="http://schemas.microsoft.com/office/drawing/2014/main" id="{1429EAB5-C51D-42CC-954B-F43A5F652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9" name="Freeform 1015">
                  <a:extLst>
                    <a:ext uri="{FF2B5EF4-FFF2-40B4-BE49-F238E27FC236}">
                      <a16:creationId xmlns:a16="http://schemas.microsoft.com/office/drawing/2014/main" id="{6EDE90FC-68A1-4DB5-8CB8-ECFAC62E8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0" name="Freeform 1016">
                  <a:extLst>
                    <a:ext uri="{FF2B5EF4-FFF2-40B4-BE49-F238E27FC236}">
                      <a16:creationId xmlns:a16="http://schemas.microsoft.com/office/drawing/2014/main" id="{3601252F-DA81-4124-BD30-BF1DFA9E23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97" name="Line 1017">
                <a:extLst>
                  <a:ext uri="{FF2B5EF4-FFF2-40B4-BE49-F238E27FC236}">
                    <a16:creationId xmlns:a16="http://schemas.microsoft.com/office/drawing/2014/main" id="{DA411487-E3B7-43E3-B557-0DF70B7C1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8" name="Line 1018">
                <a:extLst>
                  <a:ext uri="{FF2B5EF4-FFF2-40B4-BE49-F238E27FC236}">
                    <a16:creationId xmlns:a16="http://schemas.microsoft.com/office/drawing/2014/main" id="{208B3753-C4CC-4378-B5AF-7E288D7E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0" name="Group 1019">
              <a:extLst>
                <a:ext uri="{FF2B5EF4-FFF2-40B4-BE49-F238E27FC236}">
                  <a16:creationId xmlns:a16="http://schemas.microsoft.com/office/drawing/2014/main" id="{44478AB4-FAA8-4661-BDA9-7A3081A4E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685" name="Oval 407">
                <a:extLst>
                  <a:ext uri="{FF2B5EF4-FFF2-40B4-BE49-F238E27FC236}">
                    <a16:creationId xmlns:a16="http://schemas.microsoft.com/office/drawing/2014/main" id="{60DB08BA-9F53-4AFB-B091-46FB67F30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6" name="Rectangle 410">
                <a:extLst>
                  <a:ext uri="{FF2B5EF4-FFF2-40B4-BE49-F238E27FC236}">
                    <a16:creationId xmlns:a16="http://schemas.microsoft.com/office/drawing/2014/main" id="{B47AF0B1-BA4F-4E67-89AD-CECAA9BDD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7" name="Oval 411">
                <a:extLst>
                  <a:ext uri="{FF2B5EF4-FFF2-40B4-BE49-F238E27FC236}">
                    <a16:creationId xmlns:a16="http://schemas.microsoft.com/office/drawing/2014/main" id="{B975442A-CEB7-4B3B-9F84-4E961E382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8" name="Group 1023">
                <a:extLst>
                  <a:ext uri="{FF2B5EF4-FFF2-40B4-BE49-F238E27FC236}">
                    <a16:creationId xmlns:a16="http://schemas.microsoft.com/office/drawing/2014/main" id="{34341DC6-37FC-4A46-89DE-5CCCF4AF1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1" name="Freeform 1024">
                  <a:extLst>
                    <a:ext uri="{FF2B5EF4-FFF2-40B4-BE49-F238E27FC236}">
                      <a16:creationId xmlns:a16="http://schemas.microsoft.com/office/drawing/2014/main" id="{E15FEB8E-65FE-4375-A2F8-052A1BEE6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2" name="Freeform 1025">
                  <a:extLst>
                    <a:ext uri="{FF2B5EF4-FFF2-40B4-BE49-F238E27FC236}">
                      <a16:creationId xmlns:a16="http://schemas.microsoft.com/office/drawing/2014/main" id="{7FB88529-DB4D-4B55-8080-7F0E29404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89" name="Line 1026">
                <a:extLst>
                  <a:ext uri="{FF2B5EF4-FFF2-40B4-BE49-F238E27FC236}">
                    <a16:creationId xmlns:a16="http://schemas.microsoft.com/office/drawing/2014/main" id="{F803F47B-2C4F-4D3A-8372-0D9ED0AEB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0" name="Line 1027">
                <a:extLst>
                  <a:ext uri="{FF2B5EF4-FFF2-40B4-BE49-F238E27FC236}">
                    <a16:creationId xmlns:a16="http://schemas.microsoft.com/office/drawing/2014/main" id="{B99EAB33-D828-468D-90BF-C7D523708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1" name="Group 1028">
              <a:extLst>
                <a:ext uri="{FF2B5EF4-FFF2-40B4-BE49-F238E27FC236}">
                  <a16:creationId xmlns:a16="http://schemas.microsoft.com/office/drawing/2014/main" id="{617EAC5F-8866-4CEC-89DC-5B4EDDC0F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677" name="Oval 407">
                <a:extLst>
                  <a:ext uri="{FF2B5EF4-FFF2-40B4-BE49-F238E27FC236}">
                    <a16:creationId xmlns:a16="http://schemas.microsoft.com/office/drawing/2014/main" id="{6DA57411-D7BD-4528-8F14-328B02410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8" name="Rectangle 410">
                <a:extLst>
                  <a:ext uri="{FF2B5EF4-FFF2-40B4-BE49-F238E27FC236}">
                    <a16:creationId xmlns:a16="http://schemas.microsoft.com/office/drawing/2014/main" id="{978213ED-DF7A-4E77-BFEA-CA466E9F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9" name="Oval 411">
                <a:extLst>
                  <a:ext uri="{FF2B5EF4-FFF2-40B4-BE49-F238E27FC236}">
                    <a16:creationId xmlns:a16="http://schemas.microsoft.com/office/drawing/2014/main" id="{9EAEF283-61C7-48A1-B77A-40D41F7D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0" name="Group 1032">
                <a:extLst>
                  <a:ext uri="{FF2B5EF4-FFF2-40B4-BE49-F238E27FC236}">
                    <a16:creationId xmlns:a16="http://schemas.microsoft.com/office/drawing/2014/main" id="{1D224635-0793-4780-8DAD-C8979C753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83" name="Freeform 1033">
                  <a:extLst>
                    <a:ext uri="{FF2B5EF4-FFF2-40B4-BE49-F238E27FC236}">
                      <a16:creationId xmlns:a16="http://schemas.microsoft.com/office/drawing/2014/main" id="{1B674E1B-DADC-440D-9C69-22CED48C6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4" name="Freeform 1034">
                  <a:extLst>
                    <a:ext uri="{FF2B5EF4-FFF2-40B4-BE49-F238E27FC236}">
                      <a16:creationId xmlns:a16="http://schemas.microsoft.com/office/drawing/2014/main" id="{13C0A316-30B2-49A4-9E39-BBEF28150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81" name="Line 1035">
                <a:extLst>
                  <a:ext uri="{FF2B5EF4-FFF2-40B4-BE49-F238E27FC236}">
                    <a16:creationId xmlns:a16="http://schemas.microsoft.com/office/drawing/2014/main" id="{CA0BD0B5-6E83-4E3A-82AB-34E4A269C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2" name="Line 1036">
                <a:extLst>
                  <a:ext uri="{FF2B5EF4-FFF2-40B4-BE49-F238E27FC236}">
                    <a16:creationId xmlns:a16="http://schemas.microsoft.com/office/drawing/2014/main" id="{FDB3A361-5D2C-41E4-91D0-BD1AA84C6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2" name="Group 1037">
              <a:extLst>
                <a:ext uri="{FF2B5EF4-FFF2-40B4-BE49-F238E27FC236}">
                  <a16:creationId xmlns:a16="http://schemas.microsoft.com/office/drawing/2014/main" id="{3C72E2BC-7B25-4515-9D77-156F4A8A9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669" name="Oval 407">
                <a:extLst>
                  <a:ext uri="{FF2B5EF4-FFF2-40B4-BE49-F238E27FC236}">
                    <a16:creationId xmlns:a16="http://schemas.microsoft.com/office/drawing/2014/main" id="{3A5BB081-D0B4-4945-AEA3-6BCE8472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0" name="Rectangle 410">
                <a:extLst>
                  <a:ext uri="{FF2B5EF4-FFF2-40B4-BE49-F238E27FC236}">
                    <a16:creationId xmlns:a16="http://schemas.microsoft.com/office/drawing/2014/main" id="{875A8466-5031-4674-B425-F8691FC34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1" name="Oval 411">
                <a:extLst>
                  <a:ext uri="{FF2B5EF4-FFF2-40B4-BE49-F238E27FC236}">
                    <a16:creationId xmlns:a16="http://schemas.microsoft.com/office/drawing/2014/main" id="{18C97C17-3FB9-438E-9C79-691282892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72" name="Group 1041">
                <a:extLst>
                  <a:ext uri="{FF2B5EF4-FFF2-40B4-BE49-F238E27FC236}">
                    <a16:creationId xmlns:a16="http://schemas.microsoft.com/office/drawing/2014/main" id="{970BC2C9-36C6-409C-AF2D-834A71CC7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75" name="Freeform 1042">
                  <a:extLst>
                    <a:ext uri="{FF2B5EF4-FFF2-40B4-BE49-F238E27FC236}">
                      <a16:creationId xmlns:a16="http://schemas.microsoft.com/office/drawing/2014/main" id="{2CDAD376-2E68-4D27-9D06-A296865A73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6" name="Freeform 1043">
                  <a:extLst>
                    <a:ext uri="{FF2B5EF4-FFF2-40B4-BE49-F238E27FC236}">
                      <a16:creationId xmlns:a16="http://schemas.microsoft.com/office/drawing/2014/main" id="{AB07CEDD-7B34-45A0-8FC5-F08ADF3FB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73" name="Line 1044">
                <a:extLst>
                  <a:ext uri="{FF2B5EF4-FFF2-40B4-BE49-F238E27FC236}">
                    <a16:creationId xmlns:a16="http://schemas.microsoft.com/office/drawing/2014/main" id="{29ACF8FC-8AB1-43C2-9056-29B16F3DD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4" name="Line 1045">
                <a:extLst>
                  <a:ext uri="{FF2B5EF4-FFF2-40B4-BE49-F238E27FC236}">
                    <a16:creationId xmlns:a16="http://schemas.microsoft.com/office/drawing/2014/main" id="{332781C3-7D7A-410A-B929-D692736B0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3" name="Group 1046">
              <a:extLst>
                <a:ext uri="{FF2B5EF4-FFF2-40B4-BE49-F238E27FC236}">
                  <a16:creationId xmlns:a16="http://schemas.microsoft.com/office/drawing/2014/main" id="{8F0497FB-B133-4DCC-9AC1-D6A7F3EE1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661" name="Oval 407">
                <a:extLst>
                  <a:ext uri="{FF2B5EF4-FFF2-40B4-BE49-F238E27FC236}">
                    <a16:creationId xmlns:a16="http://schemas.microsoft.com/office/drawing/2014/main" id="{3FEA5AAF-D05B-4062-8D16-BE0A0E8E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2" name="Rectangle 410">
                <a:extLst>
                  <a:ext uri="{FF2B5EF4-FFF2-40B4-BE49-F238E27FC236}">
                    <a16:creationId xmlns:a16="http://schemas.microsoft.com/office/drawing/2014/main" id="{C62F7EC1-0C58-4017-877F-C4B6D9D29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3" name="Oval 411">
                <a:extLst>
                  <a:ext uri="{FF2B5EF4-FFF2-40B4-BE49-F238E27FC236}">
                    <a16:creationId xmlns:a16="http://schemas.microsoft.com/office/drawing/2014/main" id="{8D0556AD-10AA-469C-BA2A-32F5B942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64" name="Group 1050">
                <a:extLst>
                  <a:ext uri="{FF2B5EF4-FFF2-40B4-BE49-F238E27FC236}">
                    <a16:creationId xmlns:a16="http://schemas.microsoft.com/office/drawing/2014/main" id="{A5BF1B77-1364-471E-90C2-3BCA7FB3A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67" name="Freeform 1051">
                  <a:extLst>
                    <a:ext uri="{FF2B5EF4-FFF2-40B4-BE49-F238E27FC236}">
                      <a16:creationId xmlns:a16="http://schemas.microsoft.com/office/drawing/2014/main" id="{5B1D37A2-1D62-4DD2-99C5-8040338C5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8" name="Freeform 1052">
                  <a:extLst>
                    <a:ext uri="{FF2B5EF4-FFF2-40B4-BE49-F238E27FC236}">
                      <a16:creationId xmlns:a16="http://schemas.microsoft.com/office/drawing/2014/main" id="{78705E9B-4321-40AB-8EED-1A662DC9E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65" name="Line 1053">
                <a:extLst>
                  <a:ext uri="{FF2B5EF4-FFF2-40B4-BE49-F238E27FC236}">
                    <a16:creationId xmlns:a16="http://schemas.microsoft.com/office/drawing/2014/main" id="{B400534A-C9A7-4C2B-814B-B7E995AA0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6" name="Line 1054">
                <a:extLst>
                  <a:ext uri="{FF2B5EF4-FFF2-40B4-BE49-F238E27FC236}">
                    <a16:creationId xmlns:a16="http://schemas.microsoft.com/office/drawing/2014/main" id="{512DEA17-69A9-418F-8190-9C8C5083D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94" name="Line 1055">
              <a:extLst>
                <a:ext uri="{FF2B5EF4-FFF2-40B4-BE49-F238E27FC236}">
                  <a16:creationId xmlns:a16="http://schemas.microsoft.com/office/drawing/2014/main" id="{B8BD2C29-0F08-4F7B-A217-642E5BC5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95" name="Group 1056">
              <a:extLst>
                <a:ext uri="{FF2B5EF4-FFF2-40B4-BE49-F238E27FC236}">
                  <a16:creationId xmlns:a16="http://schemas.microsoft.com/office/drawing/2014/main" id="{4CAFE4AD-5C71-430B-B95A-E92315DB1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653" name="Oval 407">
                <a:extLst>
                  <a:ext uri="{FF2B5EF4-FFF2-40B4-BE49-F238E27FC236}">
                    <a16:creationId xmlns:a16="http://schemas.microsoft.com/office/drawing/2014/main" id="{1CF1074A-F54B-4568-9701-0551F6E6A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4" name="Rectangle 410">
                <a:extLst>
                  <a:ext uri="{FF2B5EF4-FFF2-40B4-BE49-F238E27FC236}">
                    <a16:creationId xmlns:a16="http://schemas.microsoft.com/office/drawing/2014/main" id="{762DF0F8-3A7A-4808-A350-3C2585FB9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5" name="Oval 411">
                <a:extLst>
                  <a:ext uri="{FF2B5EF4-FFF2-40B4-BE49-F238E27FC236}">
                    <a16:creationId xmlns:a16="http://schemas.microsoft.com/office/drawing/2014/main" id="{ECE065EB-D5D2-4CE0-BF62-7D70C34AA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56" name="Group 1060">
                <a:extLst>
                  <a:ext uri="{FF2B5EF4-FFF2-40B4-BE49-F238E27FC236}">
                    <a16:creationId xmlns:a16="http://schemas.microsoft.com/office/drawing/2014/main" id="{A5FA656A-0C90-478E-A971-90B888A86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9" name="Freeform 1061">
                  <a:extLst>
                    <a:ext uri="{FF2B5EF4-FFF2-40B4-BE49-F238E27FC236}">
                      <a16:creationId xmlns:a16="http://schemas.microsoft.com/office/drawing/2014/main" id="{66A1AC4E-1D56-425B-81B1-CF39A8FD0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0" name="Freeform 1062">
                  <a:extLst>
                    <a:ext uri="{FF2B5EF4-FFF2-40B4-BE49-F238E27FC236}">
                      <a16:creationId xmlns:a16="http://schemas.microsoft.com/office/drawing/2014/main" id="{2BDA8E21-CEF6-46A1-B205-8B4285E1C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7" name="Line 1063">
                <a:extLst>
                  <a:ext uri="{FF2B5EF4-FFF2-40B4-BE49-F238E27FC236}">
                    <a16:creationId xmlns:a16="http://schemas.microsoft.com/office/drawing/2014/main" id="{7EE2558F-CA3F-4B66-8EF3-5E70D0645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" name="Line 1064">
                <a:extLst>
                  <a:ext uri="{FF2B5EF4-FFF2-40B4-BE49-F238E27FC236}">
                    <a16:creationId xmlns:a16="http://schemas.microsoft.com/office/drawing/2014/main" id="{C8782C43-3350-4C07-94C7-C30CF5C3B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6" name="Group 1065">
              <a:extLst>
                <a:ext uri="{FF2B5EF4-FFF2-40B4-BE49-F238E27FC236}">
                  <a16:creationId xmlns:a16="http://schemas.microsoft.com/office/drawing/2014/main" id="{AC4FE858-16B6-41C2-ABA0-55B3492CB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645" name="Oval 407">
                <a:extLst>
                  <a:ext uri="{FF2B5EF4-FFF2-40B4-BE49-F238E27FC236}">
                    <a16:creationId xmlns:a16="http://schemas.microsoft.com/office/drawing/2014/main" id="{1E2A8931-098D-45D9-B5D0-1A655430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6" name="Rectangle 410">
                <a:extLst>
                  <a:ext uri="{FF2B5EF4-FFF2-40B4-BE49-F238E27FC236}">
                    <a16:creationId xmlns:a16="http://schemas.microsoft.com/office/drawing/2014/main" id="{3EE8A5C8-5CDF-413D-BB2D-A773ABBB7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7" name="Oval 411">
                <a:extLst>
                  <a:ext uri="{FF2B5EF4-FFF2-40B4-BE49-F238E27FC236}">
                    <a16:creationId xmlns:a16="http://schemas.microsoft.com/office/drawing/2014/main" id="{8EA0C61D-54DE-47A5-AD6A-03EEBB1B8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8" name="Group 1069">
                <a:extLst>
                  <a:ext uri="{FF2B5EF4-FFF2-40B4-BE49-F238E27FC236}">
                    <a16:creationId xmlns:a16="http://schemas.microsoft.com/office/drawing/2014/main" id="{5C0C731D-BB0E-4361-88B6-5F16F5AE7B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1" name="Freeform 1070">
                  <a:extLst>
                    <a:ext uri="{FF2B5EF4-FFF2-40B4-BE49-F238E27FC236}">
                      <a16:creationId xmlns:a16="http://schemas.microsoft.com/office/drawing/2014/main" id="{1BE4B074-0727-4A81-BA84-549017303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2" name="Freeform 1071">
                  <a:extLst>
                    <a:ext uri="{FF2B5EF4-FFF2-40B4-BE49-F238E27FC236}">
                      <a16:creationId xmlns:a16="http://schemas.microsoft.com/office/drawing/2014/main" id="{C8801159-3253-402F-8ED9-6CF7DFC6D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9" name="Line 1072">
                <a:extLst>
                  <a:ext uri="{FF2B5EF4-FFF2-40B4-BE49-F238E27FC236}">
                    <a16:creationId xmlns:a16="http://schemas.microsoft.com/office/drawing/2014/main" id="{53622A8D-888A-48E2-835E-62BC5A1B8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" name="Line 1073">
                <a:extLst>
                  <a:ext uri="{FF2B5EF4-FFF2-40B4-BE49-F238E27FC236}">
                    <a16:creationId xmlns:a16="http://schemas.microsoft.com/office/drawing/2014/main" id="{78A19D83-E906-4C72-94AA-DFC57B79A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7" name="Group 1074">
              <a:extLst>
                <a:ext uri="{FF2B5EF4-FFF2-40B4-BE49-F238E27FC236}">
                  <a16:creationId xmlns:a16="http://schemas.microsoft.com/office/drawing/2014/main" id="{2D8E5456-7285-4B66-920B-8F879E158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637" name="Oval 407">
                <a:extLst>
                  <a:ext uri="{FF2B5EF4-FFF2-40B4-BE49-F238E27FC236}">
                    <a16:creationId xmlns:a16="http://schemas.microsoft.com/office/drawing/2014/main" id="{C29DA47F-868C-47C6-8219-CE5109726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8" name="Rectangle 410">
                <a:extLst>
                  <a:ext uri="{FF2B5EF4-FFF2-40B4-BE49-F238E27FC236}">
                    <a16:creationId xmlns:a16="http://schemas.microsoft.com/office/drawing/2014/main" id="{C1CB6873-E476-475F-8672-F0780260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9" name="Oval 411">
                <a:extLst>
                  <a:ext uri="{FF2B5EF4-FFF2-40B4-BE49-F238E27FC236}">
                    <a16:creationId xmlns:a16="http://schemas.microsoft.com/office/drawing/2014/main" id="{521FEB65-3FCF-4698-9D78-E4EAC065F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0" name="Group 1078">
                <a:extLst>
                  <a:ext uri="{FF2B5EF4-FFF2-40B4-BE49-F238E27FC236}">
                    <a16:creationId xmlns:a16="http://schemas.microsoft.com/office/drawing/2014/main" id="{91119031-5036-4277-A53C-93A93D6BC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43" name="Freeform 1079">
                  <a:extLst>
                    <a:ext uri="{FF2B5EF4-FFF2-40B4-BE49-F238E27FC236}">
                      <a16:creationId xmlns:a16="http://schemas.microsoft.com/office/drawing/2014/main" id="{D4234966-9C7D-4DAB-98B1-E0E5365F7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4" name="Freeform 1080">
                  <a:extLst>
                    <a:ext uri="{FF2B5EF4-FFF2-40B4-BE49-F238E27FC236}">
                      <a16:creationId xmlns:a16="http://schemas.microsoft.com/office/drawing/2014/main" id="{05DC29F0-EA8B-4DF7-8698-9F7622974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1" name="Line 1081">
                <a:extLst>
                  <a:ext uri="{FF2B5EF4-FFF2-40B4-BE49-F238E27FC236}">
                    <a16:creationId xmlns:a16="http://schemas.microsoft.com/office/drawing/2014/main" id="{7F2EB112-DEDF-45BD-A9C9-020FC0717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" name="Line 1082">
                <a:extLst>
                  <a:ext uri="{FF2B5EF4-FFF2-40B4-BE49-F238E27FC236}">
                    <a16:creationId xmlns:a16="http://schemas.microsoft.com/office/drawing/2014/main" id="{A8CBAD95-DD71-44A2-A779-F78B11C3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8" name="Group 1083">
              <a:extLst>
                <a:ext uri="{FF2B5EF4-FFF2-40B4-BE49-F238E27FC236}">
                  <a16:creationId xmlns:a16="http://schemas.microsoft.com/office/drawing/2014/main" id="{47B69A8A-0D19-49F4-AD96-BC332567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629" name="Oval 407">
                <a:extLst>
                  <a:ext uri="{FF2B5EF4-FFF2-40B4-BE49-F238E27FC236}">
                    <a16:creationId xmlns:a16="http://schemas.microsoft.com/office/drawing/2014/main" id="{2DD7FFA6-2902-4B35-AB39-65C0FCB5E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0" name="Rectangle 410">
                <a:extLst>
                  <a:ext uri="{FF2B5EF4-FFF2-40B4-BE49-F238E27FC236}">
                    <a16:creationId xmlns:a16="http://schemas.microsoft.com/office/drawing/2014/main" id="{F93F9700-A66E-4365-91F3-D756F044A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1" name="Oval 411">
                <a:extLst>
                  <a:ext uri="{FF2B5EF4-FFF2-40B4-BE49-F238E27FC236}">
                    <a16:creationId xmlns:a16="http://schemas.microsoft.com/office/drawing/2014/main" id="{1C6054D5-9444-465C-A9E0-5790DD4A8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32" name="Group 1087">
                <a:extLst>
                  <a:ext uri="{FF2B5EF4-FFF2-40B4-BE49-F238E27FC236}">
                    <a16:creationId xmlns:a16="http://schemas.microsoft.com/office/drawing/2014/main" id="{20CC1D78-45C8-4DE1-B453-8C98C97BD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35" name="Freeform 1088">
                  <a:extLst>
                    <a:ext uri="{FF2B5EF4-FFF2-40B4-BE49-F238E27FC236}">
                      <a16:creationId xmlns:a16="http://schemas.microsoft.com/office/drawing/2014/main" id="{85F57285-71A7-4B58-B1A8-56D72CEEA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" name="Freeform 1089">
                  <a:extLst>
                    <a:ext uri="{FF2B5EF4-FFF2-40B4-BE49-F238E27FC236}">
                      <a16:creationId xmlns:a16="http://schemas.microsoft.com/office/drawing/2014/main" id="{B75F25FD-E889-44DA-AC43-A9E5CA3F2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3" name="Line 1090">
                <a:extLst>
                  <a:ext uri="{FF2B5EF4-FFF2-40B4-BE49-F238E27FC236}">
                    <a16:creationId xmlns:a16="http://schemas.microsoft.com/office/drawing/2014/main" id="{3D0D45B5-586D-4F14-A628-B4E8C3073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" name="Line 1091">
                <a:extLst>
                  <a:ext uri="{FF2B5EF4-FFF2-40B4-BE49-F238E27FC236}">
                    <a16:creationId xmlns:a16="http://schemas.microsoft.com/office/drawing/2014/main" id="{3201F673-E66D-4B09-A5A7-C22D07D91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9" name="Group 1092">
              <a:extLst>
                <a:ext uri="{FF2B5EF4-FFF2-40B4-BE49-F238E27FC236}">
                  <a16:creationId xmlns:a16="http://schemas.microsoft.com/office/drawing/2014/main" id="{6E5EEA00-B4B9-4184-AE84-70C21E924F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621" name="Oval 407">
                <a:extLst>
                  <a:ext uri="{FF2B5EF4-FFF2-40B4-BE49-F238E27FC236}">
                    <a16:creationId xmlns:a16="http://schemas.microsoft.com/office/drawing/2014/main" id="{738D141E-ABB8-4F11-88CB-BBB0F9862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2" name="Rectangle 410">
                <a:extLst>
                  <a:ext uri="{FF2B5EF4-FFF2-40B4-BE49-F238E27FC236}">
                    <a16:creationId xmlns:a16="http://schemas.microsoft.com/office/drawing/2014/main" id="{278AF3F5-409F-452E-A445-B2C452418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3" name="Oval 411">
                <a:extLst>
                  <a:ext uri="{FF2B5EF4-FFF2-40B4-BE49-F238E27FC236}">
                    <a16:creationId xmlns:a16="http://schemas.microsoft.com/office/drawing/2014/main" id="{C7FD65A8-2481-4C54-93C8-A2804CCB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24" name="Group 1096">
                <a:extLst>
                  <a:ext uri="{FF2B5EF4-FFF2-40B4-BE49-F238E27FC236}">
                    <a16:creationId xmlns:a16="http://schemas.microsoft.com/office/drawing/2014/main" id="{802D3FBA-74E4-4ACF-8620-D1D279AAD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27" name="Freeform 1097">
                  <a:extLst>
                    <a:ext uri="{FF2B5EF4-FFF2-40B4-BE49-F238E27FC236}">
                      <a16:creationId xmlns:a16="http://schemas.microsoft.com/office/drawing/2014/main" id="{D3E471B0-B66A-4491-8382-B6B1ACC5EA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8" name="Freeform 1098">
                  <a:extLst>
                    <a:ext uri="{FF2B5EF4-FFF2-40B4-BE49-F238E27FC236}">
                      <a16:creationId xmlns:a16="http://schemas.microsoft.com/office/drawing/2014/main" id="{B4B081C8-0D57-4AE3-B48C-E31AED38B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25" name="Line 1099">
                <a:extLst>
                  <a:ext uri="{FF2B5EF4-FFF2-40B4-BE49-F238E27FC236}">
                    <a16:creationId xmlns:a16="http://schemas.microsoft.com/office/drawing/2014/main" id="{D1F6A515-7DA1-4EEB-8715-CD23F5548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6" name="Line 1100">
                <a:extLst>
                  <a:ext uri="{FF2B5EF4-FFF2-40B4-BE49-F238E27FC236}">
                    <a16:creationId xmlns:a16="http://schemas.microsoft.com/office/drawing/2014/main" id="{6C5EE0A7-0B54-4F5E-9B92-607F71A92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00" name="Group 1101">
              <a:extLst>
                <a:ext uri="{FF2B5EF4-FFF2-40B4-BE49-F238E27FC236}">
                  <a16:creationId xmlns:a16="http://schemas.microsoft.com/office/drawing/2014/main" id="{E0C498CD-ED34-474F-A5B8-6C01B81C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613" name="Oval 407">
                <a:extLst>
                  <a:ext uri="{FF2B5EF4-FFF2-40B4-BE49-F238E27FC236}">
                    <a16:creationId xmlns:a16="http://schemas.microsoft.com/office/drawing/2014/main" id="{4B501989-DFD3-4DB0-882D-8C78FF69A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4" name="Rectangle 410">
                <a:extLst>
                  <a:ext uri="{FF2B5EF4-FFF2-40B4-BE49-F238E27FC236}">
                    <a16:creationId xmlns:a16="http://schemas.microsoft.com/office/drawing/2014/main" id="{4876A57D-5A83-4464-A298-7CBD7AF4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5" name="Oval 411">
                <a:extLst>
                  <a:ext uri="{FF2B5EF4-FFF2-40B4-BE49-F238E27FC236}">
                    <a16:creationId xmlns:a16="http://schemas.microsoft.com/office/drawing/2014/main" id="{265CABBA-C6FA-45CE-8F23-E794DC6E3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16" name="Group 1105">
                <a:extLst>
                  <a:ext uri="{FF2B5EF4-FFF2-40B4-BE49-F238E27FC236}">
                    <a16:creationId xmlns:a16="http://schemas.microsoft.com/office/drawing/2014/main" id="{06C3FD69-9399-4D75-AE32-B39906C8E0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19" name="Freeform 1106">
                  <a:extLst>
                    <a:ext uri="{FF2B5EF4-FFF2-40B4-BE49-F238E27FC236}">
                      <a16:creationId xmlns:a16="http://schemas.microsoft.com/office/drawing/2014/main" id="{1CB8C572-8172-426E-B55F-5E8E1D3C7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0" name="Freeform 1107">
                  <a:extLst>
                    <a:ext uri="{FF2B5EF4-FFF2-40B4-BE49-F238E27FC236}">
                      <a16:creationId xmlns:a16="http://schemas.microsoft.com/office/drawing/2014/main" id="{D415A8E0-6693-4839-9A65-3E85FDC83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17" name="Line 1108">
                <a:extLst>
                  <a:ext uri="{FF2B5EF4-FFF2-40B4-BE49-F238E27FC236}">
                    <a16:creationId xmlns:a16="http://schemas.microsoft.com/office/drawing/2014/main" id="{DC28908D-05FF-477B-A0E8-9391F14AC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8" name="Line 1109">
                <a:extLst>
                  <a:ext uri="{FF2B5EF4-FFF2-40B4-BE49-F238E27FC236}">
                    <a16:creationId xmlns:a16="http://schemas.microsoft.com/office/drawing/2014/main" id="{7CC61534-D2F2-409E-9D85-421DABBEF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01" name="Group 1110">
              <a:extLst>
                <a:ext uri="{FF2B5EF4-FFF2-40B4-BE49-F238E27FC236}">
                  <a16:creationId xmlns:a16="http://schemas.microsoft.com/office/drawing/2014/main" id="{46465951-89EA-410E-82CD-D36C853DC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599" name="Group 1111">
                <a:extLst>
                  <a:ext uri="{FF2B5EF4-FFF2-40B4-BE49-F238E27FC236}">
                    <a16:creationId xmlns:a16="http://schemas.microsoft.com/office/drawing/2014/main" id="{62624B8D-5574-46EE-AF5A-F3BD2328A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601" name="Freeform 1112">
                  <a:extLst>
                    <a:ext uri="{FF2B5EF4-FFF2-40B4-BE49-F238E27FC236}">
                      <a16:creationId xmlns:a16="http://schemas.microsoft.com/office/drawing/2014/main" id="{E440AF50-4F54-4CCA-A300-0D09E8CA9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2" name="Freeform 1113">
                  <a:extLst>
                    <a:ext uri="{FF2B5EF4-FFF2-40B4-BE49-F238E27FC236}">
                      <a16:creationId xmlns:a16="http://schemas.microsoft.com/office/drawing/2014/main" id="{5287EFF0-998D-4D3F-A0BC-14C20C56F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3" name="Freeform 1114">
                  <a:extLst>
                    <a:ext uri="{FF2B5EF4-FFF2-40B4-BE49-F238E27FC236}">
                      <a16:creationId xmlns:a16="http://schemas.microsoft.com/office/drawing/2014/main" id="{976E3A5B-79AD-48B6-AB3E-6E9A801BC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4" name="Freeform 1115">
                  <a:extLst>
                    <a:ext uri="{FF2B5EF4-FFF2-40B4-BE49-F238E27FC236}">
                      <a16:creationId xmlns:a16="http://schemas.microsoft.com/office/drawing/2014/main" id="{FEDCB5BA-3634-45AD-8E36-D25A5D293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5" name="Freeform 1116">
                  <a:extLst>
                    <a:ext uri="{FF2B5EF4-FFF2-40B4-BE49-F238E27FC236}">
                      <a16:creationId xmlns:a16="http://schemas.microsoft.com/office/drawing/2014/main" id="{F96C2DB5-8084-49FF-B716-4120D5F41C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6" name="Freeform 1117">
                  <a:extLst>
                    <a:ext uri="{FF2B5EF4-FFF2-40B4-BE49-F238E27FC236}">
                      <a16:creationId xmlns:a16="http://schemas.microsoft.com/office/drawing/2014/main" id="{E3E2912B-E713-4108-86B1-FA9DEC7C6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7" name="Freeform 1118">
                  <a:extLst>
                    <a:ext uri="{FF2B5EF4-FFF2-40B4-BE49-F238E27FC236}">
                      <a16:creationId xmlns:a16="http://schemas.microsoft.com/office/drawing/2014/main" id="{313D9EA9-3363-4C09-AED8-AFBCC918E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8" name="Freeform 1119">
                  <a:extLst>
                    <a:ext uri="{FF2B5EF4-FFF2-40B4-BE49-F238E27FC236}">
                      <a16:creationId xmlns:a16="http://schemas.microsoft.com/office/drawing/2014/main" id="{F8391C18-6D0D-43CC-976A-1E8195898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9" name="Freeform 1120">
                  <a:extLst>
                    <a:ext uri="{FF2B5EF4-FFF2-40B4-BE49-F238E27FC236}">
                      <a16:creationId xmlns:a16="http://schemas.microsoft.com/office/drawing/2014/main" id="{4C2DF3AB-7144-49A5-9F1C-C5E803C8A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0" name="Freeform 1121">
                  <a:extLst>
                    <a:ext uri="{FF2B5EF4-FFF2-40B4-BE49-F238E27FC236}">
                      <a16:creationId xmlns:a16="http://schemas.microsoft.com/office/drawing/2014/main" id="{DDCEFC46-5F5D-4E80-92F4-7360BBA7D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1" name="Freeform 1122">
                  <a:extLst>
                    <a:ext uri="{FF2B5EF4-FFF2-40B4-BE49-F238E27FC236}">
                      <a16:creationId xmlns:a16="http://schemas.microsoft.com/office/drawing/2014/main" id="{82E03572-E5B4-4684-AA07-3BAF0E50E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2" name="Freeform 1123">
                  <a:extLst>
                    <a:ext uri="{FF2B5EF4-FFF2-40B4-BE49-F238E27FC236}">
                      <a16:creationId xmlns:a16="http://schemas.microsoft.com/office/drawing/2014/main" id="{CD305B6F-61A0-485E-9D3B-DB7949DE2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600" name="Picture 1124" descr="access_point_stylized_gray_small">
                <a:extLst>
                  <a:ext uri="{FF2B5EF4-FFF2-40B4-BE49-F238E27FC236}">
                    <a16:creationId xmlns:a16="http://schemas.microsoft.com/office/drawing/2014/main" id="{6925B260-98E6-4308-BD7A-8B4A27D860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02" name="Group 1125">
              <a:extLst>
                <a:ext uri="{FF2B5EF4-FFF2-40B4-BE49-F238E27FC236}">
                  <a16:creationId xmlns:a16="http://schemas.microsoft.com/office/drawing/2014/main" id="{E54F6BC8-253E-4566-A76D-DCA20AA31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585" name="Group 1126">
                <a:extLst>
                  <a:ext uri="{FF2B5EF4-FFF2-40B4-BE49-F238E27FC236}">
                    <a16:creationId xmlns:a16="http://schemas.microsoft.com/office/drawing/2014/main" id="{DFBFDA77-5E4F-47A1-A990-9F692DA68E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87" name="Freeform 1127">
                  <a:extLst>
                    <a:ext uri="{FF2B5EF4-FFF2-40B4-BE49-F238E27FC236}">
                      <a16:creationId xmlns:a16="http://schemas.microsoft.com/office/drawing/2014/main" id="{199279F3-1236-4D75-8857-6FD1AD0EF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8" name="Freeform 1128">
                  <a:extLst>
                    <a:ext uri="{FF2B5EF4-FFF2-40B4-BE49-F238E27FC236}">
                      <a16:creationId xmlns:a16="http://schemas.microsoft.com/office/drawing/2014/main" id="{690B7354-3E4C-48BF-9222-5F3B09365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9" name="Freeform 1129">
                  <a:extLst>
                    <a:ext uri="{FF2B5EF4-FFF2-40B4-BE49-F238E27FC236}">
                      <a16:creationId xmlns:a16="http://schemas.microsoft.com/office/drawing/2014/main" id="{72E7E390-671B-4BA4-8ED1-EC30F4B21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0" name="Freeform 1130">
                  <a:extLst>
                    <a:ext uri="{FF2B5EF4-FFF2-40B4-BE49-F238E27FC236}">
                      <a16:creationId xmlns:a16="http://schemas.microsoft.com/office/drawing/2014/main" id="{7875FD84-98F0-4690-8C6C-A5729495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1" name="Freeform 1131">
                  <a:extLst>
                    <a:ext uri="{FF2B5EF4-FFF2-40B4-BE49-F238E27FC236}">
                      <a16:creationId xmlns:a16="http://schemas.microsoft.com/office/drawing/2014/main" id="{87383627-B0ED-4538-A033-C6CF7A95F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2" name="Freeform 1132">
                  <a:extLst>
                    <a:ext uri="{FF2B5EF4-FFF2-40B4-BE49-F238E27FC236}">
                      <a16:creationId xmlns:a16="http://schemas.microsoft.com/office/drawing/2014/main" id="{937B17F3-A7B1-4363-A6FB-3644643A2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3" name="Freeform 1133">
                  <a:extLst>
                    <a:ext uri="{FF2B5EF4-FFF2-40B4-BE49-F238E27FC236}">
                      <a16:creationId xmlns:a16="http://schemas.microsoft.com/office/drawing/2014/main" id="{20896319-A8EB-4E83-BE3F-75D505D74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4" name="Freeform 1134">
                  <a:extLst>
                    <a:ext uri="{FF2B5EF4-FFF2-40B4-BE49-F238E27FC236}">
                      <a16:creationId xmlns:a16="http://schemas.microsoft.com/office/drawing/2014/main" id="{455045FD-9378-46C6-8791-4D808B10C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5" name="Freeform 1135">
                  <a:extLst>
                    <a:ext uri="{FF2B5EF4-FFF2-40B4-BE49-F238E27FC236}">
                      <a16:creationId xmlns:a16="http://schemas.microsoft.com/office/drawing/2014/main" id="{85D7E761-EDB1-415F-91D0-378A38B59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6" name="Freeform 1136">
                  <a:extLst>
                    <a:ext uri="{FF2B5EF4-FFF2-40B4-BE49-F238E27FC236}">
                      <a16:creationId xmlns:a16="http://schemas.microsoft.com/office/drawing/2014/main" id="{00E8E177-E1F2-4D3F-AA0F-952186927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7" name="Freeform 1137">
                  <a:extLst>
                    <a:ext uri="{FF2B5EF4-FFF2-40B4-BE49-F238E27FC236}">
                      <a16:creationId xmlns:a16="http://schemas.microsoft.com/office/drawing/2014/main" id="{F1E1E516-5582-4047-B300-CAC894D90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8" name="Freeform 1138">
                  <a:extLst>
                    <a:ext uri="{FF2B5EF4-FFF2-40B4-BE49-F238E27FC236}">
                      <a16:creationId xmlns:a16="http://schemas.microsoft.com/office/drawing/2014/main" id="{01E17DF5-104B-4D10-9E5C-648C4BFC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586" name="Picture 1139" descr="access_point_stylized_gray_small">
                <a:extLst>
                  <a:ext uri="{FF2B5EF4-FFF2-40B4-BE49-F238E27FC236}">
                    <a16:creationId xmlns:a16="http://schemas.microsoft.com/office/drawing/2014/main" id="{AFE388E5-65B1-47D0-85F8-0F372C209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403" name="Line 1140">
              <a:extLst>
                <a:ext uri="{FF2B5EF4-FFF2-40B4-BE49-F238E27FC236}">
                  <a16:creationId xmlns:a16="http://schemas.microsoft.com/office/drawing/2014/main" id="{1B1D2E96-CEDD-4DDE-B8FE-8C775D1A6C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04" name="Group 1141">
              <a:extLst>
                <a:ext uri="{FF2B5EF4-FFF2-40B4-BE49-F238E27FC236}">
                  <a16:creationId xmlns:a16="http://schemas.microsoft.com/office/drawing/2014/main" id="{B33D220D-80D4-4277-B22B-C340948F7F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583" name="Picture 1142" descr="desktop_computer_stylized_medium">
                <a:extLst>
                  <a:ext uri="{FF2B5EF4-FFF2-40B4-BE49-F238E27FC236}">
                    <a16:creationId xmlns:a16="http://schemas.microsoft.com/office/drawing/2014/main" id="{27E48AF4-0696-43B4-979B-FF8AAA195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4" name="Freeform 1143">
                <a:extLst>
                  <a:ext uri="{FF2B5EF4-FFF2-40B4-BE49-F238E27FC236}">
                    <a16:creationId xmlns:a16="http://schemas.microsoft.com/office/drawing/2014/main" id="{B4FEF563-333B-4AB3-8F36-E65EA9A0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5" name="Group 1144">
              <a:extLst>
                <a:ext uri="{FF2B5EF4-FFF2-40B4-BE49-F238E27FC236}">
                  <a16:creationId xmlns:a16="http://schemas.microsoft.com/office/drawing/2014/main" id="{49B6D195-EDC6-4E8F-849D-80BB70146A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581" name="Picture 1145" descr="desktop_computer_stylized_medium">
                <a:extLst>
                  <a:ext uri="{FF2B5EF4-FFF2-40B4-BE49-F238E27FC236}">
                    <a16:creationId xmlns:a16="http://schemas.microsoft.com/office/drawing/2014/main" id="{088B3550-3F5E-4A6B-B752-10B55D3E0E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2" name="Freeform 1146">
                <a:extLst>
                  <a:ext uri="{FF2B5EF4-FFF2-40B4-BE49-F238E27FC236}">
                    <a16:creationId xmlns:a16="http://schemas.microsoft.com/office/drawing/2014/main" id="{FF94775F-5D12-4942-A472-875E4DAA9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6" name="Group 1147">
              <a:extLst>
                <a:ext uri="{FF2B5EF4-FFF2-40B4-BE49-F238E27FC236}">
                  <a16:creationId xmlns:a16="http://schemas.microsoft.com/office/drawing/2014/main" id="{603F68D6-9D98-4C94-BD34-7DD3A54389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579" name="Picture 1148" descr="desktop_computer_stylized_medium">
                <a:extLst>
                  <a:ext uri="{FF2B5EF4-FFF2-40B4-BE49-F238E27FC236}">
                    <a16:creationId xmlns:a16="http://schemas.microsoft.com/office/drawing/2014/main" id="{23E36F13-3B73-4D75-9267-B71BF511A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0" name="Freeform 1149">
                <a:extLst>
                  <a:ext uri="{FF2B5EF4-FFF2-40B4-BE49-F238E27FC236}">
                    <a16:creationId xmlns:a16="http://schemas.microsoft.com/office/drawing/2014/main" id="{7AD6A7B0-D72A-4DE8-A4D2-8ECF23D7E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7" name="Group 1150">
              <a:extLst>
                <a:ext uri="{FF2B5EF4-FFF2-40B4-BE49-F238E27FC236}">
                  <a16:creationId xmlns:a16="http://schemas.microsoft.com/office/drawing/2014/main" id="{51B68BAA-E0C6-4EDF-AD02-B42CADA04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577" name="Picture 1151" descr="desktop_computer_stylized_medium">
                <a:extLst>
                  <a:ext uri="{FF2B5EF4-FFF2-40B4-BE49-F238E27FC236}">
                    <a16:creationId xmlns:a16="http://schemas.microsoft.com/office/drawing/2014/main" id="{A8FE141F-1B74-4B23-B598-3823FD8CD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78" name="Freeform 1152">
                <a:extLst>
                  <a:ext uri="{FF2B5EF4-FFF2-40B4-BE49-F238E27FC236}">
                    <a16:creationId xmlns:a16="http://schemas.microsoft.com/office/drawing/2014/main" id="{579E8137-6E9C-4997-AFFE-53D8E5610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408" name="Picture 1153" descr="car_icon_small">
              <a:extLst>
                <a:ext uri="{FF2B5EF4-FFF2-40B4-BE49-F238E27FC236}">
                  <a16:creationId xmlns:a16="http://schemas.microsoft.com/office/drawing/2014/main" id="{2ADBD05E-62B6-4C62-9A26-65002BFA3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09" name="Group 1154">
              <a:extLst>
                <a:ext uri="{FF2B5EF4-FFF2-40B4-BE49-F238E27FC236}">
                  <a16:creationId xmlns:a16="http://schemas.microsoft.com/office/drawing/2014/main" id="{78B7AB33-DC81-492A-80CF-848A5C422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575" name="Picture 1155" descr="iphone_stylized_small">
                <a:extLst>
                  <a:ext uri="{FF2B5EF4-FFF2-40B4-BE49-F238E27FC236}">
                    <a16:creationId xmlns:a16="http://schemas.microsoft.com/office/drawing/2014/main" id="{20BA0EA2-B582-4A32-A5FC-EF8D4CBA4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76" name="Picture 1156" descr="antenna_radiation_stylized">
                <a:extLst>
                  <a:ext uri="{FF2B5EF4-FFF2-40B4-BE49-F238E27FC236}">
                    <a16:creationId xmlns:a16="http://schemas.microsoft.com/office/drawing/2014/main" id="{31872D64-BDB7-4457-BE89-257DFD26D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10" name="Group 1157">
              <a:extLst>
                <a:ext uri="{FF2B5EF4-FFF2-40B4-BE49-F238E27FC236}">
                  <a16:creationId xmlns:a16="http://schemas.microsoft.com/office/drawing/2014/main" id="{B618A612-B8CA-4D67-80F8-08F2C1699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543" name="Freeform 1158">
                <a:extLst>
                  <a:ext uri="{FF2B5EF4-FFF2-40B4-BE49-F238E27FC236}">
                    <a16:creationId xmlns:a16="http://schemas.microsoft.com/office/drawing/2014/main" id="{F9C4E5FF-A5B9-46FA-833C-D212E3331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" name="Rectangle 1159">
                <a:extLst>
                  <a:ext uri="{FF2B5EF4-FFF2-40B4-BE49-F238E27FC236}">
                    <a16:creationId xmlns:a16="http://schemas.microsoft.com/office/drawing/2014/main" id="{0A3D7B11-714A-4787-A46F-66322093C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45" name="Freeform 1160">
                <a:extLst>
                  <a:ext uri="{FF2B5EF4-FFF2-40B4-BE49-F238E27FC236}">
                    <a16:creationId xmlns:a16="http://schemas.microsoft.com/office/drawing/2014/main" id="{05171411-F15D-426C-BFD8-30382CF1E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" name="Freeform 1161">
                <a:extLst>
                  <a:ext uri="{FF2B5EF4-FFF2-40B4-BE49-F238E27FC236}">
                    <a16:creationId xmlns:a16="http://schemas.microsoft.com/office/drawing/2014/main" id="{2CCAEACC-841E-4787-93FC-02A36B3D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" name="Rectangle 1162">
                <a:extLst>
                  <a:ext uri="{FF2B5EF4-FFF2-40B4-BE49-F238E27FC236}">
                    <a16:creationId xmlns:a16="http://schemas.microsoft.com/office/drawing/2014/main" id="{00E966C2-9F70-49F5-9B58-3F722EF48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48" name="Group 1163">
                <a:extLst>
                  <a:ext uri="{FF2B5EF4-FFF2-40B4-BE49-F238E27FC236}">
                    <a16:creationId xmlns:a16="http://schemas.microsoft.com/office/drawing/2014/main" id="{650A87C7-0899-47C8-9739-F9C9E6822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73" name="AutoShape 1164">
                  <a:extLst>
                    <a:ext uri="{FF2B5EF4-FFF2-40B4-BE49-F238E27FC236}">
                      <a16:creationId xmlns:a16="http://schemas.microsoft.com/office/drawing/2014/main" id="{A24852C9-5F27-4DE1-A50B-1F05CF2A2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4" name="AutoShape 1165">
                  <a:extLst>
                    <a:ext uri="{FF2B5EF4-FFF2-40B4-BE49-F238E27FC236}">
                      <a16:creationId xmlns:a16="http://schemas.microsoft.com/office/drawing/2014/main" id="{D2853B25-D1D5-41AC-B034-995EEE17D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49" name="Rectangle 1166">
                <a:extLst>
                  <a:ext uri="{FF2B5EF4-FFF2-40B4-BE49-F238E27FC236}">
                    <a16:creationId xmlns:a16="http://schemas.microsoft.com/office/drawing/2014/main" id="{5DE42641-218B-4091-829D-5D2A09F85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50" name="Group 1167">
                <a:extLst>
                  <a:ext uri="{FF2B5EF4-FFF2-40B4-BE49-F238E27FC236}">
                    <a16:creationId xmlns:a16="http://schemas.microsoft.com/office/drawing/2014/main" id="{E76C6AF9-627B-47B2-BB15-7364CD5F2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71" name="AutoShape 1168">
                  <a:extLst>
                    <a:ext uri="{FF2B5EF4-FFF2-40B4-BE49-F238E27FC236}">
                      <a16:creationId xmlns:a16="http://schemas.microsoft.com/office/drawing/2014/main" id="{A5DDBFA8-D219-4EEC-9160-801C79629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2" name="AutoShape 1169">
                  <a:extLst>
                    <a:ext uri="{FF2B5EF4-FFF2-40B4-BE49-F238E27FC236}">
                      <a16:creationId xmlns:a16="http://schemas.microsoft.com/office/drawing/2014/main" id="{5B62CED1-27CB-4C35-9B12-23D486DCD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1" name="Rectangle 1170">
                <a:extLst>
                  <a:ext uri="{FF2B5EF4-FFF2-40B4-BE49-F238E27FC236}">
                    <a16:creationId xmlns:a16="http://schemas.microsoft.com/office/drawing/2014/main" id="{A3782069-53D2-422D-A653-421AD00D0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52" name="Rectangle 1171">
                <a:extLst>
                  <a:ext uri="{FF2B5EF4-FFF2-40B4-BE49-F238E27FC236}">
                    <a16:creationId xmlns:a16="http://schemas.microsoft.com/office/drawing/2014/main" id="{90D526FA-A3B0-4524-B9BA-5E0E12BF7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53" name="Group 1172">
                <a:extLst>
                  <a:ext uri="{FF2B5EF4-FFF2-40B4-BE49-F238E27FC236}">
                    <a16:creationId xmlns:a16="http://schemas.microsoft.com/office/drawing/2014/main" id="{A749816F-9371-4972-97F3-9A3ACE9CC4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69" name="AutoShape 1173">
                  <a:extLst>
                    <a:ext uri="{FF2B5EF4-FFF2-40B4-BE49-F238E27FC236}">
                      <a16:creationId xmlns:a16="http://schemas.microsoft.com/office/drawing/2014/main" id="{A8E8BCD8-E080-4D62-83A9-9E91D72B1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0" name="AutoShape 1174">
                  <a:extLst>
                    <a:ext uri="{FF2B5EF4-FFF2-40B4-BE49-F238E27FC236}">
                      <a16:creationId xmlns:a16="http://schemas.microsoft.com/office/drawing/2014/main" id="{B3617ED2-8C0C-42E2-BABC-996132FC9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4" name="Freeform 1175">
                <a:extLst>
                  <a:ext uri="{FF2B5EF4-FFF2-40B4-BE49-F238E27FC236}">
                    <a16:creationId xmlns:a16="http://schemas.microsoft.com/office/drawing/2014/main" id="{E0BFB093-B3A6-4054-B0BD-48CF10E62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555" name="Group 1176">
                <a:extLst>
                  <a:ext uri="{FF2B5EF4-FFF2-40B4-BE49-F238E27FC236}">
                    <a16:creationId xmlns:a16="http://schemas.microsoft.com/office/drawing/2014/main" id="{C5695D25-2624-4300-948A-EDDBA2EA7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67" name="AutoShape 1177">
                  <a:extLst>
                    <a:ext uri="{FF2B5EF4-FFF2-40B4-BE49-F238E27FC236}">
                      <a16:creationId xmlns:a16="http://schemas.microsoft.com/office/drawing/2014/main" id="{355FFDBC-87C9-4147-8082-454C5E11E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68" name="AutoShape 1178">
                  <a:extLst>
                    <a:ext uri="{FF2B5EF4-FFF2-40B4-BE49-F238E27FC236}">
                      <a16:creationId xmlns:a16="http://schemas.microsoft.com/office/drawing/2014/main" id="{6AFF16F2-A1CB-4B49-AE5D-3FFDFC588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6" name="Rectangle 1179">
                <a:extLst>
                  <a:ext uri="{FF2B5EF4-FFF2-40B4-BE49-F238E27FC236}">
                    <a16:creationId xmlns:a16="http://schemas.microsoft.com/office/drawing/2014/main" id="{3AA8D866-8165-4974-BA9C-43EA01D5B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57" name="Freeform 1180">
                <a:extLst>
                  <a:ext uri="{FF2B5EF4-FFF2-40B4-BE49-F238E27FC236}">
                    <a16:creationId xmlns:a16="http://schemas.microsoft.com/office/drawing/2014/main" id="{0FF12A00-4288-4282-A941-28C76A8F1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" name="Freeform 1181">
                <a:extLst>
                  <a:ext uri="{FF2B5EF4-FFF2-40B4-BE49-F238E27FC236}">
                    <a16:creationId xmlns:a16="http://schemas.microsoft.com/office/drawing/2014/main" id="{FDB95F11-5AAC-4DF4-A088-3BA2368EA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" name="Oval 1182">
                <a:extLst>
                  <a:ext uri="{FF2B5EF4-FFF2-40B4-BE49-F238E27FC236}">
                    <a16:creationId xmlns:a16="http://schemas.microsoft.com/office/drawing/2014/main" id="{5FDC6133-B73E-42CE-B237-F02C0F4DD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0" name="Freeform 1183">
                <a:extLst>
                  <a:ext uri="{FF2B5EF4-FFF2-40B4-BE49-F238E27FC236}">
                    <a16:creationId xmlns:a16="http://schemas.microsoft.com/office/drawing/2014/main" id="{06F99A9A-D48E-4A8D-92B7-FD1DBDE34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" name="AutoShape 1184">
                <a:extLst>
                  <a:ext uri="{FF2B5EF4-FFF2-40B4-BE49-F238E27FC236}">
                    <a16:creationId xmlns:a16="http://schemas.microsoft.com/office/drawing/2014/main" id="{70470750-A2EC-4ABB-A481-B5322E184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2" name="AutoShape 1185">
                <a:extLst>
                  <a:ext uri="{FF2B5EF4-FFF2-40B4-BE49-F238E27FC236}">
                    <a16:creationId xmlns:a16="http://schemas.microsoft.com/office/drawing/2014/main" id="{5327AAF7-32A3-4247-AE50-F0F8FC1BD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3" name="Oval 1186">
                <a:extLst>
                  <a:ext uri="{FF2B5EF4-FFF2-40B4-BE49-F238E27FC236}">
                    <a16:creationId xmlns:a16="http://schemas.microsoft.com/office/drawing/2014/main" id="{877197CC-164E-4E5C-BC56-1580D45B8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4" name="Oval 1187">
                <a:extLst>
                  <a:ext uri="{FF2B5EF4-FFF2-40B4-BE49-F238E27FC236}">
                    <a16:creationId xmlns:a16="http://schemas.microsoft.com/office/drawing/2014/main" id="{6FBA548C-2E31-4E59-9053-A76FC038A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5" name="Oval 1188">
                <a:extLst>
                  <a:ext uri="{FF2B5EF4-FFF2-40B4-BE49-F238E27FC236}">
                    <a16:creationId xmlns:a16="http://schemas.microsoft.com/office/drawing/2014/main" id="{AD6C3A03-F629-41AB-BBE9-13B4D5B5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6" name="Rectangle 1189">
                <a:extLst>
                  <a:ext uri="{FF2B5EF4-FFF2-40B4-BE49-F238E27FC236}">
                    <a16:creationId xmlns:a16="http://schemas.microsoft.com/office/drawing/2014/main" id="{C295EE7B-6F25-4E24-926D-023322DA6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411" name="Group 1190">
              <a:extLst>
                <a:ext uri="{FF2B5EF4-FFF2-40B4-BE49-F238E27FC236}">
                  <a16:creationId xmlns:a16="http://schemas.microsoft.com/office/drawing/2014/main" id="{F3FF98A2-C03C-44FF-88D5-DAB73F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511" name="Freeform 1191">
                <a:extLst>
                  <a:ext uri="{FF2B5EF4-FFF2-40B4-BE49-F238E27FC236}">
                    <a16:creationId xmlns:a16="http://schemas.microsoft.com/office/drawing/2014/main" id="{3881B8A5-F235-4B76-873D-4B886D10E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" name="Rectangle 1192">
                <a:extLst>
                  <a:ext uri="{FF2B5EF4-FFF2-40B4-BE49-F238E27FC236}">
                    <a16:creationId xmlns:a16="http://schemas.microsoft.com/office/drawing/2014/main" id="{59B986A4-8A0E-4C16-BD13-EF322ABEB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13" name="Freeform 1193">
                <a:extLst>
                  <a:ext uri="{FF2B5EF4-FFF2-40B4-BE49-F238E27FC236}">
                    <a16:creationId xmlns:a16="http://schemas.microsoft.com/office/drawing/2014/main" id="{A469457C-6BA1-431F-ADC3-206264BEF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" name="Freeform 1194">
                <a:extLst>
                  <a:ext uri="{FF2B5EF4-FFF2-40B4-BE49-F238E27FC236}">
                    <a16:creationId xmlns:a16="http://schemas.microsoft.com/office/drawing/2014/main" id="{61CC3D8C-7288-4A52-9E41-BDEF1DF2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" name="Rectangle 1195">
                <a:extLst>
                  <a:ext uri="{FF2B5EF4-FFF2-40B4-BE49-F238E27FC236}">
                    <a16:creationId xmlns:a16="http://schemas.microsoft.com/office/drawing/2014/main" id="{C363F6C4-371D-4AE8-8EA4-6227E26D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16" name="Group 1196">
                <a:extLst>
                  <a:ext uri="{FF2B5EF4-FFF2-40B4-BE49-F238E27FC236}">
                    <a16:creationId xmlns:a16="http://schemas.microsoft.com/office/drawing/2014/main" id="{BEC503E7-F7EE-497A-8D9C-3D7693FC0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41" name="AutoShape 1197">
                  <a:extLst>
                    <a:ext uri="{FF2B5EF4-FFF2-40B4-BE49-F238E27FC236}">
                      <a16:creationId xmlns:a16="http://schemas.microsoft.com/office/drawing/2014/main" id="{6AB5483B-9A2C-4E09-A67E-E45E00E24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42" name="AutoShape 1198">
                  <a:extLst>
                    <a:ext uri="{FF2B5EF4-FFF2-40B4-BE49-F238E27FC236}">
                      <a16:creationId xmlns:a16="http://schemas.microsoft.com/office/drawing/2014/main" id="{CFF701C5-4FD8-4FE4-91D9-A8ED4CA06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17" name="Rectangle 1199">
                <a:extLst>
                  <a:ext uri="{FF2B5EF4-FFF2-40B4-BE49-F238E27FC236}">
                    <a16:creationId xmlns:a16="http://schemas.microsoft.com/office/drawing/2014/main" id="{C7E4BCC2-4FE0-41B7-83A8-384CE37C7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18" name="Group 1200">
                <a:extLst>
                  <a:ext uri="{FF2B5EF4-FFF2-40B4-BE49-F238E27FC236}">
                    <a16:creationId xmlns:a16="http://schemas.microsoft.com/office/drawing/2014/main" id="{AAF6A8F1-F850-49BF-B56D-81B238E06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39" name="AutoShape 1201">
                  <a:extLst>
                    <a:ext uri="{FF2B5EF4-FFF2-40B4-BE49-F238E27FC236}">
                      <a16:creationId xmlns:a16="http://schemas.microsoft.com/office/drawing/2014/main" id="{AC352678-1AD0-45B8-92A8-D6514E625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40" name="AutoShape 1202">
                  <a:extLst>
                    <a:ext uri="{FF2B5EF4-FFF2-40B4-BE49-F238E27FC236}">
                      <a16:creationId xmlns:a16="http://schemas.microsoft.com/office/drawing/2014/main" id="{32B731C4-6BE4-426B-94AD-E2576B8EF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19" name="Rectangle 1203">
                <a:extLst>
                  <a:ext uri="{FF2B5EF4-FFF2-40B4-BE49-F238E27FC236}">
                    <a16:creationId xmlns:a16="http://schemas.microsoft.com/office/drawing/2014/main" id="{3B283094-638C-4364-989C-BE2EA89E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0" name="Rectangle 1204">
                <a:extLst>
                  <a:ext uri="{FF2B5EF4-FFF2-40B4-BE49-F238E27FC236}">
                    <a16:creationId xmlns:a16="http://schemas.microsoft.com/office/drawing/2014/main" id="{944B04B8-47D1-4E31-BA3D-FF218D75C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21" name="Group 1205">
                <a:extLst>
                  <a:ext uri="{FF2B5EF4-FFF2-40B4-BE49-F238E27FC236}">
                    <a16:creationId xmlns:a16="http://schemas.microsoft.com/office/drawing/2014/main" id="{73D656B2-2D65-41C8-8B9C-4975B15D7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37" name="AutoShape 1206">
                  <a:extLst>
                    <a:ext uri="{FF2B5EF4-FFF2-40B4-BE49-F238E27FC236}">
                      <a16:creationId xmlns:a16="http://schemas.microsoft.com/office/drawing/2014/main" id="{56D18CA9-ABE4-4D65-A4A3-49C0D11BD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38" name="AutoShape 1207">
                  <a:extLst>
                    <a:ext uri="{FF2B5EF4-FFF2-40B4-BE49-F238E27FC236}">
                      <a16:creationId xmlns:a16="http://schemas.microsoft.com/office/drawing/2014/main" id="{4F0674C4-5CA1-4A0C-A3B5-90205658A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22" name="Freeform 1208">
                <a:extLst>
                  <a:ext uri="{FF2B5EF4-FFF2-40B4-BE49-F238E27FC236}">
                    <a16:creationId xmlns:a16="http://schemas.microsoft.com/office/drawing/2014/main" id="{394DE40B-2630-4A69-92F5-CB1604422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523" name="Group 1209">
                <a:extLst>
                  <a:ext uri="{FF2B5EF4-FFF2-40B4-BE49-F238E27FC236}">
                    <a16:creationId xmlns:a16="http://schemas.microsoft.com/office/drawing/2014/main" id="{FF0EBC40-C74F-4BA6-965C-FDC6D4E73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35" name="AutoShape 1210">
                  <a:extLst>
                    <a:ext uri="{FF2B5EF4-FFF2-40B4-BE49-F238E27FC236}">
                      <a16:creationId xmlns:a16="http://schemas.microsoft.com/office/drawing/2014/main" id="{48AF0729-B63F-46AF-B6BE-35CB6D516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36" name="AutoShape 1211">
                  <a:extLst>
                    <a:ext uri="{FF2B5EF4-FFF2-40B4-BE49-F238E27FC236}">
                      <a16:creationId xmlns:a16="http://schemas.microsoft.com/office/drawing/2014/main" id="{80C72B24-FC30-4268-8EB9-81EA0ACD0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24" name="Rectangle 1212">
                <a:extLst>
                  <a:ext uri="{FF2B5EF4-FFF2-40B4-BE49-F238E27FC236}">
                    <a16:creationId xmlns:a16="http://schemas.microsoft.com/office/drawing/2014/main" id="{11D364D4-DDE8-4CA5-A405-00982682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5" name="Freeform 1213">
                <a:extLst>
                  <a:ext uri="{FF2B5EF4-FFF2-40B4-BE49-F238E27FC236}">
                    <a16:creationId xmlns:a16="http://schemas.microsoft.com/office/drawing/2014/main" id="{67A86DEB-30D2-413B-8A4E-299C29E5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" name="Freeform 1214">
                <a:extLst>
                  <a:ext uri="{FF2B5EF4-FFF2-40B4-BE49-F238E27FC236}">
                    <a16:creationId xmlns:a16="http://schemas.microsoft.com/office/drawing/2014/main" id="{A8D304CA-79EA-47F4-B4B7-12B1E2789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" name="Oval 1215">
                <a:extLst>
                  <a:ext uri="{FF2B5EF4-FFF2-40B4-BE49-F238E27FC236}">
                    <a16:creationId xmlns:a16="http://schemas.microsoft.com/office/drawing/2014/main" id="{DF5E5AA9-3D93-49D9-8547-A22C6C27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8" name="Freeform 1216">
                <a:extLst>
                  <a:ext uri="{FF2B5EF4-FFF2-40B4-BE49-F238E27FC236}">
                    <a16:creationId xmlns:a16="http://schemas.microsoft.com/office/drawing/2014/main" id="{0CA10D65-4825-4000-B044-D3A6A5AE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" name="AutoShape 1217">
                <a:extLst>
                  <a:ext uri="{FF2B5EF4-FFF2-40B4-BE49-F238E27FC236}">
                    <a16:creationId xmlns:a16="http://schemas.microsoft.com/office/drawing/2014/main" id="{CF8A9E35-8A7C-4009-AC9A-6DCD4C155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0" name="AutoShape 1218">
                <a:extLst>
                  <a:ext uri="{FF2B5EF4-FFF2-40B4-BE49-F238E27FC236}">
                    <a16:creationId xmlns:a16="http://schemas.microsoft.com/office/drawing/2014/main" id="{A18DA6BD-0C85-4F0E-B600-D02F0C43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1" name="Oval 1219">
                <a:extLst>
                  <a:ext uri="{FF2B5EF4-FFF2-40B4-BE49-F238E27FC236}">
                    <a16:creationId xmlns:a16="http://schemas.microsoft.com/office/drawing/2014/main" id="{3DCC8074-35E8-466D-AF5C-3EE9310BD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2" name="Oval 1220">
                <a:extLst>
                  <a:ext uri="{FF2B5EF4-FFF2-40B4-BE49-F238E27FC236}">
                    <a16:creationId xmlns:a16="http://schemas.microsoft.com/office/drawing/2014/main" id="{FB7D9B34-3404-4F80-8228-BC1EA11D9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3" name="Oval 1221">
                <a:extLst>
                  <a:ext uri="{FF2B5EF4-FFF2-40B4-BE49-F238E27FC236}">
                    <a16:creationId xmlns:a16="http://schemas.microsoft.com/office/drawing/2014/main" id="{BAF17C01-E46A-4102-9111-B61BEB0A7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4" name="Rectangle 1222">
                <a:extLst>
                  <a:ext uri="{FF2B5EF4-FFF2-40B4-BE49-F238E27FC236}">
                    <a16:creationId xmlns:a16="http://schemas.microsoft.com/office/drawing/2014/main" id="{8636CB30-937F-48BB-A0C6-A2DAB20A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412" name="Group 1223">
              <a:extLst>
                <a:ext uri="{FF2B5EF4-FFF2-40B4-BE49-F238E27FC236}">
                  <a16:creationId xmlns:a16="http://schemas.microsoft.com/office/drawing/2014/main" id="{F3FE1804-ABCF-45CD-BD05-0F41BB0B0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488" name="Picture 1224" descr="antenna_stylized">
                <a:extLst>
                  <a:ext uri="{FF2B5EF4-FFF2-40B4-BE49-F238E27FC236}">
                    <a16:creationId xmlns:a16="http://schemas.microsoft.com/office/drawing/2014/main" id="{3322D89F-2FD9-4EC4-AF4E-56413AB8CE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89" name="Picture 1225" descr="laptop_keyboard">
                <a:extLst>
                  <a:ext uri="{FF2B5EF4-FFF2-40B4-BE49-F238E27FC236}">
                    <a16:creationId xmlns:a16="http://schemas.microsoft.com/office/drawing/2014/main" id="{7C8F27FC-D743-422A-BF9C-F48589EED7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0" name="Freeform 1226">
                <a:extLst>
                  <a:ext uri="{FF2B5EF4-FFF2-40B4-BE49-F238E27FC236}">
                    <a16:creationId xmlns:a16="http://schemas.microsoft.com/office/drawing/2014/main" id="{60BC13D6-A3C1-40E4-9591-C0839C87E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91" name="Picture 1227" descr="screen">
                <a:extLst>
                  <a:ext uri="{FF2B5EF4-FFF2-40B4-BE49-F238E27FC236}">
                    <a16:creationId xmlns:a16="http://schemas.microsoft.com/office/drawing/2014/main" id="{6E05D2EC-8776-48CA-8BA5-B00B55A7C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2" name="Freeform 1228">
                <a:extLst>
                  <a:ext uri="{FF2B5EF4-FFF2-40B4-BE49-F238E27FC236}">
                    <a16:creationId xmlns:a16="http://schemas.microsoft.com/office/drawing/2014/main" id="{2DCBC3F5-E8FF-4150-A0AC-E6EBD1DC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" name="Freeform 1229">
                <a:extLst>
                  <a:ext uri="{FF2B5EF4-FFF2-40B4-BE49-F238E27FC236}">
                    <a16:creationId xmlns:a16="http://schemas.microsoft.com/office/drawing/2014/main" id="{A9978732-3F41-40F6-A938-95BE7250A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" name="Freeform 1230">
                <a:extLst>
                  <a:ext uri="{FF2B5EF4-FFF2-40B4-BE49-F238E27FC236}">
                    <a16:creationId xmlns:a16="http://schemas.microsoft.com/office/drawing/2014/main" id="{F482D1A8-EF4A-4EC5-8FF0-FBAF985B9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" name="Freeform 1231">
                <a:extLst>
                  <a:ext uri="{FF2B5EF4-FFF2-40B4-BE49-F238E27FC236}">
                    <a16:creationId xmlns:a16="http://schemas.microsoft.com/office/drawing/2014/main" id="{307A0ABA-B939-4B98-B28B-9F0C0752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" name="Freeform 1232">
                <a:extLst>
                  <a:ext uri="{FF2B5EF4-FFF2-40B4-BE49-F238E27FC236}">
                    <a16:creationId xmlns:a16="http://schemas.microsoft.com/office/drawing/2014/main" id="{0CFDE7A9-4B9D-4B0B-B82F-108F6C72B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" name="Freeform 1233">
                <a:extLst>
                  <a:ext uri="{FF2B5EF4-FFF2-40B4-BE49-F238E27FC236}">
                    <a16:creationId xmlns:a16="http://schemas.microsoft.com/office/drawing/2014/main" id="{F08B849B-1DE4-4C04-B682-7ABBC183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98" name="Group 1234">
                <a:extLst>
                  <a:ext uri="{FF2B5EF4-FFF2-40B4-BE49-F238E27FC236}">
                    <a16:creationId xmlns:a16="http://schemas.microsoft.com/office/drawing/2014/main" id="{CC4A3089-34CD-4B9A-AC15-7CB0BB579B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505" name="Freeform 1235">
                  <a:extLst>
                    <a:ext uri="{FF2B5EF4-FFF2-40B4-BE49-F238E27FC236}">
                      <a16:creationId xmlns:a16="http://schemas.microsoft.com/office/drawing/2014/main" id="{AA202823-9659-4DA3-9E94-7E5E68A1C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6" name="Freeform 1236">
                  <a:extLst>
                    <a:ext uri="{FF2B5EF4-FFF2-40B4-BE49-F238E27FC236}">
                      <a16:creationId xmlns:a16="http://schemas.microsoft.com/office/drawing/2014/main" id="{F1134711-4C29-4908-BA74-6F01F501D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7" name="Freeform 1237">
                  <a:extLst>
                    <a:ext uri="{FF2B5EF4-FFF2-40B4-BE49-F238E27FC236}">
                      <a16:creationId xmlns:a16="http://schemas.microsoft.com/office/drawing/2014/main" id="{9EA70446-1AEC-455A-87F3-64207F8FC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8" name="Freeform 1238">
                  <a:extLst>
                    <a:ext uri="{FF2B5EF4-FFF2-40B4-BE49-F238E27FC236}">
                      <a16:creationId xmlns:a16="http://schemas.microsoft.com/office/drawing/2014/main" id="{88DF0E70-8D0F-4666-ADA5-4FC568AE7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9" name="Freeform 1239">
                  <a:extLst>
                    <a:ext uri="{FF2B5EF4-FFF2-40B4-BE49-F238E27FC236}">
                      <a16:creationId xmlns:a16="http://schemas.microsoft.com/office/drawing/2014/main" id="{D01E97E3-F5C8-4F41-A223-5F13A4C6F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0" name="Freeform 1240">
                  <a:extLst>
                    <a:ext uri="{FF2B5EF4-FFF2-40B4-BE49-F238E27FC236}">
                      <a16:creationId xmlns:a16="http://schemas.microsoft.com/office/drawing/2014/main" id="{A98CDB74-FF3B-4518-B5BF-9E94124FD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99" name="Freeform 1241">
                <a:extLst>
                  <a:ext uri="{FF2B5EF4-FFF2-40B4-BE49-F238E27FC236}">
                    <a16:creationId xmlns:a16="http://schemas.microsoft.com/office/drawing/2014/main" id="{8EB6CE82-0E8D-4D74-ADF0-BC9FEE739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" name="Freeform 1242">
                <a:extLst>
                  <a:ext uri="{FF2B5EF4-FFF2-40B4-BE49-F238E27FC236}">
                    <a16:creationId xmlns:a16="http://schemas.microsoft.com/office/drawing/2014/main" id="{7E8DD617-F814-4EB7-900E-C787859D3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" name="Freeform 1243">
                <a:extLst>
                  <a:ext uri="{FF2B5EF4-FFF2-40B4-BE49-F238E27FC236}">
                    <a16:creationId xmlns:a16="http://schemas.microsoft.com/office/drawing/2014/main" id="{B8B6EE87-A734-444F-8F23-32ED9B215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" name="Freeform 1244">
                <a:extLst>
                  <a:ext uri="{FF2B5EF4-FFF2-40B4-BE49-F238E27FC236}">
                    <a16:creationId xmlns:a16="http://schemas.microsoft.com/office/drawing/2014/main" id="{3B5DB3D4-6023-403C-AD7F-5E843AED4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" name="Freeform 1245">
                <a:extLst>
                  <a:ext uri="{FF2B5EF4-FFF2-40B4-BE49-F238E27FC236}">
                    <a16:creationId xmlns:a16="http://schemas.microsoft.com/office/drawing/2014/main" id="{B3339E61-8E02-479B-BAE8-5DC084859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" name="Freeform 1246">
                <a:extLst>
                  <a:ext uri="{FF2B5EF4-FFF2-40B4-BE49-F238E27FC236}">
                    <a16:creationId xmlns:a16="http://schemas.microsoft.com/office/drawing/2014/main" id="{CF784295-793B-4CFC-8572-51E38109460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3" name="Group 1247">
              <a:extLst>
                <a:ext uri="{FF2B5EF4-FFF2-40B4-BE49-F238E27FC236}">
                  <a16:creationId xmlns:a16="http://schemas.microsoft.com/office/drawing/2014/main" id="{9A980FDD-D3DD-470B-8570-D33848284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465" name="Picture 1248" descr="antenna_stylized">
                <a:extLst>
                  <a:ext uri="{FF2B5EF4-FFF2-40B4-BE49-F238E27FC236}">
                    <a16:creationId xmlns:a16="http://schemas.microsoft.com/office/drawing/2014/main" id="{0E40CE40-40BB-41E7-B8EC-346289F14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66" name="Picture 1249" descr="laptop_keyboard">
                <a:extLst>
                  <a:ext uri="{FF2B5EF4-FFF2-40B4-BE49-F238E27FC236}">
                    <a16:creationId xmlns:a16="http://schemas.microsoft.com/office/drawing/2014/main" id="{13C0D2F8-1D15-4056-B878-3403F036D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7" name="Freeform 1250">
                <a:extLst>
                  <a:ext uri="{FF2B5EF4-FFF2-40B4-BE49-F238E27FC236}">
                    <a16:creationId xmlns:a16="http://schemas.microsoft.com/office/drawing/2014/main" id="{D205EAA0-D66D-4A6E-AE1F-98B25FB21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68" name="Picture 1251" descr="screen">
                <a:extLst>
                  <a:ext uri="{FF2B5EF4-FFF2-40B4-BE49-F238E27FC236}">
                    <a16:creationId xmlns:a16="http://schemas.microsoft.com/office/drawing/2014/main" id="{9CA7B1D3-F5E0-44D9-A51C-D4819CA93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9" name="Freeform 1252">
                <a:extLst>
                  <a:ext uri="{FF2B5EF4-FFF2-40B4-BE49-F238E27FC236}">
                    <a16:creationId xmlns:a16="http://schemas.microsoft.com/office/drawing/2014/main" id="{9B0CBDC9-8CF4-4F29-89A6-3A1438466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0" name="Freeform 1253">
                <a:extLst>
                  <a:ext uri="{FF2B5EF4-FFF2-40B4-BE49-F238E27FC236}">
                    <a16:creationId xmlns:a16="http://schemas.microsoft.com/office/drawing/2014/main" id="{0B40961C-929A-481D-B986-52CED27C0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1" name="Freeform 1254">
                <a:extLst>
                  <a:ext uri="{FF2B5EF4-FFF2-40B4-BE49-F238E27FC236}">
                    <a16:creationId xmlns:a16="http://schemas.microsoft.com/office/drawing/2014/main" id="{9C5FDC1F-D6E1-4A82-A92C-FE707502D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2" name="Freeform 1255">
                <a:extLst>
                  <a:ext uri="{FF2B5EF4-FFF2-40B4-BE49-F238E27FC236}">
                    <a16:creationId xmlns:a16="http://schemas.microsoft.com/office/drawing/2014/main" id="{144EE011-821B-4222-9012-61E8FE2FB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3" name="Freeform 1256">
                <a:extLst>
                  <a:ext uri="{FF2B5EF4-FFF2-40B4-BE49-F238E27FC236}">
                    <a16:creationId xmlns:a16="http://schemas.microsoft.com/office/drawing/2014/main" id="{D8E77FD4-1DE7-4D74-B365-62F759C14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4" name="Freeform 1257">
                <a:extLst>
                  <a:ext uri="{FF2B5EF4-FFF2-40B4-BE49-F238E27FC236}">
                    <a16:creationId xmlns:a16="http://schemas.microsoft.com/office/drawing/2014/main" id="{1AE93F27-8B02-4F3E-85D1-1C1AD816E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75" name="Group 1258">
                <a:extLst>
                  <a:ext uri="{FF2B5EF4-FFF2-40B4-BE49-F238E27FC236}">
                    <a16:creationId xmlns:a16="http://schemas.microsoft.com/office/drawing/2014/main" id="{369F9E12-4C65-4A5F-B189-628C8A898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82" name="Freeform 1259">
                  <a:extLst>
                    <a:ext uri="{FF2B5EF4-FFF2-40B4-BE49-F238E27FC236}">
                      <a16:creationId xmlns:a16="http://schemas.microsoft.com/office/drawing/2014/main" id="{817453AB-A6C8-4B33-9270-356CFAA44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3" name="Freeform 1260">
                  <a:extLst>
                    <a:ext uri="{FF2B5EF4-FFF2-40B4-BE49-F238E27FC236}">
                      <a16:creationId xmlns:a16="http://schemas.microsoft.com/office/drawing/2014/main" id="{F896F09E-CCD1-451C-9BC8-6E079CDD2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4" name="Freeform 1261">
                  <a:extLst>
                    <a:ext uri="{FF2B5EF4-FFF2-40B4-BE49-F238E27FC236}">
                      <a16:creationId xmlns:a16="http://schemas.microsoft.com/office/drawing/2014/main" id="{DF690BAC-26BD-4613-8211-930CCD5DC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5" name="Freeform 1262">
                  <a:extLst>
                    <a:ext uri="{FF2B5EF4-FFF2-40B4-BE49-F238E27FC236}">
                      <a16:creationId xmlns:a16="http://schemas.microsoft.com/office/drawing/2014/main" id="{497656FE-EC00-4B91-987B-DE9A4263B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6" name="Freeform 1263">
                  <a:extLst>
                    <a:ext uri="{FF2B5EF4-FFF2-40B4-BE49-F238E27FC236}">
                      <a16:creationId xmlns:a16="http://schemas.microsoft.com/office/drawing/2014/main" id="{9EBCC22C-FC00-4856-B05A-F9A6F86C3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7" name="Freeform 1264">
                  <a:extLst>
                    <a:ext uri="{FF2B5EF4-FFF2-40B4-BE49-F238E27FC236}">
                      <a16:creationId xmlns:a16="http://schemas.microsoft.com/office/drawing/2014/main" id="{3B4791D2-E944-4BC4-BF4C-F4D056ED6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76" name="Freeform 1265">
                <a:extLst>
                  <a:ext uri="{FF2B5EF4-FFF2-40B4-BE49-F238E27FC236}">
                    <a16:creationId xmlns:a16="http://schemas.microsoft.com/office/drawing/2014/main" id="{89FBA0C1-FCC3-4513-B1BE-367D64B51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" name="Freeform 1266">
                <a:extLst>
                  <a:ext uri="{FF2B5EF4-FFF2-40B4-BE49-F238E27FC236}">
                    <a16:creationId xmlns:a16="http://schemas.microsoft.com/office/drawing/2014/main" id="{7D5E1AA6-F096-4C07-9826-A24553722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" name="Freeform 1267">
                <a:extLst>
                  <a:ext uri="{FF2B5EF4-FFF2-40B4-BE49-F238E27FC236}">
                    <a16:creationId xmlns:a16="http://schemas.microsoft.com/office/drawing/2014/main" id="{14C879BB-4C77-44B4-800B-7A3239A0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" name="Freeform 1268">
                <a:extLst>
                  <a:ext uri="{FF2B5EF4-FFF2-40B4-BE49-F238E27FC236}">
                    <a16:creationId xmlns:a16="http://schemas.microsoft.com/office/drawing/2014/main" id="{8355C236-36C2-4EF3-B140-EFEA83EC1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0" name="Freeform 1269">
                <a:extLst>
                  <a:ext uri="{FF2B5EF4-FFF2-40B4-BE49-F238E27FC236}">
                    <a16:creationId xmlns:a16="http://schemas.microsoft.com/office/drawing/2014/main" id="{7F596AEE-E9E1-44EB-BDAA-AEDF72214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1" name="Freeform 1270">
                <a:extLst>
                  <a:ext uri="{FF2B5EF4-FFF2-40B4-BE49-F238E27FC236}">
                    <a16:creationId xmlns:a16="http://schemas.microsoft.com/office/drawing/2014/main" id="{B27F3F5D-5941-4D41-A13F-A2989BA95FA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4" name="Group 1271">
              <a:extLst>
                <a:ext uri="{FF2B5EF4-FFF2-40B4-BE49-F238E27FC236}">
                  <a16:creationId xmlns:a16="http://schemas.microsoft.com/office/drawing/2014/main" id="{6916E842-7B1C-4A31-91D8-EEE80CBB6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442" name="Picture 1272" descr="antenna_stylized">
                <a:extLst>
                  <a:ext uri="{FF2B5EF4-FFF2-40B4-BE49-F238E27FC236}">
                    <a16:creationId xmlns:a16="http://schemas.microsoft.com/office/drawing/2014/main" id="{A176AE2F-70ED-4582-B01C-93613B18C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43" name="Picture 1273" descr="laptop_keyboard">
                <a:extLst>
                  <a:ext uri="{FF2B5EF4-FFF2-40B4-BE49-F238E27FC236}">
                    <a16:creationId xmlns:a16="http://schemas.microsoft.com/office/drawing/2014/main" id="{5DDD4E52-3FE7-4DCC-A62A-B9C1E3DDF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4" name="Freeform 1274">
                <a:extLst>
                  <a:ext uri="{FF2B5EF4-FFF2-40B4-BE49-F238E27FC236}">
                    <a16:creationId xmlns:a16="http://schemas.microsoft.com/office/drawing/2014/main" id="{EEB855BC-6979-4CD5-AEFE-58744896D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45" name="Picture 1275" descr="screen">
                <a:extLst>
                  <a:ext uri="{FF2B5EF4-FFF2-40B4-BE49-F238E27FC236}">
                    <a16:creationId xmlns:a16="http://schemas.microsoft.com/office/drawing/2014/main" id="{DF08098D-FFAB-424C-A8DC-33FF50583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6" name="Freeform 1276">
                <a:extLst>
                  <a:ext uri="{FF2B5EF4-FFF2-40B4-BE49-F238E27FC236}">
                    <a16:creationId xmlns:a16="http://schemas.microsoft.com/office/drawing/2014/main" id="{AF59F15C-7517-434F-9162-6D53EEEC7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" name="Freeform 1277">
                <a:extLst>
                  <a:ext uri="{FF2B5EF4-FFF2-40B4-BE49-F238E27FC236}">
                    <a16:creationId xmlns:a16="http://schemas.microsoft.com/office/drawing/2014/main" id="{5C280AB0-CEE7-4149-9814-587B20303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" name="Freeform 1278">
                <a:extLst>
                  <a:ext uri="{FF2B5EF4-FFF2-40B4-BE49-F238E27FC236}">
                    <a16:creationId xmlns:a16="http://schemas.microsoft.com/office/drawing/2014/main" id="{E8A6AEF1-D284-4853-B861-3F083CD74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9" name="Freeform 1279">
                <a:extLst>
                  <a:ext uri="{FF2B5EF4-FFF2-40B4-BE49-F238E27FC236}">
                    <a16:creationId xmlns:a16="http://schemas.microsoft.com/office/drawing/2014/main" id="{5C6504D7-E9EE-4BF5-98B7-C25DCB651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" name="Freeform 1280">
                <a:extLst>
                  <a:ext uri="{FF2B5EF4-FFF2-40B4-BE49-F238E27FC236}">
                    <a16:creationId xmlns:a16="http://schemas.microsoft.com/office/drawing/2014/main" id="{9640A92D-D05F-41C4-990C-F66BF0C9F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" name="Freeform 1281">
                <a:extLst>
                  <a:ext uri="{FF2B5EF4-FFF2-40B4-BE49-F238E27FC236}">
                    <a16:creationId xmlns:a16="http://schemas.microsoft.com/office/drawing/2014/main" id="{F542D951-058C-439E-9BFC-D6425E6FD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52" name="Group 1282">
                <a:extLst>
                  <a:ext uri="{FF2B5EF4-FFF2-40B4-BE49-F238E27FC236}">
                    <a16:creationId xmlns:a16="http://schemas.microsoft.com/office/drawing/2014/main" id="{FBD8DF36-966D-46FE-89D3-3DA4CFE1C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59" name="Freeform 1283">
                  <a:extLst>
                    <a:ext uri="{FF2B5EF4-FFF2-40B4-BE49-F238E27FC236}">
                      <a16:creationId xmlns:a16="http://schemas.microsoft.com/office/drawing/2014/main" id="{EF3AC92C-D716-46F9-9E71-B235942CAE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0" name="Freeform 1284">
                  <a:extLst>
                    <a:ext uri="{FF2B5EF4-FFF2-40B4-BE49-F238E27FC236}">
                      <a16:creationId xmlns:a16="http://schemas.microsoft.com/office/drawing/2014/main" id="{0EB55380-73FA-4419-BDE4-8E06DE308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" name="Freeform 1285">
                  <a:extLst>
                    <a:ext uri="{FF2B5EF4-FFF2-40B4-BE49-F238E27FC236}">
                      <a16:creationId xmlns:a16="http://schemas.microsoft.com/office/drawing/2014/main" id="{2A3E5998-2A36-4759-AF4B-DC3C3EF12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" name="Freeform 1286">
                  <a:extLst>
                    <a:ext uri="{FF2B5EF4-FFF2-40B4-BE49-F238E27FC236}">
                      <a16:creationId xmlns:a16="http://schemas.microsoft.com/office/drawing/2014/main" id="{7B8F9302-AE8A-4CEF-96AD-1072E5A4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" name="Freeform 1287">
                  <a:extLst>
                    <a:ext uri="{FF2B5EF4-FFF2-40B4-BE49-F238E27FC236}">
                      <a16:creationId xmlns:a16="http://schemas.microsoft.com/office/drawing/2014/main" id="{7B034EBB-E9D9-455D-AE54-1DDCA3875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" name="Freeform 1288">
                  <a:extLst>
                    <a:ext uri="{FF2B5EF4-FFF2-40B4-BE49-F238E27FC236}">
                      <a16:creationId xmlns:a16="http://schemas.microsoft.com/office/drawing/2014/main" id="{B3E30525-35E7-49EF-8A87-8922249F1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53" name="Freeform 1289">
                <a:extLst>
                  <a:ext uri="{FF2B5EF4-FFF2-40B4-BE49-F238E27FC236}">
                    <a16:creationId xmlns:a16="http://schemas.microsoft.com/office/drawing/2014/main" id="{20D5081A-E6C0-4085-8174-819747375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4" name="Freeform 1290">
                <a:extLst>
                  <a:ext uri="{FF2B5EF4-FFF2-40B4-BE49-F238E27FC236}">
                    <a16:creationId xmlns:a16="http://schemas.microsoft.com/office/drawing/2014/main" id="{B6D1D083-655F-46D9-A36F-F83752800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5" name="Freeform 1291">
                <a:extLst>
                  <a:ext uri="{FF2B5EF4-FFF2-40B4-BE49-F238E27FC236}">
                    <a16:creationId xmlns:a16="http://schemas.microsoft.com/office/drawing/2014/main" id="{C325FC6A-4FFF-4663-9122-230785053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" name="Freeform 1292">
                <a:extLst>
                  <a:ext uri="{FF2B5EF4-FFF2-40B4-BE49-F238E27FC236}">
                    <a16:creationId xmlns:a16="http://schemas.microsoft.com/office/drawing/2014/main" id="{00342B16-25F7-4197-AFFA-7A945CF9D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293">
                <a:extLst>
                  <a:ext uri="{FF2B5EF4-FFF2-40B4-BE49-F238E27FC236}">
                    <a16:creationId xmlns:a16="http://schemas.microsoft.com/office/drawing/2014/main" id="{D84AEA3C-A545-4A8F-AAE1-48B0FF500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Freeform 1294">
                <a:extLst>
                  <a:ext uri="{FF2B5EF4-FFF2-40B4-BE49-F238E27FC236}">
                    <a16:creationId xmlns:a16="http://schemas.microsoft.com/office/drawing/2014/main" id="{55AA0F11-37A7-44AA-976F-C2E0F6E61AD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5" name="Group 1295">
              <a:extLst>
                <a:ext uri="{FF2B5EF4-FFF2-40B4-BE49-F238E27FC236}">
                  <a16:creationId xmlns:a16="http://schemas.microsoft.com/office/drawing/2014/main" id="{58BB285A-AC13-495E-8933-1BD025A554D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440" name="Picture 1296" descr="desktop_computer_stylized_medium">
                <a:extLst>
                  <a:ext uri="{FF2B5EF4-FFF2-40B4-BE49-F238E27FC236}">
                    <a16:creationId xmlns:a16="http://schemas.microsoft.com/office/drawing/2014/main" id="{42F8E584-B9A6-4346-8C84-2B945A177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1" name="Freeform 1297">
                <a:extLst>
                  <a:ext uri="{FF2B5EF4-FFF2-40B4-BE49-F238E27FC236}">
                    <a16:creationId xmlns:a16="http://schemas.microsoft.com/office/drawing/2014/main" id="{0ECC6B21-1217-47C9-8F32-3258C630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16" name="Group 1298">
              <a:extLst>
                <a:ext uri="{FF2B5EF4-FFF2-40B4-BE49-F238E27FC236}">
                  <a16:creationId xmlns:a16="http://schemas.microsoft.com/office/drawing/2014/main" id="{495B4B0E-5DA9-41C4-91B7-3AB1F1FF9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417" name="Picture 1299" descr="antenna_stylized">
                <a:extLst>
                  <a:ext uri="{FF2B5EF4-FFF2-40B4-BE49-F238E27FC236}">
                    <a16:creationId xmlns:a16="http://schemas.microsoft.com/office/drawing/2014/main" id="{417887C9-57C1-410C-AC6B-1BA1B0FB9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18" name="Picture 1300" descr="laptop_keyboard">
                <a:extLst>
                  <a:ext uri="{FF2B5EF4-FFF2-40B4-BE49-F238E27FC236}">
                    <a16:creationId xmlns:a16="http://schemas.microsoft.com/office/drawing/2014/main" id="{9ED68143-9782-4DBA-B84A-A4DDA1FEC3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19" name="Freeform 1301">
                <a:extLst>
                  <a:ext uri="{FF2B5EF4-FFF2-40B4-BE49-F238E27FC236}">
                    <a16:creationId xmlns:a16="http://schemas.microsoft.com/office/drawing/2014/main" id="{1614353D-0C53-4E97-A2B7-63F134730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20" name="Picture 1302" descr="screen">
                <a:extLst>
                  <a:ext uri="{FF2B5EF4-FFF2-40B4-BE49-F238E27FC236}">
                    <a16:creationId xmlns:a16="http://schemas.microsoft.com/office/drawing/2014/main" id="{37678B2A-4239-4BC0-B74B-75F36A2FB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1" name="Freeform 1303">
                <a:extLst>
                  <a:ext uri="{FF2B5EF4-FFF2-40B4-BE49-F238E27FC236}">
                    <a16:creationId xmlns:a16="http://schemas.microsoft.com/office/drawing/2014/main" id="{BD270555-6559-4240-91FD-F36A5D81F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" name="Freeform 1304">
                <a:extLst>
                  <a:ext uri="{FF2B5EF4-FFF2-40B4-BE49-F238E27FC236}">
                    <a16:creationId xmlns:a16="http://schemas.microsoft.com/office/drawing/2014/main" id="{EA4C43DE-6EC5-4B2F-BD14-8DF6BA04F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" name="Freeform 1305">
                <a:extLst>
                  <a:ext uri="{FF2B5EF4-FFF2-40B4-BE49-F238E27FC236}">
                    <a16:creationId xmlns:a16="http://schemas.microsoft.com/office/drawing/2014/main" id="{5F20AB1C-66C3-40C0-932B-38E73ED5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" name="Freeform 1306">
                <a:extLst>
                  <a:ext uri="{FF2B5EF4-FFF2-40B4-BE49-F238E27FC236}">
                    <a16:creationId xmlns:a16="http://schemas.microsoft.com/office/drawing/2014/main" id="{3025C969-73B4-4CBB-B383-8DCD78CCA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" name="Freeform 1307">
                <a:extLst>
                  <a:ext uri="{FF2B5EF4-FFF2-40B4-BE49-F238E27FC236}">
                    <a16:creationId xmlns:a16="http://schemas.microsoft.com/office/drawing/2014/main" id="{3899155D-B1FA-42C8-988D-73397249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Freeform 1308">
                <a:extLst>
                  <a:ext uri="{FF2B5EF4-FFF2-40B4-BE49-F238E27FC236}">
                    <a16:creationId xmlns:a16="http://schemas.microsoft.com/office/drawing/2014/main" id="{42AF4EA5-A5DD-4E14-AFF8-508C59F7F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27" name="Group 1309">
                <a:extLst>
                  <a:ext uri="{FF2B5EF4-FFF2-40B4-BE49-F238E27FC236}">
                    <a16:creationId xmlns:a16="http://schemas.microsoft.com/office/drawing/2014/main" id="{A8A1CFA9-82B1-460C-92F4-B8122C101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34" name="Freeform 1310">
                  <a:extLst>
                    <a:ext uri="{FF2B5EF4-FFF2-40B4-BE49-F238E27FC236}">
                      <a16:creationId xmlns:a16="http://schemas.microsoft.com/office/drawing/2014/main" id="{6D4742B8-A50F-4C99-B05E-8E8FE6A89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5" name="Freeform 1311">
                  <a:extLst>
                    <a:ext uri="{FF2B5EF4-FFF2-40B4-BE49-F238E27FC236}">
                      <a16:creationId xmlns:a16="http://schemas.microsoft.com/office/drawing/2014/main" id="{C573D018-A5AD-43F1-9064-EFCD68876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6" name="Freeform 1312">
                  <a:extLst>
                    <a:ext uri="{FF2B5EF4-FFF2-40B4-BE49-F238E27FC236}">
                      <a16:creationId xmlns:a16="http://schemas.microsoft.com/office/drawing/2014/main" id="{69BB013B-C46B-4B50-9A1F-9307F5698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7" name="Freeform 1313">
                  <a:extLst>
                    <a:ext uri="{FF2B5EF4-FFF2-40B4-BE49-F238E27FC236}">
                      <a16:creationId xmlns:a16="http://schemas.microsoft.com/office/drawing/2014/main" id="{E97A8275-65D7-4E7E-9585-7F2FA9408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" name="Freeform 1314">
                  <a:extLst>
                    <a:ext uri="{FF2B5EF4-FFF2-40B4-BE49-F238E27FC236}">
                      <a16:creationId xmlns:a16="http://schemas.microsoft.com/office/drawing/2014/main" id="{4FB07F20-87C5-4289-98B0-F8FABF331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9" name="Freeform 1315">
                  <a:extLst>
                    <a:ext uri="{FF2B5EF4-FFF2-40B4-BE49-F238E27FC236}">
                      <a16:creationId xmlns:a16="http://schemas.microsoft.com/office/drawing/2014/main" id="{FFCE993C-2B5C-4049-8E70-EC31C7535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" name="Freeform 1316">
                <a:extLst>
                  <a:ext uri="{FF2B5EF4-FFF2-40B4-BE49-F238E27FC236}">
                    <a16:creationId xmlns:a16="http://schemas.microsoft.com/office/drawing/2014/main" id="{C3DEF0ED-6C09-4267-97B4-75E5887B4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" name="Freeform 1317">
                <a:extLst>
                  <a:ext uri="{FF2B5EF4-FFF2-40B4-BE49-F238E27FC236}">
                    <a16:creationId xmlns:a16="http://schemas.microsoft.com/office/drawing/2014/main" id="{836C7054-A3B1-4354-AD9B-29CA555C5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" name="Freeform 1318">
                <a:extLst>
                  <a:ext uri="{FF2B5EF4-FFF2-40B4-BE49-F238E27FC236}">
                    <a16:creationId xmlns:a16="http://schemas.microsoft.com/office/drawing/2014/main" id="{06FD2962-C435-428E-897A-FA7CDA1BC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" name="Freeform 1319">
                <a:extLst>
                  <a:ext uri="{FF2B5EF4-FFF2-40B4-BE49-F238E27FC236}">
                    <a16:creationId xmlns:a16="http://schemas.microsoft.com/office/drawing/2014/main" id="{CF383D8F-76A1-4049-A260-BFF2FD229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" name="Freeform 1320">
                <a:extLst>
                  <a:ext uri="{FF2B5EF4-FFF2-40B4-BE49-F238E27FC236}">
                    <a16:creationId xmlns:a16="http://schemas.microsoft.com/office/drawing/2014/main" id="{658839DD-D813-4176-A3F4-823BB517D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" name="Freeform 1321">
                <a:extLst>
                  <a:ext uri="{FF2B5EF4-FFF2-40B4-BE49-F238E27FC236}">
                    <a16:creationId xmlns:a16="http://schemas.microsoft.com/office/drawing/2014/main" id="{91D0E1AA-AA48-4197-BFFD-96A56D1173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1" name="Picture 939" descr="underline_base">
            <a:extLst>
              <a:ext uri="{FF2B5EF4-FFF2-40B4-BE49-F238E27FC236}">
                <a16:creationId xmlns:a16="http://schemas.microsoft.com/office/drawing/2014/main" id="{303205DC-DF98-4ED7-BEF5-5C4BB238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>
            <a:extLst>
              <a:ext uri="{FF2B5EF4-FFF2-40B4-BE49-F238E27FC236}">
                <a16:creationId xmlns:a16="http://schemas.microsoft.com/office/drawing/2014/main" id="{28ACEC11-DFA9-42C8-8DB1-86C198B7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717B4861-8D64-4CA9-A683-0499A12947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/>
              <a:t>reliable, in-order delivery (TCP)</a:t>
            </a:r>
          </a:p>
          <a:p>
            <a:pPr lvl="1"/>
            <a:r>
              <a:rPr lang="en-US" altLang="en-US"/>
              <a:t>congestion control </a:t>
            </a:r>
          </a:p>
          <a:p>
            <a:pPr lvl="1"/>
            <a:r>
              <a:rPr lang="en-US" altLang="en-US"/>
              <a:t>flow control</a:t>
            </a:r>
          </a:p>
          <a:p>
            <a:pPr lvl="1"/>
            <a:r>
              <a:rPr lang="en-US" altLang="en-US"/>
              <a:t>connection setup</a:t>
            </a:r>
            <a:endParaRPr lang="en-US" altLang="en-US" sz="2800"/>
          </a:p>
          <a:p>
            <a:r>
              <a:rPr lang="en-US" altLang="en-US"/>
              <a:t>unreliable, unordered delivery: UDP</a:t>
            </a:r>
          </a:p>
          <a:p>
            <a:pPr lvl="1"/>
            <a:r>
              <a:rPr lang="en-US" altLang="en-US"/>
              <a:t>no-frills extension of </a:t>
            </a:r>
            <a:r>
              <a:rPr lang="ja-JP" altLang="en-US"/>
              <a:t>“</a:t>
            </a:r>
            <a:r>
              <a:rPr lang="en-US" altLang="ja-JP"/>
              <a:t>best-effort</a:t>
            </a:r>
            <a:r>
              <a:rPr lang="ja-JP" altLang="en-US"/>
              <a:t>”</a:t>
            </a:r>
            <a:r>
              <a:rPr lang="en-US" altLang="ja-JP"/>
              <a:t> IP</a:t>
            </a:r>
          </a:p>
          <a:p>
            <a:r>
              <a:rPr lang="en-US" altLang="en-US"/>
              <a:t>services not available: </a:t>
            </a:r>
          </a:p>
          <a:p>
            <a:pPr lvl="1"/>
            <a:r>
              <a:rPr lang="en-US" altLang="en-US"/>
              <a:t>delay guarantees</a:t>
            </a:r>
          </a:p>
          <a:p>
            <a:pPr lvl="1"/>
            <a:r>
              <a:rPr lang="en-US" altLang="en-US"/>
              <a:t>bandwidth guarantees</a:t>
            </a:r>
          </a:p>
        </p:txBody>
      </p:sp>
      <p:sp>
        <p:nvSpPr>
          <p:cNvPr id="9224" name="Line 677">
            <a:extLst>
              <a:ext uri="{FF2B5EF4-FFF2-40B4-BE49-F238E27FC236}">
                <a16:creationId xmlns:a16="http://schemas.microsoft.com/office/drawing/2014/main" id="{2992C4D0-EA41-494B-92AA-069045D03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683">
            <a:extLst>
              <a:ext uri="{FF2B5EF4-FFF2-40B4-BE49-F238E27FC236}">
                <a16:creationId xmlns:a16="http://schemas.microsoft.com/office/drawing/2014/main" id="{6F07E78F-1088-4FF3-9135-5D129D3C9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684">
            <a:extLst>
              <a:ext uri="{FF2B5EF4-FFF2-40B4-BE49-F238E27FC236}">
                <a16:creationId xmlns:a16="http://schemas.microsoft.com/office/drawing/2014/main" id="{81E55F53-9F16-4DF2-9C7D-4C7162131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704">
            <a:extLst>
              <a:ext uri="{FF2B5EF4-FFF2-40B4-BE49-F238E27FC236}">
                <a16:creationId xmlns:a16="http://schemas.microsoft.com/office/drawing/2014/main" id="{B360D998-2EF2-468B-8B89-999220247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8" name="Group 737">
            <a:extLst>
              <a:ext uri="{FF2B5EF4-FFF2-40B4-BE49-F238E27FC236}">
                <a16:creationId xmlns:a16="http://schemas.microsoft.com/office/drawing/2014/main" id="{98EB4D5C-D295-4EFF-B98B-5141D7A588EA}"/>
              </a:ext>
            </a:extLst>
          </p:cNvPr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9342" name="Oval 407">
              <a:extLst>
                <a:ext uri="{FF2B5EF4-FFF2-40B4-BE49-F238E27FC236}">
                  <a16:creationId xmlns:a16="http://schemas.microsoft.com/office/drawing/2014/main" id="{28554A7E-1B23-40D5-B930-0377926E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3" name="Rectangle 410">
              <a:extLst>
                <a:ext uri="{FF2B5EF4-FFF2-40B4-BE49-F238E27FC236}">
                  <a16:creationId xmlns:a16="http://schemas.microsoft.com/office/drawing/2014/main" id="{FCAF40F4-E2C4-42AE-BE35-6E18AEDAE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4" name="Oval 411">
              <a:extLst>
                <a:ext uri="{FF2B5EF4-FFF2-40B4-BE49-F238E27FC236}">
                  <a16:creationId xmlns:a16="http://schemas.microsoft.com/office/drawing/2014/main" id="{6BD459DB-7CDC-4CC2-941B-0A842B9B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45" name="Group 741">
              <a:extLst>
                <a:ext uri="{FF2B5EF4-FFF2-40B4-BE49-F238E27FC236}">
                  <a16:creationId xmlns:a16="http://schemas.microsoft.com/office/drawing/2014/main" id="{421DB848-BD4A-442D-AC9F-1F8FA965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8" name="Freeform 742">
                <a:extLst>
                  <a:ext uri="{FF2B5EF4-FFF2-40B4-BE49-F238E27FC236}">
                    <a16:creationId xmlns:a16="http://schemas.microsoft.com/office/drawing/2014/main" id="{AE6CE78F-B142-4DEF-BAAF-889D35C66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743">
                <a:extLst>
                  <a:ext uri="{FF2B5EF4-FFF2-40B4-BE49-F238E27FC236}">
                    <a16:creationId xmlns:a16="http://schemas.microsoft.com/office/drawing/2014/main" id="{86FB7920-EF2A-49CE-9525-9C51E4AD1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46" name="Line 744">
              <a:extLst>
                <a:ext uri="{FF2B5EF4-FFF2-40B4-BE49-F238E27FC236}">
                  <a16:creationId xmlns:a16="http://schemas.microsoft.com/office/drawing/2014/main" id="{2EE2D700-F1E7-4AB2-B701-6EBC99471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745">
              <a:extLst>
                <a:ext uri="{FF2B5EF4-FFF2-40B4-BE49-F238E27FC236}">
                  <a16:creationId xmlns:a16="http://schemas.microsoft.com/office/drawing/2014/main" id="{9991E773-1C8C-4F18-9237-89E822BA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9" name="Group 746">
            <a:extLst>
              <a:ext uri="{FF2B5EF4-FFF2-40B4-BE49-F238E27FC236}">
                <a16:creationId xmlns:a16="http://schemas.microsoft.com/office/drawing/2014/main" id="{DBDFAE93-5312-4001-BE57-4C8AD7ADE7B6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9334" name="Oval 407">
              <a:extLst>
                <a:ext uri="{FF2B5EF4-FFF2-40B4-BE49-F238E27FC236}">
                  <a16:creationId xmlns:a16="http://schemas.microsoft.com/office/drawing/2014/main" id="{659903E2-F784-4F45-AE0D-781A15E2A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5" name="Rectangle 410">
              <a:extLst>
                <a:ext uri="{FF2B5EF4-FFF2-40B4-BE49-F238E27FC236}">
                  <a16:creationId xmlns:a16="http://schemas.microsoft.com/office/drawing/2014/main" id="{C3A6F6D1-0DBF-4A3A-9957-43ED53B1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6" name="Oval 411">
              <a:extLst>
                <a:ext uri="{FF2B5EF4-FFF2-40B4-BE49-F238E27FC236}">
                  <a16:creationId xmlns:a16="http://schemas.microsoft.com/office/drawing/2014/main" id="{4E009FB6-312D-4BB7-95F1-EE36A354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37" name="Group 750">
              <a:extLst>
                <a:ext uri="{FF2B5EF4-FFF2-40B4-BE49-F238E27FC236}">
                  <a16:creationId xmlns:a16="http://schemas.microsoft.com/office/drawing/2014/main" id="{8C414D1E-1E72-4A37-816D-C5E2AB30A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0" name="Freeform 751">
                <a:extLst>
                  <a:ext uri="{FF2B5EF4-FFF2-40B4-BE49-F238E27FC236}">
                    <a16:creationId xmlns:a16="http://schemas.microsoft.com/office/drawing/2014/main" id="{62420589-086A-48B4-A2B0-37749122C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" name="Freeform 752">
                <a:extLst>
                  <a:ext uri="{FF2B5EF4-FFF2-40B4-BE49-F238E27FC236}">
                    <a16:creationId xmlns:a16="http://schemas.microsoft.com/office/drawing/2014/main" id="{A3D22923-1874-400B-9139-BEE54C362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8" name="Line 753">
              <a:extLst>
                <a:ext uri="{FF2B5EF4-FFF2-40B4-BE49-F238E27FC236}">
                  <a16:creationId xmlns:a16="http://schemas.microsoft.com/office/drawing/2014/main" id="{D73B5669-8792-4988-B4C7-8BD119952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Line 754">
              <a:extLst>
                <a:ext uri="{FF2B5EF4-FFF2-40B4-BE49-F238E27FC236}">
                  <a16:creationId xmlns:a16="http://schemas.microsoft.com/office/drawing/2014/main" id="{4EFB7198-058A-47B8-9D97-4497F6A09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0" name="Group 782">
            <a:extLst>
              <a:ext uri="{FF2B5EF4-FFF2-40B4-BE49-F238E27FC236}">
                <a16:creationId xmlns:a16="http://schemas.microsoft.com/office/drawing/2014/main" id="{3633CF9E-962D-4C65-AA12-560A8C8D9D79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9326" name="Oval 407">
              <a:extLst>
                <a:ext uri="{FF2B5EF4-FFF2-40B4-BE49-F238E27FC236}">
                  <a16:creationId xmlns:a16="http://schemas.microsoft.com/office/drawing/2014/main" id="{4DA5FFDF-17F8-4713-966B-91840ED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7" name="Rectangle 410">
              <a:extLst>
                <a:ext uri="{FF2B5EF4-FFF2-40B4-BE49-F238E27FC236}">
                  <a16:creationId xmlns:a16="http://schemas.microsoft.com/office/drawing/2014/main" id="{DBE925A5-D0CD-4DF0-A91A-AA2C3F46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8" name="Oval 411">
              <a:extLst>
                <a:ext uri="{FF2B5EF4-FFF2-40B4-BE49-F238E27FC236}">
                  <a16:creationId xmlns:a16="http://schemas.microsoft.com/office/drawing/2014/main" id="{F8FBBC15-A10B-4AB4-9DF6-7B24675C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9" name="Group 786">
              <a:extLst>
                <a:ext uri="{FF2B5EF4-FFF2-40B4-BE49-F238E27FC236}">
                  <a16:creationId xmlns:a16="http://schemas.microsoft.com/office/drawing/2014/main" id="{00240B5C-3EE7-4E2F-BE73-65F39FF52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32" name="Freeform 787">
                <a:extLst>
                  <a:ext uri="{FF2B5EF4-FFF2-40B4-BE49-F238E27FC236}">
                    <a16:creationId xmlns:a16="http://schemas.microsoft.com/office/drawing/2014/main" id="{056340B9-DF89-433E-B458-4DB7BB6C1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" name="Freeform 788">
                <a:extLst>
                  <a:ext uri="{FF2B5EF4-FFF2-40B4-BE49-F238E27FC236}">
                    <a16:creationId xmlns:a16="http://schemas.microsoft.com/office/drawing/2014/main" id="{42C817A4-52D0-4B8F-ABC8-2B7703D68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" name="Line 789">
              <a:extLst>
                <a:ext uri="{FF2B5EF4-FFF2-40B4-BE49-F238E27FC236}">
                  <a16:creationId xmlns:a16="http://schemas.microsoft.com/office/drawing/2014/main" id="{B54B06BB-E2D9-4D92-ACC7-4B7AFC5D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790">
              <a:extLst>
                <a:ext uri="{FF2B5EF4-FFF2-40B4-BE49-F238E27FC236}">
                  <a16:creationId xmlns:a16="http://schemas.microsoft.com/office/drawing/2014/main" id="{A2BC4741-EAEC-4AF7-827E-FF1FFAC18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1" name="Group 791">
            <a:extLst>
              <a:ext uri="{FF2B5EF4-FFF2-40B4-BE49-F238E27FC236}">
                <a16:creationId xmlns:a16="http://schemas.microsoft.com/office/drawing/2014/main" id="{44B7E39B-3F92-4C70-8501-586315ED2796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9318" name="Oval 407">
              <a:extLst>
                <a:ext uri="{FF2B5EF4-FFF2-40B4-BE49-F238E27FC236}">
                  <a16:creationId xmlns:a16="http://schemas.microsoft.com/office/drawing/2014/main" id="{1789F6ED-89AD-41F0-AC88-40840E07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9" name="Rectangle 410">
              <a:extLst>
                <a:ext uri="{FF2B5EF4-FFF2-40B4-BE49-F238E27FC236}">
                  <a16:creationId xmlns:a16="http://schemas.microsoft.com/office/drawing/2014/main" id="{F8A8A483-D259-44E8-93D0-1DAA99870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0" name="Oval 411">
              <a:extLst>
                <a:ext uri="{FF2B5EF4-FFF2-40B4-BE49-F238E27FC236}">
                  <a16:creationId xmlns:a16="http://schemas.microsoft.com/office/drawing/2014/main" id="{9B9DB21A-7B8A-4B1D-BF4C-BC776E87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1" name="Group 795">
              <a:extLst>
                <a:ext uri="{FF2B5EF4-FFF2-40B4-BE49-F238E27FC236}">
                  <a16:creationId xmlns:a16="http://schemas.microsoft.com/office/drawing/2014/main" id="{D3E856E1-FDF9-4877-B56A-176CA59BC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24" name="Freeform 796">
                <a:extLst>
                  <a:ext uri="{FF2B5EF4-FFF2-40B4-BE49-F238E27FC236}">
                    <a16:creationId xmlns:a16="http://schemas.microsoft.com/office/drawing/2014/main" id="{8DCBDED2-5834-485A-9160-E385AE268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" name="Freeform 797">
                <a:extLst>
                  <a:ext uri="{FF2B5EF4-FFF2-40B4-BE49-F238E27FC236}">
                    <a16:creationId xmlns:a16="http://schemas.microsoft.com/office/drawing/2014/main" id="{B0A1032C-BB5B-450E-8A29-3560FBF80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2" name="Line 798">
              <a:extLst>
                <a:ext uri="{FF2B5EF4-FFF2-40B4-BE49-F238E27FC236}">
                  <a16:creationId xmlns:a16="http://schemas.microsoft.com/office/drawing/2014/main" id="{7967663E-7DF9-41B7-A9A4-A071D68CC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799">
              <a:extLst>
                <a:ext uri="{FF2B5EF4-FFF2-40B4-BE49-F238E27FC236}">
                  <a16:creationId xmlns:a16="http://schemas.microsoft.com/office/drawing/2014/main" id="{E22EEF54-2392-44D1-B1E2-D43AE107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2" name="Line 813">
            <a:extLst>
              <a:ext uri="{FF2B5EF4-FFF2-40B4-BE49-F238E27FC236}">
                <a16:creationId xmlns:a16="http://schemas.microsoft.com/office/drawing/2014/main" id="{39533139-E4BD-4E52-B787-1369B748F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3" name="Group 814">
            <a:extLst>
              <a:ext uri="{FF2B5EF4-FFF2-40B4-BE49-F238E27FC236}">
                <a16:creationId xmlns:a16="http://schemas.microsoft.com/office/drawing/2014/main" id="{5B3C79C3-329D-4A44-B8F0-D8F3D25FB085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9310" name="Oval 407">
              <a:extLst>
                <a:ext uri="{FF2B5EF4-FFF2-40B4-BE49-F238E27FC236}">
                  <a16:creationId xmlns:a16="http://schemas.microsoft.com/office/drawing/2014/main" id="{CBDCF09E-2D6E-4A82-BD5E-D1698B1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1" name="Rectangle 410">
              <a:extLst>
                <a:ext uri="{FF2B5EF4-FFF2-40B4-BE49-F238E27FC236}">
                  <a16:creationId xmlns:a16="http://schemas.microsoft.com/office/drawing/2014/main" id="{0B5DADC7-226B-48E9-9CA9-A679A6548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2" name="Oval 411">
              <a:extLst>
                <a:ext uri="{FF2B5EF4-FFF2-40B4-BE49-F238E27FC236}">
                  <a16:creationId xmlns:a16="http://schemas.microsoft.com/office/drawing/2014/main" id="{83F2BC06-702A-4E13-8E45-FEBCFEB0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13" name="Group 818">
              <a:extLst>
                <a:ext uri="{FF2B5EF4-FFF2-40B4-BE49-F238E27FC236}">
                  <a16:creationId xmlns:a16="http://schemas.microsoft.com/office/drawing/2014/main" id="{4431FA7A-2F3B-442F-9728-2A864D8BF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16" name="Freeform 819">
                <a:extLst>
                  <a:ext uri="{FF2B5EF4-FFF2-40B4-BE49-F238E27FC236}">
                    <a16:creationId xmlns:a16="http://schemas.microsoft.com/office/drawing/2014/main" id="{B11E4CFA-EB35-40DC-A1B4-EDCAF16E6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7" name="Freeform 820">
                <a:extLst>
                  <a:ext uri="{FF2B5EF4-FFF2-40B4-BE49-F238E27FC236}">
                    <a16:creationId xmlns:a16="http://schemas.microsoft.com/office/drawing/2014/main" id="{5A721622-862F-42B4-A2D3-2AF227752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14" name="Line 821">
              <a:extLst>
                <a:ext uri="{FF2B5EF4-FFF2-40B4-BE49-F238E27FC236}">
                  <a16:creationId xmlns:a16="http://schemas.microsoft.com/office/drawing/2014/main" id="{82438B00-AF2E-45CD-A9B7-1ABDCFF84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822">
              <a:extLst>
                <a:ext uri="{FF2B5EF4-FFF2-40B4-BE49-F238E27FC236}">
                  <a16:creationId xmlns:a16="http://schemas.microsoft.com/office/drawing/2014/main" id="{41901FB5-3471-4BFF-B434-F599757B8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4" name="Group 823">
            <a:extLst>
              <a:ext uri="{FF2B5EF4-FFF2-40B4-BE49-F238E27FC236}">
                <a16:creationId xmlns:a16="http://schemas.microsoft.com/office/drawing/2014/main" id="{41B59829-15E6-498A-8C02-34D97164B97A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9302" name="Oval 407">
              <a:extLst>
                <a:ext uri="{FF2B5EF4-FFF2-40B4-BE49-F238E27FC236}">
                  <a16:creationId xmlns:a16="http://schemas.microsoft.com/office/drawing/2014/main" id="{974C114D-074B-42A7-83CD-69FE36374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3" name="Rectangle 410">
              <a:extLst>
                <a:ext uri="{FF2B5EF4-FFF2-40B4-BE49-F238E27FC236}">
                  <a16:creationId xmlns:a16="http://schemas.microsoft.com/office/drawing/2014/main" id="{40F3CB3A-6BD9-46D6-8E72-A17FD80C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4" name="Oval 411">
              <a:extLst>
                <a:ext uri="{FF2B5EF4-FFF2-40B4-BE49-F238E27FC236}">
                  <a16:creationId xmlns:a16="http://schemas.microsoft.com/office/drawing/2014/main" id="{B3F7BD20-D866-4FE0-BEF9-8C4FA84B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05" name="Group 827">
              <a:extLst>
                <a:ext uri="{FF2B5EF4-FFF2-40B4-BE49-F238E27FC236}">
                  <a16:creationId xmlns:a16="http://schemas.microsoft.com/office/drawing/2014/main" id="{88447F9D-8B35-4D21-BCB6-495D8B68B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08" name="Freeform 828">
                <a:extLst>
                  <a:ext uri="{FF2B5EF4-FFF2-40B4-BE49-F238E27FC236}">
                    <a16:creationId xmlns:a16="http://schemas.microsoft.com/office/drawing/2014/main" id="{FA88CB27-70DF-44A1-9590-C568E986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9" name="Freeform 829">
                <a:extLst>
                  <a:ext uri="{FF2B5EF4-FFF2-40B4-BE49-F238E27FC236}">
                    <a16:creationId xmlns:a16="http://schemas.microsoft.com/office/drawing/2014/main" id="{CAC41ED3-F43D-4A0B-890F-1DB9F471D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06" name="Line 830">
              <a:extLst>
                <a:ext uri="{FF2B5EF4-FFF2-40B4-BE49-F238E27FC236}">
                  <a16:creationId xmlns:a16="http://schemas.microsoft.com/office/drawing/2014/main" id="{5B070413-7C08-43ED-ACBE-46AB75041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831">
              <a:extLst>
                <a:ext uri="{FF2B5EF4-FFF2-40B4-BE49-F238E27FC236}">
                  <a16:creationId xmlns:a16="http://schemas.microsoft.com/office/drawing/2014/main" id="{D3B5F608-8A4D-4C3F-B60C-D84C0C17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5" name="Group 876">
            <a:extLst>
              <a:ext uri="{FF2B5EF4-FFF2-40B4-BE49-F238E27FC236}">
                <a16:creationId xmlns:a16="http://schemas.microsoft.com/office/drawing/2014/main" id="{7A063BB0-4CC7-485A-A964-E1481D1051E4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9293" name="Group 877">
              <a:extLst>
                <a:ext uri="{FF2B5EF4-FFF2-40B4-BE49-F238E27FC236}">
                  <a16:creationId xmlns:a16="http://schemas.microsoft.com/office/drawing/2014/main" id="{6C13FB57-77CA-4432-B195-ABFA55CFD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95" name="Rectangle 878">
                <a:extLst>
                  <a:ext uri="{FF2B5EF4-FFF2-40B4-BE49-F238E27FC236}">
                    <a16:creationId xmlns:a16="http://schemas.microsoft.com/office/drawing/2014/main" id="{77B18FE5-D5C5-47C8-BD37-19304F60F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6" name="Rectangle 879">
                <a:extLst>
                  <a:ext uri="{FF2B5EF4-FFF2-40B4-BE49-F238E27FC236}">
                    <a16:creationId xmlns:a16="http://schemas.microsoft.com/office/drawing/2014/main" id="{A8D3BC80-7F03-49FB-86D1-70C7FFDBD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7" name="Rectangle 880">
                <a:extLst>
                  <a:ext uri="{FF2B5EF4-FFF2-40B4-BE49-F238E27FC236}">
                    <a16:creationId xmlns:a16="http://schemas.microsoft.com/office/drawing/2014/main" id="{9C956690-31B8-42A4-8EEB-735FECD98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8" name="Text Box 881">
                <a:extLst>
                  <a:ext uri="{FF2B5EF4-FFF2-40B4-BE49-F238E27FC236}">
                    <a16:creationId xmlns:a16="http://schemas.microsoft.com/office/drawing/2014/main" id="{0BCBE26A-2752-4956-923C-3CFF607B7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299" name="Line 882">
                <a:extLst>
                  <a:ext uri="{FF2B5EF4-FFF2-40B4-BE49-F238E27FC236}">
                    <a16:creationId xmlns:a16="http://schemas.microsoft.com/office/drawing/2014/main" id="{64B3D33C-F32E-487D-B563-CDDC04C2E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0" name="Line 883">
                <a:extLst>
                  <a:ext uri="{FF2B5EF4-FFF2-40B4-BE49-F238E27FC236}">
                    <a16:creationId xmlns:a16="http://schemas.microsoft.com/office/drawing/2014/main" id="{3FF5A203-E68F-4ACD-848B-0B9FCE0BA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1" name="Line 884">
                <a:extLst>
                  <a:ext uri="{FF2B5EF4-FFF2-40B4-BE49-F238E27FC236}">
                    <a16:creationId xmlns:a16="http://schemas.microsoft.com/office/drawing/2014/main" id="{3CA04895-B65C-4EFF-A290-F29843242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94" name="Freeform 885">
              <a:extLst>
                <a:ext uri="{FF2B5EF4-FFF2-40B4-BE49-F238E27FC236}">
                  <a16:creationId xmlns:a16="http://schemas.microsoft.com/office/drawing/2014/main" id="{DC78FECC-1DA8-4F84-BA80-AC0A1051D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6" name="Group 886">
            <a:extLst>
              <a:ext uri="{FF2B5EF4-FFF2-40B4-BE49-F238E27FC236}">
                <a16:creationId xmlns:a16="http://schemas.microsoft.com/office/drawing/2014/main" id="{64A67F94-70D6-4C07-B0E4-16E5287F9297}"/>
              </a:ext>
            </a:extLst>
          </p:cNvPr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9284" name="Group 887">
              <a:extLst>
                <a:ext uri="{FF2B5EF4-FFF2-40B4-BE49-F238E27FC236}">
                  <a16:creationId xmlns:a16="http://schemas.microsoft.com/office/drawing/2014/main" id="{ED78CE94-B9C7-4D34-8DCC-0E83E000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86" name="Rectangle 888">
                <a:extLst>
                  <a:ext uri="{FF2B5EF4-FFF2-40B4-BE49-F238E27FC236}">
                    <a16:creationId xmlns:a16="http://schemas.microsoft.com/office/drawing/2014/main" id="{5C9D7B50-67D6-45BD-B971-8B7EFAFA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7" name="Rectangle 889">
                <a:extLst>
                  <a:ext uri="{FF2B5EF4-FFF2-40B4-BE49-F238E27FC236}">
                    <a16:creationId xmlns:a16="http://schemas.microsoft.com/office/drawing/2014/main" id="{5988D60E-CD0E-4A31-983C-1C1D7DB1A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8" name="Rectangle 890">
                <a:extLst>
                  <a:ext uri="{FF2B5EF4-FFF2-40B4-BE49-F238E27FC236}">
                    <a16:creationId xmlns:a16="http://schemas.microsoft.com/office/drawing/2014/main" id="{6A6280A1-B8A0-4699-A188-C5FD03CA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9" name="Text Box 891">
                <a:extLst>
                  <a:ext uri="{FF2B5EF4-FFF2-40B4-BE49-F238E27FC236}">
                    <a16:creationId xmlns:a16="http://schemas.microsoft.com/office/drawing/2014/main" id="{5DB77157-C463-47F3-B708-0FB2A844A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290" name="Line 892">
                <a:extLst>
                  <a:ext uri="{FF2B5EF4-FFF2-40B4-BE49-F238E27FC236}">
                    <a16:creationId xmlns:a16="http://schemas.microsoft.com/office/drawing/2014/main" id="{AD27DE2C-D172-40C5-B9D0-A683B2A67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Line 893">
                <a:extLst>
                  <a:ext uri="{FF2B5EF4-FFF2-40B4-BE49-F238E27FC236}">
                    <a16:creationId xmlns:a16="http://schemas.microsoft.com/office/drawing/2014/main" id="{A1DC2938-EF9E-4FF6-8209-5CE1505F0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2" name="Line 894">
                <a:extLst>
                  <a:ext uri="{FF2B5EF4-FFF2-40B4-BE49-F238E27FC236}">
                    <a16:creationId xmlns:a16="http://schemas.microsoft.com/office/drawing/2014/main" id="{0D2490F0-0D39-42B5-8896-604301372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85" name="Freeform 895">
              <a:extLst>
                <a:ext uri="{FF2B5EF4-FFF2-40B4-BE49-F238E27FC236}">
                  <a16:creationId xmlns:a16="http://schemas.microsoft.com/office/drawing/2014/main" id="{41028529-36A1-4109-9CF6-7B2AB7958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7" name="Group 661">
            <a:extLst>
              <a:ext uri="{FF2B5EF4-FFF2-40B4-BE49-F238E27FC236}">
                <a16:creationId xmlns:a16="http://schemas.microsoft.com/office/drawing/2014/main" id="{7C92D495-08BB-47DB-911B-D22CCA802DE2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9279" name="Rectangle 662">
              <a:extLst>
                <a:ext uri="{FF2B5EF4-FFF2-40B4-BE49-F238E27FC236}">
                  <a16:creationId xmlns:a16="http://schemas.microsoft.com/office/drawing/2014/main" id="{749A26EB-431F-4EF9-8712-84099074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80" name="Rectangle 663">
              <a:extLst>
                <a:ext uri="{FF2B5EF4-FFF2-40B4-BE49-F238E27FC236}">
                  <a16:creationId xmlns:a16="http://schemas.microsoft.com/office/drawing/2014/main" id="{7E2BC2AE-8B4F-4E9B-AB2E-C1560186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81" name="Text Box 664">
              <a:extLst>
                <a:ext uri="{FF2B5EF4-FFF2-40B4-BE49-F238E27FC236}">
                  <a16:creationId xmlns:a16="http://schemas.microsoft.com/office/drawing/2014/main" id="{37B8F9D6-4363-499D-B831-90349E60D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82" name="Line 665">
              <a:extLst>
                <a:ext uri="{FF2B5EF4-FFF2-40B4-BE49-F238E27FC236}">
                  <a16:creationId xmlns:a16="http://schemas.microsoft.com/office/drawing/2014/main" id="{34CDCBFE-E540-4787-90F3-9B1B141C2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66">
              <a:extLst>
                <a:ext uri="{FF2B5EF4-FFF2-40B4-BE49-F238E27FC236}">
                  <a16:creationId xmlns:a16="http://schemas.microsoft.com/office/drawing/2014/main" id="{F5A126DD-79E7-4205-9A35-F0F92C276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8" name="Group 901">
            <a:extLst>
              <a:ext uri="{FF2B5EF4-FFF2-40B4-BE49-F238E27FC236}">
                <a16:creationId xmlns:a16="http://schemas.microsoft.com/office/drawing/2014/main" id="{4B2EDEEA-3186-4399-A1E1-D358DB4A3536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9274" name="Rectangle 902">
              <a:extLst>
                <a:ext uri="{FF2B5EF4-FFF2-40B4-BE49-F238E27FC236}">
                  <a16:creationId xmlns:a16="http://schemas.microsoft.com/office/drawing/2014/main" id="{5765803E-6754-4DA9-8647-38B70FDB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5" name="Rectangle 903">
              <a:extLst>
                <a:ext uri="{FF2B5EF4-FFF2-40B4-BE49-F238E27FC236}">
                  <a16:creationId xmlns:a16="http://schemas.microsoft.com/office/drawing/2014/main" id="{49D50249-4520-4717-A3F9-9101704E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6" name="Text Box 904">
              <a:extLst>
                <a:ext uri="{FF2B5EF4-FFF2-40B4-BE49-F238E27FC236}">
                  <a16:creationId xmlns:a16="http://schemas.microsoft.com/office/drawing/2014/main" id="{6F07C37A-615B-48C3-A873-395102C10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77" name="Line 905">
              <a:extLst>
                <a:ext uri="{FF2B5EF4-FFF2-40B4-BE49-F238E27FC236}">
                  <a16:creationId xmlns:a16="http://schemas.microsoft.com/office/drawing/2014/main" id="{D1DD5D16-6215-4F15-B22D-C68D95C2A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906">
              <a:extLst>
                <a:ext uri="{FF2B5EF4-FFF2-40B4-BE49-F238E27FC236}">
                  <a16:creationId xmlns:a16="http://schemas.microsoft.com/office/drawing/2014/main" id="{F81B0613-511D-403C-9D01-BF5DB53F1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9" name="Group 907">
            <a:extLst>
              <a:ext uri="{FF2B5EF4-FFF2-40B4-BE49-F238E27FC236}">
                <a16:creationId xmlns:a16="http://schemas.microsoft.com/office/drawing/2014/main" id="{26E2A8AF-0D74-47AE-BFB4-81FC35FAAE16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9269" name="Rectangle 908">
              <a:extLst>
                <a:ext uri="{FF2B5EF4-FFF2-40B4-BE49-F238E27FC236}">
                  <a16:creationId xmlns:a16="http://schemas.microsoft.com/office/drawing/2014/main" id="{BC859539-7C80-4E32-A175-8DCBF142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0" name="Rectangle 909">
              <a:extLst>
                <a:ext uri="{FF2B5EF4-FFF2-40B4-BE49-F238E27FC236}">
                  <a16:creationId xmlns:a16="http://schemas.microsoft.com/office/drawing/2014/main" id="{3B1CF569-F34C-4D31-933F-C1C0667C7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1" name="Text Box 910">
              <a:extLst>
                <a:ext uri="{FF2B5EF4-FFF2-40B4-BE49-F238E27FC236}">
                  <a16:creationId xmlns:a16="http://schemas.microsoft.com/office/drawing/2014/main" id="{5CEFAB81-A7C1-4524-BB72-DB5AD1230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72" name="Line 911">
              <a:extLst>
                <a:ext uri="{FF2B5EF4-FFF2-40B4-BE49-F238E27FC236}">
                  <a16:creationId xmlns:a16="http://schemas.microsoft.com/office/drawing/2014/main" id="{125DBCB5-8F37-4822-BF60-CA9A2538F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912">
              <a:extLst>
                <a:ext uri="{FF2B5EF4-FFF2-40B4-BE49-F238E27FC236}">
                  <a16:creationId xmlns:a16="http://schemas.microsoft.com/office/drawing/2014/main" id="{394B222D-A7DA-490B-802C-74608714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0" name="Group 913">
            <a:extLst>
              <a:ext uri="{FF2B5EF4-FFF2-40B4-BE49-F238E27FC236}">
                <a16:creationId xmlns:a16="http://schemas.microsoft.com/office/drawing/2014/main" id="{43896553-670F-441D-8BFF-D09B532DF617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9264" name="Rectangle 914">
              <a:extLst>
                <a:ext uri="{FF2B5EF4-FFF2-40B4-BE49-F238E27FC236}">
                  <a16:creationId xmlns:a16="http://schemas.microsoft.com/office/drawing/2014/main" id="{4245CD52-5C73-4F3A-86DA-EF45C6CBA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5" name="Rectangle 915">
              <a:extLst>
                <a:ext uri="{FF2B5EF4-FFF2-40B4-BE49-F238E27FC236}">
                  <a16:creationId xmlns:a16="http://schemas.microsoft.com/office/drawing/2014/main" id="{902A5A6B-1169-417D-9B68-98F11BBD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6" name="Text Box 916">
              <a:extLst>
                <a:ext uri="{FF2B5EF4-FFF2-40B4-BE49-F238E27FC236}">
                  <a16:creationId xmlns:a16="http://schemas.microsoft.com/office/drawing/2014/main" id="{AADD7C3E-49D4-451F-ACFB-52FC21945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67" name="Line 917">
              <a:extLst>
                <a:ext uri="{FF2B5EF4-FFF2-40B4-BE49-F238E27FC236}">
                  <a16:creationId xmlns:a16="http://schemas.microsoft.com/office/drawing/2014/main" id="{0F46591B-E251-4DE2-83C6-A0236E898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918">
              <a:extLst>
                <a:ext uri="{FF2B5EF4-FFF2-40B4-BE49-F238E27FC236}">
                  <a16:creationId xmlns:a16="http://schemas.microsoft.com/office/drawing/2014/main" id="{00924910-DA80-4A71-B0FE-5E34372C6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1" name="Group 919">
            <a:extLst>
              <a:ext uri="{FF2B5EF4-FFF2-40B4-BE49-F238E27FC236}">
                <a16:creationId xmlns:a16="http://schemas.microsoft.com/office/drawing/2014/main" id="{EAF08221-1329-4ACA-8684-4C419318CCDB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9259" name="Rectangle 920">
              <a:extLst>
                <a:ext uri="{FF2B5EF4-FFF2-40B4-BE49-F238E27FC236}">
                  <a16:creationId xmlns:a16="http://schemas.microsoft.com/office/drawing/2014/main" id="{2A1AD7D6-55F1-4AD7-A7F5-366D6B9BA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0" name="Rectangle 921">
              <a:extLst>
                <a:ext uri="{FF2B5EF4-FFF2-40B4-BE49-F238E27FC236}">
                  <a16:creationId xmlns:a16="http://schemas.microsoft.com/office/drawing/2014/main" id="{463EF090-1ED9-4B22-A1EA-33661D0AF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1" name="Text Box 922">
              <a:extLst>
                <a:ext uri="{FF2B5EF4-FFF2-40B4-BE49-F238E27FC236}">
                  <a16:creationId xmlns:a16="http://schemas.microsoft.com/office/drawing/2014/main" id="{9FD25ECE-ED89-4FC8-851B-FFFD57C99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62" name="Line 923">
              <a:extLst>
                <a:ext uri="{FF2B5EF4-FFF2-40B4-BE49-F238E27FC236}">
                  <a16:creationId xmlns:a16="http://schemas.microsoft.com/office/drawing/2014/main" id="{1F8C7076-AF64-4804-821B-2814DBE1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924">
              <a:extLst>
                <a:ext uri="{FF2B5EF4-FFF2-40B4-BE49-F238E27FC236}">
                  <a16:creationId xmlns:a16="http://schemas.microsoft.com/office/drawing/2014/main" id="{B5AA8D87-B3E0-42B4-970B-6C6F7AD7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2" name="Group 925">
            <a:extLst>
              <a:ext uri="{FF2B5EF4-FFF2-40B4-BE49-F238E27FC236}">
                <a16:creationId xmlns:a16="http://schemas.microsoft.com/office/drawing/2014/main" id="{A27D5871-1EE3-464A-806B-D0E599002521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9254" name="Rectangle 926">
              <a:extLst>
                <a:ext uri="{FF2B5EF4-FFF2-40B4-BE49-F238E27FC236}">
                  <a16:creationId xmlns:a16="http://schemas.microsoft.com/office/drawing/2014/main" id="{3F26A9F7-0522-4E70-A096-8B2E442CE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5" name="Rectangle 927">
              <a:extLst>
                <a:ext uri="{FF2B5EF4-FFF2-40B4-BE49-F238E27FC236}">
                  <a16:creationId xmlns:a16="http://schemas.microsoft.com/office/drawing/2014/main" id="{BF093C3B-44CC-478B-86A0-04683766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6" name="Text Box 928">
              <a:extLst>
                <a:ext uri="{FF2B5EF4-FFF2-40B4-BE49-F238E27FC236}">
                  <a16:creationId xmlns:a16="http://schemas.microsoft.com/office/drawing/2014/main" id="{D5ED1D37-9294-46B1-9EAE-7C029EFC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57" name="Line 929">
              <a:extLst>
                <a:ext uri="{FF2B5EF4-FFF2-40B4-BE49-F238E27FC236}">
                  <a16:creationId xmlns:a16="http://schemas.microsoft.com/office/drawing/2014/main" id="{7B773A97-662A-4D93-9201-420E82EEC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930">
              <a:extLst>
                <a:ext uri="{FF2B5EF4-FFF2-40B4-BE49-F238E27FC236}">
                  <a16:creationId xmlns:a16="http://schemas.microsoft.com/office/drawing/2014/main" id="{DB9F32FC-1218-4C24-9E0F-176CF7B1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3" name="Group 931">
            <a:extLst>
              <a:ext uri="{FF2B5EF4-FFF2-40B4-BE49-F238E27FC236}">
                <a16:creationId xmlns:a16="http://schemas.microsoft.com/office/drawing/2014/main" id="{F40F2193-D0DA-465B-A284-A0CE9722480B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9249" name="Rectangle 932">
              <a:extLst>
                <a:ext uri="{FF2B5EF4-FFF2-40B4-BE49-F238E27FC236}">
                  <a16:creationId xmlns:a16="http://schemas.microsoft.com/office/drawing/2014/main" id="{AC9C7A2A-8BE0-4D97-BAC9-D66331F7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0" name="Rectangle 933">
              <a:extLst>
                <a:ext uri="{FF2B5EF4-FFF2-40B4-BE49-F238E27FC236}">
                  <a16:creationId xmlns:a16="http://schemas.microsoft.com/office/drawing/2014/main" id="{78AC2D4C-1E4C-4D3B-BA7C-5024AC4B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1" name="Text Box 934">
              <a:extLst>
                <a:ext uri="{FF2B5EF4-FFF2-40B4-BE49-F238E27FC236}">
                  <a16:creationId xmlns:a16="http://schemas.microsoft.com/office/drawing/2014/main" id="{945BBB45-1F81-4FF5-AEEB-772BC54CE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52" name="Line 935">
              <a:extLst>
                <a:ext uri="{FF2B5EF4-FFF2-40B4-BE49-F238E27FC236}">
                  <a16:creationId xmlns:a16="http://schemas.microsoft.com/office/drawing/2014/main" id="{9D2C14C9-796B-4934-8624-AF0BFAAEC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936">
              <a:extLst>
                <a:ext uri="{FF2B5EF4-FFF2-40B4-BE49-F238E27FC236}">
                  <a16:creationId xmlns:a16="http://schemas.microsoft.com/office/drawing/2014/main" id="{A37DB254-132B-4579-BF97-6C9113AFD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4" name="Group 896">
            <a:extLst>
              <a:ext uri="{FF2B5EF4-FFF2-40B4-BE49-F238E27FC236}">
                <a16:creationId xmlns:a16="http://schemas.microsoft.com/office/drawing/2014/main" id="{558C26E2-DAD3-46D4-8A71-8D2C789AE1AF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9245" name="Rectangle 897">
              <a:extLst>
                <a:ext uri="{FF2B5EF4-FFF2-40B4-BE49-F238E27FC236}">
                  <a16:creationId xmlns:a16="http://schemas.microsoft.com/office/drawing/2014/main" id="{72F16B59-6C9F-4E3B-889F-A7FC9342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6" name="Text Box 898">
              <a:extLst>
                <a:ext uri="{FF2B5EF4-FFF2-40B4-BE49-F238E27FC236}">
                  <a16:creationId xmlns:a16="http://schemas.microsoft.com/office/drawing/2014/main" id="{F47DE587-9069-426B-889E-C0916E7D9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247" name="Freeform 899">
              <a:extLst>
                <a:ext uri="{FF2B5EF4-FFF2-40B4-BE49-F238E27FC236}">
                  <a16:creationId xmlns:a16="http://schemas.microsoft.com/office/drawing/2014/main" id="{0618891A-344D-4E7D-A956-19AB5F8A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Freeform 900">
              <a:extLst>
                <a:ext uri="{FF2B5EF4-FFF2-40B4-BE49-F238E27FC236}">
                  <a16:creationId xmlns:a16="http://schemas.microsoft.com/office/drawing/2014/main" id="{9BBAC56C-5738-4C87-AA5A-B83FDBCD50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32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31E2AE88-86AA-4CD2-B943-C1C35D94BE11}" type="slidenum">
              <a:rPr lang="en-US"/>
              <a:pPr/>
              <a:t>20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54768"/>
            <a:ext cx="7772400" cy="1143000"/>
          </a:xfrm>
        </p:spPr>
        <p:txBody>
          <a:bodyPr/>
          <a:lstStyle/>
          <a:p>
            <a:r>
              <a:rPr lang="en-US" dirty="0"/>
              <a:t>practical case: finite buffers, loss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114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Phase 1</a:t>
            </a:r>
            <a:r>
              <a:rPr lang="en-US" dirty="0"/>
              <a:t>: no congestion: near ideal performance</a:t>
            </a:r>
          </a:p>
          <a:p>
            <a:pPr>
              <a:buFontTx/>
              <a:buChar char="-"/>
            </a:pPr>
            <a:r>
              <a:rPr lang="en-US" b="1" i="1" dirty="0"/>
              <a:t>Phase II </a:t>
            </a:r>
            <a:r>
              <a:rPr lang="en-US" dirty="0"/>
              <a:t>: overall moderate congestion:</a:t>
            </a:r>
          </a:p>
          <a:p>
            <a:pPr lvl="1">
              <a:buFontTx/>
              <a:buChar char="-"/>
            </a:pPr>
            <a:r>
              <a:rPr lang="en-US" dirty="0"/>
              <a:t>severe congestion in some nodes</a:t>
            </a:r>
          </a:p>
          <a:p>
            <a:pPr lvl="1">
              <a:buFontTx/>
              <a:buChar char="-"/>
            </a:pPr>
            <a:r>
              <a:rPr lang="en-US" dirty="0"/>
              <a:t>dynamics of the network/routing and overhead of protocol adaptation decreases the network </a:t>
            </a:r>
            <a:r>
              <a:rPr lang="en-US" dirty="0" err="1"/>
              <a:t>Tput</a:t>
            </a:r>
            <a:endParaRPr lang="en-US" dirty="0"/>
          </a:p>
          <a:p>
            <a:pPr>
              <a:buFontTx/>
              <a:buChar char="-"/>
            </a:pPr>
            <a:r>
              <a:rPr lang="en-US" b="1" i="1" dirty="0"/>
              <a:t>Phase III</a:t>
            </a:r>
            <a:r>
              <a:rPr lang="en-US" dirty="0"/>
              <a:t>: severe congestion:</a:t>
            </a:r>
          </a:p>
          <a:p>
            <a:pPr lvl="1">
              <a:buFontTx/>
              <a:buChar char="-"/>
            </a:pPr>
            <a:r>
              <a:rPr lang="en-US" dirty="0"/>
              <a:t>loss of packets and increased discards</a:t>
            </a:r>
          </a:p>
          <a:p>
            <a:pPr lvl="1">
              <a:buFontTx/>
              <a:buChar char="-"/>
            </a:pPr>
            <a:r>
              <a:rPr lang="en-US" dirty="0"/>
              <a:t>extended delays leading to timeouts</a:t>
            </a:r>
          </a:p>
          <a:p>
            <a:pPr lvl="1">
              <a:buFontTx/>
              <a:buChar char="-"/>
            </a:pPr>
            <a:r>
              <a:rPr lang="en-US" dirty="0"/>
              <a:t>both factors trigger re-transmissions</a:t>
            </a:r>
          </a:p>
          <a:p>
            <a:pPr lvl="1">
              <a:buFontTx/>
              <a:buChar char="-"/>
            </a:pPr>
            <a:r>
              <a:rPr lang="en-US" dirty="0"/>
              <a:t>leads to chain-reaction bringing the </a:t>
            </a:r>
            <a:r>
              <a:rPr lang="en-US" dirty="0" err="1"/>
              <a:t>Tput</a:t>
            </a:r>
            <a:r>
              <a:rPr lang="en-US" dirty="0"/>
              <a:t> down</a:t>
            </a:r>
          </a:p>
        </p:txBody>
      </p:sp>
      <p:pic>
        <p:nvPicPr>
          <p:cNvPr id="6" name="Picture 327" descr="underline_base">
            <a:extLst>
              <a:ext uri="{FF2B5EF4-FFF2-40B4-BE49-F238E27FC236}">
                <a16:creationId xmlns:a16="http://schemas.microsoft.com/office/drawing/2014/main" id="{45F0EF3B-A65F-4D82-A474-0D3DAA3D373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353142A-6E40-4185-9C20-C63764400871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134149" name="Group 2"/>
          <p:cNvGrpSpPr>
            <a:grpSpLocks/>
          </p:cNvGrpSpPr>
          <p:nvPr/>
        </p:nvGrpSpPr>
        <p:grpSpPr bwMode="auto">
          <a:xfrm>
            <a:off x="368300" y="0"/>
            <a:ext cx="8229600" cy="4808538"/>
            <a:chOff x="288" y="1056"/>
            <a:chExt cx="5184" cy="3029"/>
          </a:xfrm>
        </p:grpSpPr>
        <p:graphicFrame>
          <p:nvGraphicFramePr>
            <p:cNvPr id="134146" name="Object 2"/>
            <p:cNvGraphicFramePr>
              <a:graphicFrameLocks noChangeAspect="1"/>
            </p:cNvGraphicFramePr>
            <p:nvPr/>
          </p:nvGraphicFramePr>
          <p:xfrm>
            <a:off x="288" y="1056"/>
            <a:ext cx="5184" cy="3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98" name="Worksheet" r:id="rId4" imgW="5486400" imgH="3124200" progId="Excel.Sheet.8">
                    <p:embed/>
                  </p:oleObj>
                </mc:Choice>
                <mc:Fallback>
                  <p:oleObj name="Worksheet" r:id="rId4" imgW="5486400" imgH="3124200" progId="Excel.Sheet.8">
                    <p:embed/>
                    <p:pic>
                      <p:nvPicPr>
                        <p:cNvPr id="134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056"/>
                          <a:ext cx="5184" cy="3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7" name="Line 4"/>
            <p:cNvSpPr>
              <a:spLocks noChangeShapeType="1"/>
            </p:cNvSpPr>
            <p:nvPr/>
          </p:nvSpPr>
          <p:spPr bwMode="auto">
            <a:xfrm>
              <a:off x="2112" y="163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8" name="Line 5"/>
            <p:cNvSpPr>
              <a:spLocks noChangeShapeType="1"/>
            </p:cNvSpPr>
            <p:nvPr/>
          </p:nvSpPr>
          <p:spPr bwMode="auto">
            <a:xfrm>
              <a:off x="2736" y="163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9" name="Oval 6"/>
            <p:cNvSpPr>
              <a:spLocks noChangeArrowheads="1"/>
            </p:cNvSpPr>
            <p:nvPr/>
          </p:nvSpPr>
          <p:spPr bwMode="auto">
            <a:xfrm>
              <a:off x="2064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0" name="Oval 7"/>
            <p:cNvSpPr>
              <a:spLocks noChangeArrowheads="1"/>
            </p:cNvSpPr>
            <p:nvPr/>
          </p:nvSpPr>
          <p:spPr bwMode="auto">
            <a:xfrm>
              <a:off x="268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0" name="Text Box 8"/>
          <p:cNvSpPr txBox="1">
            <a:spLocks noChangeArrowheads="1"/>
          </p:cNvSpPr>
          <p:nvPr/>
        </p:nvSpPr>
        <p:spPr bwMode="auto">
          <a:xfrm>
            <a:off x="1812925" y="2403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-111" charset="0"/>
              </a:rPr>
              <a:t>(I)</a:t>
            </a:r>
          </a:p>
        </p:txBody>
      </p:sp>
      <p:sp>
        <p:nvSpPr>
          <p:cNvPr id="134151" name="Text Box 9"/>
          <p:cNvSpPr txBox="1">
            <a:spLocks noChangeArrowheads="1"/>
          </p:cNvSpPr>
          <p:nvPr/>
        </p:nvSpPr>
        <p:spPr bwMode="auto">
          <a:xfrm>
            <a:off x="3489325" y="23272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-111" charset="0"/>
              </a:rPr>
              <a:t>(II)</a:t>
            </a:r>
          </a:p>
        </p:txBody>
      </p:sp>
      <p:sp>
        <p:nvSpPr>
          <p:cNvPr id="134152" name="Text Box 10"/>
          <p:cNvSpPr txBox="1">
            <a:spLocks noChangeArrowheads="1"/>
          </p:cNvSpPr>
          <p:nvPr/>
        </p:nvSpPr>
        <p:spPr bwMode="auto">
          <a:xfrm>
            <a:off x="5241925" y="23272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-111" charset="0"/>
              </a:rPr>
              <a:t>(III)</a:t>
            </a:r>
          </a:p>
        </p:txBody>
      </p:sp>
      <p:sp>
        <p:nvSpPr>
          <p:cNvPr id="134153" name="Text Box 11"/>
          <p:cNvSpPr txBox="1">
            <a:spLocks noChangeArrowheads="1"/>
          </p:cNvSpPr>
          <p:nvPr/>
        </p:nvSpPr>
        <p:spPr bwMode="auto">
          <a:xfrm>
            <a:off x="479425" y="4791075"/>
            <a:ext cx="4408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-111" charset="0"/>
              </a:rPr>
              <a:t>(I) No Congestion</a:t>
            </a:r>
          </a:p>
          <a:p>
            <a:pPr algn="l"/>
            <a:r>
              <a:rPr lang="en-US" sz="2400">
                <a:latin typeface="Times New Roman" pitchFamily="-111" charset="0"/>
              </a:rPr>
              <a:t>(II) Moderate Congestion</a:t>
            </a:r>
          </a:p>
          <a:p>
            <a:pPr algn="l"/>
            <a:r>
              <a:rPr lang="en-US" sz="2400">
                <a:latin typeface="Times New Roman" pitchFamily="-111" charset="0"/>
              </a:rPr>
              <a:t>(III) Severe Congestion (Collapse)</a:t>
            </a:r>
          </a:p>
        </p:txBody>
      </p:sp>
      <p:sp>
        <p:nvSpPr>
          <p:cNvPr id="518156" name="Oval 12"/>
          <p:cNvSpPr>
            <a:spLocks noChangeArrowheads="1"/>
          </p:cNvSpPr>
          <p:nvPr/>
        </p:nvSpPr>
        <p:spPr bwMode="auto">
          <a:xfrm>
            <a:off x="3073400" y="1155700"/>
            <a:ext cx="14478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157" name="Text Box 13"/>
          <p:cNvSpPr txBox="1">
            <a:spLocks noChangeArrowheads="1"/>
          </p:cNvSpPr>
          <p:nvPr/>
        </p:nvSpPr>
        <p:spPr bwMode="auto">
          <a:xfrm>
            <a:off x="471488" y="6059488"/>
            <a:ext cx="6945312" cy="3365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What is the best operational point and how do we get (and stay) there?</a:t>
            </a:r>
          </a:p>
        </p:txBody>
      </p:sp>
      <p:sp>
        <p:nvSpPr>
          <p:cNvPr id="134156" name="Line 14"/>
          <p:cNvSpPr>
            <a:spLocks noChangeShapeType="1"/>
          </p:cNvSpPr>
          <p:nvPr/>
        </p:nvSpPr>
        <p:spPr bwMode="auto">
          <a:xfrm flipV="1">
            <a:off x="3263900" y="914400"/>
            <a:ext cx="635000" cy="6985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6" grpId="0" animBg="1"/>
      <p:bldP spid="5181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42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5E31AFE-24AA-48E8-B33C-04E7506F5412}" type="slidenum">
              <a:rPr lang="en-US"/>
              <a:pPr/>
              <a:t>22</a:t>
            </a:fld>
            <a:endParaRPr lang="en-US"/>
          </a:p>
        </p:txBody>
      </p:sp>
      <p:pic>
        <p:nvPicPr>
          <p:cNvPr id="142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800" y="1174750"/>
            <a:ext cx="80755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3" name="Rectangle 5"/>
          <p:cNvSpPr>
            <a:spLocks noChangeArrowheads="1"/>
          </p:cNvSpPr>
          <p:nvPr/>
        </p:nvSpPr>
        <p:spPr bwMode="auto">
          <a:xfrm>
            <a:off x="1704975" y="5135563"/>
            <a:ext cx="1760538" cy="547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DEBE894-38E2-42DA-B2C7-FB81B49C5F6F}" type="slidenum">
              <a:rPr lang="en-US"/>
              <a:pPr/>
              <a:t>23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in TCP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of reliability</a:t>
            </a:r>
          </a:p>
          <a:p>
            <a:pPr lvl="1"/>
            <a:r>
              <a:rPr lang="en-US" dirty="0"/>
              <a:t>1. Sequence numbers</a:t>
            </a:r>
          </a:p>
          <a:p>
            <a:pPr lvl="1"/>
            <a:r>
              <a:rPr lang="en-US" dirty="0"/>
              <a:t>2. Retransmissions</a:t>
            </a:r>
          </a:p>
          <a:p>
            <a:pPr lvl="1"/>
            <a:r>
              <a:rPr lang="en-US" dirty="0"/>
              <a:t>3. Timeout Mechanism(s): function of the round trip time (</a:t>
            </a:r>
            <a:r>
              <a:rPr lang="en-US" i="1" dirty="0"/>
              <a:t>RTT</a:t>
            </a:r>
            <a:r>
              <a:rPr lang="en-US" dirty="0"/>
              <a:t>) between the two hosts (is it static?)</a:t>
            </a:r>
          </a:p>
        </p:txBody>
      </p:sp>
      <p:pic>
        <p:nvPicPr>
          <p:cNvPr id="6" name="Picture 2" descr="underline_base">
            <a:extLst>
              <a:ext uri="{FF2B5EF4-FFF2-40B4-BE49-F238E27FC236}">
                <a16:creationId xmlns:a16="http://schemas.microsoft.com/office/drawing/2014/main" id="{53A06AA5-96EF-4CFF-829F-B06951C4708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1399"/>
            <a:ext cx="44481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>
            <a:extLst>
              <a:ext uri="{FF2B5EF4-FFF2-40B4-BE49-F238E27FC236}">
                <a16:creationId xmlns:a16="http://schemas.microsoft.com/office/drawing/2014/main" id="{FB071666-F193-4BCA-83DD-A9030188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7587" name="Slide Number Placeholder 6">
            <a:extLst>
              <a:ext uri="{FF2B5EF4-FFF2-40B4-BE49-F238E27FC236}">
                <a16:creationId xmlns:a16="http://schemas.microsoft.com/office/drawing/2014/main" id="{2939657C-7A16-4EF5-88E6-20879CB8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FA6E35E-7B99-4847-87E8-58BF42EE638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7588" name="Group 14">
            <a:extLst>
              <a:ext uri="{FF2B5EF4-FFF2-40B4-BE49-F238E27FC236}">
                <a16:creationId xmlns:a16="http://schemas.microsoft.com/office/drawing/2014/main" id="{CC14A37B-7A0F-49DD-BCE5-F7212BDCB586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7603" name="Picture 12">
              <a:extLst>
                <a:ext uri="{FF2B5EF4-FFF2-40B4-BE49-F238E27FC236}">
                  <a16:creationId xmlns:a16="http://schemas.microsoft.com/office/drawing/2014/main" id="{3400DCDC-F31C-4CB5-B7AD-C2CBA912D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4" name="Rectangle 13">
              <a:extLst>
                <a:ext uri="{FF2B5EF4-FFF2-40B4-BE49-F238E27FC236}">
                  <a16:creationId xmlns:a16="http://schemas.microsoft.com/office/drawing/2014/main" id="{0E596FD0-AAD5-453B-876B-7102B70A0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7590" name="Rectangle 4">
            <a:extLst>
              <a:ext uri="{FF2B5EF4-FFF2-40B4-BE49-F238E27FC236}">
                <a16:creationId xmlns:a16="http://schemas.microsoft.com/office/drawing/2014/main" id="{8EACAE9F-F517-4B70-8B82-DB5609CD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874838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exponentially-weighted moving average (EWMA)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influence of past sample decreases exponentially fast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typical value: 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 =</a:t>
            </a:r>
            <a:r>
              <a:rPr lang="en-US" altLang="en-US" sz="2400" dirty="0">
                <a:latin typeface="Gill Sans MT" panose="020B0502020104020203" pitchFamily="34" charset="0"/>
              </a:rPr>
              <a:t> 0.125</a:t>
            </a:r>
          </a:p>
        </p:txBody>
      </p:sp>
      <p:pic>
        <p:nvPicPr>
          <p:cNvPr id="67591" name="Picture 10" descr="underline_base">
            <a:extLst>
              <a:ext uri="{FF2B5EF4-FFF2-40B4-BE49-F238E27FC236}">
                <a16:creationId xmlns:a16="http://schemas.microsoft.com/office/drawing/2014/main" id="{2CAEACEE-364F-4FE2-ADD8-45E01FD05A1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" y="614362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>
            <a:extLst>
              <a:ext uri="{FF2B5EF4-FFF2-40B4-BE49-F238E27FC236}">
                <a16:creationId xmlns:a16="http://schemas.microsoft.com/office/drawing/2014/main" id="{4A1E7D82-B5DF-4F9D-BAE7-911AC0838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96837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7593" name="Text Box 18">
            <a:extLst>
              <a:ext uri="{FF2B5EF4-FFF2-40B4-BE49-F238E27FC236}">
                <a16:creationId xmlns:a16="http://schemas.microsoft.com/office/drawing/2014/main" id="{805087A6-5DC8-4D10-8337-B80532B560E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67594" name="Text Box 19">
            <a:extLst>
              <a:ext uri="{FF2B5EF4-FFF2-40B4-BE49-F238E27FC236}">
                <a16:creationId xmlns:a16="http://schemas.microsoft.com/office/drawing/2014/main" id="{317E313F-4573-4FA7-879A-1D9FA4FB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67595" name="Text Box 20">
            <a:extLst>
              <a:ext uri="{FF2B5EF4-FFF2-40B4-BE49-F238E27FC236}">
                <a16:creationId xmlns:a16="http://schemas.microsoft.com/office/drawing/2014/main" id="{0AABF6D4-27F1-4EC5-A9F1-4A9017322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67596" name="Text Box 21">
            <a:extLst>
              <a:ext uri="{FF2B5EF4-FFF2-40B4-BE49-F238E27FC236}">
                <a16:creationId xmlns:a16="http://schemas.microsoft.com/office/drawing/2014/main" id="{0CDC4E81-6334-4EAD-B323-97AEA454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67597" name="AutoShape 22">
            <a:extLst>
              <a:ext uri="{FF2B5EF4-FFF2-40B4-BE49-F238E27FC236}">
                <a16:creationId xmlns:a16="http://schemas.microsoft.com/office/drawing/2014/main" id="{02BAEB16-9A8B-44AA-B727-75D50C6D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7598" name="AutoShape 23">
            <a:extLst>
              <a:ext uri="{FF2B5EF4-FFF2-40B4-BE49-F238E27FC236}">
                <a16:creationId xmlns:a16="http://schemas.microsoft.com/office/drawing/2014/main" id="{6C7158CA-0B79-4950-AD1A-E6E4A29337A4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7599" name="Rectangle 24">
            <a:extLst>
              <a:ext uri="{FF2B5EF4-FFF2-40B4-BE49-F238E27FC236}">
                <a16:creationId xmlns:a16="http://schemas.microsoft.com/office/drawing/2014/main" id="{EBF44976-D4FD-4994-9C25-C7B17216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7600" name="Group 15">
            <a:extLst>
              <a:ext uri="{FF2B5EF4-FFF2-40B4-BE49-F238E27FC236}">
                <a16:creationId xmlns:a16="http://schemas.microsoft.com/office/drawing/2014/main" id="{A77C4C78-A9CC-4A3E-AA55-2042960B0621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7601" name="Rectangle 16">
              <a:extLst>
                <a:ext uri="{FF2B5EF4-FFF2-40B4-BE49-F238E27FC236}">
                  <a16:creationId xmlns:a16="http://schemas.microsoft.com/office/drawing/2014/main" id="{2F38D96D-7E8F-4DC3-B903-F56FDBA8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602" name="Text Box 17">
              <a:extLst>
                <a:ext uri="{FF2B5EF4-FFF2-40B4-BE49-F238E27FC236}">
                  <a16:creationId xmlns:a16="http://schemas.microsoft.com/office/drawing/2014/main" id="{F3D70BB3-5134-43BE-8C2A-4E063DE7C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 (seconds)</a:t>
              </a:r>
            </a:p>
          </p:txBody>
        </p:sp>
      </p:grpSp>
      <p:sp>
        <p:nvSpPr>
          <p:cNvPr id="22" name="Text Box 3">
            <a:extLst>
              <a:ext uri="{FF2B5EF4-FFF2-40B4-BE49-F238E27FC236}">
                <a16:creationId xmlns:a16="http://schemas.microsoft.com/office/drawing/2014/main" id="{06F0C40A-96B3-44AD-A6B4-D0A9B6CD6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" y="860523"/>
            <a:ext cx="9043194" cy="92333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itchFamily="-111" charset="0"/>
              </a:rPr>
              <a:t>EstimatedRTT</a:t>
            </a:r>
            <a:r>
              <a:rPr lang="en-US" sz="2000" b="1" dirty="0">
                <a:latin typeface="Courier New" pitchFamily="-111" charset="0"/>
              </a:rPr>
              <a:t>(k)=(1- </a:t>
            </a:r>
            <a:r>
              <a:rPr lang="en-US" sz="2000" b="1" dirty="0">
                <a:latin typeface="Courier New" pitchFamily="-111" charset="0"/>
                <a:sym typeface="Symbol" pitchFamily="-111" charset="2"/>
              </a:rPr>
              <a:t></a:t>
            </a:r>
            <a:r>
              <a:rPr lang="en-US" sz="2000" b="1" dirty="0">
                <a:latin typeface="Courier New" pitchFamily="-111" charset="0"/>
              </a:rPr>
              <a:t>)*</a:t>
            </a:r>
            <a:r>
              <a:rPr lang="en-US" sz="2000" b="1" dirty="0" err="1">
                <a:latin typeface="Courier New" pitchFamily="-111" charset="0"/>
              </a:rPr>
              <a:t>EstimatedRTT</a:t>
            </a:r>
            <a:r>
              <a:rPr lang="en-US" sz="2000" b="1" dirty="0">
                <a:latin typeface="Courier New" pitchFamily="-111" charset="0"/>
              </a:rPr>
              <a:t>(k-1)+ </a:t>
            </a:r>
            <a:r>
              <a:rPr lang="en-US" sz="2000" b="1" dirty="0">
                <a:latin typeface="Courier New" pitchFamily="-111" charset="0"/>
                <a:sym typeface="Symbol" pitchFamily="-111" charset="2"/>
              </a:rPr>
              <a:t></a:t>
            </a:r>
            <a:r>
              <a:rPr lang="en-US" sz="2000" b="1" dirty="0">
                <a:latin typeface="Courier New" pitchFamily="-111" charset="0"/>
              </a:rPr>
              <a:t>*</a:t>
            </a:r>
            <a:r>
              <a:rPr lang="en-US" sz="2000" b="1" dirty="0" err="1">
                <a:latin typeface="Courier New" pitchFamily="-111" charset="0"/>
              </a:rPr>
              <a:t>SampleRTT</a:t>
            </a:r>
            <a:r>
              <a:rPr lang="en-US" sz="2000" b="1" dirty="0">
                <a:latin typeface="Courier New" pitchFamily="-111" charset="0"/>
              </a:rPr>
              <a:t>(k)</a:t>
            </a:r>
          </a:p>
          <a:p>
            <a:r>
              <a:rPr lang="en-US" sz="1700" b="1" dirty="0">
                <a:latin typeface="Courier New" pitchFamily="-111" charset="0"/>
              </a:rPr>
              <a:t>=(1- </a:t>
            </a:r>
            <a:r>
              <a:rPr lang="en-US" sz="1700" b="1" dirty="0">
                <a:sym typeface="Symbol" pitchFamily="-111" charset="2"/>
              </a:rPr>
              <a:t></a:t>
            </a:r>
            <a:r>
              <a:rPr lang="en-US" sz="1700" b="1" dirty="0">
                <a:latin typeface="Courier New" pitchFamily="-111" charset="0"/>
              </a:rPr>
              <a:t>)*(</a:t>
            </a:r>
            <a:r>
              <a:rPr lang="en-US" sz="1700" b="1" dirty="0"/>
              <a:t>(1- </a:t>
            </a:r>
            <a:r>
              <a:rPr lang="en-US" sz="1700" b="1" dirty="0">
                <a:sym typeface="Symbol" pitchFamily="-111" charset="2"/>
              </a:rPr>
              <a:t></a:t>
            </a:r>
            <a:r>
              <a:rPr lang="en-US" sz="1700" b="1" dirty="0"/>
              <a:t>)</a:t>
            </a:r>
            <a:r>
              <a:rPr lang="en-US" sz="1700" b="1" dirty="0">
                <a:latin typeface="Courier New" pitchFamily="-111" charset="0"/>
              </a:rPr>
              <a:t>*</a:t>
            </a:r>
            <a:r>
              <a:rPr lang="en-US" sz="1700" b="1" dirty="0" err="1">
                <a:latin typeface="Courier New" pitchFamily="-111" charset="0"/>
              </a:rPr>
              <a:t>EstimatedRTT</a:t>
            </a:r>
            <a:r>
              <a:rPr lang="en-US" sz="1700" b="1" dirty="0">
                <a:latin typeface="Courier New" pitchFamily="-111" charset="0"/>
              </a:rPr>
              <a:t>(k-2)+ </a:t>
            </a:r>
            <a:r>
              <a:rPr lang="en-US" sz="1700" b="1" dirty="0">
                <a:sym typeface="Symbol" pitchFamily="-111" charset="2"/>
              </a:rPr>
              <a:t></a:t>
            </a:r>
            <a:r>
              <a:rPr lang="en-US" sz="1700" b="1" dirty="0">
                <a:latin typeface="Courier New" pitchFamily="-111" charset="0"/>
              </a:rPr>
              <a:t>*</a:t>
            </a:r>
            <a:r>
              <a:rPr lang="en-US" sz="1700" b="1" dirty="0" err="1">
                <a:latin typeface="Courier New" pitchFamily="-111" charset="0"/>
              </a:rPr>
              <a:t>SampleRTT</a:t>
            </a:r>
            <a:r>
              <a:rPr lang="en-US" sz="1700" b="1" dirty="0">
                <a:latin typeface="Courier New" pitchFamily="-111" charset="0"/>
              </a:rPr>
              <a:t>(k-1))+ </a:t>
            </a:r>
            <a:r>
              <a:rPr lang="en-US" sz="1700" b="1" dirty="0">
                <a:sym typeface="Symbol" pitchFamily="-111" charset="2"/>
              </a:rPr>
              <a:t></a:t>
            </a:r>
            <a:r>
              <a:rPr lang="en-US" sz="1700" dirty="0"/>
              <a:t> </a:t>
            </a:r>
            <a:r>
              <a:rPr lang="en-US" sz="1700" b="1" dirty="0">
                <a:latin typeface="Courier New" pitchFamily="-111" charset="0"/>
              </a:rPr>
              <a:t>*</a:t>
            </a:r>
            <a:r>
              <a:rPr lang="en-US" sz="1700" b="1" dirty="0" err="1">
                <a:latin typeface="Courier New" pitchFamily="-111" charset="0"/>
              </a:rPr>
              <a:t>SampleRTT</a:t>
            </a:r>
            <a:r>
              <a:rPr lang="en-US" sz="1700" b="1" dirty="0">
                <a:latin typeface="Courier New" pitchFamily="-111" charset="0"/>
              </a:rPr>
              <a:t>(k)</a:t>
            </a:r>
          </a:p>
          <a:p>
            <a:r>
              <a:rPr lang="en-US" sz="1700" b="1" dirty="0">
                <a:latin typeface="Courier New" pitchFamily="-111" charset="0"/>
              </a:rPr>
              <a:t>=(1- </a:t>
            </a:r>
            <a:r>
              <a:rPr lang="en-US" b="1" dirty="0">
                <a:sym typeface="Symbol" pitchFamily="-111" charset="2"/>
              </a:rPr>
              <a:t></a:t>
            </a:r>
            <a:r>
              <a:rPr lang="en-US" sz="1700" b="1" dirty="0">
                <a:latin typeface="Courier New" pitchFamily="-111" charset="0"/>
              </a:rPr>
              <a:t>)</a:t>
            </a:r>
            <a:r>
              <a:rPr lang="en-US" sz="1700" b="1" baseline="30000" dirty="0">
                <a:latin typeface="Courier New" pitchFamily="-111" charset="0"/>
              </a:rPr>
              <a:t>k </a:t>
            </a:r>
            <a:r>
              <a:rPr lang="en-US" sz="1700" b="1" dirty="0">
                <a:latin typeface="Courier New" pitchFamily="-111" charset="0"/>
              </a:rPr>
              <a:t>*</a:t>
            </a:r>
            <a:r>
              <a:rPr lang="en-US" sz="1700" b="1" dirty="0" err="1">
                <a:latin typeface="Courier New" pitchFamily="-111" charset="0"/>
              </a:rPr>
              <a:t>SampleRTT</a:t>
            </a:r>
            <a:r>
              <a:rPr lang="en-US" sz="1700" b="1" dirty="0">
                <a:latin typeface="Courier New" pitchFamily="-111" charset="0"/>
              </a:rPr>
              <a:t>(0)+ </a:t>
            </a:r>
            <a:r>
              <a:rPr lang="en-US" b="1" dirty="0">
                <a:sym typeface="Symbol" pitchFamily="-111" charset="2"/>
              </a:rPr>
              <a:t></a:t>
            </a:r>
            <a:r>
              <a:rPr lang="en-US" sz="1700" b="1" dirty="0">
                <a:latin typeface="Courier New" pitchFamily="-111" charset="0"/>
              </a:rPr>
              <a:t>(1- </a:t>
            </a:r>
            <a:r>
              <a:rPr lang="en-US" b="1" dirty="0">
                <a:sym typeface="Symbol" pitchFamily="-111" charset="2"/>
              </a:rPr>
              <a:t></a:t>
            </a:r>
            <a:r>
              <a:rPr lang="en-US" sz="1700" b="1" dirty="0">
                <a:latin typeface="Courier New" pitchFamily="-111" charset="0"/>
              </a:rPr>
              <a:t>)</a:t>
            </a:r>
            <a:r>
              <a:rPr lang="en-US" sz="1700" b="1" baseline="30000" dirty="0">
                <a:latin typeface="Courier New" pitchFamily="-111" charset="0"/>
              </a:rPr>
              <a:t>k-1</a:t>
            </a:r>
            <a:r>
              <a:rPr lang="en-US" sz="1700" b="1" dirty="0">
                <a:latin typeface="Courier New" pitchFamily="-111" charset="0"/>
              </a:rPr>
              <a:t> *</a:t>
            </a:r>
            <a:r>
              <a:rPr lang="en-US" sz="1700" b="1" dirty="0" err="1">
                <a:latin typeface="Courier New" pitchFamily="-111" charset="0"/>
              </a:rPr>
              <a:t>SampleRTT</a:t>
            </a:r>
            <a:r>
              <a:rPr lang="en-US" sz="1700" b="1" dirty="0">
                <a:latin typeface="Courier New" pitchFamily="-111" charset="0"/>
              </a:rPr>
              <a:t>)(1)+…+ </a:t>
            </a:r>
            <a:r>
              <a:rPr lang="en-US" b="1" dirty="0">
                <a:sym typeface="Symbol" pitchFamily="-111" charset="2"/>
              </a:rPr>
              <a:t></a:t>
            </a:r>
            <a:r>
              <a:rPr lang="en-US" dirty="0"/>
              <a:t> </a:t>
            </a:r>
            <a:r>
              <a:rPr lang="en-US" sz="1700" b="1" dirty="0">
                <a:latin typeface="Courier New" pitchFamily="-111" charset="0"/>
              </a:rPr>
              <a:t>*</a:t>
            </a:r>
            <a:r>
              <a:rPr lang="en-US" sz="1700" b="1" dirty="0" err="1">
                <a:latin typeface="Courier New" pitchFamily="-111" charset="0"/>
              </a:rPr>
              <a:t>SampleRTT</a:t>
            </a:r>
            <a:r>
              <a:rPr lang="en-US" sz="1700" b="1" dirty="0">
                <a:latin typeface="Courier New" pitchFamily="-111" charset="0"/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>
            <a:extLst>
              <a:ext uri="{FF2B5EF4-FFF2-40B4-BE49-F238E27FC236}">
                <a16:creationId xmlns:a16="http://schemas.microsoft.com/office/drawing/2014/main" id="{5CC1697F-D14E-45F7-A9E9-FEBCE5EA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Transport</a:t>
            </a:r>
            <a:r>
              <a:rPr lang="en-US" altLang="en-US" sz="1400" dirty="0">
                <a:latin typeface="Tahoma" panose="020B0604030504040204" pitchFamily="34" charset="0"/>
              </a:rPr>
              <a:t> </a:t>
            </a:r>
            <a:r>
              <a:rPr lang="en-US" altLang="en-US" sz="1200" dirty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8611" name="Slide Number Placeholder 6">
            <a:extLst>
              <a:ext uri="{FF2B5EF4-FFF2-40B4-BE49-F238E27FC236}">
                <a16:creationId xmlns:a16="http://schemas.microsoft.com/office/drawing/2014/main" id="{FB02CA26-B14B-4F61-AABF-A333D522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9B5B3EE-2105-4B00-A8F6-6893AEFFD02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8612" name="Rectangle 5">
            <a:extLst>
              <a:ext uri="{FF2B5EF4-FFF2-40B4-BE49-F238E27FC236}">
                <a16:creationId xmlns:a16="http://schemas.microsoft.com/office/drawing/2014/main" id="{D43D3A3E-1E79-4F4A-A85F-E77E042669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8461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timeout interval: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400" dirty="0"/>
              <a:t> plus </a:t>
            </a:r>
            <a:r>
              <a:rPr lang="ja-JP" altLang="en-US" sz="2400" dirty="0"/>
              <a:t>“</a:t>
            </a:r>
            <a:r>
              <a:rPr lang="en-US" altLang="ja-JP" sz="2400" dirty="0"/>
              <a:t>safety margin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variation in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-&gt;</a:t>
            </a:r>
            <a:r>
              <a:rPr lang="en-US" altLang="en-US" sz="2000" dirty="0"/>
              <a:t> larger safety margin</a:t>
            </a:r>
          </a:p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1. estimate </a:t>
            </a:r>
            <a:r>
              <a:rPr lang="en-US" altLang="en-US" sz="2400" dirty="0" err="1">
                <a:solidFill>
                  <a:srgbClr val="FF0000"/>
                </a:solidFill>
              </a:rPr>
              <a:t>SampleRTT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deviation from </a:t>
            </a:r>
            <a:r>
              <a:rPr lang="en-US" altLang="en-US" sz="2400" dirty="0" err="1"/>
              <a:t>EstimatedRTT</a:t>
            </a:r>
            <a:r>
              <a:rPr lang="en-US" altLang="en-US" sz="2400" dirty="0"/>
              <a:t>: </a:t>
            </a:r>
          </a:p>
        </p:txBody>
      </p:sp>
      <p:sp>
        <p:nvSpPr>
          <p:cNvPr id="68613" name="Text Box 7">
            <a:extLst>
              <a:ext uri="{FF2B5EF4-FFF2-40B4-BE49-F238E27FC236}">
                <a16:creationId xmlns:a16="http://schemas.microsoft.com/office/drawing/2014/main" id="{84E887C6-8F54-4070-8485-5B6F9BB74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122488"/>
            <a:ext cx="697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DevRTT = (1-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>
                <a:latin typeface="Courier New" panose="02070309020205020404" pitchFamily="49" charset="0"/>
              </a:rPr>
              <a:t>)*DevRTT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>
                <a:latin typeface="Courier New" panose="02070309020205020404" pitchFamily="49" charset="0"/>
              </a:rPr>
              <a:t>*|SampleRTT-EstimatedRTT|</a:t>
            </a:r>
          </a:p>
        </p:txBody>
      </p:sp>
      <p:pic>
        <p:nvPicPr>
          <p:cNvPr id="68614" name="Picture 10" descr="underline_base">
            <a:extLst>
              <a:ext uri="{FF2B5EF4-FFF2-40B4-BE49-F238E27FC236}">
                <a16:creationId xmlns:a16="http://schemas.microsoft.com/office/drawing/2014/main" id="{DB461ABE-8EDC-4A99-A2D6-B13ED275B9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540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>
            <a:extLst>
              <a:ext uri="{FF2B5EF4-FFF2-40B4-BE49-F238E27FC236}">
                <a16:creationId xmlns:a16="http://schemas.microsoft.com/office/drawing/2014/main" id="{FE260A7F-6497-44DF-95E5-07D6D58AA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60337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8616" name="Text Box 12">
            <a:extLst>
              <a:ext uri="{FF2B5EF4-FFF2-40B4-BE49-F238E27FC236}">
                <a16:creationId xmlns:a16="http://schemas.microsoft.com/office/drawing/2014/main" id="{A88EB9B4-1324-4797-96E7-F980B9A1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2843213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(typically, 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68617" name="Rectangle 13">
            <a:extLst>
              <a:ext uri="{FF2B5EF4-FFF2-40B4-BE49-F238E27FC236}">
                <a16:creationId xmlns:a16="http://schemas.microsoft.com/office/drawing/2014/main" id="{4B1B6D74-8C00-4E92-BD01-2B51ABF0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9" y="330835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2400" b="1">
                <a:latin typeface="Courier New" panose="02070309020205020404" pitchFamily="49" charset="0"/>
              </a:rPr>
              <a:t>TimeoutInterval = EstimatedRTT + 4*DevRTT</a:t>
            </a:r>
          </a:p>
        </p:txBody>
      </p:sp>
      <p:sp>
        <p:nvSpPr>
          <p:cNvPr id="68618" name="Text Box 14">
            <a:extLst>
              <a:ext uri="{FF2B5EF4-FFF2-40B4-BE49-F238E27FC236}">
                <a16:creationId xmlns:a16="http://schemas.microsoft.com/office/drawing/2014/main" id="{B1ED4126-A1C3-4A45-9A9A-D6EEABF9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869" y="4070350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estimated RTT</a:t>
            </a:r>
          </a:p>
        </p:txBody>
      </p:sp>
      <p:sp>
        <p:nvSpPr>
          <p:cNvPr id="68619" name="Text Box 16">
            <a:extLst>
              <a:ext uri="{FF2B5EF4-FFF2-40B4-BE49-F238E27FC236}">
                <a16:creationId xmlns:a16="http://schemas.microsoft.com/office/drawing/2014/main" id="{22FCC22F-6D63-4FB7-BFA0-22233654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919" y="4089400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2000">
                <a:solidFill>
                  <a:srgbClr val="000099"/>
                </a:solidFill>
                <a:latin typeface="Tahoma" panose="020B0604030504040204" pitchFamily="34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”</a:t>
            </a:r>
            <a:endParaRPr lang="en-US" altLang="en-US" sz="2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68620" name="Line 17">
            <a:extLst>
              <a:ext uri="{FF2B5EF4-FFF2-40B4-BE49-F238E27FC236}">
                <a16:creationId xmlns:a16="http://schemas.microsoft.com/office/drawing/2014/main" id="{F0E4CBBC-4DD0-4D11-A3D2-769868812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794" y="3709987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1" name="Line 19">
            <a:extLst>
              <a:ext uri="{FF2B5EF4-FFF2-40B4-BE49-F238E27FC236}">
                <a16:creationId xmlns:a16="http://schemas.microsoft.com/office/drawing/2014/main" id="{59FAE699-C1A8-43FC-AE8F-4A1163051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1544" y="3716337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8622" name="Picture 20" descr="alarm_clock_ringing">
            <a:extLst>
              <a:ext uri="{FF2B5EF4-FFF2-40B4-BE49-F238E27FC236}">
                <a16:creationId xmlns:a16="http://schemas.microsoft.com/office/drawing/2014/main" id="{E89FAEE7-1884-4463-A2BC-2AC056F93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7" y="3721100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3" name="TextBox 1">
            <a:extLst>
              <a:ext uri="{FF2B5EF4-FFF2-40B4-BE49-F238E27FC236}">
                <a16:creationId xmlns:a16="http://schemas.microsoft.com/office/drawing/2014/main" id="{9BBEA2E8-2AF9-4059-8C65-74A2466A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6354861"/>
            <a:ext cx="5578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* Check examples: h</a:t>
            </a:r>
            <a:r>
              <a:rPr lang="en-US" altLang="en-US" sz="1200" dirty="0"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A4C7357-0AEB-4798-85AF-F11A267A5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36888"/>
            <a:ext cx="2970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2. set timeout interval:</a:t>
            </a:r>
            <a:endParaRPr lang="en-US" sz="2000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7AE00E3-0124-49E4-8E99-79BD85976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5" y="4789656"/>
            <a:ext cx="7682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/>
            <a:r>
              <a:rPr lang="en-US" sz="2000" dirty="0">
                <a:solidFill>
                  <a:srgbClr val="FF0000"/>
                </a:solidFill>
              </a:rPr>
              <a:t>3. for further re-transmissions </a:t>
            </a:r>
            <a:r>
              <a:rPr lang="en-US" sz="2000" dirty="0"/>
              <a:t>(if the 1</a:t>
            </a:r>
            <a:r>
              <a:rPr lang="en-US" sz="2000" baseline="30000" dirty="0"/>
              <a:t>st</a:t>
            </a:r>
            <a:r>
              <a:rPr lang="en-US" sz="2000" dirty="0"/>
              <a:t> re-</a:t>
            </a:r>
            <a:r>
              <a:rPr lang="en-US" sz="2000" dirty="0" err="1"/>
              <a:t>tx</a:t>
            </a:r>
            <a:r>
              <a:rPr lang="en-US" sz="2000" dirty="0"/>
              <a:t> was not </a:t>
            </a:r>
            <a:r>
              <a:rPr lang="en-US" sz="2000" dirty="0" err="1"/>
              <a:t>Ack’ed</a:t>
            </a:r>
            <a:r>
              <a:rPr lang="en-US" sz="2000" dirty="0"/>
              <a:t>)</a:t>
            </a:r>
          </a:p>
          <a:p>
            <a:pPr lvl="1" algn="l"/>
            <a:r>
              <a:rPr lang="en-US" sz="2000" dirty="0"/>
              <a:t>	- RTO=</a:t>
            </a:r>
            <a:r>
              <a:rPr lang="en-US" sz="2000" dirty="0" err="1"/>
              <a:t>q.RTO</a:t>
            </a:r>
            <a:r>
              <a:rPr lang="en-US" sz="2000" dirty="0"/>
              <a:t>,  q=2 for exponential </a:t>
            </a:r>
            <a:r>
              <a:rPr lang="en-US" sz="2000" dirty="0" err="1"/>
              <a:t>backoff</a:t>
            </a:r>
            <a:endParaRPr lang="en-US" sz="2000" dirty="0"/>
          </a:p>
          <a:p>
            <a:pPr lvl="1" algn="l"/>
            <a:r>
              <a:rPr lang="en-US" sz="2000" dirty="0"/>
              <a:t>	- similar to Ethernet CSMA/CD </a:t>
            </a:r>
            <a:r>
              <a:rPr lang="en-US" sz="2000" dirty="0" err="1"/>
              <a:t>backoff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>
            <a:extLst>
              <a:ext uri="{FF2B5EF4-FFF2-40B4-BE49-F238E27FC236}">
                <a16:creationId xmlns:a16="http://schemas.microsoft.com/office/drawing/2014/main" id="{67902B69-B19C-455D-A67B-88B4D00C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8851" name="Slide Number Placeholder 6">
            <a:extLst>
              <a:ext uri="{FF2B5EF4-FFF2-40B4-BE49-F238E27FC236}">
                <a16:creationId xmlns:a16="http://schemas.microsoft.com/office/drawing/2014/main" id="{2491C9C0-3181-49E1-849A-093C441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7E1A32E-337A-4862-9965-F5495C736DB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AB440DC5-54D0-4648-8750-245948816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9E7844CD-072B-4EFB-8789-E55D112DA3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time-out period  often relatively long: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detect lost segments via duplicate ACKs.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often sends many segments back-to-back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Arial"/>
              <a:buChar char="•"/>
              <a:defRPr/>
            </a:pPr>
            <a:endParaRPr lang="en-US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C6065914-0540-4EE6-8205-BBE97CA0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6" y="2184401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463550" indent="-2381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800" dirty="0"/>
              <a:t>if sender receives 3 ACKs for same data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ja-JP" altLang="en-US" sz="2400" dirty="0"/>
              <a:t>“</a:t>
            </a:r>
            <a:r>
              <a:rPr lang="en-US" altLang="ja-JP" sz="2400" dirty="0"/>
              <a:t>triple duplicate ACKs</a:t>
            </a:r>
            <a:r>
              <a:rPr lang="ja-JP" altLang="en-US" sz="2400" dirty="0"/>
              <a:t>”</a:t>
            </a:r>
            <a:r>
              <a:rPr lang="en-US" altLang="ja-JP" sz="2400" dirty="0"/>
              <a:t>),</a:t>
            </a:r>
            <a:r>
              <a:rPr lang="en-US" altLang="ja-JP" sz="2800" dirty="0"/>
              <a:t> resend </a:t>
            </a:r>
            <a:r>
              <a:rPr lang="en-US" altLang="ja-JP" sz="2800" dirty="0" err="1"/>
              <a:t>unacked</a:t>
            </a:r>
            <a:r>
              <a:rPr lang="en-US" altLang="ja-JP" sz="2800" dirty="0"/>
              <a:t> segment with smallest seq # to avoid timeout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likely that </a:t>
            </a:r>
            <a:r>
              <a:rPr lang="en-US" altLang="en-US" sz="2400" dirty="0" err="1"/>
              <a:t>unacked</a:t>
            </a:r>
            <a:r>
              <a:rPr lang="en-US" altLang="en-US" sz="2400" dirty="0"/>
              <a:t> segment lost, so don</a:t>
            </a:r>
            <a:r>
              <a:rPr lang="ja-JP" altLang="en-US" sz="2400" dirty="0"/>
              <a:t>’</a:t>
            </a:r>
            <a:r>
              <a:rPr lang="en-US" altLang="ja-JP" sz="2400" dirty="0"/>
              <a:t>t wait for timeout</a:t>
            </a:r>
            <a:endParaRPr lang="en-US" altLang="en-US" sz="2400" dirty="0"/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C19B9F13-1BF4-4047-9D7A-F8A0B578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856" name="Text Box 7">
            <a:extLst>
              <a:ext uri="{FF2B5EF4-FFF2-40B4-BE49-F238E27FC236}">
                <a16:creationId xmlns:a16="http://schemas.microsoft.com/office/drawing/2014/main" id="{94B76C9C-1F38-49D8-9FC9-96C50109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Tahoma" panose="020B0604030504040204" pitchFamily="34" charset="0"/>
              </a:rPr>
              <a:t>TCP fast retransmit</a:t>
            </a:r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54CBAD52-060F-42D2-9744-DCE22244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ja-JP" altLang="en-US" sz="2400" dirty="0"/>
              <a:t>“</a:t>
            </a:r>
            <a:r>
              <a:rPr lang="en-US" altLang="ja-JP" sz="2400" dirty="0"/>
              <a:t>triple duplicate ACKs</a:t>
            </a:r>
            <a:r>
              <a:rPr lang="ja-JP" altLang="en-US" sz="2400" dirty="0"/>
              <a:t>”</a:t>
            </a:r>
            <a:r>
              <a:rPr lang="en-US" altLang="ja-JP" sz="2400" dirty="0"/>
              <a:t>),</a:t>
            </a:r>
            <a:r>
              <a:rPr lang="en-US" altLang="ja-JP" sz="2800" dirty="0"/>
              <a:t> </a:t>
            </a:r>
            <a:endParaRPr lang="en-US" altLang="en-US" sz="2800" dirty="0"/>
          </a:p>
        </p:txBody>
      </p:sp>
      <p:pic>
        <p:nvPicPr>
          <p:cNvPr id="78858" name="Picture 10" descr="underline_base">
            <a:extLst>
              <a:ext uri="{FF2B5EF4-FFF2-40B4-BE49-F238E27FC236}">
                <a16:creationId xmlns:a16="http://schemas.microsoft.com/office/drawing/2014/main" id="{0BE8E0B8-8BF6-4509-9B43-8DC24061F0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>
            <a:extLst>
              <a:ext uri="{FF2B5EF4-FFF2-40B4-BE49-F238E27FC236}">
                <a16:creationId xmlns:a16="http://schemas.microsoft.com/office/drawing/2014/main" id="{608B916A-F77E-46F1-A982-10FC24DF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1923" name="Slide Number Placeholder 6">
            <a:extLst>
              <a:ext uri="{FF2B5EF4-FFF2-40B4-BE49-F238E27FC236}">
                <a16:creationId xmlns:a16="http://schemas.microsoft.com/office/drawing/2014/main" id="{E449055E-0D2A-44A9-8B37-07BB047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7FB6E7BE-F312-4667-B385-69F95EAF55E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B5FF7A62-BC7B-4295-BDD2-D7257A485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81925" name="Rectangle 72">
            <a:extLst>
              <a:ext uri="{FF2B5EF4-FFF2-40B4-BE49-F238E27FC236}">
                <a16:creationId xmlns:a16="http://schemas.microsoft.com/office/drawing/2014/main" id="{AE555C07-3B7D-49FA-8EFD-B24D92D0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26" name="Freeform 32">
            <a:extLst>
              <a:ext uri="{FF2B5EF4-FFF2-40B4-BE49-F238E27FC236}">
                <a16:creationId xmlns:a16="http://schemas.microsoft.com/office/drawing/2014/main" id="{40AC02E7-4AE8-4A46-9A3E-9872C1D4AA2E}"/>
              </a:ext>
            </a:extLst>
          </p:cNvPr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Rectangle 40">
            <a:extLst>
              <a:ext uri="{FF2B5EF4-FFF2-40B4-BE49-F238E27FC236}">
                <a16:creationId xmlns:a16="http://schemas.microsoft.com/office/drawing/2014/main" id="{5A9A87E4-D4C4-4133-AC79-90856968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28" name="Oval 31">
            <a:extLst>
              <a:ext uri="{FF2B5EF4-FFF2-40B4-BE49-F238E27FC236}">
                <a16:creationId xmlns:a16="http://schemas.microsoft.com/office/drawing/2014/main" id="{420A5B8B-9ADE-4DA0-A9A8-950FE8F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application</a:t>
            </a:r>
          </a:p>
          <a:p>
            <a:r>
              <a:rPr lang="en-US" altLang="en-US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81929" name="Group 47">
            <a:extLst>
              <a:ext uri="{FF2B5EF4-FFF2-40B4-BE49-F238E27FC236}">
                <a16:creationId xmlns:a16="http://schemas.microsoft.com/office/drawing/2014/main" id="{9C13A254-9D50-4469-8B4B-CE38577F38CD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81975" name="Rectangle 44">
              <a:extLst>
                <a:ext uri="{FF2B5EF4-FFF2-40B4-BE49-F238E27FC236}">
                  <a16:creationId xmlns:a16="http://schemas.microsoft.com/office/drawing/2014/main" id="{89CE6006-1166-4823-AE17-7C32389D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76" name="Text Box 46">
              <a:extLst>
                <a:ext uri="{FF2B5EF4-FFF2-40B4-BE49-F238E27FC236}">
                  <a16:creationId xmlns:a16="http://schemas.microsoft.com/office/drawing/2014/main" id="{F4E4980A-2A85-4950-AD19-CD9EAED21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receiver buffers</a:t>
              </a:r>
            </a:p>
          </p:txBody>
        </p:sp>
      </p:grpSp>
      <p:sp>
        <p:nvSpPr>
          <p:cNvPr id="81930" name="Oval 48">
            <a:extLst>
              <a:ext uri="{FF2B5EF4-FFF2-40B4-BE49-F238E27FC236}">
                <a16:creationId xmlns:a16="http://schemas.microsoft.com/office/drawing/2014/main" id="{37D5CEFA-BA8C-4A34-8160-223BB89E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31" name="Text Box 64">
            <a:extLst>
              <a:ext uri="{FF2B5EF4-FFF2-40B4-BE49-F238E27FC236}">
                <a16:creationId xmlns:a16="http://schemas.microsoft.com/office/drawing/2014/main" id="{BAFA68F2-BD61-4CAE-8FE7-2D4216D3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81932" name="Oval 65">
            <a:extLst>
              <a:ext uri="{FF2B5EF4-FFF2-40B4-BE49-F238E27FC236}">
                <a16:creationId xmlns:a16="http://schemas.microsoft.com/office/drawing/2014/main" id="{19CD3B31-D2FB-42B5-A616-BA9BA318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33" name="Text Box 66">
            <a:extLst>
              <a:ext uri="{FF2B5EF4-FFF2-40B4-BE49-F238E27FC236}">
                <a16:creationId xmlns:a16="http://schemas.microsoft.com/office/drawing/2014/main" id="{EA2F9CB3-0C40-4BA1-AC1A-680B3E51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81934" name="Freeform 61">
            <a:extLst>
              <a:ext uri="{FF2B5EF4-FFF2-40B4-BE49-F238E27FC236}">
                <a16:creationId xmlns:a16="http://schemas.microsoft.com/office/drawing/2014/main" id="{7702F4C3-56AE-450F-93D9-D70777BC958D}"/>
              </a:ext>
            </a:extLst>
          </p:cNvPr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5" name="Line 68">
            <a:extLst>
              <a:ext uri="{FF2B5EF4-FFF2-40B4-BE49-F238E27FC236}">
                <a16:creationId xmlns:a16="http://schemas.microsoft.com/office/drawing/2014/main" id="{94F85528-39E3-4758-B30B-14B613CA4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6" name="Line 69">
            <a:extLst>
              <a:ext uri="{FF2B5EF4-FFF2-40B4-BE49-F238E27FC236}">
                <a16:creationId xmlns:a16="http://schemas.microsoft.com/office/drawing/2014/main" id="{32A35D1F-B723-4EBF-AC83-F6BBE5F26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1937" name="Group 56">
            <a:extLst>
              <a:ext uri="{FF2B5EF4-FFF2-40B4-BE49-F238E27FC236}">
                <a16:creationId xmlns:a16="http://schemas.microsoft.com/office/drawing/2014/main" id="{FAF47714-1550-4949-9DF2-8031FD0AD6AE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81971" name="Rectangle 16">
              <a:extLst>
                <a:ext uri="{FF2B5EF4-FFF2-40B4-BE49-F238E27FC236}">
                  <a16:creationId xmlns:a16="http://schemas.microsoft.com/office/drawing/2014/main" id="{265A27C6-8233-4B23-9905-C5EB1CB3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72" name="Rectangle 17">
              <a:extLst>
                <a:ext uri="{FF2B5EF4-FFF2-40B4-BE49-F238E27FC236}">
                  <a16:creationId xmlns:a16="http://schemas.microsoft.com/office/drawing/2014/main" id="{1145AA6C-189C-4EF4-A37A-CA1A45205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73" name="Rectangle 18">
              <a:extLst>
                <a:ext uri="{FF2B5EF4-FFF2-40B4-BE49-F238E27FC236}">
                  <a16:creationId xmlns:a16="http://schemas.microsoft.com/office/drawing/2014/main" id="{2BFEEBFF-5346-4A2D-BE08-A9B5173D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74" name="Rectangle 19">
              <a:extLst>
                <a:ext uri="{FF2B5EF4-FFF2-40B4-BE49-F238E27FC236}">
                  <a16:creationId xmlns:a16="http://schemas.microsoft.com/office/drawing/2014/main" id="{08D28BB6-EBA3-4028-918F-8B06C35E7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938" name="Freeform 63">
            <a:extLst>
              <a:ext uri="{FF2B5EF4-FFF2-40B4-BE49-F238E27FC236}">
                <a16:creationId xmlns:a16="http://schemas.microsoft.com/office/drawing/2014/main" id="{3A8FB454-4829-42AE-B48E-E8D958E5DD14}"/>
              </a:ext>
            </a:extLst>
          </p:cNvPr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1939" name="Group 77">
            <a:extLst>
              <a:ext uri="{FF2B5EF4-FFF2-40B4-BE49-F238E27FC236}">
                <a16:creationId xmlns:a16="http://schemas.microsoft.com/office/drawing/2014/main" id="{7B17058F-F4CF-4393-8606-B9A48F8B482A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81968" name="Rectangle 74">
              <a:extLst>
                <a:ext uri="{FF2B5EF4-FFF2-40B4-BE49-F238E27FC236}">
                  <a16:creationId xmlns:a16="http://schemas.microsoft.com/office/drawing/2014/main" id="{47FCA993-2A65-4787-906D-DBE208019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69" name="Line 75">
              <a:extLst>
                <a:ext uri="{FF2B5EF4-FFF2-40B4-BE49-F238E27FC236}">
                  <a16:creationId xmlns:a16="http://schemas.microsoft.com/office/drawing/2014/main" id="{FCDF9929-E0E7-4806-B924-6F71BB45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70" name="Line 76">
              <a:extLst>
                <a:ext uri="{FF2B5EF4-FFF2-40B4-BE49-F238E27FC236}">
                  <a16:creationId xmlns:a16="http://schemas.microsoft.com/office/drawing/2014/main" id="{C7A69E03-26D3-4266-8F78-04D41FE37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40" name="Rectangle 80">
            <a:extLst>
              <a:ext uri="{FF2B5EF4-FFF2-40B4-BE49-F238E27FC236}">
                <a16:creationId xmlns:a16="http://schemas.microsoft.com/office/drawing/2014/main" id="{B95C7504-DADE-4C6E-BEF4-66293465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41" name="Rectangle 86">
            <a:extLst>
              <a:ext uri="{FF2B5EF4-FFF2-40B4-BE49-F238E27FC236}">
                <a16:creationId xmlns:a16="http://schemas.microsoft.com/office/drawing/2014/main" id="{1B7533D1-9E71-4994-8EEE-EC96EEB9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42" name="Rectangle 91">
            <a:extLst>
              <a:ext uri="{FF2B5EF4-FFF2-40B4-BE49-F238E27FC236}">
                <a16:creationId xmlns:a16="http://schemas.microsoft.com/office/drawing/2014/main" id="{0DA1925B-5FF6-4D67-BAD6-F1DB410B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43" name="Rectangle 92">
            <a:extLst>
              <a:ext uri="{FF2B5EF4-FFF2-40B4-BE49-F238E27FC236}">
                <a16:creationId xmlns:a16="http://schemas.microsoft.com/office/drawing/2014/main" id="{9D8B3882-7742-45C7-B0BB-4A346412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81944" name="Group 99">
            <a:extLst>
              <a:ext uri="{FF2B5EF4-FFF2-40B4-BE49-F238E27FC236}">
                <a16:creationId xmlns:a16="http://schemas.microsoft.com/office/drawing/2014/main" id="{AEA146D6-4027-4916-806B-59E89DA7BBC0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81965" name="Text Box 95">
              <a:extLst>
                <a:ext uri="{FF2B5EF4-FFF2-40B4-BE49-F238E27FC236}">
                  <a16:creationId xmlns:a16="http://schemas.microsoft.com/office/drawing/2014/main" id="{A61464B9-A8B9-4CB4-AE9D-5F6B47E4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81966" name="Text Box 96">
              <a:extLst>
                <a:ext uri="{FF2B5EF4-FFF2-40B4-BE49-F238E27FC236}">
                  <a16:creationId xmlns:a16="http://schemas.microsoft.com/office/drawing/2014/main" id="{1172F47F-E9C4-4153-BCC7-A43495D2A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OS</a:t>
              </a:r>
            </a:p>
          </p:txBody>
        </p:sp>
        <p:sp>
          <p:nvSpPr>
            <p:cNvPr id="81967" name="Line 98">
              <a:extLst>
                <a:ext uri="{FF2B5EF4-FFF2-40B4-BE49-F238E27FC236}">
                  <a16:creationId xmlns:a16="http://schemas.microsoft.com/office/drawing/2014/main" id="{23449CA6-C833-453A-BE44-F8A669873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45" name="Text Box 103">
            <a:extLst>
              <a:ext uri="{FF2B5EF4-FFF2-40B4-BE49-F238E27FC236}">
                <a16:creationId xmlns:a16="http://schemas.microsoft.com/office/drawing/2014/main" id="{2E5F8721-CAA0-41E6-9B47-4F6158DC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receiver protocol stack</a:t>
            </a:r>
          </a:p>
        </p:txBody>
      </p:sp>
      <p:sp>
        <p:nvSpPr>
          <p:cNvPr id="81946" name="Text Box 104">
            <a:extLst>
              <a:ext uri="{FF2B5EF4-FFF2-40B4-BE49-F238E27FC236}">
                <a16:creationId xmlns:a16="http://schemas.microsoft.com/office/drawing/2014/main" id="{99022AA5-1B72-435A-A7BA-01EA8C312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 may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remove data from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TCP socket buffers …. </a:t>
            </a:r>
          </a:p>
        </p:txBody>
      </p:sp>
      <p:sp>
        <p:nvSpPr>
          <p:cNvPr id="81947" name="Line 105">
            <a:extLst>
              <a:ext uri="{FF2B5EF4-FFF2-40B4-BE49-F238E27FC236}">
                <a16:creationId xmlns:a16="http://schemas.microsoft.com/office/drawing/2014/main" id="{066B8E84-C4DB-457E-931F-25455212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8" name="Text Box 106">
            <a:extLst>
              <a:ext uri="{FF2B5EF4-FFF2-40B4-BE49-F238E27FC236}">
                <a16:creationId xmlns:a16="http://schemas.microsoft.com/office/drawing/2014/main" id="{A29CE7F6-8949-41F6-89FF-04C2F102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 slower than TCP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receiver is delivering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(sender is sending)</a:t>
            </a:r>
          </a:p>
        </p:txBody>
      </p:sp>
      <p:sp>
        <p:nvSpPr>
          <p:cNvPr id="81949" name="Line 108">
            <a:extLst>
              <a:ext uri="{FF2B5EF4-FFF2-40B4-BE49-F238E27FC236}">
                <a16:creationId xmlns:a16="http://schemas.microsoft.com/office/drawing/2014/main" id="{C4E85620-26CC-4B66-A19A-FA7D2D447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0" name="Line 115">
            <a:extLst>
              <a:ext uri="{FF2B5EF4-FFF2-40B4-BE49-F238E27FC236}">
                <a16:creationId xmlns:a16="http://schemas.microsoft.com/office/drawing/2014/main" id="{CF6B3F25-27D8-4E65-8680-D73DE5A23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1" name="Text Box 116">
            <a:extLst>
              <a:ext uri="{FF2B5EF4-FFF2-40B4-BE49-F238E27FC236}">
                <a16:creationId xmlns:a16="http://schemas.microsoft.com/office/drawing/2014/main" id="{7FCB83F8-A616-498F-8865-45DE5B1C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from sender</a:t>
            </a:r>
          </a:p>
        </p:txBody>
      </p:sp>
      <p:grpSp>
        <p:nvGrpSpPr>
          <p:cNvPr id="384123" name="Group 123">
            <a:extLst>
              <a:ext uri="{FF2B5EF4-FFF2-40B4-BE49-F238E27FC236}">
                <a16:creationId xmlns:a16="http://schemas.microsoft.com/office/drawing/2014/main" id="{8D63BF92-A81F-43F2-86DC-8818B72AED14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81958" name="Line 82">
              <a:extLst>
                <a:ext uri="{FF2B5EF4-FFF2-40B4-BE49-F238E27FC236}">
                  <a16:creationId xmlns:a16="http://schemas.microsoft.com/office/drawing/2014/main" id="{49D86790-C093-4E1F-8C63-C47F892D0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59" name="Rectangle 110">
              <a:extLst>
                <a:ext uri="{FF2B5EF4-FFF2-40B4-BE49-F238E27FC236}">
                  <a16:creationId xmlns:a16="http://schemas.microsoft.com/office/drawing/2014/main" id="{7F38B57C-C892-487A-9F36-95287D0BA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60" name="Text Box 111">
              <a:extLst>
                <a:ext uri="{FF2B5EF4-FFF2-40B4-BE49-F238E27FC236}">
                  <a16:creationId xmlns:a16="http://schemas.microsoft.com/office/drawing/2014/main" id="{A23F2A14-87BA-4CA4-A3EC-C2C4255F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receiver controls sender, so sender won</a:t>
              </a:r>
              <a:r>
                <a:rPr lang="ja-JP" altLang="en-US" sz="2000"/>
                <a:t>’</a:t>
              </a:r>
              <a:r>
                <a:rPr lang="en-US" altLang="ja-JP" sz="2000"/>
                <a:t>t overflow receiver</a:t>
              </a:r>
              <a:r>
                <a:rPr lang="ja-JP" altLang="en-US" sz="2000"/>
                <a:t>’</a:t>
              </a:r>
              <a:r>
                <a:rPr lang="en-US" altLang="ja-JP" sz="2000"/>
                <a:t>s buffer by transmitting too much, too fast</a:t>
              </a:r>
              <a:endParaRPr lang="en-US" altLang="en-US" sz="1000"/>
            </a:p>
          </p:txBody>
        </p:sp>
        <p:grpSp>
          <p:nvGrpSpPr>
            <p:cNvPr id="81961" name="Group 112">
              <a:extLst>
                <a:ext uri="{FF2B5EF4-FFF2-40B4-BE49-F238E27FC236}">
                  <a16:creationId xmlns:a16="http://schemas.microsoft.com/office/drawing/2014/main" id="{86A3F4B7-4424-438E-98BA-8B52DBA57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81963" name="Rectangle 113">
                <a:extLst>
                  <a:ext uri="{FF2B5EF4-FFF2-40B4-BE49-F238E27FC236}">
                    <a16:creationId xmlns:a16="http://schemas.microsoft.com/office/drawing/2014/main" id="{FC46C838-14E9-45A7-AAE4-06B4A8C79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64" name="Text Box 114">
                <a:extLst>
                  <a:ext uri="{FF2B5EF4-FFF2-40B4-BE49-F238E27FC236}">
                    <a16:creationId xmlns:a16="http://schemas.microsoft.com/office/drawing/2014/main" id="{FE66F094-C98D-44F0-AAE9-6BA056392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i="1">
                    <a:solidFill>
                      <a:srgbClr val="CC0000"/>
                    </a:solidFill>
                  </a:rPr>
                  <a:t>flow control</a:t>
                </a:r>
              </a:p>
            </p:txBody>
          </p:sp>
        </p:grpSp>
        <p:sp>
          <p:nvSpPr>
            <p:cNvPr id="81962" name="Line 117">
              <a:extLst>
                <a:ext uri="{FF2B5EF4-FFF2-40B4-BE49-F238E27FC236}">
                  <a16:creationId xmlns:a16="http://schemas.microsoft.com/office/drawing/2014/main" id="{BD3F04D6-FB32-4431-B067-0B2D150AB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53" name="Line 118">
            <a:extLst>
              <a:ext uri="{FF2B5EF4-FFF2-40B4-BE49-F238E27FC236}">
                <a16:creationId xmlns:a16="http://schemas.microsoft.com/office/drawing/2014/main" id="{2508E0D6-952B-41ED-B25E-CDFBE9668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1954" name="Picture 120" descr="underline_base">
            <a:extLst>
              <a:ext uri="{FF2B5EF4-FFF2-40B4-BE49-F238E27FC236}">
                <a16:creationId xmlns:a16="http://schemas.microsoft.com/office/drawing/2014/main" id="{C8F95FC8-07FD-4895-A5D4-2135F0CB12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5" name="Group 124">
            <a:extLst>
              <a:ext uri="{FF2B5EF4-FFF2-40B4-BE49-F238E27FC236}">
                <a16:creationId xmlns:a16="http://schemas.microsoft.com/office/drawing/2014/main" id="{B79D2711-8300-474E-ADD8-0B3475349D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81956" name="Picture 125" descr="desktop_computer_stylized_medium">
              <a:extLst>
                <a:ext uri="{FF2B5EF4-FFF2-40B4-BE49-F238E27FC236}">
                  <a16:creationId xmlns:a16="http://schemas.microsoft.com/office/drawing/2014/main" id="{E78A8D4E-04ED-453B-9117-26D46ADF2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57" name="Freeform 126">
              <a:extLst>
                <a:ext uri="{FF2B5EF4-FFF2-40B4-BE49-F238E27FC236}">
                  <a16:creationId xmlns:a16="http://schemas.microsoft.com/office/drawing/2014/main" id="{01A5E485-79AF-45FF-8F70-506BBD7AE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>
            <a:extLst>
              <a:ext uri="{FF2B5EF4-FFF2-40B4-BE49-F238E27FC236}">
                <a16:creationId xmlns:a16="http://schemas.microsoft.com/office/drawing/2014/main" id="{E2D6B1EB-9125-4A94-A654-4579D9B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2947" name="Slide Number Placeholder 6">
            <a:extLst>
              <a:ext uri="{FF2B5EF4-FFF2-40B4-BE49-F238E27FC236}">
                <a16:creationId xmlns:a16="http://schemas.microsoft.com/office/drawing/2014/main" id="{72F5CE96-E32F-4F4F-A43D-8FAEB9F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9D2A63C-1F2E-4F36-9B7D-6512FF1388E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E67483D-0110-45CB-9AA2-011AB6561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82949" name="Picture 51" descr="underline_base">
            <a:extLst>
              <a:ext uri="{FF2B5EF4-FFF2-40B4-BE49-F238E27FC236}">
                <a16:creationId xmlns:a16="http://schemas.microsoft.com/office/drawing/2014/main" id="{D4A02E5B-0541-4335-9C3B-BB23021CC6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50" name="Group 72">
            <a:extLst>
              <a:ext uri="{FF2B5EF4-FFF2-40B4-BE49-F238E27FC236}">
                <a16:creationId xmlns:a16="http://schemas.microsoft.com/office/drawing/2014/main" id="{67A63005-ECAD-4CF8-95B2-E927B1E7B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1568451"/>
            <a:ext cx="2578100" cy="2155825"/>
            <a:chOff x="512" y="1294"/>
            <a:chExt cx="1888" cy="1358"/>
          </a:xfrm>
        </p:grpSpPr>
        <p:grpSp>
          <p:nvGrpSpPr>
            <p:cNvPr id="82964" name="Group 17">
              <a:extLst>
                <a:ext uri="{FF2B5EF4-FFF2-40B4-BE49-F238E27FC236}">
                  <a16:creationId xmlns:a16="http://schemas.microsoft.com/office/drawing/2014/main" id="{45FD0647-EF8D-4B03-8CBA-CC0C255D4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82973" name="Rectangle 18">
                <a:extLst>
                  <a:ext uri="{FF2B5EF4-FFF2-40B4-BE49-F238E27FC236}">
                    <a16:creationId xmlns:a16="http://schemas.microsoft.com/office/drawing/2014/main" id="{551FEC97-D086-4DBF-9A75-24ADFFBD3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4" name="Rectangle 19">
                <a:extLst>
                  <a:ext uri="{FF2B5EF4-FFF2-40B4-BE49-F238E27FC236}">
                    <a16:creationId xmlns:a16="http://schemas.microsoft.com/office/drawing/2014/main" id="{D92BD054-3539-45EF-ACEB-E4CBEA2BE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5" name="Rectangle 20">
                <a:extLst>
                  <a:ext uri="{FF2B5EF4-FFF2-40B4-BE49-F238E27FC236}">
                    <a16:creationId xmlns:a16="http://schemas.microsoft.com/office/drawing/2014/main" id="{C4112A68-D7B0-4FA3-84A9-E24931505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6" name="Rectangle 21">
                <a:extLst>
                  <a:ext uri="{FF2B5EF4-FFF2-40B4-BE49-F238E27FC236}">
                    <a16:creationId xmlns:a16="http://schemas.microsoft.com/office/drawing/2014/main" id="{26618870-B227-478C-9CE3-6D9B00AF7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2965" name="Rectangle 52">
              <a:extLst>
                <a:ext uri="{FF2B5EF4-FFF2-40B4-BE49-F238E27FC236}">
                  <a16:creationId xmlns:a16="http://schemas.microsoft.com/office/drawing/2014/main" id="{8EF1EE92-3A27-47D0-8B33-D299A821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6" name="Line 53">
              <a:extLst>
                <a:ext uri="{FF2B5EF4-FFF2-40B4-BE49-F238E27FC236}">
                  <a16:creationId xmlns:a16="http://schemas.microsoft.com/office/drawing/2014/main" id="{B3623002-6053-434B-AD51-73A68A2B6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67" name="AutoShape 54">
              <a:extLst>
                <a:ext uri="{FF2B5EF4-FFF2-40B4-BE49-F238E27FC236}">
                  <a16:creationId xmlns:a16="http://schemas.microsoft.com/office/drawing/2014/main" id="{F34407F4-5336-483C-BFFB-9EFADAF1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8" name="Rectangle 55" descr="Dark upward diagonal">
              <a:extLst>
                <a:ext uri="{FF2B5EF4-FFF2-40B4-BE49-F238E27FC236}">
                  <a16:creationId xmlns:a16="http://schemas.microsoft.com/office/drawing/2014/main" id="{44F85D28-DF9E-4913-83FF-CF45CE03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9" name="AutoShape 56">
              <a:extLst>
                <a:ext uri="{FF2B5EF4-FFF2-40B4-BE49-F238E27FC236}">
                  <a16:creationId xmlns:a16="http://schemas.microsoft.com/office/drawing/2014/main" id="{2FB9FCC7-75B3-4348-94F4-E0F98B62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70" name="Text Box 57">
              <a:extLst>
                <a:ext uri="{FF2B5EF4-FFF2-40B4-BE49-F238E27FC236}">
                  <a16:creationId xmlns:a16="http://schemas.microsoft.com/office/drawing/2014/main" id="{E28D62D3-5464-45F9-953D-4F219D1FB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buffered data</a:t>
              </a:r>
            </a:p>
          </p:txBody>
        </p:sp>
        <p:sp>
          <p:nvSpPr>
            <p:cNvPr id="82971" name="Line 58">
              <a:extLst>
                <a:ext uri="{FF2B5EF4-FFF2-40B4-BE49-F238E27FC236}">
                  <a16:creationId xmlns:a16="http://schemas.microsoft.com/office/drawing/2014/main" id="{4EB64C9D-218D-4968-AFAC-499EE4831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72" name="Text Box 59">
              <a:extLst>
                <a:ext uri="{FF2B5EF4-FFF2-40B4-BE49-F238E27FC236}">
                  <a16:creationId xmlns:a16="http://schemas.microsoft.com/office/drawing/2014/main" id="{20BD5D4D-D949-4B1C-960B-3F134A0D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free buffer space</a:t>
              </a:r>
            </a:p>
          </p:txBody>
        </p:sp>
      </p:grpSp>
      <p:sp>
        <p:nvSpPr>
          <p:cNvPr id="82951" name="Text Box 62">
            <a:extLst>
              <a:ext uri="{FF2B5EF4-FFF2-40B4-BE49-F238E27FC236}">
                <a16:creationId xmlns:a16="http://schemas.microsoft.com/office/drawing/2014/main" id="{E7469965-BEB5-46D9-AD27-9405A870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2" y="2713038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rwnd</a:t>
            </a:r>
          </a:p>
        </p:txBody>
      </p:sp>
      <p:sp>
        <p:nvSpPr>
          <p:cNvPr id="82952" name="Line 64">
            <a:extLst>
              <a:ext uri="{FF2B5EF4-FFF2-40B4-BE49-F238E27FC236}">
                <a16:creationId xmlns:a16="http://schemas.microsoft.com/office/drawing/2014/main" id="{7935ADCB-90A8-457D-9926-F8C6CC53D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7" y="2446338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Line 65">
            <a:extLst>
              <a:ext uri="{FF2B5EF4-FFF2-40B4-BE49-F238E27FC236}">
                <a16:creationId xmlns:a16="http://schemas.microsoft.com/office/drawing/2014/main" id="{4081CFD6-E7F9-457E-8384-1735A8F4D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2937" y="2971801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4" name="Line 66">
            <a:extLst>
              <a:ext uri="{FF2B5EF4-FFF2-40B4-BE49-F238E27FC236}">
                <a16:creationId xmlns:a16="http://schemas.microsoft.com/office/drawing/2014/main" id="{000667CA-1A4C-4261-9177-574CBB7D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3303588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5" name="Line 67">
            <a:extLst>
              <a:ext uri="{FF2B5EF4-FFF2-40B4-BE49-F238E27FC236}">
                <a16:creationId xmlns:a16="http://schemas.microsoft.com/office/drawing/2014/main" id="{E64732CA-769B-4460-B885-D8FBB3373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2" y="2435226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6" name="Line 68">
            <a:extLst>
              <a:ext uri="{FF2B5EF4-FFF2-40B4-BE49-F238E27FC236}">
                <a16:creationId xmlns:a16="http://schemas.microsoft.com/office/drawing/2014/main" id="{DEFB3CB6-4B4A-4068-AD47-637A17326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1909763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7" name="Line 69">
            <a:extLst>
              <a:ext uri="{FF2B5EF4-FFF2-40B4-BE49-F238E27FC236}">
                <a16:creationId xmlns:a16="http://schemas.microsoft.com/office/drawing/2014/main" id="{E776CFC3-6EF4-43C4-B325-30997F476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0112" y="1914526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8" name="Line 70">
            <a:extLst>
              <a:ext uri="{FF2B5EF4-FFF2-40B4-BE49-F238E27FC236}">
                <a16:creationId xmlns:a16="http://schemas.microsoft.com/office/drawing/2014/main" id="{550F7663-B561-44DE-B101-D518CC201F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8525" y="2338388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9" name="Text Box 71">
            <a:extLst>
              <a:ext uri="{FF2B5EF4-FFF2-40B4-BE49-F238E27FC236}">
                <a16:creationId xmlns:a16="http://schemas.microsoft.com/office/drawing/2014/main" id="{D7824AA0-2633-49F6-81F4-C0504112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074863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RcvBuffer</a:t>
            </a:r>
          </a:p>
        </p:txBody>
      </p:sp>
      <p:sp>
        <p:nvSpPr>
          <p:cNvPr id="82960" name="Text Box 73">
            <a:extLst>
              <a:ext uri="{FF2B5EF4-FFF2-40B4-BE49-F238E27FC236}">
                <a16:creationId xmlns:a16="http://schemas.microsoft.com/office/drawing/2014/main" id="{C3BD9AE1-24EE-44B0-8C2B-3AAAD33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7" y="3703638"/>
            <a:ext cx="222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TCP segment payloads</a:t>
            </a:r>
          </a:p>
        </p:txBody>
      </p:sp>
      <p:sp>
        <p:nvSpPr>
          <p:cNvPr id="82961" name="Text Box 74">
            <a:extLst>
              <a:ext uri="{FF2B5EF4-FFF2-40B4-BE49-F238E27FC236}">
                <a16:creationId xmlns:a16="http://schemas.microsoft.com/office/drawing/2014/main" id="{68BC4D8A-3537-49A5-B7C8-8B8171C14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2" y="1203326"/>
            <a:ext cx="213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to application process</a:t>
            </a:r>
          </a:p>
        </p:txBody>
      </p:sp>
      <p:sp>
        <p:nvSpPr>
          <p:cNvPr id="82962" name="Rectangle 75">
            <a:extLst>
              <a:ext uri="{FF2B5EF4-FFF2-40B4-BE49-F238E27FC236}">
                <a16:creationId xmlns:a16="http://schemas.microsoft.com/office/drawing/2014/main" id="{27067251-8F5D-41BC-B9D4-1B0A0911C6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247" y="1270794"/>
            <a:ext cx="4054475" cy="4906963"/>
          </a:xfrm>
        </p:spPr>
        <p:txBody>
          <a:bodyPr/>
          <a:lstStyle/>
          <a:p>
            <a:r>
              <a:rPr lang="en-US" altLang="en-US" sz="2400" dirty="0"/>
              <a:t>receiver </a:t>
            </a:r>
            <a:r>
              <a:rPr lang="ja-JP" altLang="en-US" sz="2400" dirty="0"/>
              <a:t>“</a:t>
            </a:r>
            <a:r>
              <a:rPr lang="en-US" altLang="ja-JP" sz="2400" dirty="0"/>
              <a:t>advertises</a:t>
            </a:r>
            <a:r>
              <a:rPr lang="ja-JP" altLang="en-US" sz="2400" dirty="0"/>
              <a:t>”</a:t>
            </a:r>
            <a:r>
              <a:rPr lang="en-US" altLang="ja-JP" sz="2400" dirty="0"/>
              <a:t> free buffer space by including </a:t>
            </a:r>
            <a:r>
              <a:rPr lang="en-US" altLang="ja-JP" sz="2400" b="1" dirty="0" err="1">
                <a:latin typeface="Courier New" panose="02070309020205020404" pitchFamily="49" charset="0"/>
              </a:rPr>
              <a:t>rwnd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RcvWindow</a:t>
            </a:r>
            <a:r>
              <a:rPr lang="en-US" altLang="ja-JP" sz="2400" dirty="0"/>
              <a:t>) value in TCP header of receiver-to-sender segments</a:t>
            </a: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RcvBuffer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size set via socket options (typical default is 4096 bytes)</a:t>
            </a:r>
          </a:p>
          <a:p>
            <a:pPr lvl="1"/>
            <a:r>
              <a:rPr lang="en-US" altLang="en-US" sz="2000" dirty="0"/>
              <a:t>many operating systems </a:t>
            </a:r>
            <a:r>
              <a:rPr lang="en-US" altLang="en-US" sz="2000" dirty="0" err="1"/>
              <a:t>autoadjust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RcvBuffer</a:t>
            </a:r>
            <a:endParaRPr lang="en-US" altLang="en-US" sz="2000" dirty="0"/>
          </a:p>
          <a:p>
            <a:r>
              <a:rPr lang="en-US" altLang="en-US" sz="2400" dirty="0"/>
              <a:t>sender limits amount of </a:t>
            </a:r>
            <a:r>
              <a:rPr lang="en-US" altLang="en-US" sz="2400" dirty="0" err="1"/>
              <a:t>unacked</a:t>
            </a:r>
            <a:r>
              <a:rPr lang="en-US" altLang="en-US" sz="2400" dirty="0"/>
              <a:t> (</a:t>
            </a:r>
            <a:r>
              <a:rPr lang="ja-JP" altLang="en-US" sz="2400" dirty="0"/>
              <a:t>“</a:t>
            </a:r>
            <a:r>
              <a:rPr lang="en-US" altLang="ja-JP" sz="2400" dirty="0"/>
              <a:t>in-flight</a:t>
            </a:r>
            <a:r>
              <a:rPr lang="ja-JP" altLang="en-US" sz="2400" dirty="0"/>
              <a:t>”</a:t>
            </a:r>
            <a:r>
              <a:rPr lang="en-US" altLang="ja-JP" sz="2400" dirty="0"/>
              <a:t>) data to receiver</a:t>
            </a:r>
            <a:r>
              <a:rPr lang="ja-JP" altLang="en-US" sz="2400" dirty="0"/>
              <a:t>’</a:t>
            </a:r>
            <a:r>
              <a:rPr lang="en-US" altLang="ja-JP" sz="2400" dirty="0"/>
              <a:t>s </a:t>
            </a:r>
            <a:r>
              <a:rPr lang="en-US" altLang="ja-JP" sz="2400" b="1" dirty="0" err="1">
                <a:latin typeface="Courier New" panose="02070309020205020404" pitchFamily="49" charset="0"/>
              </a:rPr>
              <a:t>rwnd</a:t>
            </a:r>
            <a:r>
              <a:rPr lang="en-US" altLang="ja-JP" sz="2400" b="1" dirty="0">
                <a:latin typeface="Courier New" panose="02070309020205020404" pitchFamily="49" charset="0"/>
              </a:rPr>
              <a:t> </a:t>
            </a:r>
            <a:r>
              <a:rPr lang="en-US" altLang="ja-JP" sz="2400" dirty="0"/>
              <a:t>value </a:t>
            </a:r>
          </a:p>
          <a:p>
            <a:r>
              <a:rPr lang="en-US" altLang="en-US" sz="2400" dirty="0"/>
              <a:t>guarantees receive buffer will not overflow</a:t>
            </a:r>
          </a:p>
        </p:txBody>
      </p:sp>
      <p:sp>
        <p:nvSpPr>
          <p:cNvPr id="82963" name="Text Box 76">
            <a:extLst>
              <a:ext uri="{FF2B5EF4-FFF2-40B4-BE49-F238E27FC236}">
                <a16:creationId xmlns:a16="http://schemas.microsoft.com/office/drawing/2014/main" id="{B493F2F7-FEC8-4D08-AC6F-E61E61FC3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356101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receiver-side buffering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A5506EA-9031-4ED7-B149-7CA1C6C2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5100637"/>
            <a:ext cx="38100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kern="0" dirty="0"/>
              <a:t>match the </a:t>
            </a:r>
            <a:r>
              <a:rPr lang="en-US" sz="2400" i="1" kern="0" dirty="0"/>
              <a:t>send</a:t>
            </a:r>
            <a:r>
              <a:rPr lang="en-US" sz="2400" kern="0" dirty="0"/>
              <a:t> rate to the receiving app’s </a:t>
            </a:r>
            <a:r>
              <a:rPr lang="en-US" sz="2400" i="1" kern="0" dirty="0"/>
              <a:t>drain</a:t>
            </a:r>
            <a:r>
              <a:rPr lang="en-US" sz="2400" kern="0" dirty="0"/>
              <a:t> rate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>
            <a:extLst>
              <a:ext uri="{FF2B5EF4-FFF2-40B4-BE49-F238E27FC236}">
                <a16:creationId xmlns:a16="http://schemas.microsoft.com/office/drawing/2014/main" id="{A13694FA-9BE9-4010-877D-67E7B6C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4451" name="Slide Number Placeholder 5">
            <a:extLst>
              <a:ext uri="{FF2B5EF4-FFF2-40B4-BE49-F238E27FC236}">
                <a16:creationId xmlns:a16="http://schemas.microsoft.com/office/drawing/2014/main" id="{B61420F0-AD31-456C-B8C4-C4B971E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8B2AB9E5-5A6B-4E80-989C-F6986784437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4452" name="Picture 14" descr="underline_base">
            <a:extLst>
              <a:ext uri="{FF2B5EF4-FFF2-40B4-BE49-F238E27FC236}">
                <a16:creationId xmlns:a16="http://schemas.microsoft.com/office/drawing/2014/main" id="{7D889D73-A07F-448F-BBDD-844AC13DFFC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>
            <a:extLst>
              <a:ext uri="{FF2B5EF4-FFF2-40B4-BE49-F238E27FC236}">
                <a16:creationId xmlns:a16="http://schemas.microsoft.com/office/drawing/2014/main" id="{11D4A5DB-7B20-4BE8-AAE1-781E3FCB0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congestion control: </a:t>
            </a:r>
            <a:br>
              <a:rPr lang="en-US" sz="4000" dirty="0">
                <a:ea typeface="ＭＳ Ｐゴシック" charset="0"/>
                <a:cs typeface="+mj-cs"/>
              </a:rPr>
            </a:br>
            <a:r>
              <a:rPr lang="en-US" sz="3200" dirty="0">
                <a:ea typeface="ＭＳ Ｐゴシック" charset="0"/>
                <a:cs typeface="+mj-cs"/>
              </a:rPr>
              <a:t>additive increase multiplicative decrease (AIMD)</a:t>
            </a:r>
          </a:p>
        </p:txBody>
      </p:sp>
      <p:sp>
        <p:nvSpPr>
          <p:cNvPr id="101382" name="Rectangle 8">
            <a:extLst>
              <a:ext uri="{FF2B5EF4-FFF2-40B4-BE49-F238E27FC236}">
                <a16:creationId xmlns:a16="http://schemas.microsoft.com/office/drawing/2014/main" id="{2165BB6B-73E9-48CF-87B5-BA3F285F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800" dirty="0">
                <a:latin typeface="Gill Sans MT" charset="0"/>
                <a:ea typeface="ＭＳ Ｐゴシック" charset="0"/>
              </a:rPr>
              <a:t> increase  congestion window (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latin typeface="Courier New" charset="0"/>
                <a:ea typeface="ＭＳ Ｐゴシック" charset="0"/>
              </a:rPr>
              <a:t>)</a:t>
            </a:r>
            <a:r>
              <a:rPr lang="en-US" sz="2800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by 1 segment (max segment size MSS) every RTT until loss detected</a:t>
            </a:r>
            <a:endParaRPr lang="en-US" sz="2800" i="1" dirty="0">
              <a:latin typeface="Gill Sans MT" charset="0"/>
              <a:ea typeface="ＭＳ Ｐゴシック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</a:rPr>
              <a:t> cut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104455" name="Rectangle 11">
            <a:extLst>
              <a:ext uri="{FF2B5EF4-FFF2-40B4-BE49-F238E27FC236}">
                <a16:creationId xmlns:a16="http://schemas.microsoft.com/office/drawing/2014/main" id="{52A133AB-47E9-4775-8C00-8BF34CEB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94335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4456" name="Text Box 12">
            <a:extLst>
              <a:ext uri="{FF2B5EF4-FFF2-40B4-BE49-F238E27FC236}">
                <a16:creationId xmlns:a16="http://schemas.microsoft.com/office/drawing/2014/main" id="{33540634-3442-4246-B6A1-1ADEDF51335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8013" y="5068887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cwnd:</a:t>
            </a:r>
            <a:r>
              <a:rPr lang="en-US" altLang="en-US" sz="140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04457" name="Text Box 13">
            <a:extLst>
              <a:ext uri="{FF2B5EF4-FFF2-40B4-BE49-F238E27FC236}">
                <a16:creationId xmlns:a16="http://schemas.microsoft.com/office/drawing/2014/main" id="{C1A888DA-D8A4-48F2-8DF8-4C95675C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32337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04458" name="Line 17">
            <a:extLst>
              <a:ext uri="{FF2B5EF4-FFF2-40B4-BE49-F238E27FC236}">
                <a16:creationId xmlns:a16="http://schemas.microsoft.com/office/drawing/2014/main" id="{87271E5E-EBA6-49C4-BC08-33FF26C40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0" y="6434137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8">
            <a:extLst>
              <a:ext uri="{FF2B5EF4-FFF2-40B4-BE49-F238E27FC236}">
                <a16:creationId xmlns:a16="http://schemas.microsoft.com/office/drawing/2014/main" id="{384261DA-54C8-4E40-9933-7B8F7D33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4019550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08E50228-7487-4795-9762-08242C3BC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8350" y="5137150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B1CB0E46-E4C4-4C77-93BC-61902746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5126037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75281F49-3B56-4546-A8B3-0AA751C71C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4810125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232D975A-251C-4951-BEA6-4BD8EB713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4811712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68326" name="Group 38">
            <a:extLst>
              <a:ext uri="{FF2B5EF4-FFF2-40B4-BE49-F238E27FC236}">
                <a16:creationId xmlns:a16="http://schemas.microsoft.com/office/drawing/2014/main" id="{D947D1DA-726B-4B74-A57E-67B6BF7B34C4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4686300"/>
            <a:ext cx="3040063" cy="1106487"/>
            <a:chOff x="2720" y="2730"/>
            <a:chExt cx="1915" cy="697"/>
          </a:xfrm>
        </p:grpSpPr>
        <p:sp>
          <p:nvSpPr>
            <p:cNvPr id="104471" name="Line 23">
              <a:extLst>
                <a:ext uri="{FF2B5EF4-FFF2-40B4-BE49-F238E27FC236}">
                  <a16:creationId xmlns:a16="http://schemas.microsoft.com/office/drawing/2014/main" id="{7070289D-030E-4F03-B091-6C6BA1D64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4472" name="Group 37">
              <a:extLst>
                <a:ext uri="{FF2B5EF4-FFF2-40B4-BE49-F238E27FC236}">
                  <a16:creationId xmlns:a16="http://schemas.microsoft.com/office/drawing/2014/main" id="{AEDEE3FD-A03C-42CC-96E3-9B2F47298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4473" name="Line 24">
                <a:extLst>
                  <a:ext uri="{FF2B5EF4-FFF2-40B4-BE49-F238E27FC236}">
                    <a16:creationId xmlns:a16="http://schemas.microsoft.com/office/drawing/2014/main" id="{47E0B562-08E5-41D8-BEEA-5843B963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4" name="Line 25">
                <a:extLst>
                  <a:ext uri="{FF2B5EF4-FFF2-40B4-BE49-F238E27FC236}">
                    <a16:creationId xmlns:a16="http://schemas.microsoft.com/office/drawing/2014/main" id="{034159D2-FE17-4C85-A212-3E056187C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5" name="Line 26">
                <a:extLst>
                  <a:ext uri="{FF2B5EF4-FFF2-40B4-BE49-F238E27FC236}">
                    <a16:creationId xmlns:a16="http://schemas.microsoft.com/office/drawing/2014/main" id="{3D0A6147-C272-4AD7-A6A7-9583A9029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6" name="Line 29">
                <a:extLst>
                  <a:ext uri="{FF2B5EF4-FFF2-40B4-BE49-F238E27FC236}">
                    <a16:creationId xmlns:a16="http://schemas.microsoft.com/office/drawing/2014/main" id="{D35D3FB7-1E3C-4A04-9ED7-6C8F05517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7" name="Line 30">
                <a:extLst>
                  <a:ext uri="{FF2B5EF4-FFF2-40B4-BE49-F238E27FC236}">
                    <a16:creationId xmlns:a16="http://schemas.microsoft.com/office/drawing/2014/main" id="{D4CFB114-7FAC-4FD6-A53E-518E996D7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8" name="Line 31">
                <a:extLst>
                  <a:ext uri="{FF2B5EF4-FFF2-40B4-BE49-F238E27FC236}">
                    <a16:creationId xmlns:a16="http://schemas.microsoft.com/office/drawing/2014/main" id="{D36DB014-F088-47EF-8336-77295B86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4465" name="Text Box 32">
            <a:extLst>
              <a:ext uri="{FF2B5EF4-FFF2-40B4-BE49-F238E27FC236}">
                <a16:creationId xmlns:a16="http://schemas.microsoft.com/office/drawing/2014/main" id="{FBEB66FC-3F10-4FF0-83FE-51C360C8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3906837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87867934-73FC-402A-8631-16F72C45ADBD}"/>
              </a:ext>
            </a:extLst>
          </p:cNvPr>
          <p:cNvSpPr>
            <a:spLocks/>
          </p:cNvSpPr>
          <p:nvPr/>
        </p:nvSpPr>
        <p:spPr bwMode="auto">
          <a:xfrm>
            <a:off x="3402013" y="4100512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6C7B4BD0-432D-4F50-B8EB-301AD5B959D9}"/>
              </a:ext>
            </a:extLst>
          </p:cNvPr>
          <p:cNvSpPr>
            <a:spLocks/>
          </p:cNvSpPr>
          <p:nvPr/>
        </p:nvSpPr>
        <p:spPr bwMode="auto">
          <a:xfrm>
            <a:off x="3546475" y="4303712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E2F228AD-1374-4C3D-95F2-04862EB490A1}"/>
              </a:ext>
            </a:extLst>
          </p:cNvPr>
          <p:cNvSpPr>
            <a:spLocks/>
          </p:cNvSpPr>
          <p:nvPr/>
        </p:nvSpPr>
        <p:spPr bwMode="auto">
          <a:xfrm>
            <a:off x="3854450" y="4098925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0A22485E-D98E-471C-A6CE-047116135890}"/>
              </a:ext>
            </a:extLst>
          </p:cNvPr>
          <p:cNvSpPr>
            <a:spLocks/>
          </p:cNvSpPr>
          <p:nvPr/>
        </p:nvSpPr>
        <p:spPr bwMode="auto">
          <a:xfrm>
            <a:off x="4492625" y="4464050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Text Box 40">
            <a:extLst>
              <a:ext uri="{FF2B5EF4-FFF2-40B4-BE49-F238E27FC236}">
                <a16:creationId xmlns:a16="http://schemas.microsoft.com/office/drawing/2014/main" id="{2DF8ECA6-E2AB-4D15-9AC6-39EF0FB0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6424612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>
            <a:extLst>
              <a:ext uri="{FF2B5EF4-FFF2-40B4-BE49-F238E27FC236}">
                <a16:creationId xmlns:a16="http://schemas.microsoft.com/office/drawing/2014/main" id="{A77EA587-8CFB-4B39-8504-F2F7B642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C6ABE14C-4F7A-4897-A6B1-C9D7C5CD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E772D37-77BE-49C8-A083-D519D668708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3316" name="Picture 110" descr="underline_base">
            <a:extLst>
              <a:ext uri="{FF2B5EF4-FFF2-40B4-BE49-F238E27FC236}">
                <a16:creationId xmlns:a16="http://schemas.microsoft.com/office/drawing/2014/main" id="{7B2CDE53-0753-4285-AD70-946D9128E7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>
            <a:extLst>
              <a:ext uri="{FF2B5EF4-FFF2-40B4-BE49-F238E27FC236}">
                <a16:creationId xmlns:a16="http://schemas.microsoft.com/office/drawing/2014/main" id="{81C6389C-91EB-4F2D-BB67-4C56E4245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8946F361-3127-47BC-B8D2-DB0E3E28A2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06537"/>
            <a:ext cx="4900613" cy="1847851"/>
          </a:xfrm>
        </p:spPr>
        <p:txBody>
          <a:bodyPr/>
          <a:lstStyle/>
          <a:p>
            <a:pPr marL="347663" indent="-290513"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create socket with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 mySocket1        = new </a:t>
            </a:r>
            <a:r>
              <a:rPr lang="en-US" sz="2000" b="1" dirty="0" err="1"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12534</a:t>
            </a: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 dirty="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>
            <a:extLst>
              <a:ext uri="{FF2B5EF4-FFF2-40B4-BE49-F238E27FC236}">
                <a16:creationId xmlns:a16="http://schemas.microsoft.com/office/drawing/2014/main" id="{78302B13-D0DC-4B85-AC39-F56F3F21E7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>
            <a:extLst>
              <a:ext uri="{FF2B5EF4-FFF2-40B4-BE49-F238E27FC236}">
                <a16:creationId xmlns:a16="http://schemas.microsoft.com/office/drawing/2014/main" id="{510B43F5-C975-4527-947A-0561DFC6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UDP socket identified by two-tuple (not 4 like TCP): </a:t>
            </a:r>
          </a:p>
          <a:p>
            <a:pPr marL="858838" lvl="1" indent="-2397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8838" lvl="1" indent="-2397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>
            <a:extLst>
              <a:ext uri="{FF2B5EF4-FFF2-40B4-BE49-F238E27FC236}">
                <a16:creationId xmlns:a16="http://schemas.microsoft.com/office/drawing/2014/main" id="{B8A68FF0-7DF8-4A22-B15A-2914AE61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latin typeface="Gill Sans MT" panose="020B0502020104020203" pitchFamily="34" charset="0"/>
              </a:rPr>
              <a:t>IP datagrams with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same dest. port #,</a:t>
            </a:r>
            <a:r>
              <a:rPr lang="en-US" altLang="en-US" sz="2400">
                <a:latin typeface="Gill Sans MT" panose="020B0502020104020203" pitchFamily="34" charset="0"/>
              </a:rPr>
              <a:t> but different source IP addresses and/or source port numbers will be directed to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same socket </a:t>
            </a:r>
            <a:r>
              <a:rPr lang="en-US" altLang="en-US" sz="2400">
                <a:latin typeface="Gill Sans MT" panose="020B0502020104020203" pitchFamily="34" charset="0"/>
              </a:rPr>
              <a:t>at dest</a:t>
            </a:r>
          </a:p>
        </p:txBody>
      </p:sp>
      <p:sp>
        <p:nvSpPr>
          <p:cNvPr id="10250" name="Line 112">
            <a:extLst>
              <a:ext uri="{FF2B5EF4-FFF2-40B4-BE49-F238E27FC236}">
                <a16:creationId xmlns:a16="http://schemas.microsoft.com/office/drawing/2014/main" id="{FA8D9873-984D-49A1-834C-72BA044C1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 algn="ctr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>
            <a:extLst>
              <a:ext uri="{FF2B5EF4-FFF2-40B4-BE49-F238E27FC236}">
                <a16:creationId xmlns:a16="http://schemas.microsoft.com/office/drawing/2014/main" id="{3B285E0C-2DE8-4A28-BFA8-D245F0FE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>
            <a:extLst>
              <a:ext uri="{FF2B5EF4-FFF2-40B4-BE49-F238E27FC236}">
                <a16:creationId xmlns:a16="http://schemas.microsoft.com/office/drawing/2014/main" id="{ED70606E-2726-4E21-BF3E-2934AD5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5475" name="Slide Number Placeholder 6">
            <a:extLst>
              <a:ext uri="{FF2B5EF4-FFF2-40B4-BE49-F238E27FC236}">
                <a16:creationId xmlns:a16="http://schemas.microsoft.com/office/drawing/2014/main" id="{F174DC63-5EA7-43C2-B412-EA423FC9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7DBDFC5-7228-4AE8-8BF8-6DA73D69E8C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5476" name="Picture 89" descr="underline_base">
            <a:extLst>
              <a:ext uri="{FF2B5EF4-FFF2-40B4-BE49-F238E27FC236}">
                <a16:creationId xmlns:a16="http://schemas.microsoft.com/office/drawing/2014/main" id="{DDAB5DEF-1C6F-4471-B4FD-B2466C97D7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>
            <a:extLst>
              <a:ext uri="{FF2B5EF4-FFF2-40B4-BE49-F238E27FC236}">
                <a16:creationId xmlns:a16="http://schemas.microsoft.com/office/drawing/2014/main" id="{CA3657ED-46CB-47D1-AA25-7B7509900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38D10004-2A31-4A5B-8BE2-21419FB2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392237"/>
            <a:ext cx="7156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u="sng" kern="0" dirty="0">
                <a:solidFill>
                  <a:srgbClr val="FF0000"/>
                </a:solidFill>
              </a:rPr>
              <a:t>How does  sender perceive congestion?</a:t>
            </a:r>
            <a:endParaRPr lang="en-US" kern="0" dirty="0"/>
          </a:p>
          <a:p>
            <a:r>
              <a:rPr lang="en-US" sz="2400" kern="0" dirty="0"/>
              <a:t>loss event = timeout </a:t>
            </a:r>
            <a:r>
              <a:rPr lang="en-US" sz="2400" i="1" kern="0" dirty="0"/>
              <a:t>or</a:t>
            </a:r>
            <a:r>
              <a:rPr lang="en-US" sz="2400" kern="0" dirty="0"/>
              <a:t> duplicate Acks</a:t>
            </a:r>
          </a:p>
          <a:p>
            <a:r>
              <a:rPr lang="en-US" sz="2400" kern="0" dirty="0"/>
              <a:t>TCP sender reduces rate (</a:t>
            </a:r>
            <a:r>
              <a:rPr lang="en-US" sz="2400" b="1" kern="0" dirty="0" err="1">
                <a:latin typeface="Courier New" pitchFamily="-111" charset="0"/>
              </a:rPr>
              <a:t>CongWin</a:t>
            </a:r>
            <a:r>
              <a:rPr lang="en-US" sz="2400" kern="0" dirty="0"/>
              <a:t>) after loss event</a:t>
            </a:r>
          </a:p>
          <a:p>
            <a:r>
              <a:rPr lang="en-US" sz="2400" kern="0" dirty="0"/>
              <a:t>Is loss always due to congestion? And is reducing the rate always the optimal response to loss?! [hint: think </a:t>
            </a:r>
            <a:r>
              <a:rPr lang="en-US" sz="2400" kern="0" dirty="0" err="1"/>
              <a:t>wirelss</a:t>
            </a:r>
            <a:r>
              <a:rPr lang="en-US" sz="2400" kern="0" dirty="0"/>
              <a:t>!]</a:t>
            </a:r>
          </a:p>
          <a:p>
            <a:pPr>
              <a:buFont typeface="ZapfDingbats" pitchFamily="82" charset="2"/>
              <a:buNone/>
            </a:pPr>
            <a:r>
              <a:rPr lang="en-US" u="sng" kern="0" dirty="0">
                <a:solidFill>
                  <a:srgbClr val="FF0000"/>
                </a:solidFill>
              </a:rPr>
              <a:t>How is the rate reduced?</a:t>
            </a:r>
          </a:p>
          <a:p>
            <a:pPr>
              <a:buFont typeface="ZapfDingbats" pitchFamily="82" charset="2"/>
              <a:buNone/>
            </a:pPr>
            <a:r>
              <a:rPr lang="en-US" u="sng" kern="0" dirty="0">
                <a:solidFill>
                  <a:srgbClr val="FF0000"/>
                </a:solidFill>
              </a:rPr>
              <a:t>- Three mechanisms for </a:t>
            </a:r>
            <a:r>
              <a:rPr lang="en-US" b="1" i="1" u="sng" kern="0" dirty="0">
                <a:solidFill>
                  <a:srgbClr val="FF0000"/>
                </a:solidFill>
              </a:rPr>
              <a:t>window management</a:t>
            </a:r>
            <a:r>
              <a:rPr lang="en-US" u="sng" kern="0" dirty="0">
                <a:solidFill>
                  <a:srgbClr val="FF0000"/>
                </a:solidFill>
              </a:rPr>
              <a:t>:</a:t>
            </a:r>
            <a:endParaRPr lang="en-US" kern="0" dirty="0"/>
          </a:p>
          <a:p>
            <a:pPr lvl="1"/>
            <a:r>
              <a:rPr lang="en-US" kern="0" dirty="0"/>
              <a:t>AIMD</a:t>
            </a:r>
          </a:p>
          <a:p>
            <a:pPr lvl="1"/>
            <a:r>
              <a:rPr lang="en-US" kern="0" dirty="0"/>
              <a:t>slow start</a:t>
            </a:r>
          </a:p>
          <a:p>
            <a:pPr lvl="1"/>
            <a:r>
              <a:rPr lang="en-US" kern="0" dirty="0"/>
              <a:t>conservative after timeout events</a:t>
            </a:r>
          </a:p>
        </p:txBody>
      </p:sp>
    </p:spTree>
    <p:extLst>
      <p:ext uri="{BB962C8B-B14F-4D97-AF65-F5344CB8AC3E}">
        <p14:creationId xmlns:p14="http://schemas.microsoft.com/office/powerpoint/2010/main" val="320233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48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70868E0-1770-4A70-83D2-D1FD66E9964C}" type="slidenum">
              <a:rPr lang="en-US"/>
              <a:pPr/>
              <a:t>31</a:t>
            </a:fld>
            <a:endParaRPr lang="en-US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 management</a:t>
            </a:r>
          </a:p>
        </p:txBody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34350" cy="4648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At any time the allowed window (</a:t>
            </a:r>
            <a:r>
              <a:rPr lang="en-US" dirty="0" err="1"/>
              <a:t>awnd</a:t>
            </a:r>
            <a:r>
              <a:rPr lang="en-US" dirty="0"/>
              <a:t>): </a:t>
            </a:r>
            <a:r>
              <a:rPr lang="en-US" dirty="0" err="1"/>
              <a:t>awnd</a:t>
            </a:r>
            <a:r>
              <a:rPr lang="en-US" dirty="0"/>
              <a:t>=min[</a:t>
            </a:r>
            <a:r>
              <a:rPr lang="en-US" dirty="0" err="1"/>
              <a:t>rwnd</a:t>
            </a:r>
            <a:r>
              <a:rPr lang="en-US" dirty="0"/>
              <a:t>, </a:t>
            </a:r>
            <a:r>
              <a:rPr lang="en-US" dirty="0" err="1"/>
              <a:t>cwnd</a:t>
            </a:r>
            <a:r>
              <a:rPr lang="en-US" dirty="0"/>
              <a:t>], </a:t>
            </a:r>
          </a:p>
          <a:p>
            <a:pPr>
              <a:buFontTx/>
              <a:buChar char="-"/>
            </a:pPr>
            <a:r>
              <a:rPr lang="en-US" dirty="0"/>
              <a:t>where </a:t>
            </a:r>
            <a:r>
              <a:rPr lang="en-US" dirty="0" err="1"/>
              <a:t>rwnd</a:t>
            </a:r>
            <a:r>
              <a:rPr lang="en-US" dirty="0"/>
              <a:t> is given by the receiver (i.e., Receive Window) and </a:t>
            </a:r>
            <a:r>
              <a:rPr lang="en-US" dirty="0" err="1"/>
              <a:t>cwnd</a:t>
            </a:r>
            <a:r>
              <a:rPr lang="en-US" dirty="0"/>
              <a:t> is the congestion window</a:t>
            </a:r>
          </a:p>
          <a:p>
            <a:pPr>
              <a:buFontTx/>
              <a:buChar char="-"/>
            </a:pPr>
            <a:r>
              <a:rPr lang="en-US" dirty="0"/>
              <a:t>Slow-start algorithm:</a:t>
            </a:r>
          </a:p>
          <a:p>
            <a:pPr lvl="1">
              <a:buFontTx/>
              <a:buChar char="-"/>
            </a:pPr>
            <a:r>
              <a:rPr lang="en-US" dirty="0"/>
              <a:t>start with </a:t>
            </a:r>
            <a:r>
              <a:rPr lang="en-US" dirty="0" err="1"/>
              <a:t>cwnd</a:t>
            </a:r>
            <a:r>
              <a:rPr lang="en-US" dirty="0"/>
              <a:t>=1, then </a:t>
            </a:r>
          </a:p>
          <a:p>
            <a:pPr lvl="1">
              <a:buFontTx/>
              <a:buChar char="-"/>
            </a:pPr>
            <a:r>
              <a:rPr lang="en-US" dirty="0" err="1"/>
              <a:t>cwnd</a:t>
            </a:r>
            <a:r>
              <a:rPr lang="en-US" dirty="0"/>
              <a:t>=CongWin+1 with every ‘Ack’</a:t>
            </a:r>
          </a:p>
          <a:p>
            <a:pPr lvl="1">
              <a:buFontTx/>
              <a:buChar char="-"/>
            </a:pPr>
            <a:r>
              <a:rPr lang="en-US" dirty="0"/>
              <a:t>This leads to ‘doubling’ of the </a:t>
            </a:r>
            <a:r>
              <a:rPr lang="en-US" dirty="0" err="1"/>
              <a:t>CongWin</a:t>
            </a:r>
            <a:r>
              <a:rPr lang="en-US" dirty="0"/>
              <a:t> with </a:t>
            </a:r>
            <a:r>
              <a:rPr lang="en-US" i="1" dirty="0"/>
              <a:t>RTT</a:t>
            </a:r>
            <a:r>
              <a:rPr lang="en-US" dirty="0"/>
              <a:t>; i.e., exponential increase</a:t>
            </a:r>
          </a:p>
        </p:txBody>
      </p:sp>
      <p:pic>
        <p:nvPicPr>
          <p:cNvPr id="6" name="Picture 89" descr="underline_base">
            <a:extLst>
              <a:ext uri="{FF2B5EF4-FFF2-40B4-BE49-F238E27FC236}">
                <a16:creationId xmlns:a16="http://schemas.microsoft.com/office/drawing/2014/main" id="{8531A62F-0ED3-47E8-A0B1-F0CEA8BCCC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115220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5">
            <a:extLst>
              <a:ext uri="{FF2B5EF4-FFF2-40B4-BE49-F238E27FC236}">
                <a16:creationId xmlns:a16="http://schemas.microsoft.com/office/drawing/2014/main" id="{34736355-C8F5-4109-9C19-1146D8E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863" y="6376987"/>
            <a:ext cx="2895600" cy="287338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7523" name="Slide Number Placeholder 6">
            <a:extLst>
              <a:ext uri="{FF2B5EF4-FFF2-40B4-BE49-F238E27FC236}">
                <a16:creationId xmlns:a16="http://schemas.microsoft.com/office/drawing/2014/main" id="{0CC271DA-8067-48D9-8ACB-A6B41680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8825" y="6394450"/>
            <a:ext cx="676275" cy="276225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1EF4AFB7-459F-4D9E-99C3-1BDBC9E20C2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7524" name="Picture 12" descr="underline_base">
            <a:extLst>
              <a:ext uri="{FF2B5EF4-FFF2-40B4-BE49-F238E27FC236}">
                <a16:creationId xmlns:a16="http://schemas.microsoft.com/office/drawing/2014/main" id="{F2DCB53D-7CD1-4D90-97B8-30AA7BD054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" y="627062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>
            <a:extLst>
              <a:ext uri="{FF2B5EF4-FFF2-40B4-BE49-F238E27FC236}">
                <a16:creationId xmlns:a16="http://schemas.microsoft.com/office/drawing/2014/main" id="{4829CB10-E4E8-4136-8D71-A1535A651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100" y="-279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5BA6739A-2918-4B7D-A650-E8A7BA8F8E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863600"/>
            <a:ext cx="8860632" cy="24384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3200" dirty="0">
                <a:ea typeface="ＭＳ Ｐゴシック" charset="0"/>
                <a:cs typeface="+mn-cs"/>
              </a:rPr>
              <a:t>Initially slow start: </a:t>
            </a:r>
            <a:r>
              <a:rPr lang="en-US" sz="3400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  <a:cs typeface="+mn-cs"/>
              </a:rPr>
              <a:t>cwnd</a:t>
            </a:r>
            <a:r>
              <a:rPr lang="en-US" sz="34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  <a:cs typeface="+mn-cs"/>
              </a:rPr>
              <a:t>=cwnd+1 </a:t>
            </a:r>
            <a:r>
              <a:rPr lang="en-US" sz="3200" dirty="0">
                <a:ea typeface="ＭＳ Ｐゴシック" charset="0"/>
                <a:cs typeface="+mn-cs"/>
              </a:rPr>
              <a:t>with every </a:t>
            </a:r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  <a:cs typeface="+mn-cs"/>
              </a:rPr>
              <a:t>Ack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>
                <a:ea typeface="ＭＳ Ｐゴシック" charset="0"/>
                <a:cs typeface="+mn-cs"/>
              </a:rPr>
              <a:t>loss indicated by timeout (</a:t>
            </a:r>
            <a:r>
              <a:rPr lang="en-US" sz="3200" i="1" dirty="0">
                <a:solidFill>
                  <a:srgbClr val="C00000"/>
                </a:solidFill>
                <a:ea typeface="ＭＳ Ｐゴシック" charset="0"/>
                <a:cs typeface="+mn-cs"/>
              </a:rPr>
              <a:t>congestion </a:t>
            </a:r>
            <a:r>
              <a:rPr lang="en-US" sz="3200" b="1" i="1" dirty="0">
                <a:solidFill>
                  <a:srgbClr val="C00000"/>
                </a:solidFill>
                <a:ea typeface="ＭＳ Ｐゴシック" charset="0"/>
                <a:cs typeface="+mn-cs"/>
              </a:rPr>
              <a:t>avoidance</a:t>
            </a:r>
            <a:r>
              <a:rPr lang="en-US" sz="3200" dirty="0">
                <a:ea typeface="ＭＳ Ｐゴシック" charset="0"/>
                <a:cs typeface="+mn-cs"/>
              </a:rPr>
              <a:t>):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threshold </a:t>
            </a:r>
            <a:r>
              <a:rPr lang="en-US" sz="2800" dirty="0" err="1">
                <a:ea typeface="ＭＳ Ｐゴシック" charset="0"/>
              </a:rPr>
              <a:t>ssthresh</a:t>
            </a:r>
            <a:r>
              <a:rPr lang="en-US" sz="2800" dirty="0">
                <a:ea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/2;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=1 MSS; 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 err="1"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grows exponentially (slow start) to </a:t>
            </a:r>
            <a:r>
              <a:rPr lang="en-US" sz="2800" dirty="0" err="1">
                <a:ea typeface="ＭＳ Ｐゴシック" charset="0"/>
              </a:rPr>
              <a:t>ssthresh</a:t>
            </a:r>
            <a:endParaRPr lang="en-US" sz="2800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then grows linearly: </a:t>
            </a:r>
            <a:r>
              <a:rPr lang="en-US" sz="2800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cwnd</a:t>
            </a:r>
            <a:r>
              <a:rPr lang="en-US" sz="2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=cwnd+1</a:t>
            </a:r>
            <a:r>
              <a:rPr lang="en-US" sz="2800" dirty="0">
                <a:ea typeface="ＭＳ Ｐゴシック" charset="0"/>
              </a:rPr>
              <a:t> with every </a:t>
            </a:r>
            <a:r>
              <a:rPr lang="en-US" sz="2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RTT</a:t>
            </a:r>
            <a:r>
              <a:rPr lang="en-US" sz="2800" dirty="0">
                <a:ea typeface="ＭＳ Ｐゴシック" charset="0"/>
              </a:rPr>
              <a:t>, or </a:t>
            </a:r>
            <a:r>
              <a:rPr lang="en-US" sz="2800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cwnd</a:t>
            </a:r>
            <a:r>
              <a:rPr lang="en-US" sz="2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=cwnd+1/</a:t>
            </a:r>
            <a:r>
              <a:rPr lang="en-US" sz="2800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cwnd</a:t>
            </a:r>
            <a:r>
              <a:rPr lang="en-US" sz="2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for every </a:t>
            </a:r>
            <a:r>
              <a:rPr lang="en-US" sz="2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</a:rPr>
              <a:t>Ack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Additive increase, multiplicative decrease (AIMD)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>
                <a:ea typeface="ＭＳ Ｐゴシック" charset="0"/>
                <a:cs typeface="+mn-cs"/>
              </a:rPr>
              <a:t>loss indicated by 3 duplicate Acks: </a:t>
            </a:r>
            <a:r>
              <a:rPr lang="en-US" dirty="0">
                <a:ea typeface="ＭＳ Ｐゴシック" charset="0"/>
                <a:cs typeface="+mn-cs"/>
              </a:rPr>
              <a:t>TCP RENO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dup ACKs indicate network capable of  delivering some segments (non-severe congestion)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is cut in half window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>
                <a:ea typeface="ＭＳ Ｐゴシック" charset="0"/>
                <a:cs typeface="+mn-cs"/>
              </a:rPr>
              <a:t>TCP Tahoe always sets </a:t>
            </a:r>
            <a:r>
              <a:rPr lang="en-US" sz="2400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=</a:t>
            </a:r>
            <a:r>
              <a:rPr lang="en-US" sz="2400" dirty="0">
                <a:ea typeface="ＭＳ Ｐゴシック" charset="0"/>
                <a:cs typeface="+mn-cs"/>
              </a:rPr>
              <a:t>1 (timeout or 3 dup Acks)</a:t>
            </a:r>
          </a:p>
          <a:p>
            <a:pPr lvl="1">
              <a:buFont typeface="Arial"/>
              <a:buChar char="•"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54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A0445B02-558B-4D59-B9E8-37F073345C0F}" type="slidenum">
              <a:rPr lang="en-US"/>
              <a:pPr/>
              <a:t>33</a:t>
            </a:fld>
            <a:endParaRPr lang="en-US"/>
          </a:p>
        </p:txBody>
      </p:sp>
      <p:pic>
        <p:nvPicPr>
          <p:cNvPr id="1546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-152400"/>
            <a:ext cx="81153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1" name="Rectangle 5"/>
          <p:cNvSpPr>
            <a:spLocks noChangeArrowheads="1"/>
          </p:cNvSpPr>
          <p:nvPr/>
        </p:nvSpPr>
        <p:spPr bwMode="auto">
          <a:xfrm>
            <a:off x="8305800" y="0"/>
            <a:ext cx="38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Rectangle 6"/>
          <p:cNvSpPr>
            <a:spLocks noChangeArrowheads="1"/>
          </p:cNvSpPr>
          <p:nvPr/>
        </p:nvSpPr>
        <p:spPr bwMode="auto">
          <a:xfrm>
            <a:off x="1389063" y="6310313"/>
            <a:ext cx="1760537" cy="547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5">
            <a:extLst>
              <a:ext uri="{FF2B5EF4-FFF2-40B4-BE49-F238E27FC236}">
                <a16:creationId xmlns:a16="http://schemas.microsoft.com/office/drawing/2014/main" id="{1C117DAB-9B79-4FB6-8F84-1D2A6D6B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8547" name="Slide Number Placeholder 6">
            <a:extLst>
              <a:ext uri="{FF2B5EF4-FFF2-40B4-BE49-F238E27FC236}">
                <a16:creationId xmlns:a16="http://schemas.microsoft.com/office/drawing/2014/main" id="{BC36B17E-4A3B-4315-8282-829DED19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3C9C83A-F913-4E4F-BB8D-65F8BD0C9A2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942E812-FEB3-4DBA-BEE1-C41B96A960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2400">
                <a:ea typeface="ＭＳ Ｐゴシック" charset="0"/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  <a:cs typeface="+mn-cs"/>
              </a:rPr>
              <a:t>A:</a:t>
            </a:r>
            <a:r>
              <a:rPr lang="en-US" sz="2400">
                <a:ea typeface="ＭＳ Ｐゴシック" charset="0"/>
                <a:cs typeface="+mn-cs"/>
              </a:rPr>
              <a:t> when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ea typeface="ＭＳ Ｐゴシック" charset="0"/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0054514B-C788-47D0-95AB-28BB77214F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ea typeface="ＭＳ Ｐゴシック" charset="0"/>
                <a:cs typeface="+mn-cs"/>
              </a:rPr>
              <a:t>Implementation: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variable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on loss event,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ssthresh</a:t>
            </a:r>
            <a:r>
              <a:rPr lang="en-US" sz="2400">
                <a:ea typeface="ＭＳ Ｐゴシック" charset="0"/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2400"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just before loss event</a:t>
            </a:r>
          </a:p>
        </p:txBody>
      </p:sp>
      <p:pic>
        <p:nvPicPr>
          <p:cNvPr id="108550" name="Picture 7">
            <a:extLst>
              <a:ext uri="{FF2B5EF4-FFF2-40B4-BE49-F238E27FC236}">
                <a16:creationId xmlns:a16="http://schemas.microsoft.com/office/drawing/2014/main" id="{4235265C-3E38-4232-A66A-05D3C91B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9" descr="underline_base">
            <a:extLst>
              <a:ext uri="{FF2B5EF4-FFF2-40B4-BE49-F238E27FC236}">
                <a16:creationId xmlns:a16="http://schemas.microsoft.com/office/drawing/2014/main" id="{38BD9AC1-CC2A-4B6C-BAC1-B367781BB1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>
            <a:extLst>
              <a:ext uri="{FF2B5EF4-FFF2-40B4-BE49-F238E27FC236}">
                <a16:creationId xmlns:a16="http://schemas.microsoft.com/office/drawing/2014/main" id="{CCA20722-88DA-4B1A-8273-52D3895FA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TCP: switching from slow start to CA</a:t>
            </a:r>
          </a:p>
        </p:txBody>
      </p:sp>
      <p:sp>
        <p:nvSpPr>
          <p:cNvPr id="108553" name="TextBox 1">
            <a:extLst>
              <a:ext uri="{FF2B5EF4-FFF2-40B4-BE49-F238E27FC236}">
                <a16:creationId xmlns:a16="http://schemas.microsoft.com/office/drawing/2014/main" id="{5F1A337C-98BA-4DA2-933F-A76F74A6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6199188"/>
            <a:ext cx="6238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* Check interactive exercises : h</a:t>
            </a:r>
            <a:r>
              <a:rPr lang="en-US" altLang="en-US" sz="1200" dirty="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58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15666E3-3EBE-4E39-A203-8980AC53B113}" type="slidenum">
              <a:rPr lang="en-US"/>
              <a:pPr/>
              <a:t>35</a:t>
            </a:fld>
            <a:endParaRPr lang="en-US"/>
          </a:p>
        </p:txBody>
      </p:sp>
      <p:sp>
        <p:nvSpPr>
          <p:cNvPr id="158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77900"/>
            <a:ext cx="8801100" cy="5614988"/>
          </a:xfrm>
        </p:spPr>
        <p:txBody>
          <a:bodyPr/>
          <a:lstStyle/>
          <a:p>
            <a:r>
              <a:rPr lang="en-US" dirty="0"/>
              <a:t>Fast retransmit:</a:t>
            </a:r>
          </a:p>
          <a:p>
            <a:pPr lvl="1">
              <a:buFontTx/>
              <a:buChar char="-"/>
            </a:pPr>
            <a:r>
              <a:rPr lang="en-US" dirty="0"/>
              <a:t>receiver sends Ack with last in-order segment for every out-of-order segment received</a:t>
            </a:r>
          </a:p>
          <a:p>
            <a:pPr lvl="1">
              <a:buFontTx/>
              <a:buChar char="-"/>
            </a:pPr>
            <a:r>
              <a:rPr lang="en-US" dirty="0"/>
              <a:t>when sender receives 3 duplicate Acks it retransmits the missing/expected segment</a:t>
            </a:r>
          </a:p>
          <a:p>
            <a:r>
              <a:rPr lang="en-US" dirty="0"/>
              <a:t>Fast recovery: when 3rd dup Ack arrives</a:t>
            </a:r>
          </a:p>
          <a:p>
            <a:pPr lvl="1">
              <a:buFontTx/>
              <a:buChar char="-"/>
            </a:pPr>
            <a:r>
              <a:rPr lang="en-US" dirty="0" err="1"/>
              <a:t>ssthresh</a:t>
            </a:r>
            <a:r>
              <a:rPr lang="en-US" dirty="0"/>
              <a:t>=</a:t>
            </a:r>
            <a:r>
              <a:rPr lang="en-US" dirty="0" err="1"/>
              <a:t>cwnd</a:t>
            </a:r>
            <a:r>
              <a:rPr lang="en-US" dirty="0"/>
              <a:t>/2</a:t>
            </a:r>
          </a:p>
          <a:p>
            <a:pPr lvl="1">
              <a:buFontTx/>
              <a:buChar char="-"/>
            </a:pPr>
            <a:r>
              <a:rPr lang="en-US" dirty="0"/>
              <a:t>retransmit segment, set </a:t>
            </a:r>
            <a:r>
              <a:rPr lang="en-US" dirty="0" err="1"/>
              <a:t>cwnd</a:t>
            </a:r>
            <a:r>
              <a:rPr lang="en-US" dirty="0"/>
              <a:t>=ssthresh+3</a:t>
            </a:r>
          </a:p>
          <a:p>
            <a:pPr lvl="1">
              <a:buFontTx/>
              <a:buChar char="-"/>
            </a:pPr>
            <a:r>
              <a:rPr lang="en-US" dirty="0"/>
              <a:t>for every duplicate Ack: </a:t>
            </a:r>
            <a:r>
              <a:rPr lang="en-US" dirty="0" err="1">
                <a:solidFill>
                  <a:srgbClr val="0099FF"/>
                </a:solidFill>
              </a:rPr>
              <a:t>cwnd</a:t>
            </a:r>
            <a:r>
              <a:rPr lang="en-US" dirty="0">
                <a:solidFill>
                  <a:srgbClr val="0099FF"/>
                </a:solidFill>
              </a:rPr>
              <a:t>=cwnd+1</a:t>
            </a:r>
          </a:p>
          <a:p>
            <a:pPr lvl="1">
              <a:buFontTx/>
              <a:buNone/>
            </a:pPr>
            <a:r>
              <a:rPr lang="en-US" dirty="0"/>
              <a:t>	(note: beginning of window is ‘frozen’)</a:t>
            </a:r>
          </a:p>
          <a:p>
            <a:pPr lvl="1">
              <a:buFontTx/>
              <a:buChar char="-"/>
            </a:pPr>
            <a:r>
              <a:rPr lang="en-US" dirty="0"/>
              <a:t>after receiver gets cumulative Ack: </a:t>
            </a:r>
            <a:r>
              <a:rPr lang="en-US" dirty="0" err="1"/>
              <a:t>cwnd</a:t>
            </a:r>
            <a:r>
              <a:rPr lang="en-US" dirty="0"/>
              <a:t>=</a:t>
            </a:r>
            <a:r>
              <a:rPr lang="en-US" dirty="0" err="1"/>
              <a:t>ssthresh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sz="2600" dirty="0"/>
              <a:t>(beginning of window advances to last </a:t>
            </a:r>
            <a:r>
              <a:rPr lang="en-US" sz="2600" dirty="0" err="1"/>
              <a:t>Ack’ed</a:t>
            </a:r>
            <a:r>
              <a:rPr lang="en-US" sz="2600" dirty="0"/>
              <a:t> segment)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750887"/>
          </a:xfrm>
          <a:noFill/>
        </p:spPr>
        <p:txBody>
          <a:bodyPr/>
          <a:lstStyle/>
          <a:p>
            <a:r>
              <a:rPr lang="en-US"/>
              <a:t>Fast Retransmit &amp; Recovery</a:t>
            </a:r>
            <a:endParaRPr lang="en-US" u="none"/>
          </a:p>
        </p:txBody>
      </p:sp>
      <p:sp>
        <p:nvSpPr>
          <p:cNvPr id="158726" name="Rectangle 4"/>
          <p:cNvSpPr>
            <a:spLocks noChangeArrowheads="1"/>
          </p:cNvSpPr>
          <p:nvPr/>
        </p:nvSpPr>
        <p:spPr bwMode="auto">
          <a:xfrm>
            <a:off x="7329488" y="3600450"/>
            <a:ext cx="1162050" cy="42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5"/>
          <p:cNvSpPr>
            <a:spLocks noChangeShapeType="1"/>
          </p:cNvSpPr>
          <p:nvPr/>
        </p:nvSpPr>
        <p:spPr bwMode="auto">
          <a:xfrm>
            <a:off x="7518400" y="36036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28" name="Line 6"/>
          <p:cNvSpPr>
            <a:spLocks noChangeShapeType="1"/>
          </p:cNvSpPr>
          <p:nvPr/>
        </p:nvSpPr>
        <p:spPr bwMode="auto">
          <a:xfrm>
            <a:off x="7700963" y="36020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29" name="Line 7"/>
          <p:cNvSpPr>
            <a:spLocks noChangeShapeType="1"/>
          </p:cNvSpPr>
          <p:nvPr/>
        </p:nvSpPr>
        <p:spPr bwMode="auto">
          <a:xfrm>
            <a:off x="7845425" y="3608388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0" name="Line 8"/>
          <p:cNvSpPr>
            <a:spLocks noChangeShapeType="1"/>
          </p:cNvSpPr>
          <p:nvPr/>
        </p:nvSpPr>
        <p:spPr bwMode="auto">
          <a:xfrm>
            <a:off x="8004175" y="36020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1" name="Line 9"/>
          <p:cNvSpPr>
            <a:spLocks noChangeShapeType="1"/>
          </p:cNvSpPr>
          <p:nvPr/>
        </p:nvSpPr>
        <p:spPr bwMode="auto">
          <a:xfrm>
            <a:off x="8178800" y="36020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2" name="Line 10"/>
          <p:cNvSpPr>
            <a:spLocks noChangeShapeType="1"/>
          </p:cNvSpPr>
          <p:nvPr/>
        </p:nvSpPr>
        <p:spPr bwMode="auto">
          <a:xfrm>
            <a:off x="8353425" y="36020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3" name="Rectangle 11"/>
          <p:cNvSpPr>
            <a:spLocks noChangeArrowheads="1"/>
          </p:cNvSpPr>
          <p:nvPr/>
        </p:nvSpPr>
        <p:spPr bwMode="auto">
          <a:xfrm>
            <a:off x="7329488" y="3614738"/>
            <a:ext cx="88900" cy="406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 flipV="1">
            <a:off x="7388225" y="400526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91397" y="4087810"/>
            <a:ext cx="1076325" cy="612774"/>
            <a:chOff x="4656" y="2575"/>
            <a:chExt cx="678" cy="386"/>
          </a:xfrm>
        </p:grpSpPr>
        <p:sp>
          <p:nvSpPr>
            <p:cNvPr id="158736" name="Text Box 14"/>
            <p:cNvSpPr txBox="1">
              <a:spLocks noChangeArrowheads="1"/>
            </p:cNvSpPr>
            <p:nvPr/>
          </p:nvSpPr>
          <p:spPr bwMode="auto">
            <a:xfrm>
              <a:off x="4752" y="2748"/>
              <a:ext cx="4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cwnd</a:t>
              </a:r>
              <a:endParaRPr lang="en-US" dirty="0"/>
            </a:p>
          </p:txBody>
        </p:sp>
        <p:sp>
          <p:nvSpPr>
            <p:cNvPr id="158737" name="AutoShape 15"/>
            <p:cNvSpPr>
              <a:spLocks/>
            </p:cNvSpPr>
            <p:nvPr/>
          </p:nvSpPr>
          <p:spPr bwMode="auto">
            <a:xfrm rot="-5400000">
              <a:off x="4901" y="2330"/>
              <a:ext cx="188" cy="678"/>
            </a:xfrm>
            <a:prstGeom prst="leftBrace">
              <a:avLst>
                <a:gd name="adj1" fmla="val 300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9" descr="underline_base">
            <a:extLst>
              <a:ext uri="{FF2B5EF4-FFF2-40B4-BE49-F238E27FC236}">
                <a16:creationId xmlns:a16="http://schemas.microsoft.com/office/drawing/2014/main" id="{93A12E08-E88E-40DA-85CB-A0F89FEC60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77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-111" charset="0"/>
            </a:endParaRPr>
          </a:p>
        </p:txBody>
      </p:sp>
      <p:sp>
        <p:nvSpPr>
          <p:cNvPr id="160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EBD5A8B-D904-426E-94C5-BB6CDF6B931A}" type="slidenum">
              <a:rPr lang="en-US"/>
              <a:pPr/>
              <a:t>36</a:t>
            </a:fld>
            <a:endParaRPr lang="en-US"/>
          </a:p>
        </p:txBody>
      </p:sp>
      <p:sp>
        <p:nvSpPr>
          <p:cNvPr id="160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07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0"/>
            <a:ext cx="49641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775" name="Rectangle 5"/>
          <p:cNvSpPr>
            <a:spLocks noChangeArrowheads="1"/>
          </p:cNvSpPr>
          <p:nvPr/>
        </p:nvSpPr>
        <p:spPr bwMode="auto">
          <a:xfrm>
            <a:off x="2155825" y="6592888"/>
            <a:ext cx="1603375" cy="265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>
            <a:extLst>
              <a:ext uri="{FF2B5EF4-FFF2-40B4-BE49-F238E27FC236}">
                <a16:creationId xmlns:a16="http://schemas.microsoft.com/office/drawing/2014/main" id="{DE825397-33AC-4E9B-937A-0709E1A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0595" name="Slide Number Placeholder 5">
            <a:extLst>
              <a:ext uri="{FF2B5EF4-FFF2-40B4-BE49-F238E27FC236}">
                <a16:creationId xmlns:a16="http://schemas.microsoft.com/office/drawing/2014/main" id="{A6053AFF-7024-423D-9586-66A2D8D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29D3E347-88B3-40E6-9A2D-AD4503A07E2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0596" name="Picture 5" descr="underline_base">
            <a:extLst>
              <a:ext uri="{FF2B5EF4-FFF2-40B4-BE49-F238E27FC236}">
                <a16:creationId xmlns:a16="http://schemas.microsoft.com/office/drawing/2014/main" id="{1B5B476D-6CA1-4C42-917A-2531A3A1C4A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>
            <a:extLst>
              <a:ext uri="{FF2B5EF4-FFF2-40B4-BE49-F238E27FC236}">
                <a16:creationId xmlns:a16="http://schemas.microsoft.com/office/drawing/2014/main" id="{56268F8E-0E3D-4928-B74D-00976A070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451FD7DA-3FE4-4EF4-B394-AF89791A0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altLang="en-US" sz="2800"/>
              <a:t>avg. TCP thruput as function of window size, RTT?</a:t>
            </a:r>
          </a:p>
          <a:p>
            <a:pPr lvl="1"/>
            <a:r>
              <a:rPr lang="en-US" altLang="en-US" sz="2400"/>
              <a:t>ignore slow start, assume always data to send</a:t>
            </a:r>
          </a:p>
          <a:p>
            <a:r>
              <a:rPr lang="en-US" altLang="en-US" sz="2800"/>
              <a:t>W: window size </a:t>
            </a:r>
            <a:r>
              <a:rPr lang="en-US" altLang="en-US" sz="1600"/>
              <a:t>(measured in bytes)</a:t>
            </a:r>
            <a:r>
              <a:rPr lang="en-US" altLang="en-US" sz="2800"/>
              <a:t> where loss occurs</a:t>
            </a:r>
          </a:p>
          <a:p>
            <a:pPr lvl="1"/>
            <a:r>
              <a:rPr lang="en-US" altLang="en-US" sz="2400"/>
              <a:t>avg. window size (# in-flight bytes) is ¾ W</a:t>
            </a:r>
          </a:p>
          <a:p>
            <a:pPr lvl="1"/>
            <a:r>
              <a:rPr lang="en-US" altLang="en-US" sz="2400"/>
              <a:t>avg. thruput is 3/4W per RTT</a:t>
            </a:r>
          </a:p>
        </p:txBody>
      </p:sp>
      <p:grpSp>
        <p:nvGrpSpPr>
          <p:cNvPr id="110599" name="Group 35">
            <a:extLst>
              <a:ext uri="{FF2B5EF4-FFF2-40B4-BE49-F238E27FC236}">
                <a16:creationId xmlns:a16="http://schemas.microsoft.com/office/drawing/2014/main" id="{2EDA9638-A113-4994-A43C-1D80498F00D8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10610" name="Freeform 26">
              <a:extLst>
                <a:ext uri="{FF2B5EF4-FFF2-40B4-BE49-F238E27FC236}">
                  <a16:creationId xmlns:a16="http://schemas.microsoft.com/office/drawing/2014/main" id="{1E024B40-6F70-4178-BC52-F0DA83E78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11" name="Line 28">
              <a:extLst>
                <a:ext uri="{FF2B5EF4-FFF2-40B4-BE49-F238E27FC236}">
                  <a16:creationId xmlns:a16="http://schemas.microsoft.com/office/drawing/2014/main" id="{912C2AD3-98D7-4FCC-BED5-24F295BE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12" name="Line 29">
              <a:extLst>
                <a:ext uri="{FF2B5EF4-FFF2-40B4-BE49-F238E27FC236}">
                  <a16:creationId xmlns:a16="http://schemas.microsoft.com/office/drawing/2014/main" id="{74E6D727-7E6E-4EC0-9C26-23C6B625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13" name="Line 31">
              <a:extLst>
                <a:ext uri="{FF2B5EF4-FFF2-40B4-BE49-F238E27FC236}">
                  <a16:creationId xmlns:a16="http://schemas.microsoft.com/office/drawing/2014/main" id="{CD233FC5-9C37-4C87-A4ED-88B01221C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14" name="Line 32">
              <a:extLst>
                <a:ext uri="{FF2B5EF4-FFF2-40B4-BE49-F238E27FC236}">
                  <a16:creationId xmlns:a16="http://schemas.microsoft.com/office/drawing/2014/main" id="{930AD59A-6E23-44AA-9F0A-3A0F1EE63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15" name="Text Box 33">
              <a:extLst>
                <a:ext uri="{FF2B5EF4-FFF2-40B4-BE49-F238E27FC236}">
                  <a16:creationId xmlns:a16="http://schemas.microsoft.com/office/drawing/2014/main" id="{6F22EC77-7D0E-4590-A1AC-D2987A86D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110616" name="Text Box 34">
              <a:extLst>
                <a:ext uri="{FF2B5EF4-FFF2-40B4-BE49-F238E27FC236}">
                  <a16:creationId xmlns:a16="http://schemas.microsoft.com/office/drawing/2014/main" id="{BC4BA11E-6F73-4572-8CE3-99C874865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W/2</a:t>
              </a:r>
            </a:p>
          </p:txBody>
        </p:sp>
      </p:grpSp>
      <p:grpSp>
        <p:nvGrpSpPr>
          <p:cNvPr id="110600" name="Group 45">
            <a:extLst>
              <a:ext uri="{FF2B5EF4-FFF2-40B4-BE49-F238E27FC236}">
                <a16:creationId xmlns:a16="http://schemas.microsoft.com/office/drawing/2014/main" id="{E78483D7-CA01-470A-AC21-F9B2393711CA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10601" name="Text Box 36">
              <a:extLst>
                <a:ext uri="{FF2B5EF4-FFF2-40B4-BE49-F238E27FC236}">
                  <a16:creationId xmlns:a16="http://schemas.microsoft.com/office/drawing/2014/main" id="{BF1ADA85-DE97-4907-A20F-AC6BACD6B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avg TCP thruput = </a:t>
              </a:r>
            </a:p>
          </p:txBody>
        </p:sp>
        <p:grpSp>
          <p:nvGrpSpPr>
            <p:cNvPr id="110602" name="Group 44">
              <a:extLst>
                <a:ext uri="{FF2B5EF4-FFF2-40B4-BE49-F238E27FC236}">
                  <a16:creationId xmlns:a16="http://schemas.microsoft.com/office/drawing/2014/main" id="{F9B23B8E-76DC-4DAE-AC0B-97C9D113A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10603" name="Text Box 37">
                <a:extLst>
                  <a:ext uri="{FF2B5EF4-FFF2-40B4-BE49-F238E27FC236}">
                    <a16:creationId xmlns:a16="http://schemas.microsoft.com/office/drawing/2014/main" id="{5305E425-CA24-4498-931C-078DE4682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10604" name="Text Box 38">
                <a:extLst>
                  <a:ext uri="{FF2B5EF4-FFF2-40B4-BE49-F238E27FC236}">
                    <a16:creationId xmlns:a16="http://schemas.microsoft.com/office/drawing/2014/main" id="{9A0BABC0-355F-4F50-AAB6-078783A6C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10605" name="Line 39">
                <a:extLst>
                  <a:ext uri="{FF2B5EF4-FFF2-40B4-BE49-F238E27FC236}">
                    <a16:creationId xmlns:a16="http://schemas.microsoft.com/office/drawing/2014/main" id="{7903E554-1BB4-4ACA-9733-5EDF527FA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606" name="Text Box 40">
                <a:extLst>
                  <a:ext uri="{FF2B5EF4-FFF2-40B4-BE49-F238E27FC236}">
                    <a16:creationId xmlns:a16="http://schemas.microsoft.com/office/drawing/2014/main" id="{ECAD62FF-3D94-4049-9176-8F91600CA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W</a:t>
                </a:r>
              </a:p>
            </p:txBody>
          </p:sp>
          <p:sp>
            <p:nvSpPr>
              <p:cNvPr id="110607" name="Text Box 41">
                <a:extLst>
                  <a:ext uri="{FF2B5EF4-FFF2-40B4-BE49-F238E27FC236}">
                    <a16:creationId xmlns:a16="http://schemas.microsoft.com/office/drawing/2014/main" id="{89D6F05D-B7AE-4DC5-AC0D-8C0F0CAE3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RTT</a:t>
                </a:r>
              </a:p>
            </p:txBody>
          </p:sp>
          <p:sp>
            <p:nvSpPr>
              <p:cNvPr id="110608" name="Line 42">
                <a:extLst>
                  <a:ext uri="{FF2B5EF4-FFF2-40B4-BE49-F238E27FC236}">
                    <a16:creationId xmlns:a16="http://schemas.microsoft.com/office/drawing/2014/main" id="{B2854616-B39F-497D-89C0-2E59F913F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609" name="Text Box 43">
                <a:extLst>
                  <a:ext uri="{FF2B5EF4-FFF2-40B4-BE49-F238E27FC236}">
                    <a16:creationId xmlns:a16="http://schemas.microsoft.com/office/drawing/2014/main" id="{B0629D33-95D3-4E0D-B633-57CB7729B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>
            <a:extLst>
              <a:ext uri="{FF2B5EF4-FFF2-40B4-BE49-F238E27FC236}">
                <a16:creationId xmlns:a16="http://schemas.microsoft.com/office/drawing/2014/main" id="{0B2CD862-FF85-4EFD-A972-3854DB6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1619" name="Slide Number Placeholder 5">
            <a:extLst>
              <a:ext uri="{FF2B5EF4-FFF2-40B4-BE49-F238E27FC236}">
                <a16:creationId xmlns:a16="http://schemas.microsoft.com/office/drawing/2014/main" id="{81E8E959-E3C2-4566-A223-F472931D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61F8515-2322-4466-B361-C028192FE87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1620" name="Picture 5" descr="underline_base">
            <a:extLst>
              <a:ext uri="{FF2B5EF4-FFF2-40B4-BE49-F238E27FC236}">
                <a16:creationId xmlns:a16="http://schemas.microsoft.com/office/drawing/2014/main" id="{B75F5A99-B3B7-4252-A6E3-523953DD59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525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>
            <a:extLst>
              <a:ext uri="{FF2B5EF4-FFF2-40B4-BE49-F238E27FC236}">
                <a16:creationId xmlns:a16="http://schemas.microsoft.com/office/drawing/2014/main" id="{5288781B-4365-48AA-B8EC-B0FF37D52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 Futures: TCP over </a:t>
            </a:r>
            <a:r>
              <a:rPr lang="ja-JP" altLang="en-US" sz="3600"/>
              <a:t>“</a:t>
            </a:r>
            <a:r>
              <a:rPr lang="en-US" altLang="ja-JP" sz="3600"/>
              <a:t>long, fat pipes</a:t>
            </a:r>
            <a:r>
              <a:rPr lang="ja-JP" altLang="en-US" sz="3600"/>
              <a:t>”</a:t>
            </a:r>
            <a:endParaRPr lang="en-US" altLang="en-US" sz="3600"/>
          </a:p>
        </p:txBody>
      </p:sp>
      <p:sp>
        <p:nvSpPr>
          <p:cNvPr id="111622" name="Rectangle 3">
            <a:extLst>
              <a:ext uri="{FF2B5EF4-FFF2-40B4-BE49-F238E27FC236}">
                <a16:creationId xmlns:a16="http://schemas.microsoft.com/office/drawing/2014/main" id="{7580C0A5-1F1C-40EE-8C78-02CE8CFBA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r>
              <a:rPr lang="en-US" altLang="en-US" sz="2800"/>
              <a:t>example: 1500 byte segments, 100ms RTT, want 10 Gbps throughput</a:t>
            </a:r>
          </a:p>
          <a:p>
            <a:r>
              <a:rPr lang="en-US" altLang="en-US" sz="2800"/>
              <a:t>requires W = 83,333 in-flight segments</a:t>
            </a:r>
          </a:p>
          <a:p>
            <a:r>
              <a:rPr lang="en-US" altLang="en-US" sz="2800"/>
              <a:t>throughput in terms of segment loss probability, L </a:t>
            </a:r>
            <a:r>
              <a:rPr lang="en-US" altLang="en-US" sz="2000"/>
              <a:t>[Mathis 1997]:</a:t>
            </a: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sz="240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sz="2400"/>
              <a:t>L = 2</a:t>
            </a:r>
            <a:r>
              <a:rPr lang="el-GR" altLang="en-US" sz="2400"/>
              <a:t>·</a:t>
            </a:r>
            <a:r>
              <a:rPr lang="en-US" altLang="en-US" sz="2400"/>
              <a:t>10</a:t>
            </a:r>
            <a:r>
              <a:rPr lang="en-US" altLang="en-US" sz="2400" baseline="30000"/>
              <a:t>-10  </a:t>
            </a:r>
            <a:r>
              <a:rPr lang="en-US" altLang="en-US" sz="2400" i="1">
                <a:solidFill>
                  <a:srgbClr val="FF0000"/>
                </a:solidFill>
              </a:rPr>
              <a:t> – a very small loss rate!</a:t>
            </a:r>
          </a:p>
          <a:p>
            <a:r>
              <a:rPr lang="en-US" altLang="en-US" sz="2800"/>
              <a:t>new versions of TCP for high-speed</a:t>
            </a:r>
            <a:endParaRPr lang="en-US" altLang="en-US" sz="2800" baseline="30000"/>
          </a:p>
          <a:p>
            <a:endParaRPr lang="en-US" altLang="en-US" sz="2800"/>
          </a:p>
        </p:txBody>
      </p:sp>
      <p:grpSp>
        <p:nvGrpSpPr>
          <p:cNvPr id="111623" name="Group 16">
            <a:extLst>
              <a:ext uri="{FF2B5EF4-FFF2-40B4-BE49-F238E27FC236}">
                <a16:creationId xmlns:a16="http://schemas.microsoft.com/office/drawing/2014/main" id="{792F48D6-B325-45DC-A4D6-79352A4E22D9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11624" name="Text Box 6">
              <a:extLst>
                <a:ext uri="{FF2B5EF4-FFF2-40B4-BE49-F238E27FC236}">
                  <a16:creationId xmlns:a16="http://schemas.microsoft.com/office/drawing/2014/main" id="{18B92015-D349-47C5-8275-8924EDD5B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TCP throughput = </a:t>
              </a:r>
            </a:p>
          </p:txBody>
        </p:sp>
        <p:sp>
          <p:nvSpPr>
            <p:cNvPr id="111625" name="Text Box 7">
              <a:extLst>
                <a:ext uri="{FF2B5EF4-FFF2-40B4-BE49-F238E27FC236}">
                  <a16:creationId xmlns:a16="http://schemas.microsoft.com/office/drawing/2014/main" id="{653159B5-4C6C-4B49-A216-C4610A322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1.22</a:t>
              </a:r>
            </a:p>
          </p:txBody>
        </p:sp>
        <p:grpSp>
          <p:nvGrpSpPr>
            <p:cNvPr id="111626" name="Group 15">
              <a:extLst>
                <a:ext uri="{FF2B5EF4-FFF2-40B4-BE49-F238E27FC236}">
                  <a16:creationId xmlns:a16="http://schemas.microsoft.com/office/drawing/2014/main" id="{ADCBE08F-4C4A-4CEE-A2E6-9DC18ECDC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11627" name="Text Box 8">
                <a:extLst>
                  <a:ext uri="{FF2B5EF4-FFF2-40B4-BE49-F238E27FC236}">
                    <a16:creationId xmlns:a16="http://schemas.microsoft.com/office/drawing/2014/main" id="{69686473-B0D5-45C3-8E9E-B8926EACD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111628" name="Text Box 9">
                <a:extLst>
                  <a:ext uri="{FF2B5EF4-FFF2-40B4-BE49-F238E27FC236}">
                    <a16:creationId xmlns:a16="http://schemas.microsoft.com/office/drawing/2014/main" id="{67DC20BA-5CDD-473E-9ABF-A1BD5BCD3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MSS</a:t>
                </a:r>
              </a:p>
            </p:txBody>
          </p:sp>
          <p:sp>
            <p:nvSpPr>
              <p:cNvPr id="111629" name="Line 10">
                <a:extLst>
                  <a:ext uri="{FF2B5EF4-FFF2-40B4-BE49-F238E27FC236}">
                    <a16:creationId xmlns:a16="http://schemas.microsoft.com/office/drawing/2014/main" id="{F23D26D3-F575-4229-A32C-3C01BCFF6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30" name="Text Box 11">
                <a:extLst>
                  <a:ext uri="{FF2B5EF4-FFF2-40B4-BE49-F238E27FC236}">
                    <a16:creationId xmlns:a16="http://schemas.microsoft.com/office/drawing/2014/main" id="{BF7B10B9-E027-4695-B13F-64CD4A9B6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RTT</a:t>
                </a:r>
              </a:p>
            </p:txBody>
          </p:sp>
          <p:sp>
            <p:nvSpPr>
              <p:cNvPr id="111631" name="Freeform 13">
                <a:extLst>
                  <a:ext uri="{FF2B5EF4-FFF2-40B4-BE49-F238E27FC236}">
                    <a16:creationId xmlns:a16="http://schemas.microsoft.com/office/drawing/2014/main" id="{F26E5902-3CDF-4F3C-B129-EA1C361BA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32" name="Text Box 14">
                <a:extLst>
                  <a:ext uri="{FF2B5EF4-FFF2-40B4-BE49-F238E27FC236}">
                    <a16:creationId xmlns:a16="http://schemas.microsoft.com/office/drawing/2014/main" id="{E539CC47-D00E-4000-8544-17BBC8BF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L</a:t>
                </a: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>
            <a:extLst>
              <a:ext uri="{FF2B5EF4-FFF2-40B4-BE49-F238E27FC236}">
                <a16:creationId xmlns:a16="http://schemas.microsoft.com/office/drawing/2014/main" id="{897C720A-3D90-4759-A061-06A850F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2643" name="Slide Number Placeholder 6">
            <a:extLst>
              <a:ext uri="{FF2B5EF4-FFF2-40B4-BE49-F238E27FC236}">
                <a16:creationId xmlns:a16="http://schemas.microsoft.com/office/drawing/2014/main" id="{18CFC993-B546-4CA1-8C0F-9D91AB05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D5F0F8E3-441E-47F0-8C06-C5433464CFF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44" name="Line 68">
            <a:extLst>
              <a:ext uri="{FF2B5EF4-FFF2-40B4-BE49-F238E27FC236}">
                <a16:creationId xmlns:a16="http://schemas.microsoft.com/office/drawing/2014/main" id="{EE2D9FBB-E4E6-47C3-94B9-7F0C284FE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645" name="Group 59">
            <a:extLst>
              <a:ext uri="{FF2B5EF4-FFF2-40B4-BE49-F238E27FC236}">
                <a16:creationId xmlns:a16="http://schemas.microsoft.com/office/drawing/2014/main" id="{B00D3C5C-04E0-4440-8F55-52B1A49DE303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12673" name="Oval 407">
              <a:extLst>
                <a:ext uri="{FF2B5EF4-FFF2-40B4-BE49-F238E27FC236}">
                  <a16:creationId xmlns:a16="http://schemas.microsoft.com/office/drawing/2014/main" id="{2FD434DC-9ACA-45DF-A787-C401C646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674" name="Rectangle 410">
              <a:extLst>
                <a:ext uri="{FF2B5EF4-FFF2-40B4-BE49-F238E27FC236}">
                  <a16:creationId xmlns:a16="http://schemas.microsoft.com/office/drawing/2014/main" id="{341D0C4A-5461-4FAF-8A4E-E6E8FA0B8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675" name="Oval 411">
              <a:extLst>
                <a:ext uri="{FF2B5EF4-FFF2-40B4-BE49-F238E27FC236}">
                  <a16:creationId xmlns:a16="http://schemas.microsoft.com/office/drawing/2014/main" id="{418B6D1F-A763-4E10-AAEC-0370D4647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676" name="Group 63">
              <a:extLst>
                <a:ext uri="{FF2B5EF4-FFF2-40B4-BE49-F238E27FC236}">
                  <a16:creationId xmlns:a16="http://schemas.microsoft.com/office/drawing/2014/main" id="{DFC04586-04ED-4308-B504-80C34019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679" name="Freeform 64">
                <a:extLst>
                  <a:ext uri="{FF2B5EF4-FFF2-40B4-BE49-F238E27FC236}">
                    <a16:creationId xmlns:a16="http://schemas.microsoft.com/office/drawing/2014/main" id="{F26BC569-E968-4F10-8C14-729475958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0" name="Freeform 65">
                <a:extLst>
                  <a:ext uri="{FF2B5EF4-FFF2-40B4-BE49-F238E27FC236}">
                    <a16:creationId xmlns:a16="http://schemas.microsoft.com/office/drawing/2014/main" id="{E08A57D1-E7B9-46F5-AD41-4EAB24F8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77" name="Line 66">
              <a:extLst>
                <a:ext uri="{FF2B5EF4-FFF2-40B4-BE49-F238E27FC236}">
                  <a16:creationId xmlns:a16="http://schemas.microsoft.com/office/drawing/2014/main" id="{FBBB8DC7-7234-4FDC-A55E-F1FE9230D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Line 67">
              <a:extLst>
                <a:ext uri="{FF2B5EF4-FFF2-40B4-BE49-F238E27FC236}">
                  <a16:creationId xmlns:a16="http://schemas.microsoft.com/office/drawing/2014/main" id="{130C22AF-21F0-41B6-BBAC-6CD4D820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6" name="Group 50">
            <a:extLst>
              <a:ext uri="{FF2B5EF4-FFF2-40B4-BE49-F238E27FC236}">
                <a16:creationId xmlns:a16="http://schemas.microsoft.com/office/drawing/2014/main" id="{6799A28B-368B-4A00-950F-3856FCB15517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12665" name="Oval 407">
              <a:extLst>
                <a:ext uri="{FF2B5EF4-FFF2-40B4-BE49-F238E27FC236}">
                  <a16:creationId xmlns:a16="http://schemas.microsoft.com/office/drawing/2014/main" id="{69C30237-08AC-4613-8C63-1687AF87B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666" name="Rectangle 410">
              <a:extLst>
                <a:ext uri="{FF2B5EF4-FFF2-40B4-BE49-F238E27FC236}">
                  <a16:creationId xmlns:a16="http://schemas.microsoft.com/office/drawing/2014/main" id="{F2BC63B8-393C-442F-BE70-FF377F531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667" name="Oval 411">
              <a:extLst>
                <a:ext uri="{FF2B5EF4-FFF2-40B4-BE49-F238E27FC236}">
                  <a16:creationId xmlns:a16="http://schemas.microsoft.com/office/drawing/2014/main" id="{FD26DA4A-7C84-4821-8D3D-A07F63A70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668" name="Group 54">
              <a:extLst>
                <a:ext uri="{FF2B5EF4-FFF2-40B4-BE49-F238E27FC236}">
                  <a16:creationId xmlns:a16="http://schemas.microsoft.com/office/drawing/2014/main" id="{5C47BB51-534D-44A2-8C11-869D6951F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671" name="Freeform 55">
                <a:extLst>
                  <a:ext uri="{FF2B5EF4-FFF2-40B4-BE49-F238E27FC236}">
                    <a16:creationId xmlns:a16="http://schemas.microsoft.com/office/drawing/2014/main" id="{97C88683-14D4-468C-B309-029197BB7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2" name="Freeform 56">
                <a:extLst>
                  <a:ext uri="{FF2B5EF4-FFF2-40B4-BE49-F238E27FC236}">
                    <a16:creationId xmlns:a16="http://schemas.microsoft.com/office/drawing/2014/main" id="{4423A14B-FEC8-464F-BA8B-000CCE8D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69" name="Line 57">
              <a:extLst>
                <a:ext uri="{FF2B5EF4-FFF2-40B4-BE49-F238E27FC236}">
                  <a16:creationId xmlns:a16="http://schemas.microsoft.com/office/drawing/2014/main" id="{BD9786E4-E66B-4ED8-9B54-A5FF269F9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Line 58">
              <a:extLst>
                <a:ext uri="{FF2B5EF4-FFF2-40B4-BE49-F238E27FC236}">
                  <a16:creationId xmlns:a16="http://schemas.microsoft.com/office/drawing/2014/main" id="{7EC52965-39AB-4849-B8CA-BE15A8059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936FF963-81BD-487C-A13C-0548146CDF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>
                <a:ea typeface="ＭＳ Ｐゴシック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12648" name="Rectangle 25">
            <a:extLst>
              <a:ext uri="{FF2B5EF4-FFF2-40B4-BE49-F238E27FC236}">
                <a16:creationId xmlns:a16="http://schemas.microsoft.com/office/drawing/2014/main" id="{DA7E4596-D0C7-4560-AF35-3293ABE8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49" name="Rectangle 26">
            <a:extLst>
              <a:ext uri="{FF2B5EF4-FFF2-40B4-BE49-F238E27FC236}">
                <a16:creationId xmlns:a16="http://schemas.microsoft.com/office/drawing/2014/main" id="{0FF1D64D-E201-4C90-B0A1-C4DB6C51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50" name="Rectangle 27">
            <a:extLst>
              <a:ext uri="{FF2B5EF4-FFF2-40B4-BE49-F238E27FC236}">
                <a16:creationId xmlns:a16="http://schemas.microsoft.com/office/drawing/2014/main" id="{99850F23-ED44-446A-96A9-49C77D28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51" name="Text Box 28">
            <a:extLst>
              <a:ext uri="{FF2B5EF4-FFF2-40B4-BE49-F238E27FC236}">
                <a16:creationId xmlns:a16="http://schemas.microsoft.com/office/drawing/2014/main" id="{6DA77169-BFA8-475C-9B41-496983C3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TCP connection 1</a:t>
            </a:r>
          </a:p>
        </p:txBody>
      </p:sp>
      <p:sp>
        <p:nvSpPr>
          <p:cNvPr id="112652" name="Text Box 29">
            <a:extLst>
              <a:ext uri="{FF2B5EF4-FFF2-40B4-BE49-F238E27FC236}">
                <a16:creationId xmlns:a16="http://schemas.microsoft.com/office/drawing/2014/main" id="{8C02FAB9-56B9-441D-AA35-5BAEECE5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bottleneck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capacity R</a:t>
            </a:r>
          </a:p>
        </p:txBody>
      </p:sp>
      <p:sp>
        <p:nvSpPr>
          <p:cNvPr id="112653" name="Freeform 40">
            <a:extLst>
              <a:ext uri="{FF2B5EF4-FFF2-40B4-BE49-F238E27FC236}">
                <a16:creationId xmlns:a16="http://schemas.microsoft.com/office/drawing/2014/main" id="{3A39198F-CC26-4B2C-9A32-AFC1D73AA72C}"/>
              </a:ext>
            </a:extLst>
          </p:cNvPr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Rectangle 41">
            <a:extLst>
              <a:ext uri="{FF2B5EF4-FFF2-40B4-BE49-F238E27FC236}">
                <a16:creationId xmlns:a16="http://schemas.microsoft.com/office/drawing/2014/main" id="{CBAA2DA1-84AE-47E9-BF0C-BB2E32B5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55" name="Freeform 42">
            <a:extLst>
              <a:ext uri="{FF2B5EF4-FFF2-40B4-BE49-F238E27FC236}">
                <a16:creationId xmlns:a16="http://schemas.microsoft.com/office/drawing/2014/main" id="{F7A845DD-082A-4F63-AAF8-0C10FA94E6C9}"/>
              </a:ext>
            </a:extLst>
          </p:cNvPr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6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696AB315-6CE2-47D1-B0E5-015EC9759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Fairness</a:t>
            </a:r>
          </a:p>
        </p:txBody>
      </p:sp>
      <p:pic>
        <p:nvPicPr>
          <p:cNvPr id="112657" name="Picture 45" descr="underline_base">
            <a:extLst>
              <a:ext uri="{FF2B5EF4-FFF2-40B4-BE49-F238E27FC236}">
                <a16:creationId xmlns:a16="http://schemas.microsoft.com/office/drawing/2014/main" id="{BEA689A6-939D-4AD0-8133-32A41BD4C6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8" name="Text Box 48">
            <a:extLst>
              <a:ext uri="{FF2B5EF4-FFF2-40B4-BE49-F238E27FC236}">
                <a16:creationId xmlns:a16="http://schemas.microsoft.com/office/drawing/2014/main" id="{89B89DF2-48AB-4BDF-8A22-658C4575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TCP connection 2</a:t>
            </a:r>
          </a:p>
        </p:txBody>
      </p:sp>
      <p:grpSp>
        <p:nvGrpSpPr>
          <p:cNvPr id="112659" name="Group 69">
            <a:extLst>
              <a:ext uri="{FF2B5EF4-FFF2-40B4-BE49-F238E27FC236}">
                <a16:creationId xmlns:a16="http://schemas.microsoft.com/office/drawing/2014/main" id="{E23BC26B-2CEA-424B-8808-173B18760EC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12663" name="Picture 70" descr="desktop_computer_stylized_medium">
              <a:extLst>
                <a:ext uri="{FF2B5EF4-FFF2-40B4-BE49-F238E27FC236}">
                  <a16:creationId xmlns:a16="http://schemas.microsoft.com/office/drawing/2014/main" id="{19A6B4C6-35E1-45BE-9FC4-220FA6C13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64" name="Freeform 71">
              <a:extLst>
                <a:ext uri="{FF2B5EF4-FFF2-40B4-BE49-F238E27FC236}">
                  <a16:creationId xmlns:a16="http://schemas.microsoft.com/office/drawing/2014/main" id="{C53A4C51-D74B-4184-ACF8-F9A4537771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60" name="Group 72">
            <a:extLst>
              <a:ext uri="{FF2B5EF4-FFF2-40B4-BE49-F238E27FC236}">
                <a16:creationId xmlns:a16="http://schemas.microsoft.com/office/drawing/2014/main" id="{137BFEA3-E5C2-4386-ABEA-A754B221F5B4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12661" name="Picture 73" descr="desktop_computer_stylized_medium">
              <a:extLst>
                <a:ext uri="{FF2B5EF4-FFF2-40B4-BE49-F238E27FC236}">
                  <a16:creationId xmlns:a16="http://schemas.microsoft.com/office/drawing/2014/main" id="{D4AA6E3B-D132-4A40-BA31-EFD95E57A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62" name="Freeform 74">
              <a:extLst>
                <a:ext uri="{FF2B5EF4-FFF2-40B4-BE49-F238E27FC236}">
                  <a16:creationId xmlns:a16="http://schemas.microsoft.com/office/drawing/2014/main" id="{3F45A17A-C670-4188-8FD2-8C353C67B7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2962755C-5DBC-4D05-BF84-1112268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6820855C-032E-483E-BB5C-6E128DFC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4179C7A-D7F1-4535-92DC-1CE5772BF38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8E39D17-7EBF-4A5C-98FF-2F31FF678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978ACB8-93A5-422C-83A0-BF8AA61E2A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C9B09F8F-A980-418B-B5F3-3D4D050005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15367" name="Picture 7" descr="underline_base">
            <a:extLst>
              <a:ext uri="{FF2B5EF4-FFF2-40B4-BE49-F238E27FC236}">
                <a16:creationId xmlns:a16="http://schemas.microsoft.com/office/drawing/2014/main" id="{E0FA711B-7161-480E-AE3A-5BA8F56174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>
            <a:extLst>
              <a:ext uri="{FF2B5EF4-FFF2-40B4-BE49-F238E27FC236}">
                <a16:creationId xmlns:a16="http://schemas.microsoft.com/office/drawing/2014/main" id="{584FAA90-6E7E-4F82-8C25-0026395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4691" name="Slide Number Placeholder 6">
            <a:extLst>
              <a:ext uri="{FF2B5EF4-FFF2-40B4-BE49-F238E27FC236}">
                <a16:creationId xmlns:a16="http://schemas.microsoft.com/office/drawing/2014/main" id="{BD1CE66F-6D1D-480E-8D8E-492FF50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D5B3D68F-427C-430B-A184-FFAB89C77BC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4692" name="Picture 5" descr="underline_base">
            <a:extLst>
              <a:ext uri="{FF2B5EF4-FFF2-40B4-BE49-F238E27FC236}">
                <a16:creationId xmlns:a16="http://schemas.microsoft.com/office/drawing/2014/main" id="{C23EEA01-347F-401E-8F4C-F0ADA817AD9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>
            <a:extLst>
              <a:ext uri="{FF2B5EF4-FFF2-40B4-BE49-F238E27FC236}">
                <a16:creationId xmlns:a16="http://schemas.microsoft.com/office/drawing/2014/main" id="{724446F0-B022-458B-A0BB-B4887835E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Fairness (more)</a:t>
            </a:r>
          </a:p>
        </p:txBody>
      </p:sp>
      <p:sp>
        <p:nvSpPr>
          <p:cNvPr id="111622" name="Rectangle 3">
            <a:extLst>
              <a:ext uri="{FF2B5EF4-FFF2-40B4-BE49-F238E27FC236}">
                <a16:creationId xmlns:a16="http://schemas.microsoft.com/office/drawing/2014/main" id="{947BEC18-6B11-41E9-B142-C6DE7ADB99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Fairness and UDP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multimedia apps often do not use TCP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do not want rate throttled by congestion control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use UDP: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 audio/video at constant rate, tolerate packet loss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11623" name="Rectangle 4">
            <a:extLst>
              <a:ext uri="{FF2B5EF4-FFF2-40B4-BE49-F238E27FC236}">
                <a16:creationId xmlns:a16="http://schemas.microsoft.com/office/drawing/2014/main" id="{9D8CC072-38B7-4CE6-8786-A7826898FD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87875" y="1223963"/>
            <a:ext cx="40290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</a:rPr>
              <a:t>new app asks for 11 TCPs, gets R/2 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sz="2000" dirty="0">
              <a:ea typeface="ＭＳ Ｐゴシック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5">
            <a:extLst>
              <a:ext uri="{FF2B5EF4-FFF2-40B4-BE49-F238E27FC236}">
                <a16:creationId xmlns:a16="http://schemas.microsoft.com/office/drawing/2014/main" id="{E0E8A804-9BCB-4881-A0C8-3EAA3384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5715" name="Slide Number Placeholder 6">
            <a:extLst>
              <a:ext uri="{FF2B5EF4-FFF2-40B4-BE49-F238E27FC236}">
                <a16:creationId xmlns:a16="http://schemas.microsoft.com/office/drawing/2014/main" id="{56F120A8-B5AA-4958-9373-EEE4ED1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AB048A18-B1CE-4DE2-8F80-ACB692C0567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3613D088-C456-42E0-AE4C-BFFE2A9A05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09688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two bits in IP header (</a:t>
            </a:r>
            <a:r>
              <a:rPr lang="en-US" sz="2400" dirty="0" err="1">
                <a:ea typeface="ＭＳ Ｐゴシック" charset="0"/>
                <a:cs typeface="+mn-cs"/>
              </a:rPr>
              <a:t>ToS</a:t>
            </a:r>
            <a:r>
              <a:rPr lang="en-US" sz="2400" dirty="0">
                <a:ea typeface="ＭＳ Ｐゴシック" charset="0"/>
                <a:cs typeface="+mn-cs"/>
              </a:rPr>
              <a:t> field) marked </a:t>
            </a:r>
            <a:r>
              <a:rPr lang="en-US" sz="2400" i="1" dirty="0">
                <a:solidFill>
                  <a:srgbClr val="000090"/>
                </a:solidFill>
                <a:ea typeface="ＭＳ Ｐゴシック" charset="0"/>
                <a:cs typeface="+mn-cs"/>
              </a:rPr>
              <a:t>by network router</a:t>
            </a:r>
            <a:r>
              <a:rPr lang="en-US" sz="2400" dirty="0">
                <a:ea typeface="ＭＳ Ｐゴシック" charset="0"/>
                <a:cs typeface="+mn-cs"/>
              </a:rPr>
              <a:t> to indicate congestion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congestion indication carried to receiving host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receiver (seeing congestion indication in IP datagram) ) sets ECE (ECN Echo) bit on receiver-to-sender ACK segment to notify sender of congestion</a:t>
            </a:r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6E79A29A-4F2A-4725-B0D5-A3995D99D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391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Explicit Congestion Notification </a:t>
            </a:r>
            <a:r>
              <a:rPr lang="en-US" sz="2800" dirty="0">
                <a:ea typeface="ＭＳ Ｐゴシック" charset="0"/>
                <a:cs typeface="+mj-cs"/>
              </a:rPr>
              <a:t>(ECN)</a:t>
            </a:r>
          </a:p>
        </p:txBody>
      </p:sp>
      <p:pic>
        <p:nvPicPr>
          <p:cNvPr id="115718" name="Picture 45" descr="underline_base">
            <a:extLst>
              <a:ext uri="{FF2B5EF4-FFF2-40B4-BE49-F238E27FC236}">
                <a16:creationId xmlns:a16="http://schemas.microsoft.com/office/drawing/2014/main" id="{2E3D8076-0385-4C5D-AC5D-42EBC79E23A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673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9" name="Text Box 8">
            <a:extLst>
              <a:ext uri="{FF2B5EF4-FFF2-40B4-BE49-F238E27FC236}">
                <a16:creationId xmlns:a16="http://schemas.microsoft.com/office/drawing/2014/main" id="{7413E0F2-3FEC-4EED-B17F-435B0F7A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090988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en-US" sz="20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15720" name="Freeform 10">
            <a:extLst>
              <a:ext uri="{FF2B5EF4-FFF2-40B4-BE49-F238E27FC236}">
                <a16:creationId xmlns:a16="http://schemas.microsoft.com/office/drawing/2014/main" id="{E4D8798C-A6AD-4757-BE9D-37DDC21F3BA8}"/>
              </a:ext>
            </a:extLst>
          </p:cNvPr>
          <p:cNvSpPr>
            <a:spLocks/>
          </p:cNvSpPr>
          <p:nvPr/>
        </p:nvSpPr>
        <p:spPr bwMode="auto">
          <a:xfrm flipH="1">
            <a:off x="855663" y="4383088"/>
            <a:ext cx="369887" cy="1368425"/>
          </a:xfrm>
          <a:custGeom>
            <a:avLst/>
            <a:gdLst>
              <a:gd name="T0" fmla="*/ 2147483646 w 12213"/>
              <a:gd name="T1" fmla="*/ 2147483646 h 10000"/>
              <a:gd name="T2" fmla="*/ 0 w 12213"/>
              <a:gd name="T3" fmla="*/ 0 h 10000"/>
              <a:gd name="T4" fmla="*/ 0 w 12213"/>
              <a:gd name="T5" fmla="*/ 2147483646 h 10000"/>
              <a:gd name="T6" fmla="*/ 2147483646 w 12213"/>
              <a:gd name="T7" fmla="*/ 2147483646 h 10000"/>
              <a:gd name="T8" fmla="*/ 2147483646 w 12213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Rectangle 23">
            <a:extLst>
              <a:ext uri="{FF2B5EF4-FFF2-40B4-BE49-F238E27FC236}">
                <a16:creationId xmlns:a16="http://schemas.microsoft.com/office/drawing/2014/main" id="{0F0CDD76-7EEA-4892-9787-AE9AAC76F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5722" name="Rectangle 24">
            <a:extLst>
              <a:ext uri="{FF2B5EF4-FFF2-40B4-BE49-F238E27FC236}">
                <a16:creationId xmlns:a16="http://schemas.microsoft.com/office/drawing/2014/main" id="{8438248F-61A7-4F54-A4AF-55D4C6BB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5723" name="Line 25">
            <a:extLst>
              <a:ext uri="{FF2B5EF4-FFF2-40B4-BE49-F238E27FC236}">
                <a16:creationId xmlns:a16="http://schemas.microsoft.com/office/drawing/2014/main" id="{6C58E307-D588-4074-8911-F30709C11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7244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CAA673FC-7706-424C-B8D7-2E4A4A94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physical</a:t>
            </a:r>
          </a:p>
        </p:txBody>
      </p:sp>
      <p:grpSp>
        <p:nvGrpSpPr>
          <p:cNvPr id="115725" name="Group 190">
            <a:extLst>
              <a:ext uri="{FF2B5EF4-FFF2-40B4-BE49-F238E27FC236}">
                <a16:creationId xmlns:a16="http://schemas.microsoft.com/office/drawing/2014/main" id="{A11F079E-8F3E-41A7-AA30-9E7E5B35DB3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5463" y="4921250"/>
            <a:ext cx="673100" cy="701675"/>
            <a:chOff x="-44" y="1473"/>
            <a:chExt cx="981" cy="1105"/>
          </a:xfrm>
        </p:grpSpPr>
        <p:pic>
          <p:nvPicPr>
            <p:cNvPr id="115870" name="Picture 191" descr="desktop_computer_stylized_medium">
              <a:extLst>
                <a:ext uri="{FF2B5EF4-FFF2-40B4-BE49-F238E27FC236}">
                  <a16:creationId xmlns:a16="http://schemas.microsoft.com/office/drawing/2014/main" id="{0EECC356-9A39-40EC-A82B-2F6CADBF1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871" name="Freeform 192">
              <a:extLst>
                <a:ext uri="{FF2B5EF4-FFF2-40B4-BE49-F238E27FC236}">
                  <a16:creationId xmlns:a16="http://schemas.microsoft.com/office/drawing/2014/main" id="{7DEE4EE4-3E1F-42AF-963C-1216B0916E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5726" name="Line 25">
            <a:extLst>
              <a:ext uri="{FF2B5EF4-FFF2-40B4-BE49-F238E27FC236}">
                <a16:creationId xmlns:a16="http://schemas.microsoft.com/office/drawing/2014/main" id="{41C0284C-6111-431A-88E6-9DE0224F6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4953000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25">
            <a:extLst>
              <a:ext uri="{FF2B5EF4-FFF2-40B4-BE49-F238E27FC236}">
                <a16:creationId xmlns:a16="http://schemas.microsoft.com/office/drawing/2014/main" id="{807F2DAE-D02E-47D2-A56B-7D3AF97C0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563" y="51816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Line 25">
            <a:extLst>
              <a:ext uri="{FF2B5EF4-FFF2-40B4-BE49-F238E27FC236}">
                <a16:creationId xmlns:a16="http://schemas.microsoft.com/office/drawing/2014/main" id="{F31E3636-1782-43B9-BB5A-CA769FCCC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421313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29" name="Group 3">
            <a:extLst>
              <a:ext uri="{FF2B5EF4-FFF2-40B4-BE49-F238E27FC236}">
                <a16:creationId xmlns:a16="http://schemas.microsoft.com/office/drawing/2014/main" id="{B5E5E69B-A1C2-40BA-AB2B-C4600059DFB1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4102100"/>
            <a:ext cx="2047875" cy="1657350"/>
            <a:chOff x="4882752" y="4007261"/>
            <a:chExt cx="2046816" cy="1656589"/>
          </a:xfrm>
        </p:grpSpPr>
        <p:sp>
          <p:nvSpPr>
            <p:cNvPr id="115857" name="Text Box 54">
              <a:extLst>
                <a:ext uri="{FF2B5EF4-FFF2-40B4-BE49-F238E27FC236}">
                  <a16:creationId xmlns:a16="http://schemas.microsoft.com/office/drawing/2014/main" id="{DE7528D7-E6CF-4399-8010-912E7A65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en-US" sz="20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5858" name="Group 2">
              <a:extLst>
                <a:ext uri="{FF2B5EF4-FFF2-40B4-BE49-F238E27FC236}">
                  <a16:creationId xmlns:a16="http://schemas.microsoft.com/office/drawing/2014/main" id="{A67E18C3-057C-438E-84A3-ED87EC96A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15859" name="Freeform 10">
                <a:extLst>
                  <a:ext uri="{FF2B5EF4-FFF2-40B4-BE49-F238E27FC236}">
                    <a16:creationId xmlns:a16="http://schemas.microsoft.com/office/drawing/2014/main" id="{C3BE8762-7DCF-4DD4-A6B8-756BE8A51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6 w 267"/>
                  <a:gd name="T1" fmla="*/ 2147483646 h 1186"/>
                  <a:gd name="T2" fmla="*/ 0 w 267"/>
                  <a:gd name="T3" fmla="*/ 0 h 1186"/>
                  <a:gd name="T4" fmla="*/ 0 w 267"/>
                  <a:gd name="T5" fmla="*/ 2147483646 h 1186"/>
                  <a:gd name="T6" fmla="*/ 2147483646 w 267"/>
                  <a:gd name="T7" fmla="*/ 2147483646 h 1186"/>
                  <a:gd name="T8" fmla="*/ 2147483646 w 267"/>
                  <a:gd name="T9" fmla="*/ 2147483646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0" name="Rectangle 23">
                <a:extLst>
                  <a:ext uri="{FF2B5EF4-FFF2-40B4-BE49-F238E27FC236}">
                    <a16:creationId xmlns:a16="http://schemas.microsoft.com/office/drawing/2014/main" id="{5F0C4842-9DAB-4234-974A-0C3713C1E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5861" name="Rectangle 24">
                <a:extLst>
                  <a:ext uri="{FF2B5EF4-FFF2-40B4-BE49-F238E27FC236}">
                    <a16:creationId xmlns:a16="http://schemas.microsoft.com/office/drawing/2014/main" id="{5E11764C-916E-4032-BCE2-4AC5A70FC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5862" name="Line 25">
                <a:extLst>
                  <a:ext uri="{FF2B5EF4-FFF2-40B4-BE49-F238E27FC236}">
                    <a16:creationId xmlns:a16="http://schemas.microsoft.com/office/drawing/2014/main" id="{8A65D208-E710-48F6-A749-B8E002A6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26">
                <a:extLst>
                  <a:ext uri="{FF2B5EF4-FFF2-40B4-BE49-F238E27FC236}">
                    <a16:creationId xmlns:a16="http://schemas.microsoft.com/office/drawing/2014/main" id="{0268DCC5-5AF0-4591-9AC2-9A92DD13D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application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transport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physical</a:t>
                </a:r>
              </a:p>
            </p:txBody>
          </p:sp>
          <p:grpSp>
            <p:nvGrpSpPr>
              <p:cNvPr id="115864" name="Group 190">
                <a:extLst>
                  <a:ext uri="{FF2B5EF4-FFF2-40B4-BE49-F238E27FC236}">
                    <a16:creationId xmlns:a16="http://schemas.microsoft.com/office/drawing/2014/main" id="{68376195-3C1C-400A-8AFF-8724B269D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15868" name="Picture 191" descr="desktop_computer_stylized_medium">
                  <a:extLst>
                    <a:ext uri="{FF2B5EF4-FFF2-40B4-BE49-F238E27FC236}">
                      <a16:creationId xmlns:a16="http://schemas.microsoft.com/office/drawing/2014/main" id="{664C313E-17FD-4E3F-96F1-3E388FFBE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5869" name="Freeform 192">
                  <a:extLst>
                    <a:ext uri="{FF2B5EF4-FFF2-40B4-BE49-F238E27FC236}">
                      <a16:creationId xmlns:a16="http://schemas.microsoft.com/office/drawing/2014/main" id="{8E1C8EB9-4C92-4AF9-8D05-ED43E4945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15865" name="Line 25">
                <a:extLst>
                  <a:ext uri="{FF2B5EF4-FFF2-40B4-BE49-F238E27FC236}">
                    <a16:creationId xmlns:a16="http://schemas.microsoft.com/office/drawing/2014/main" id="{2D3C5E61-BC44-4A53-AC86-A2CC86B45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66" name="Line 25">
                <a:extLst>
                  <a:ext uri="{FF2B5EF4-FFF2-40B4-BE49-F238E27FC236}">
                    <a16:creationId xmlns:a16="http://schemas.microsoft.com/office/drawing/2014/main" id="{F42A9581-D5B2-4741-84BA-C4A6841A9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67" name="Line 25">
                <a:extLst>
                  <a:ext uri="{FF2B5EF4-FFF2-40B4-BE49-F238E27FC236}">
                    <a16:creationId xmlns:a16="http://schemas.microsoft.com/office/drawing/2014/main" id="{1EB49978-5FE3-4827-943A-1118DA54A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5730" name="Freeform 2">
            <a:extLst>
              <a:ext uri="{FF2B5EF4-FFF2-40B4-BE49-F238E27FC236}">
                <a16:creationId xmlns:a16="http://schemas.microsoft.com/office/drawing/2014/main" id="{5254099C-B530-4CA5-BFDC-4D36746687A4}"/>
              </a:ext>
            </a:extLst>
          </p:cNvPr>
          <p:cNvSpPr>
            <a:spLocks/>
          </p:cNvSpPr>
          <p:nvPr/>
        </p:nvSpPr>
        <p:spPr bwMode="auto">
          <a:xfrm>
            <a:off x="2730500" y="5227638"/>
            <a:ext cx="2849563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6">
            <a:extLst>
              <a:ext uri="{FF2B5EF4-FFF2-40B4-BE49-F238E27FC236}">
                <a16:creationId xmlns:a16="http://schemas.microsoft.com/office/drawing/2014/main" id="{EC59A4EF-05E9-4E1E-8D84-7A12EA2DC42A}"/>
              </a:ext>
            </a:extLst>
          </p:cNvPr>
          <p:cNvSpPr>
            <a:spLocks/>
          </p:cNvSpPr>
          <p:nvPr/>
        </p:nvSpPr>
        <p:spPr bwMode="auto">
          <a:xfrm>
            <a:off x="3368675" y="5530850"/>
            <a:ext cx="542925" cy="295275"/>
          </a:xfrm>
          <a:custGeom>
            <a:avLst/>
            <a:gdLst>
              <a:gd name="T0" fmla="*/ 0 w 342"/>
              <a:gd name="T1" fmla="*/ 2147483646 h 186"/>
              <a:gd name="T2" fmla="*/ 2147483646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32" name="Group 7">
            <a:extLst>
              <a:ext uri="{FF2B5EF4-FFF2-40B4-BE49-F238E27FC236}">
                <a16:creationId xmlns:a16="http://schemas.microsoft.com/office/drawing/2014/main" id="{0B1AF6AA-5263-40C8-883D-2AF52612F4F2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5705475"/>
            <a:ext cx="501650" cy="233363"/>
            <a:chOff x="3600" y="219"/>
            <a:chExt cx="360" cy="175"/>
          </a:xfrm>
        </p:grpSpPr>
        <p:sp>
          <p:nvSpPr>
            <p:cNvPr id="115844" name="Oval 8">
              <a:extLst>
                <a:ext uri="{FF2B5EF4-FFF2-40B4-BE49-F238E27FC236}">
                  <a16:creationId xmlns:a16="http://schemas.microsoft.com/office/drawing/2014/main" id="{22D0C43A-69DC-4CE6-9153-3CB8CD41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845" name="Line 9">
              <a:extLst>
                <a:ext uri="{FF2B5EF4-FFF2-40B4-BE49-F238E27FC236}">
                  <a16:creationId xmlns:a16="http://schemas.microsoft.com/office/drawing/2014/main" id="{759F5EE5-3B68-46F1-AA85-DE5993199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6" name="Line 10">
              <a:extLst>
                <a:ext uri="{FF2B5EF4-FFF2-40B4-BE49-F238E27FC236}">
                  <a16:creationId xmlns:a16="http://schemas.microsoft.com/office/drawing/2014/main" id="{3CD192DF-F529-4DAD-B3C5-D930F703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7" name="Rectangle 11">
              <a:extLst>
                <a:ext uri="{FF2B5EF4-FFF2-40B4-BE49-F238E27FC236}">
                  <a16:creationId xmlns:a16="http://schemas.microsoft.com/office/drawing/2014/main" id="{36D490DA-20D8-4738-A4E4-D0EE0F34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848" name="Oval 12">
              <a:extLst>
                <a:ext uri="{FF2B5EF4-FFF2-40B4-BE49-F238E27FC236}">
                  <a16:creationId xmlns:a16="http://schemas.microsoft.com/office/drawing/2014/main" id="{32C68155-708A-4D80-85FF-DF4431598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849" name="Group 13">
              <a:extLst>
                <a:ext uri="{FF2B5EF4-FFF2-40B4-BE49-F238E27FC236}">
                  <a16:creationId xmlns:a16="http://schemas.microsoft.com/office/drawing/2014/main" id="{C9147BAF-6A02-44FF-A767-844C12DF4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854" name="Line 14">
                <a:extLst>
                  <a:ext uri="{FF2B5EF4-FFF2-40B4-BE49-F238E27FC236}">
                    <a16:creationId xmlns:a16="http://schemas.microsoft.com/office/drawing/2014/main" id="{568A37BE-5507-4EAF-A8C8-3C37B40B5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55" name="Line 15">
                <a:extLst>
                  <a:ext uri="{FF2B5EF4-FFF2-40B4-BE49-F238E27FC236}">
                    <a16:creationId xmlns:a16="http://schemas.microsoft.com/office/drawing/2014/main" id="{19FFEFB2-09BF-447A-904E-E7BB00E96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56" name="Line 16">
                <a:extLst>
                  <a:ext uri="{FF2B5EF4-FFF2-40B4-BE49-F238E27FC236}">
                    <a16:creationId xmlns:a16="http://schemas.microsoft.com/office/drawing/2014/main" id="{B4C2C084-7F9C-4650-8D59-DFDE12FD5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50" name="Group 17">
              <a:extLst>
                <a:ext uri="{FF2B5EF4-FFF2-40B4-BE49-F238E27FC236}">
                  <a16:creationId xmlns:a16="http://schemas.microsoft.com/office/drawing/2014/main" id="{DC2309F1-AF79-4ACC-9479-FDED0B39ADA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851" name="Line 18">
                <a:extLst>
                  <a:ext uri="{FF2B5EF4-FFF2-40B4-BE49-F238E27FC236}">
                    <a16:creationId xmlns:a16="http://schemas.microsoft.com/office/drawing/2014/main" id="{EF27EA24-471C-4334-983F-00719B12F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52" name="Line 19">
                <a:extLst>
                  <a:ext uri="{FF2B5EF4-FFF2-40B4-BE49-F238E27FC236}">
                    <a16:creationId xmlns:a16="http://schemas.microsoft.com/office/drawing/2014/main" id="{462D91D0-BE5D-43E3-8FA9-9C3168EF3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53" name="Line 20">
                <a:extLst>
                  <a:ext uri="{FF2B5EF4-FFF2-40B4-BE49-F238E27FC236}">
                    <a16:creationId xmlns:a16="http://schemas.microsoft.com/office/drawing/2014/main" id="{0DEF0AE4-90EB-4BAE-A976-3960098E3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E95BC74E-E90B-4EA3-8FA4-F8ED263FC775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6343650"/>
            <a:ext cx="501650" cy="233363"/>
            <a:chOff x="3600" y="219"/>
            <a:chExt cx="360" cy="175"/>
          </a:xfrm>
        </p:grpSpPr>
        <p:sp>
          <p:nvSpPr>
            <p:cNvPr id="115831" name="Oval 22">
              <a:extLst>
                <a:ext uri="{FF2B5EF4-FFF2-40B4-BE49-F238E27FC236}">
                  <a16:creationId xmlns:a16="http://schemas.microsoft.com/office/drawing/2014/main" id="{E0BC42A3-5B87-4C08-8D8D-F36BCF7F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832" name="Line 23">
              <a:extLst>
                <a:ext uri="{FF2B5EF4-FFF2-40B4-BE49-F238E27FC236}">
                  <a16:creationId xmlns:a16="http://schemas.microsoft.com/office/drawing/2014/main" id="{9CA9893A-94D8-42D0-9E01-0B104AE1F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3" name="Line 24">
              <a:extLst>
                <a:ext uri="{FF2B5EF4-FFF2-40B4-BE49-F238E27FC236}">
                  <a16:creationId xmlns:a16="http://schemas.microsoft.com/office/drawing/2014/main" id="{E2514CD6-3DA8-4A90-BAA8-73AD9046C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4" name="Rectangle 25">
              <a:extLst>
                <a:ext uri="{FF2B5EF4-FFF2-40B4-BE49-F238E27FC236}">
                  <a16:creationId xmlns:a16="http://schemas.microsoft.com/office/drawing/2014/main" id="{28302BC1-313F-4E50-BEDD-AA7A8743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835" name="Oval 26">
              <a:extLst>
                <a:ext uri="{FF2B5EF4-FFF2-40B4-BE49-F238E27FC236}">
                  <a16:creationId xmlns:a16="http://schemas.microsoft.com/office/drawing/2014/main" id="{51691DA8-6C2C-4C79-8F29-B6BDE954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836" name="Group 27">
              <a:extLst>
                <a:ext uri="{FF2B5EF4-FFF2-40B4-BE49-F238E27FC236}">
                  <a16:creationId xmlns:a16="http://schemas.microsoft.com/office/drawing/2014/main" id="{53A6BBB8-38D1-472A-A000-D65E45CC2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841" name="Line 28">
                <a:extLst>
                  <a:ext uri="{FF2B5EF4-FFF2-40B4-BE49-F238E27FC236}">
                    <a16:creationId xmlns:a16="http://schemas.microsoft.com/office/drawing/2014/main" id="{EA8B14C8-5380-475C-AD8B-C9459DC98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2" name="Line 29">
                <a:extLst>
                  <a:ext uri="{FF2B5EF4-FFF2-40B4-BE49-F238E27FC236}">
                    <a16:creationId xmlns:a16="http://schemas.microsoft.com/office/drawing/2014/main" id="{F3704010-8570-4DBA-8B2E-A4D04798C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3" name="Line 30">
                <a:extLst>
                  <a:ext uri="{FF2B5EF4-FFF2-40B4-BE49-F238E27FC236}">
                    <a16:creationId xmlns:a16="http://schemas.microsoft.com/office/drawing/2014/main" id="{FFFFF461-7373-477E-98D8-09B6B50AB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37" name="Group 31">
              <a:extLst>
                <a:ext uri="{FF2B5EF4-FFF2-40B4-BE49-F238E27FC236}">
                  <a16:creationId xmlns:a16="http://schemas.microsoft.com/office/drawing/2014/main" id="{810370BA-DF96-4451-8351-61B063958E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838" name="Line 32">
                <a:extLst>
                  <a:ext uri="{FF2B5EF4-FFF2-40B4-BE49-F238E27FC236}">
                    <a16:creationId xmlns:a16="http://schemas.microsoft.com/office/drawing/2014/main" id="{EF575153-E42A-4448-9925-94F2FB33B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9" name="Line 33">
                <a:extLst>
                  <a:ext uri="{FF2B5EF4-FFF2-40B4-BE49-F238E27FC236}">
                    <a16:creationId xmlns:a16="http://schemas.microsoft.com/office/drawing/2014/main" id="{05A599EA-A1CC-4FD2-8CD8-EE7196FF9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0" name="Line 34">
                <a:extLst>
                  <a:ext uri="{FF2B5EF4-FFF2-40B4-BE49-F238E27FC236}">
                    <a16:creationId xmlns:a16="http://schemas.microsoft.com/office/drawing/2014/main" id="{81F07E35-48B8-4920-8820-5D881AB58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734" name="Group 35">
            <a:extLst>
              <a:ext uri="{FF2B5EF4-FFF2-40B4-BE49-F238E27FC236}">
                <a16:creationId xmlns:a16="http://schemas.microsoft.com/office/drawing/2014/main" id="{6A1A7C22-0037-4B97-9146-DFB33399A342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400675"/>
            <a:ext cx="501650" cy="233363"/>
            <a:chOff x="3600" y="219"/>
            <a:chExt cx="360" cy="175"/>
          </a:xfrm>
        </p:grpSpPr>
        <p:sp>
          <p:nvSpPr>
            <p:cNvPr id="115818" name="Oval 36">
              <a:extLst>
                <a:ext uri="{FF2B5EF4-FFF2-40B4-BE49-F238E27FC236}">
                  <a16:creationId xmlns:a16="http://schemas.microsoft.com/office/drawing/2014/main" id="{C4634D98-CE3E-4377-8C06-CB321AD4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819" name="Line 37">
              <a:extLst>
                <a:ext uri="{FF2B5EF4-FFF2-40B4-BE49-F238E27FC236}">
                  <a16:creationId xmlns:a16="http://schemas.microsoft.com/office/drawing/2014/main" id="{D8EEC874-5C44-44FF-B012-1CDF8B5E4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0" name="Line 38">
              <a:extLst>
                <a:ext uri="{FF2B5EF4-FFF2-40B4-BE49-F238E27FC236}">
                  <a16:creationId xmlns:a16="http://schemas.microsoft.com/office/drawing/2014/main" id="{CC9BA4E0-FB13-48CF-99F3-436DA3DF7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1" name="Rectangle 39">
              <a:extLst>
                <a:ext uri="{FF2B5EF4-FFF2-40B4-BE49-F238E27FC236}">
                  <a16:creationId xmlns:a16="http://schemas.microsoft.com/office/drawing/2014/main" id="{51D0E3D5-9148-45F1-9093-31F4D072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822" name="Oval 40">
              <a:extLst>
                <a:ext uri="{FF2B5EF4-FFF2-40B4-BE49-F238E27FC236}">
                  <a16:creationId xmlns:a16="http://schemas.microsoft.com/office/drawing/2014/main" id="{0B5A1199-8E16-41EF-B5CE-AC754661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823" name="Group 41">
              <a:extLst>
                <a:ext uri="{FF2B5EF4-FFF2-40B4-BE49-F238E27FC236}">
                  <a16:creationId xmlns:a16="http://schemas.microsoft.com/office/drawing/2014/main" id="{1F6F4AFD-83D5-4D50-A0BF-A8D4D8D56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828" name="Line 42">
                <a:extLst>
                  <a:ext uri="{FF2B5EF4-FFF2-40B4-BE49-F238E27FC236}">
                    <a16:creationId xmlns:a16="http://schemas.microsoft.com/office/drawing/2014/main" id="{30DA1935-2CF9-4AB8-83BC-7A8FC5BF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29" name="Line 43">
                <a:extLst>
                  <a:ext uri="{FF2B5EF4-FFF2-40B4-BE49-F238E27FC236}">
                    <a16:creationId xmlns:a16="http://schemas.microsoft.com/office/drawing/2014/main" id="{A80CBBC2-1AE8-4C42-BC92-DE7895929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0" name="Line 44">
                <a:extLst>
                  <a:ext uri="{FF2B5EF4-FFF2-40B4-BE49-F238E27FC236}">
                    <a16:creationId xmlns:a16="http://schemas.microsoft.com/office/drawing/2014/main" id="{A77F1105-5D60-428D-9517-7202B8554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24" name="Group 45">
              <a:extLst>
                <a:ext uri="{FF2B5EF4-FFF2-40B4-BE49-F238E27FC236}">
                  <a16:creationId xmlns:a16="http://schemas.microsoft.com/office/drawing/2014/main" id="{5CA04CB4-71BD-473A-B2D6-468F47F6FED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825" name="Line 46">
                <a:extLst>
                  <a:ext uri="{FF2B5EF4-FFF2-40B4-BE49-F238E27FC236}">
                    <a16:creationId xmlns:a16="http://schemas.microsoft.com/office/drawing/2014/main" id="{1881B05C-CB63-4817-83C6-ECD4A2C6C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26" name="Line 47">
                <a:extLst>
                  <a:ext uri="{FF2B5EF4-FFF2-40B4-BE49-F238E27FC236}">
                    <a16:creationId xmlns:a16="http://schemas.microsoft.com/office/drawing/2014/main" id="{0853850E-EFD9-4CD9-A16C-948D2E70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27" name="Line 48">
                <a:extLst>
                  <a:ext uri="{FF2B5EF4-FFF2-40B4-BE49-F238E27FC236}">
                    <a16:creationId xmlns:a16="http://schemas.microsoft.com/office/drawing/2014/main" id="{488652F6-E59C-4A68-B72F-7652E978B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735" name="Group 18">
            <a:extLst>
              <a:ext uri="{FF2B5EF4-FFF2-40B4-BE49-F238E27FC236}">
                <a16:creationId xmlns:a16="http://schemas.microsoft.com/office/drawing/2014/main" id="{95A18C07-3E7B-4EA9-87F1-EBC2D9734033}"/>
              </a:ext>
            </a:extLst>
          </p:cNvPr>
          <p:cNvGrpSpPr>
            <a:grpSpLocks/>
          </p:cNvGrpSpPr>
          <p:nvPr/>
        </p:nvGrpSpPr>
        <p:grpSpPr bwMode="auto">
          <a:xfrm>
            <a:off x="3813175" y="6065838"/>
            <a:ext cx="500063" cy="233362"/>
            <a:chOff x="2269009" y="6392060"/>
            <a:chExt cx="500221" cy="233326"/>
          </a:xfrm>
        </p:grpSpPr>
        <p:sp>
          <p:nvSpPr>
            <p:cNvPr id="115805" name="Oval 50">
              <a:extLst>
                <a:ext uri="{FF2B5EF4-FFF2-40B4-BE49-F238E27FC236}">
                  <a16:creationId xmlns:a16="http://schemas.microsoft.com/office/drawing/2014/main" id="{4D6B30E7-42EA-492B-B6FC-9A98C1A44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806" name="Line 51">
              <a:extLst>
                <a:ext uri="{FF2B5EF4-FFF2-40B4-BE49-F238E27FC236}">
                  <a16:creationId xmlns:a16="http://schemas.microsoft.com/office/drawing/2014/main" id="{36EB6514-2A5E-47D5-BF11-BE2E2D310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7" name="Line 52">
              <a:extLst>
                <a:ext uri="{FF2B5EF4-FFF2-40B4-BE49-F238E27FC236}">
                  <a16:creationId xmlns:a16="http://schemas.microsoft.com/office/drawing/2014/main" id="{47DEB9E3-4AED-42F5-A3B4-2262A29A2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8" name="Rectangle 53">
              <a:extLst>
                <a:ext uri="{FF2B5EF4-FFF2-40B4-BE49-F238E27FC236}">
                  <a16:creationId xmlns:a16="http://schemas.microsoft.com/office/drawing/2014/main" id="{0B51073F-B024-4E1C-A6B7-AEB39EF6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809" name="Oval 54">
              <a:extLst>
                <a:ext uri="{FF2B5EF4-FFF2-40B4-BE49-F238E27FC236}">
                  <a16:creationId xmlns:a16="http://schemas.microsoft.com/office/drawing/2014/main" id="{92046841-14F1-43DA-96F4-2D41752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810" name="Group 55">
              <a:extLst>
                <a:ext uri="{FF2B5EF4-FFF2-40B4-BE49-F238E27FC236}">
                  <a16:creationId xmlns:a16="http://schemas.microsoft.com/office/drawing/2014/main" id="{2ABA9C87-9DEC-456B-8BD9-B6DE844C0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15815" name="Line 56">
                <a:extLst>
                  <a:ext uri="{FF2B5EF4-FFF2-40B4-BE49-F238E27FC236}">
                    <a16:creationId xmlns:a16="http://schemas.microsoft.com/office/drawing/2014/main" id="{E1773547-C327-4E20-95A9-932490C5B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16" name="Line 57">
                <a:extLst>
                  <a:ext uri="{FF2B5EF4-FFF2-40B4-BE49-F238E27FC236}">
                    <a16:creationId xmlns:a16="http://schemas.microsoft.com/office/drawing/2014/main" id="{C572769D-99B7-4A35-8C6A-7DEE67277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17" name="Line 58">
                <a:extLst>
                  <a:ext uri="{FF2B5EF4-FFF2-40B4-BE49-F238E27FC236}">
                    <a16:creationId xmlns:a16="http://schemas.microsoft.com/office/drawing/2014/main" id="{5651829C-E9A6-42A5-98E4-51A86309C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11" name="Group 59">
              <a:extLst>
                <a:ext uri="{FF2B5EF4-FFF2-40B4-BE49-F238E27FC236}">
                  <a16:creationId xmlns:a16="http://schemas.microsoft.com/office/drawing/2014/main" id="{42726F01-AAB6-494F-B967-AE57B170371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15812" name="Line 60">
                <a:extLst>
                  <a:ext uri="{FF2B5EF4-FFF2-40B4-BE49-F238E27FC236}">
                    <a16:creationId xmlns:a16="http://schemas.microsoft.com/office/drawing/2014/main" id="{4B6A283F-351E-4199-B36A-80242C90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13" name="Line 61">
                <a:extLst>
                  <a:ext uri="{FF2B5EF4-FFF2-40B4-BE49-F238E27FC236}">
                    <a16:creationId xmlns:a16="http://schemas.microsoft.com/office/drawing/2014/main" id="{FD971E64-EE25-40E7-BE47-6137525D4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14" name="Line 62">
                <a:extLst>
                  <a:ext uri="{FF2B5EF4-FFF2-40B4-BE49-F238E27FC236}">
                    <a16:creationId xmlns:a16="http://schemas.microsoft.com/office/drawing/2014/main" id="{F9FCB5A0-E2C5-4731-9B48-FFE701879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736" name="Group 63">
            <a:extLst>
              <a:ext uri="{FF2B5EF4-FFF2-40B4-BE49-F238E27FC236}">
                <a16:creationId xmlns:a16="http://schemas.microsoft.com/office/drawing/2014/main" id="{5F0BAD82-4CCA-4743-B98C-5243A8011E13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6362700"/>
            <a:ext cx="503237" cy="233363"/>
            <a:chOff x="3600" y="219"/>
            <a:chExt cx="360" cy="175"/>
          </a:xfrm>
        </p:grpSpPr>
        <p:sp>
          <p:nvSpPr>
            <p:cNvPr id="115792" name="Oval 64">
              <a:extLst>
                <a:ext uri="{FF2B5EF4-FFF2-40B4-BE49-F238E27FC236}">
                  <a16:creationId xmlns:a16="http://schemas.microsoft.com/office/drawing/2014/main" id="{60663CB3-9FD8-45D0-B42C-A03C050BB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793" name="Line 65">
              <a:extLst>
                <a:ext uri="{FF2B5EF4-FFF2-40B4-BE49-F238E27FC236}">
                  <a16:creationId xmlns:a16="http://schemas.microsoft.com/office/drawing/2014/main" id="{50827297-FC00-4F6B-B8E4-9F257DCD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4" name="Line 66">
              <a:extLst>
                <a:ext uri="{FF2B5EF4-FFF2-40B4-BE49-F238E27FC236}">
                  <a16:creationId xmlns:a16="http://schemas.microsoft.com/office/drawing/2014/main" id="{3EA2223B-151A-437D-93FD-BF90F6647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5" name="Rectangle 67">
              <a:extLst>
                <a:ext uri="{FF2B5EF4-FFF2-40B4-BE49-F238E27FC236}">
                  <a16:creationId xmlns:a16="http://schemas.microsoft.com/office/drawing/2014/main" id="{A4889B1D-B54E-42A5-B094-61D5B86D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96" name="Oval 68">
              <a:extLst>
                <a:ext uri="{FF2B5EF4-FFF2-40B4-BE49-F238E27FC236}">
                  <a16:creationId xmlns:a16="http://schemas.microsoft.com/office/drawing/2014/main" id="{781B3418-1BEE-4EB9-BBAC-CFABDD9A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797" name="Group 69">
              <a:extLst>
                <a:ext uri="{FF2B5EF4-FFF2-40B4-BE49-F238E27FC236}">
                  <a16:creationId xmlns:a16="http://schemas.microsoft.com/office/drawing/2014/main" id="{7A79CC33-04B7-4A13-B700-6D4C653FC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802" name="Line 70">
                <a:extLst>
                  <a:ext uri="{FF2B5EF4-FFF2-40B4-BE49-F238E27FC236}">
                    <a16:creationId xmlns:a16="http://schemas.microsoft.com/office/drawing/2014/main" id="{2D2F5067-3223-4194-B2C4-8FB890A67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3" name="Line 71">
                <a:extLst>
                  <a:ext uri="{FF2B5EF4-FFF2-40B4-BE49-F238E27FC236}">
                    <a16:creationId xmlns:a16="http://schemas.microsoft.com/office/drawing/2014/main" id="{A3F970F9-E1B8-4F5D-99AA-805369206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4" name="Line 72">
                <a:extLst>
                  <a:ext uri="{FF2B5EF4-FFF2-40B4-BE49-F238E27FC236}">
                    <a16:creationId xmlns:a16="http://schemas.microsoft.com/office/drawing/2014/main" id="{3C363669-1487-4613-AD51-D435C86FA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98" name="Group 73">
              <a:extLst>
                <a:ext uri="{FF2B5EF4-FFF2-40B4-BE49-F238E27FC236}">
                  <a16:creationId xmlns:a16="http://schemas.microsoft.com/office/drawing/2014/main" id="{C6B41BEE-47CB-4C44-9B64-7FA63995AC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799" name="Line 74">
                <a:extLst>
                  <a:ext uri="{FF2B5EF4-FFF2-40B4-BE49-F238E27FC236}">
                    <a16:creationId xmlns:a16="http://schemas.microsoft.com/office/drawing/2014/main" id="{7347ACB4-1093-491B-865A-02208DCDB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0" name="Line 75">
                <a:extLst>
                  <a:ext uri="{FF2B5EF4-FFF2-40B4-BE49-F238E27FC236}">
                    <a16:creationId xmlns:a16="http://schemas.microsoft.com/office/drawing/2014/main" id="{8040CC87-7A54-4A35-A29E-99F6C934B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1" name="Line 76">
                <a:extLst>
                  <a:ext uri="{FF2B5EF4-FFF2-40B4-BE49-F238E27FC236}">
                    <a16:creationId xmlns:a16="http://schemas.microsoft.com/office/drawing/2014/main" id="{39A24741-8EA2-4324-AF35-E43C07B9D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737" name="Group 77">
            <a:extLst>
              <a:ext uri="{FF2B5EF4-FFF2-40B4-BE49-F238E27FC236}">
                <a16:creationId xmlns:a16="http://schemas.microsoft.com/office/drawing/2014/main" id="{DF27DEA7-6DAC-4BE1-B39F-E20393A13641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5707063"/>
            <a:ext cx="501650" cy="233362"/>
            <a:chOff x="3600" y="219"/>
            <a:chExt cx="360" cy="175"/>
          </a:xfrm>
        </p:grpSpPr>
        <p:sp>
          <p:nvSpPr>
            <p:cNvPr id="115779" name="Oval 78">
              <a:extLst>
                <a:ext uri="{FF2B5EF4-FFF2-40B4-BE49-F238E27FC236}">
                  <a16:creationId xmlns:a16="http://schemas.microsoft.com/office/drawing/2014/main" id="{AACFF396-B12B-458C-B6DE-E63879E6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5780" name="Line 79">
              <a:extLst>
                <a:ext uri="{FF2B5EF4-FFF2-40B4-BE49-F238E27FC236}">
                  <a16:creationId xmlns:a16="http://schemas.microsoft.com/office/drawing/2014/main" id="{432C7739-54B6-42E2-AF83-208CA0D7F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1" name="Line 80">
              <a:extLst>
                <a:ext uri="{FF2B5EF4-FFF2-40B4-BE49-F238E27FC236}">
                  <a16:creationId xmlns:a16="http://schemas.microsoft.com/office/drawing/2014/main" id="{E6C3E167-5CC1-44CF-8BDF-B8E25C6A6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2" name="Rectangle 81">
              <a:extLst>
                <a:ext uri="{FF2B5EF4-FFF2-40B4-BE49-F238E27FC236}">
                  <a16:creationId xmlns:a16="http://schemas.microsoft.com/office/drawing/2014/main" id="{1FB82FF8-2C97-4A87-AD49-445DB024E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83" name="Oval 82">
              <a:extLst>
                <a:ext uri="{FF2B5EF4-FFF2-40B4-BE49-F238E27FC236}">
                  <a16:creationId xmlns:a16="http://schemas.microsoft.com/office/drawing/2014/main" id="{33A59591-0F57-4CC5-B497-1E8847D5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5784" name="Group 83">
              <a:extLst>
                <a:ext uri="{FF2B5EF4-FFF2-40B4-BE49-F238E27FC236}">
                  <a16:creationId xmlns:a16="http://schemas.microsoft.com/office/drawing/2014/main" id="{B6FCFCE9-D6C3-46F5-B844-C56670843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789" name="Line 84">
                <a:extLst>
                  <a:ext uri="{FF2B5EF4-FFF2-40B4-BE49-F238E27FC236}">
                    <a16:creationId xmlns:a16="http://schemas.microsoft.com/office/drawing/2014/main" id="{A7A77878-1598-4CD1-ABA9-4DDD0144C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90" name="Line 85">
                <a:extLst>
                  <a:ext uri="{FF2B5EF4-FFF2-40B4-BE49-F238E27FC236}">
                    <a16:creationId xmlns:a16="http://schemas.microsoft.com/office/drawing/2014/main" id="{35DA4418-76ED-4C04-9C11-94469410E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91" name="Line 86">
                <a:extLst>
                  <a:ext uri="{FF2B5EF4-FFF2-40B4-BE49-F238E27FC236}">
                    <a16:creationId xmlns:a16="http://schemas.microsoft.com/office/drawing/2014/main" id="{23058FC1-5D87-4D14-A7EE-BAB6D9E54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85" name="Group 87">
              <a:extLst>
                <a:ext uri="{FF2B5EF4-FFF2-40B4-BE49-F238E27FC236}">
                  <a16:creationId xmlns:a16="http://schemas.microsoft.com/office/drawing/2014/main" id="{7CB291EA-D195-4B42-A7CE-4709CCEF7EF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786" name="Line 88">
                <a:extLst>
                  <a:ext uri="{FF2B5EF4-FFF2-40B4-BE49-F238E27FC236}">
                    <a16:creationId xmlns:a16="http://schemas.microsoft.com/office/drawing/2014/main" id="{3DECA984-1833-4E40-8483-A697CC003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87" name="Line 89">
                <a:extLst>
                  <a:ext uri="{FF2B5EF4-FFF2-40B4-BE49-F238E27FC236}">
                    <a16:creationId xmlns:a16="http://schemas.microsoft.com/office/drawing/2014/main" id="{4ABCBDE6-6645-4C18-B53C-E225E394C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88" name="Line 90">
                <a:extLst>
                  <a:ext uri="{FF2B5EF4-FFF2-40B4-BE49-F238E27FC236}">
                    <a16:creationId xmlns:a16="http://schemas.microsoft.com/office/drawing/2014/main" id="{4E8E7786-0664-47FF-8496-41BCE7C74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5738" name="Freeform 91">
            <a:extLst>
              <a:ext uri="{FF2B5EF4-FFF2-40B4-BE49-F238E27FC236}">
                <a16:creationId xmlns:a16="http://schemas.microsoft.com/office/drawing/2014/main" id="{70E5D778-591F-4EB2-85F8-89AC622D3651}"/>
              </a:ext>
            </a:extLst>
          </p:cNvPr>
          <p:cNvSpPr>
            <a:spLocks/>
          </p:cNvSpPr>
          <p:nvPr/>
        </p:nvSpPr>
        <p:spPr bwMode="auto">
          <a:xfrm>
            <a:off x="4410075" y="5524500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9" name="Freeform 92">
            <a:extLst>
              <a:ext uri="{FF2B5EF4-FFF2-40B4-BE49-F238E27FC236}">
                <a16:creationId xmlns:a16="http://schemas.microsoft.com/office/drawing/2014/main" id="{9C5A229D-4127-4178-B51A-0A92C8C4290C}"/>
              </a:ext>
            </a:extLst>
          </p:cNvPr>
          <p:cNvSpPr>
            <a:spLocks/>
          </p:cNvSpPr>
          <p:nvPr/>
        </p:nvSpPr>
        <p:spPr bwMode="auto">
          <a:xfrm>
            <a:off x="3344863" y="591661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0" name="Freeform 93">
            <a:extLst>
              <a:ext uri="{FF2B5EF4-FFF2-40B4-BE49-F238E27FC236}">
                <a16:creationId xmlns:a16="http://schemas.microsoft.com/office/drawing/2014/main" id="{10F65444-45E1-48BA-964C-416B0E9682D1}"/>
              </a:ext>
            </a:extLst>
          </p:cNvPr>
          <p:cNvSpPr>
            <a:spLocks/>
          </p:cNvSpPr>
          <p:nvPr/>
        </p:nvSpPr>
        <p:spPr bwMode="auto">
          <a:xfrm>
            <a:off x="4292600" y="5892800"/>
            <a:ext cx="630238" cy="247650"/>
          </a:xfrm>
          <a:custGeom>
            <a:avLst/>
            <a:gdLst>
              <a:gd name="T0" fmla="*/ 0 w 378"/>
              <a:gd name="T1" fmla="*/ 2147483646 h 174"/>
              <a:gd name="T2" fmla="*/ 2147483646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1" name="Freeform 94">
            <a:extLst>
              <a:ext uri="{FF2B5EF4-FFF2-40B4-BE49-F238E27FC236}">
                <a16:creationId xmlns:a16="http://schemas.microsoft.com/office/drawing/2014/main" id="{61C7E5E0-1C93-46D2-8B47-0B22AD12680C}"/>
              </a:ext>
            </a:extLst>
          </p:cNvPr>
          <p:cNvSpPr>
            <a:spLocks/>
          </p:cNvSpPr>
          <p:nvPr/>
        </p:nvSpPr>
        <p:spPr bwMode="auto">
          <a:xfrm>
            <a:off x="4960938" y="5946775"/>
            <a:ext cx="206375" cy="508000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2" name="Freeform 95">
            <a:extLst>
              <a:ext uri="{FF2B5EF4-FFF2-40B4-BE49-F238E27FC236}">
                <a16:creationId xmlns:a16="http://schemas.microsoft.com/office/drawing/2014/main" id="{4FC4FB46-651D-4EB6-B745-2D0AC47F5CB9}"/>
              </a:ext>
            </a:extLst>
          </p:cNvPr>
          <p:cNvSpPr>
            <a:spLocks/>
          </p:cNvSpPr>
          <p:nvPr/>
        </p:nvSpPr>
        <p:spPr bwMode="auto">
          <a:xfrm>
            <a:off x="3724275" y="6480175"/>
            <a:ext cx="736600" cy="74613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3" name="Freeform 96">
            <a:extLst>
              <a:ext uri="{FF2B5EF4-FFF2-40B4-BE49-F238E27FC236}">
                <a16:creationId xmlns:a16="http://schemas.microsoft.com/office/drawing/2014/main" id="{2D0DCF0A-C832-418D-ACA1-61A1ABAB9015}"/>
              </a:ext>
            </a:extLst>
          </p:cNvPr>
          <p:cNvSpPr>
            <a:spLocks/>
          </p:cNvSpPr>
          <p:nvPr/>
        </p:nvSpPr>
        <p:spPr bwMode="auto">
          <a:xfrm>
            <a:off x="3187700" y="5940425"/>
            <a:ext cx="193675" cy="425450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4" name="Freeform 7">
            <a:extLst>
              <a:ext uri="{FF2B5EF4-FFF2-40B4-BE49-F238E27FC236}">
                <a16:creationId xmlns:a16="http://schemas.microsoft.com/office/drawing/2014/main" id="{41765CCD-D022-462F-9234-7CAE1B547CCA}"/>
              </a:ext>
            </a:extLst>
          </p:cNvPr>
          <p:cNvSpPr>
            <a:spLocks/>
          </p:cNvSpPr>
          <p:nvPr/>
        </p:nvSpPr>
        <p:spPr bwMode="auto">
          <a:xfrm>
            <a:off x="2076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432 h 1509215"/>
              <a:gd name="T4" fmla="*/ 1131038 w 5156094"/>
              <a:gd name="T5" fmla="*/ 1170774 h 1509215"/>
              <a:gd name="T6" fmla="*/ 1755057 w 5156094"/>
              <a:gd name="T7" fmla="*/ 1490776 h 1509215"/>
              <a:gd name="T8" fmla="*/ 2207343 w 5156094"/>
              <a:gd name="T9" fmla="*/ 1511203 h 1509215"/>
              <a:gd name="T10" fmla="*/ 2989006 w 5156094"/>
              <a:gd name="T11" fmla="*/ 1199132 h 1509215"/>
              <a:gd name="T12" fmla="*/ 3391744 w 5156094"/>
              <a:gd name="T13" fmla="*/ 1210729 h 1509215"/>
              <a:gd name="T14" fmla="*/ 5156518 w 5156094"/>
              <a:gd name="T15" fmla="*/ 1200036 h 1509215"/>
              <a:gd name="T16" fmla="*/ 5126801 w 5156094"/>
              <a:gd name="T17" fmla="*/ 64168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A61EC5-41F7-48AB-BDE3-5086D77C47F1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5843588"/>
            <a:ext cx="1493838" cy="307975"/>
            <a:chOff x="1502428" y="5844331"/>
            <a:chExt cx="1493249" cy="307777"/>
          </a:xfrm>
        </p:grpSpPr>
        <p:grpSp>
          <p:nvGrpSpPr>
            <p:cNvPr id="115771" name="Group 274">
              <a:extLst>
                <a:ext uri="{FF2B5EF4-FFF2-40B4-BE49-F238E27FC236}">
                  <a16:creationId xmlns:a16="http://schemas.microsoft.com/office/drawing/2014/main" id="{B3DAF580-9961-44AF-8205-FE48692C4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15773" name="Group 275">
                <a:extLst>
                  <a:ext uri="{FF2B5EF4-FFF2-40B4-BE49-F238E27FC236}">
                    <a16:creationId xmlns:a16="http://schemas.microsoft.com/office/drawing/2014/main" id="{338A46DD-0607-424B-B7BE-074BAFAFF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CCB6F90B-EEEF-4699-BF87-52977A6800F5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6D86061-1A50-492F-A65A-25966C6DFBC0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172F2C96-985B-4601-A141-2730AFEB1491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0719CC91-C34B-486C-B45A-48DDFB3961BD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5774" name="TextBox 276">
                <a:extLst>
                  <a:ext uri="{FF2B5EF4-FFF2-40B4-BE49-F238E27FC236}">
                    <a16:creationId xmlns:a16="http://schemas.microsoft.com/office/drawing/2014/main" id="{1B07217E-4AAE-4039-8803-C661606D7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00</a:t>
                </a:r>
              </a:p>
            </p:txBody>
          </p:sp>
        </p:grpSp>
        <p:cxnSp>
          <p:nvCxnSpPr>
            <p:cNvPr id="115772" name="Straight Arrow Connector 15">
              <a:extLst>
                <a:ext uri="{FF2B5EF4-FFF2-40B4-BE49-F238E27FC236}">
                  <a16:creationId xmlns:a16="http://schemas.microsoft.com/office/drawing/2014/main" id="{53FA6B6D-DF42-4DF5-87D8-50589DB7AC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D4B86D-A649-47D8-8EA0-A75ACF1CF2D9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5775325"/>
            <a:ext cx="1493837" cy="358775"/>
            <a:chOff x="3621632" y="5775938"/>
            <a:chExt cx="1493249" cy="357723"/>
          </a:xfrm>
        </p:grpSpPr>
        <p:grpSp>
          <p:nvGrpSpPr>
            <p:cNvPr id="115763" name="Group 13">
              <a:extLst>
                <a:ext uri="{FF2B5EF4-FFF2-40B4-BE49-F238E27FC236}">
                  <a16:creationId xmlns:a16="http://schemas.microsoft.com/office/drawing/2014/main" id="{303DC08B-BCB2-4806-B409-0962B01D4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15765" name="Group 11">
                <a:extLst>
                  <a:ext uri="{FF2B5EF4-FFF2-40B4-BE49-F238E27FC236}">
                    <a16:creationId xmlns:a16="http://schemas.microsoft.com/office/drawing/2014/main" id="{D25A7B2A-B49B-484D-BA49-81F46A0A7D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95D53B61-5613-479B-A1CC-B058101DDC46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6AA2571-9026-42C3-A25F-4C25306C65BD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5D2831F-EBCE-4864-BDFB-1DDF5B5CE50B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6852AAAC-FBD9-4702-8429-77A723F4B5D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5766" name="TextBox 12">
                <a:extLst>
                  <a:ext uri="{FF2B5EF4-FFF2-40B4-BE49-F238E27FC236}">
                    <a16:creationId xmlns:a16="http://schemas.microsoft.com/office/drawing/2014/main" id="{4C828441-B2C6-4ACC-9425-45EE819C2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11</a:t>
                </a:r>
              </a:p>
            </p:txBody>
          </p:sp>
        </p:grpSp>
        <p:cxnSp>
          <p:nvCxnSpPr>
            <p:cNvPr id="115764" name="Straight Arrow Connector 286">
              <a:extLst>
                <a:ext uri="{FF2B5EF4-FFF2-40B4-BE49-F238E27FC236}">
                  <a16:creationId xmlns:a16="http://schemas.microsoft.com/office/drawing/2014/main" id="{C33E4A6B-3C86-4D8C-9187-0444E5AE8A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CBE9E8-F7FE-4510-8853-9F4CF08E290D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4533900"/>
            <a:ext cx="3983038" cy="379413"/>
            <a:chOff x="2334273" y="4534486"/>
            <a:chExt cx="3981995" cy="378689"/>
          </a:xfrm>
        </p:grpSpPr>
        <p:grpSp>
          <p:nvGrpSpPr>
            <p:cNvPr id="115755" name="Group 27">
              <a:extLst>
                <a:ext uri="{FF2B5EF4-FFF2-40B4-BE49-F238E27FC236}">
                  <a16:creationId xmlns:a16="http://schemas.microsoft.com/office/drawing/2014/main" id="{D94A6BE4-DD18-418F-897D-61ACEC061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55799656-B29E-4307-9E52-73D6F7140C56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759" name="Rectangle 298">
                <a:extLst>
                  <a:ext uri="{FF2B5EF4-FFF2-40B4-BE49-F238E27FC236}">
                    <a16:creationId xmlns:a16="http://schemas.microsoft.com/office/drawing/2014/main" id="{35E248BC-81AF-4D61-A937-5844D7601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5760" name="Freeform 299">
                <a:extLst>
                  <a:ext uri="{FF2B5EF4-FFF2-40B4-BE49-F238E27FC236}">
                    <a16:creationId xmlns:a16="http://schemas.microsoft.com/office/drawing/2014/main" id="{0B6F2FEC-99E0-48AA-ADE3-1575345C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5412 h 93730"/>
                  <a:gd name="T2" fmla="*/ 7604 w 1223105"/>
                  <a:gd name="T3" fmla="*/ 0 h 93730"/>
                  <a:gd name="T4" fmla="*/ 132306 w 1223105"/>
                  <a:gd name="T5" fmla="*/ 285 h 93730"/>
                  <a:gd name="T6" fmla="*/ 123688 w 1223105"/>
                  <a:gd name="T7" fmla="*/ 5697 h 93730"/>
                  <a:gd name="T8" fmla="*/ 0 w 1223105"/>
                  <a:gd name="T9" fmla="*/ 5412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1" name="Freeform 300">
                <a:extLst>
                  <a:ext uri="{FF2B5EF4-FFF2-40B4-BE49-F238E27FC236}">
                    <a16:creationId xmlns:a16="http://schemas.microsoft.com/office/drawing/2014/main" id="{EA6CB880-D234-4DED-8518-A5D5FD3DB0B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3896 w 136342"/>
                  <a:gd name="T1" fmla="*/ 1227 h 891908"/>
                  <a:gd name="T2" fmla="*/ 0 w 136342"/>
                  <a:gd name="T3" fmla="*/ 0 h 891908"/>
                  <a:gd name="T4" fmla="*/ 10915 w 136342"/>
                  <a:gd name="T5" fmla="*/ 289 h 891908"/>
                  <a:gd name="T6" fmla="*/ 14748 w 136342"/>
                  <a:gd name="T7" fmla="*/ 1497 h 891908"/>
                  <a:gd name="T8" fmla="*/ 3896 w 136342"/>
                  <a:gd name="T9" fmla="*/ 1227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2" name="TextBox 296">
                <a:extLst>
                  <a:ext uri="{FF2B5EF4-FFF2-40B4-BE49-F238E27FC236}">
                    <a16:creationId xmlns:a16="http://schemas.microsoft.com/office/drawing/2014/main" id="{12872DC4-F17F-4169-B268-F92021C68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ECE=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cxnSp>
          <p:nvCxnSpPr>
            <p:cNvPr id="115756" name="Straight Arrow Connector 294">
              <a:extLst>
                <a:ext uri="{FF2B5EF4-FFF2-40B4-BE49-F238E27FC236}">
                  <a16:creationId xmlns:a16="http://schemas.microsoft.com/office/drawing/2014/main" id="{FD43746B-E11E-4A3A-9C06-28A1DB367A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57" name="Straight Arrow Connector 25">
              <a:extLst>
                <a:ext uri="{FF2B5EF4-FFF2-40B4-BE49-F238E27FC236}">
                  <a16:creationId xmlns:a16="http://schemas.microsoft.com/office/drawing/2014/main" id="{E907EA97-E911-4AD3-BE0E-34D0924E62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65D7B9-7941-4A15-910F-E6795C01BC31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6161088"/>
            <a:ext cx="1160463" cy="461962"/>
            <a:chOff x="902416" y="6160831"/>
            <a:chExt cx="1160369" cy="462226"/>
          </a:xfrm>
        </p:grpSpPr>
        <p:sp>
          <p:nvSpPr>
            <p:cNvPr id="115753" name="TextBox 29">
              <a:extLst>
                <a:ext uri="{FF2B5EF4-FFF2-40B4-BE49-F238E27FC236}">
                  <a16:creationId xmlns:a16="http://schemas.microsoft.com/office/drawing/2014/main" id="{8045DDF0-4E39-4818-B9E6-03AF6FD9F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IP datagram</a:t>
              </a:r>
            </a:p>
          </p:txBody>
        </p:sp>
        <p:cxnSp>
          <p:nvCxnSpPr>
            <p:cNvPr id="115754" name="Straight Connector 31">
              <a:extLst>
                <a:ext uri="{FF2B5EF4-FFF2-40B4-BE49-F238E27FC236}">
                  <a16:creationId xmlns:a16="http://schemas.microsoft.com/office/drawing/2014/main" id="{07738B0B-DEFA-49BB-BF0E-612518296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29ECEA-C53E-4881-925F-36FD57CFE00D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995738"/>
            <a:ext cx="1620837" cy="515937"/>
            <a:chOff x="4531899" y="3996483"/>
            <a:chExt cx="1620957" cy="514832"/>
          </a:xfrm>
        </p:grpSpPr>
        <p:sp>
          <p:nvSpPr>
            <p:cNvPr id="115751" name="TextBox 312">
              <a:extLst>
                <a:ext uri="{FF2B5EF4-FFF2-40B4-BE49-F238E27FC236}">
                  <a16:creationId xmlns:a16="http://schemas.microsoft.com/office/drawing/2014/main" id="{FEA5EC5C-0D03-4910-A518-5F08ABF12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TCP ACK segment</a:t>
              </a:r>
            </a:p>
          </p:txBody>
        </p:sp>
        <p:cxnSp>
          <p:nvCxnSpPr>
            <p:cNvPr id="115752" name="Straight Connector 313">
              <a:extLst>
                <a:ext uri="{FF2B5EF4-FFF2-40B4-BE49-F238E27FC236}">
                  <a16:creationId xmlns:a16="http://schemas.microsoft.com/office/drawing/2014/main" id="{204C300B-9F5B-4A92-80EF-B35B3B3F8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>
            <a:extLst>
              <a:ext uri="{FF2B5EF4-FFF2-40B4-BE49-F238E27FC236}">
                <a16:creationId xmlns:a16="http://schemas.microsoft.com/office/drawing/2014/main" id="{04B5FAD1-36E0-4835-AFA2-4CB8A77E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id="{AA239F06-EC6D-4769-822E-F7E59570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E0BDAF3-8EAF-4934-83FF-F930C80FA00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0484" name="Picture 31" descr="underline_base">
            <a:extLst>
              <a:ext uri="{FF2B5EF4-FFF2-40B4-BE49-F238E27FC236}">
                <a16:creationId xmlns:a16="http://schemas.microsoft.com/office/drawing/2014/main" id="{758EA55A-1CCF-4650-824A-80574EE4B6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>
            <a:extLst>
              <a:ext uri="{FF2B5EF4-FFF2-40B4-BE49-F238E27FC236}">
                <a16:creationId xmlns:a16="http://schemas.microsoft.com/office/drawing/2014/main" id="{16CA17D5-6F38-4582-B598-1A2E7F09C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segment header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193C1C9A-81EE-4028-9CD3-DED3571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97316E56-0552-4914-8567-B9429F46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87D055C4-50A9-46FB-8D9E-D57F19CD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source port #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489" name="Text Box 10">
            <a:extLst>
              <a:ext uri="{FF2B5EF4-FFF2-40B4-BE49-F238E27FC236}">
                <a16:creationId xmlns:a16="http://schemas.microsoft.com/office/drawing/2014/main" id="{D1C46B0A-114A-4D3A-B09E-E42470E2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dest port #</a:t>
            </a:r>
          </a:p>
        </p:txBody>
      </p:sp>
      <p:sp>
        <p:nvSpPr>
          <p:cNvPr id="20490" name="Line 11">
            <a:extLst>
              <a:ext uri="{FF2B5EF4-FFF2-40B4-BE49-F238E27FC236}">
                <a16:creationId xmlns:a16="http://schemas.microsoft.com/office/drawing/2014/main" id="{F13B96E8-0731-4776-B590-548E75F4B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4D8FC7DD-F627-4125-8C4D-4FC4E2FC3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3">
            <a:extLst>
              <a:ext uri="{FF2B5EF4-FFF2-40B4-BE49-F238E27FC236}">
                <a16:creationId xmlns:a16="http://schemas.microsoft.com/office/drawing/2014/main" id="{445A7E8D-C333-4E3F-ADCD-A67C0C3E6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4">
            <a:extLst>
              <a:ext uri="{FF2B5EF4-FFF2-40B4-BE49-F238E27FC236}">
                <a16:creationId xmlns:a16="http://schemas.microsoft.com/office/drawing/2014/main" id="{D65E1DB6-8BDE-4C44-A0B3-69C9578B3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32 bits</a:t>
            </a:r>
          </a:p>
        </p:txBody>
      </p:sp>
      <p:sp>
        <p:nvSpPr>
          <p:cNvPr id="20494" name="Line 15">
            <a:extLst>
              <a:ext uri="{FF2B5EF4-FFF2-40B4-BE49-F238E27FC236}">
                <a16:creationId xmlns:a16="http://schemas.microsoft.com/office/drawing/2014/main" id="{31D73435-6C0D-422D-B732-06A9246C0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6">
            <a:extLst>
              <a:ext uri="{FF2B5EF4-FFF2-40B4-BE49-F238E27FC236}">
                <a16:creationId xmlns:a16="http://schemas.microsoft.com/office/drawing/2014/main" id="{36388126-A871-4016-813F-ED0B7818AA2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7">
            <a:extLst>
              <a:ext uri="{FF2B5EF4-FFF2-40B4-BE49-F238E27FC236}">
                <a16:creationId xmlns:a16="http://schemas.microsoft.com/office/drawing/2014/main" id="{2E3E0775-382D-478D-A1DC-B0557129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(payload)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497" name="Text Box 19">
            <a:extLst>
              <a:ext uri="{FF2B5EF4-FFF2-40B4-BE49-F238E27FC236}">
                <a16:creationId xmlns:a16="http://schemas.microsoft.com/office/drawing/2014/main" id="{C716FC2F-A2BF-45D9-9135-8135492F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UDP segment format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498" name="Line 20">
            <a:extLst>
              <a:ext uri="{FF2B5EF4-FFF2-40B4-BE49-F238E27FC236}">
                <a16:creationId xmlns:a16="http://schemas.microsoft.com/office/drawing/2014/main" id="{23AFD3D9-BC65-4159-94A7-B84612370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22">
            <a:extLst>
              <a:ext uri="{FF2B5EF4-FFF2-40B4-BE49-F238E27FC236}">
                <a16:creationId xmlns:a16="http://schemas.microsoft.com/office/drawing/2014/main" id="{467693C6-727C-4BC5-8A9F-6921E01A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length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500" name="Text Box 23">
            <a:extLst>
              <a:ext uri="{FF2B5EF4-FFF2-40B4-BE49-F238E27FC236}">
                <a16:creationId xmlns:a16="http://schemas.microsoft.com/office/drawing/2014/main" id="{5F700A19-6600-4177-8174-662AFCB6A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checksum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501" name="Text Box 24">
            <a:extLst>
              <a:ext uri="{FF2B5EF4-FFF2-40B4-BE49-F238E27FC236}">
                <a16:creationId xmlns:a16="http://schemas.microsoft.com/office/drawing/2014/main" id="{FE304B33-DB60-4A7D-8FF2-C1FB94AD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length, in bytes of UDP segment, including header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502" name="Line 25">
            <a:extLst>
              <a:ext uri="{FF2B5EF4-FFF2-40B4-BE49-F238E27FC236}">
                <a16:creationId xmlns:a16="http://schemas.microsoft.com/office/drawing/2014/main" id="{C3ECA856-B304-4FB3-B9A8-820CDF151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A3E94A68-1114-414F-A668-35D29EE42A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no congestion control: UDP can blast away as fast as desired (more later…)</a:t>
            </a:r>
          </a:p>
        </p:txBody>
      </p:sp>
      <p:sp>
        <p:nvSpPr>
          <p:cNvPr id="20504" name="Rectangle 27">
            <a:extLst>
              <a:ext uri="{FF2B5EF4-FFF2-40B4-BE49-F238E27FC236}">
                <a16:creationId xmlns:a16="http://schemas.microsoft.com/office/drawing/2014/main" id="{AE1E7748-8F3C-46F4-80A2-DA656C3E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505" name="Text Box 28">
            <a:extLst>
              <a:ext uri="{FF2B5EF4-FFF2-40B4-BE49-F238E27FC236}">
                <a16:creationId xmlns:a16="http://schemas.microsoft.com/office/drawing/2014/main" id="{402A437F-65E0-42A5-9E38-BE56DAF74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</a:rPr>
              <a:t>why is there a UDP?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>
            <a:extLst>
              <a:ext uri="{FF2B5EF4-FFF2-40B4-BE49-F238E27FC236}">
                <a16:creationId xmlns:a16="http://schemas.microsoft.com/office/drawing/2014/main" id="{0C256B50-0742-4CE2-9EEE-720D516F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77C3F5A2-7F3C-4C67-860B-3C6190DD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9108FE60-73D8-49F5-A61E-6C6FCF70743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5604" name="Picture 8" descr="underline_base">
            <a:extLst>
              <a:ext uri="{FF2B5EF4-FFF2-40B4-BE49-F238E27FC236}">
                <a16:creationId xmlns:a16="http://schemas.microsoft.com/office/drawing/2014/main" id="{E2F16549-CD6B-4B3E-9E30-CC5116D6480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>
            <a:extLst>
              <a:ext uri="{FF2B5EF4-FFF2-40B4-BE49-F238E27FC236}">
                <a16:creationId xmlns:a16="http://schemas.microsoft.com/office/drawing/2014/main" id="{6C8244D1-85F8-4916-BEA2-CDE2F6EAA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1911A14-E020-4759-82B6-6D140C567B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  <p:sp>
        <p:nvSpPr>
          <p:cNvPr id="21511" name="Rectangle 4">
            <a:extLst>
              <a:ext uri="{FF2B5EF4-FFF2-40B4-BE49-F238E27FC236}">
                <a16:creationId xmlns:a16="http://schemas.microsoft.com/office/drawing/2014/main" id="{12E09008-49FB-439C-8DDA-DA90EDBD59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characteristics of unreliable channel will determine complexity of reliable data transfer protocol (rdt)</a:t>
            </a: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25608" name="Picture 5" descr="rdt_service">
            <a:extLst>
              <a:ext uri="{FF2B5EF4-FFF2-40B4-BE49-F238E27FC236}">
                <a16:creationId xmlns:a16="http://schemas.microsoft.com/office/drawing/2014/main" id="{F639D405-F473-4D0D-B80D-86D60A28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7">
            <a:extLst>
              <a:ext uri="{FF2B5EF4-FFF2-40B4-BE49-F238E27FC236}">
                <a16:creationId xmlns:a16="http://schemas.microsoft.com/office/drawing/2014/main" id="{3C862976-B1F3-4383-B100-3DE1C228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A308A4FE-DB20-4F9B-AB26-0750AA06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9CF9AF4B-13F6-4BC6-993F-FBDBA768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7A4E677-6322-4E23-88D5-625F39D5579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C8BF8E6-9C33-425A-A6D0-2B5BE88337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characteristics of unreliable channel will determine complexity of reliable data transfer protocol (rdt)</a:t>
            </a: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26629" name="Picture 5" descr="rdt_service">
            <a:extLst>
              <a:ext uri="{FF2B5EF4-FFF2-40B4-BE49-F238E27FC236}">
                <a16:creationId xmlns:a16="http://schemas.microsoft.com/office/drawing/2014/main" id="{0FF8F031-265A-4CA4-8B86-5FD20E08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>
            <a:extLst>
              <a:ext uri="{FF2B5EF4-FFF2-40B4-BE49-F238E27FC236}">
                <a16:creationId xmlns:a16="http://schemas.microsoft.com/office/drawing/2014/main" id="{A4E62B67-2053-4293-B1CE-E22CB49F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6631" name="Picture 9" descr="underline_base">
            <a:extLst>
              <a:ext uri="{FF2B5EF4-FFF2-40B4-BE49-F238E27FC236}">
                <a16:creationId xmlns:a16="http://schemas.microsoft.com/office/drawing/2014/main" id="{36AA8AFE-2F70-48F1-AF5A-01978DF4AE7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>
            <a:extLst>
              <a:ext uri="{FF2B5EF4-FFF2-40B4-BE49-F238E27FC236}">
                <a16:creationId xmlns:a16="http://schemas.microsoft.com/office/drawing/2014/main" id="{F509CB66-EC6F-4FC4-81E5-9695E2374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76505069-EEB4-4329-8209-24C9A55414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F2F50920-2621-4ADE-B03B-843432E1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564E898A-7D7F-4CF9-A402-C1AD0E9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74D54BA-051B-40D6-9138-2C70F4E4D49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32F93F69-3AA9-4F4D-AD4F-EB69776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87BB3DD2-2E20-4D45-8167-3D126E26E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48" name="Text Box 8">
            <a:extLst>
              <a:ext uri="{FF2B5EF4-FFF2-40B4-BE49-F238E27FC236}">
                <a16:creationId xmlns:a16="http://schemas.microsoft.com/office/drawing/2014/main" id="{7FACDC69-C527-45C6-BB5E-1F8DE064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50" name="Text Box 10">
            <a:extLst>
              <a:ext uri="{FF2B5EF4-FFF2-40B4-BE49-F238E27FC236}">
                <a16:creationId xmlns:a16="http://schemas.microsoft.com/office/drawing/2014/main" id="{9401D7D6-36B9-497B-BDF8-84744B9B4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51" name="Text Box 11">
            <a:extLst>
              <a:ext uri="{FF2B5EF4-FFF2-40B4-BE49-F238E27FC236}">
                <a16:creationId xmlns:a16="http://schemas.microsoft.com/office/drawing/2014/main" id="{AC892938-A87B-4A6A-8B83-8F729933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2" name="Text Box 12">
            <a:extLst>
              <a:ext uri="{FF2B5EF4-FFF2-40B4-BE49-F238E27FC236}">
                <a16:creationId xmlns:a16="http://schemas.microsoft.com/office/drawing/2014/main" id="{15B5D1D7-D6F9-43F6-82FB-1A7EA91E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53" name="Text Box 13">
            <a:extLst>
              <a:ext uri="{FF2B5EF4-FFF2-40B4-BE49-F238E27FC236}">
                <a16:creationId xmlns:a16="http://schemas.microsoft.com/office/drawing/2014/main" id="{67DE0E3E-538C-4981-9745-C56F6AB34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4" name="Text Box 14">
            <a:extLst>
              <a:ext uri="{FF2B5EF4-FFF2-40B4-BE49-F238E27FC236}">
                <a16:creationId xmlns:a16="http://schemas.microsoft.com/office/drawing/2014/main" id="{3ABED905-C469-4669-AC8E-66B5DC7B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55" name="Text Box 15">
            <a:extLst>
              <a:ext uri="{FF2B5EF4-FFF2-40B4-BE49-F238E27FC236}">
                <a16:creationId xmlns:a16="http://schemas.microsoft.com/office/drawing/2014/main" id="{A8378D5F-CC12-4A0F-92D7-DDB28AFA5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57" name="Text Box 17">
            <a:extLst>
              <a:ext uri="{FF2B5EF4-FFF2-40B4-BE49-F238E27FC236}">
                <a16:creationId xmlns:a16="http://schemas.microsoft.com/office/drawing/2014/main" id="{23B24EC5-BAE2-49F7-BD4E-BD8C21E3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58" name="Text Box 18">
            <a:extLst>
              <a:ext uri="{FF2B5EF4-FFF2-40B4-BE49-F238E27FC236}">
                <a16:creationId xmlns:a16="http://schemas.microsoft.com/office/drawing/2014/main" id="{8FE3431A-4B84-404B-8AB5-CFD1D1B0E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3455FBD-42E6-4D0F-8C72-055C5EF6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49" name="Text Box 9">
            <a:extLst>
              <a:ext uri="{FF2B5EF4-FFF2-40B4-BE49-F238E27FC236}">
                <a16:creationId xmlns:a16="http://schemas.microsoft.com/office/drawing/2014/main" id="{6CB860EA-76E2-4EFA-92B5-78BDBE97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77" name="Group 37">
            <a:extLst>
              <a:ext uri="{FF2B5EF4-FFF2-40B4-BE49-F238E27FC236}">
                <a16:creationId xmlns:a16="http://schemas.microsoft.com/office/drawing/2014/main" id="{FD312547-5AE3-4C20-80BC-3A42840B6174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3F70AD10-A591-45EC-B6CD-9C28E90A2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7" name="Text Box 28">
              <a:extLst>
                <a:ext uri="{FF2B5EF4-FFF2-40B4-BE49-F238E27FC236}">
                  <a16:creationId xmlns:a16="http://schemas.microsoft.com/office/drawing/2014/main" id="{C32DC11D-DE72-4942-AF16-F4E2716D3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83" name="Group 43">
            <a:extLst>
              <a:ext uri="{FF2B5EF4-FFF2-40B4-BE49-F238E27FC236}">
                <a16:creationId xmlns:a16="http://schemas.microsoft.com/office/drawing/2014/main" id="{2735B384-360B-4C84-BF9D-9A937F55381E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5134" name="Line 24">
              <a:extLst>
                <a:ext uri="{FF2B5EF4-FFF2-40B4-BE49-F238E27FC236}">
                  <a16:creationId xmlns:a16="http://schemas.microsoft.com/office/drawing/2014/main" id="{4D70FD8D-331F-4FFE-94F8-007927209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5" name="Text Box 29">
              <a:extLst>
                <a:ext uri="{FF2B5EF4-FFF2-40B4-BE49-F238E27FC236}">
                  <a16:creationId xmlns:a16="http://schemas.microsoft.com/office/drawing/2014/main" id="{514E807B-36AF-48BF-9468-47333764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79" name="Group 39">
            <a:extLst>
              <a:ext uri="{FF2B5EF4-FFF2-40B4-BE49-F238E27FC236}">
                <a16:creationId xmlns:a16="http://schemas.microsoft.com/office/drawing/2014/main" id="{335CB145-5697-4162-9B80-982D32882882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5132" name="Line 23">
              <a:extLst>
                <a:ext uri="{FF2B5EF4-FFF2-40B4-BE49-F238E27FC236}">
                  <a16:creationId xmlns:a16="http://schemas.microsoft.com/office/drawing/2014/main" id="{A5D3D4B0-DFF3-4D0B-8C14-10DEAA1D2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3" name="Text Box 30">
              <a:extLst>
                <a:ext uri="{FF2B5EF4-FFF2-40B4-BE49-F238E27FC236}">
                  <a16:creationId xmlns:a16="http://schemas.microsoft.com/office/drawing/2014/main" id="{C68E23C6-4980-4064-95A0-56B4D59A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680" name="Group 40">
            <a:extLst>
              <a:ext uri="{FF2B5EF4-FFF2-40B4-BE49-F238E27FC236}">
                <a16:creationId xmlns:a16="http://schemas.microsoft.com/office/drawing/2014/main" id="{4C197838-8C26-4A9F-91C1-E8AAB27CFE34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5130" name="Line 26">
              <a:extLst>
                <a:ext uri="{FF2B5EF4-FFF2-40B4-BE49-F238E27FC236}">
                  <a16:creationId xmlns:a16="http://schemas.microsoft.com/office/drawing/2014/main" id="{9D470507-6E35-4B60-87C7-084C56189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1" name="Text Box 31">
              <a:extLst>
                <a:ext uri="{FF2B5EF4-FFF2-40B4-BE49-F238E27FC236}">
                  <a16:creationId xmlns:a16="http://schemas.microsoft.com/office/drawing/2014/main" id="{EB204213-EC69-4B53-A760-78E25BBA5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678" name="Group 38">
            <a:extLst>
              <a:ext uri="{FF2B5EF4-FFF2-40B4-BE49-F238E27FC236}">
                <a16:creationId xmlns:a16="http://schemas.microsoft.com/office/drawing/2014/main" id="{984FDBD4-B2A9-411C-9EFB-A8D16E40A846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5128" name="Line 25">
              <a:extLst>
                <a:ext uri="{FF2B5EF4-FFF2-40B4-BE49-F238E27FC236}">
                  <a16:creationId xmlns:a16="http://schemas.microsoft.com/office/drawing/2014/main" id="{B82FCD3F-5615-4A33-AFC3-9221E780C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9" name="Text Box 32">
              <a:extLst>
                <a:ext uri="{FF2B5EF4-FFF2-40B4-BE49-F238E27FC236}">
                  <a16:creationId xmlns:a16="http://schemas.microsoft.com/office/drawing/2014/main" id="{54EDD8CA-0CF9-4B11-AAF0-70AB99F5A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684" name="Group 44">
            <a:extLst>
              <a:ext uri="{FF2B5EF4-FFF2-40B4-BE49-F238E27FC236}">
                <a16:creationId xmlns:a16="http://schemas.microsoft.com/office/drawing/2014/main" id="{D3A459A9-5126-467D-A44A-355D79C81D55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5126" name="Line 27">
              <a:extLst>
                <a:ext uri="{FF2B5EF4-FFF2-40B4-BE49-F238E27FC236}">
                  <a16:creationId xmlns:a16="http://schemas.microsoft.com/office/drawing/2014/main" id="{9801D5FE-DE1F-4B2C-A3A3-E93F8BB80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7" name="Text Box 33">
              <a:extLst>
                <a:ext uri="{FF2B5EF4-FFF2-40B4-BE49-F238E27FC236}">
                  <a16:creationId xmlns:a16="http://schemas.microsoft.com/office/drawing/2014/main" id="{9FA784CD-3673-4C5D-9D0B-D55B7BA9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5079" name="Text Box 45">
            <a:extLst>
              <a:ext uri="{FF2B5EF4-FFF2-40B4-BE49-F238E27FC236}">
                <a16:creationId xmlns:a16="http://schemas.microsoft.com/office/drawing/2014/main" id="{CA6549EE-72B7-4CE3-9957-E191E8242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(a) no loss</a:t>
            </a:r>
          </a:p>
        </p:txBody>
      </p:sp>
      <p:sp>
        <p:nvSpPr>
          <p:cNvPr id="45080" name="Text Box 46">
            <a:extLst>
              <a:ext uri="{FF2B5EF4-FFF2-40B4-BE49-F238E27FC236}">
                <a16:creationId xmlns:a16="http://schemas.microsoft.com/office/drawing/2014/main" id="{AC55414E-8AD6-45E3-94CF-05F37355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5081" name="Text Box 47">
            <a:extLst>
              <a:ext uri="{FF2B5EF4-FFF2-40B4-BE49-F238E27FC236}">
                <a16:creationId xmlns:a16="http://schemas.microsoft.com/office/drawing/2014/main" id="{EA62D918-F5C8-4440-92F8-7CD85B9A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88" name="Text Box 48">
            <a:extLst>
              <a:ext uri="{FF2B5EF4-FFF2-40B4-BE49-F238E27FC236}">
                <a16:creationId xmlns:a16="http://schemas.microsoft.com/office/drawing/2014/main" id="{1615890E-5436-496D-BEE8-14A54D63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89" name="Text Box 49">
            <a:extLst>
              <a:ext uri="{FF2B5EF4-FFF2-40B4-BE49-F238E27FC236}">
                <a16:creationId xmlns:a16="http://schemas.microsoft.com/office/drawing/2014/main" id="{50558586-2F72-4E71-A53B-25EEEB58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90" name="Text Box 50">
            <a:extLst>
              <a:ext uri="{FF2B5EF4-FFF2-40B4-BE49-F238E27FC236}">
                <a16:creationId xmlns:a16="http://schemas.microsoft.com/office/drawing/2014/main" id="{AA1F5C66-56B1-4FC0-B4D6-6B16CA8C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1" name="Text Box 51">
            <a:extLst>
              <a:ext uri="{FF2B5EF4-FFF2-40B4-BE49-F238E27FC236}">
                <a16:creationId xmlns:a16="http://schemas.microsoft.com/office/drawing/2014/main" id="{A3AD5710-BA12-49F2-8D51-B488A3F9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92" name="Text Box 52">
            <a:extLst>
              <a:ext uri="{FF2B5EF4-FFF2-40B4-BE49-F238E27FC236}">
                <a16:creationId xmlns:a16="http://schemas.microsoft.com/office/drawing/2014/main" id="{C0F0B77B-90B9-4CC7-A0D2-D58A1265E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3" name="Text Box 53">
            <a:extLst>
              <a:ext uri="{FF2B5EF4-FFF2-40B4-BE49-F238E27FC236}">
                <a16:creationId xmlns:a16="http://schemas.microsoft.com/office/drawing/2014/main" id="{20370676-CB9D-4503-B6F3-B2A743D1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94" name="Text Box 54">
            <a:extLst>
              <a:ext uri="{FF2B5EF4-FFF2-40B4-BE49-F238E27FC236}">
                <a16:creationId xmlns:a16="http://schemas.microsoft.com/office/drawing/2014/main" id="{BEB0D9CA-3140-4200-B01D-9C382F7A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5" name="Text Box 55">
            <a:extLst>
              <a:ext uri="{FF2B5EF4-FFF2-40B4-BE49-F238E27FC236}">
                <a16:creationId xmlns:a16="http://schemas.microsoft.com/office/drawing/2014/main" id="{DAF311D1-01D9-4F95-B528-C72B54F8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96" name="Text Box 56">
            <a:extLst>
              <a:ext uri="{FF2B5EF4-FFF2-40B4-BE49-F238E27FC236}">
                <a16:creationId xmlns:a16="http://schemas.microsoft.com/office/drawing/2014/main" id="{C3371DE6-258E-4132-B3E3-E3970EF8A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5091" name="Text Box 57">
            <a:extLst>
              <a:ext uri="{FF2B5EF4-FFF2-40B4-BE49-F238E27FC236}">
                <a16:creationId xmlns:a16="http://schemas.microsoft.com/office/drawing/2014/main" id="{8973C671-6344-4D6E-8F2C-27D15A0A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8" name="Text Box 58">
            <a:extLst>
              <a:ext uri="{FF2B5EF4-FFF2-40B4-BE49-F238E27FC236}">
                <a16:creationId xmlns:a16="http://schemas.microsoft.com/office/drawing/2014/main" id="{7DF5B343-BADD-4336-978A-A834BB4C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99" name="Group 59">
            <a:extLst>
              <a:ext uri="{FF2B5EF4-FFF2-40B4-BE49-F238E27FC236}">
                <a16:creationId xmlns:a16="http://schemas.microsoft.com/office/drawing/2014/main" id="{141D2CCE-818C-4CCB-8F9D-2A031B8F47EF}"/>
              </a:ext>
            </a:extLst>
          </p:cNvPr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5124" name="Line 60">
              <a:extLst>
                <a:ext uri="{FF2B5EF4-FFF2-40B4-BE49-F238E27FC236}">
                  <a16:creationId xmlns:a16="http://schemas.microsoft.com/office/drawing/2014/main" id="{31A07B69-B02E-41FE-8613-3FF9BCD58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5" name="Text Box 61">
              <a:extLst>
                <a:ext uri="{FF2B5EF4-FFF2-40B4-BE49-F238E27FC236}">
                  <a16:creationId xmlns:a16="http://schemas.microsoft.com/office/drawing/2014/main" id="{903E8520-D3B8-467C-9043-3970E43F9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2" name="Group 62">
            <a:extLst>
              <a:ext uri="{FF2B5EF4-FFF2-40B4-BE49-F238E27FC236}">
                <a16:creationId xmlns:a16="http://schemas.microsoft.com/office/drawing/2014/main" id="{F74F3104-238E-4B25-A1C7-B8B23AE0532B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5122" name="Line 63">
              <a:extLst>
                <a:ext uri="{FF2B5EF4-FFF2-40B4-BE49-F238E27FC236}">
                  <a16:creationId xmlns:a16="http://schemas.microsoft.com/office/drawing/2014/main" id="{A4D77166-A9BA-4CF1-9911-D87B469FE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Text Box 64">
              <a:extLst>
                <a:ext uri="{FF2B5EF4-FFF2-40B4-BE49-F238E27FC236}">
                  <a16:creationId xmlns:a16="http://schemas.microsoft.com/office/drawing/2014/main" id="{5A89BF93-5A15-45FC-A117-2A1F4CBB3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8" name="Group 68">
            <a:extLst>
              <a:ext uri="{FF2B5EF4-FFF2-40B4-BE49-F238E27FC236}">
                <a16:creationId xmlns:a16="http://schemas.microsoft.com/office/drawing/2014/main" id="{3F16E13C-D202-4504-A894-5CDB686AFA2B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5120" name="Line 69">
              <a:extLst>
                <a:ext uri="{FF2B5EF4-FFF2-40B4-BE49-F238E27FC236}">
                  <a16:creationId xmlns:a16="http://schemas.microsoft.com/office/drawing/2014/main" id="{75C8FBD7-CB20-49C5-BA7A-C61493AAE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1" name="Text Box 70">
              <a:extLst>
                <a:ext uri="{FF2B5EF4-FFF2-40B4-BE49-F238E27FC236}">
                  <a16:creationId xmlns:a16="http://schemas.microsoft.com/office/drawing/2014/main" id="{F1A6DCB2-EC67-4658-AC1B-48801EA3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711" name="Group 71">
            <a:extLst>
              <a:ext uri="{FF2B5EF4-FFF2-40B4-BE49-F238E27FC236}">
                <a16:creationId xmlns:a16="http://schemas.microsoft.com/office/drawing/2014/main" id="{21CD65C4-D61D-4162-8834-25A5FBEBD213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5118" name="Line 72">
              <a:extLst>
                <a:ext uri="{FF2B5EF4-FFF2-40B4-BE49-F238E27FC236}">
                  <a16:creationId xmlns:a16="http://schemas.microsoft.com/office/drawing/2014/main" id="{DB72531A-ABB6-4DCE-A2FB-FFD97B03C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9" name="Text Box 73">
              <a:extLst>
                <a:ext uri="{FF2B5EF4-FFF2-40B4-BE49-F238E27FC236}">
                  <a16:creationId xmlns:a16="http://schemas.microsoft.com/office/drawing/2014/main" id="{3E72EBBF-F856-46A8-B5CB-4B8D6A06B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714" name="Group 74">
            <a:extLst>
              <a:ext uri="{FF2B5EF4-FFF2-40B4-BE49-F238E27FC236}">
                <a16:creationId xmlns:a16="http://schemas.microsoft.com/office/drawing/2014/main" id="{FF1AE827-C491-4527-B36D-85D0A5666F64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5116" name="Line 75">
              <a:extLst>
                <a:ext uri="{FF2B5EF4-FFF2-40B4-BE49-F238E27FC236}">
                  <a16:creationId xmlns:a16="http://schemas.microsoft.com/office/drawing/2014/main" id="{077EB962-529D-43AF-AD08-E950F4F60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7" name="Text Box 76">
              <a:extLst>
                <a:ext uri="{FF2B5EF4-FFF2-40B4-BE49-F238E27FC236}">
                  <a16:creationId xmlns:a16="http://schemas.microsoft.com/office/drawing/2014/main" id="{9679E02C-E9CC-4D89-923D-DA788581F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Tahoma" panose="020B0604030504040204" pitchFamily="34" charset="0"/>
                </a:rPr>
                <a:t>ack0</a:t>
              </a:r>
            </a:p>
          </p:txBody>
        </p:sp>
      </p:grpSp>
      <p:sp>
        <p:nvSpPr>
          <p:cNvPr id="45098" name="Text Box 78">
            <a:extLst>
              <a:ext uri="{FF2B5EF4-FFF2-40B4-BE49-F238E27FC236}">
                <a16:creationId xmlns:a16="http://schemas.microsoft.com/office/drawing/2014/main" id="{AECF379B-3C8A-4B33-92BF-CD3D9194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(b) packet loss</a:t>
            </a:r>
          </a:p>
        </p:txBody>
      </p:sp>
      <p:grpSp>
        <p:nvGrpSpPr>
          <p:cNvPr id="368721" name="Group 81">
            <a:extLst>
              <a:ext uri="{FF2B5EF4-FFF2-40B4-BE49-F238E27FC236}">
                <a16:creationId xmlns:a16="http://schemas.microsoft.com/office/drawing/2014/main" id="{00E90B9D-62AE-4E57-BD80-100A96578F1B}"/>
              </a:ext>
            </a:extLst>
          </p:cNvPr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5112" name="Line 66">
              <a:extLst>
                <a:ext uri="{FF2B5EF4-FFF2-40B4-BE49-F238E27FC236}">
                  <a16:creationId xmlns:a16="http://schemas.microsoft.com/office/drawing/2014/main" id="{116B090E-6D98-4C6E-A308-E021F0C1B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3" name="Text Box 67">
              <a:extLst>
                <a:ext uri="{FF2B5EF4-FFF2-40B4-BE49-F238E27FC236}">
                  <a16:creationId xmlns:a16="http://schemas.microsoft.com/office/drawing/2014/main" id="{B18C1786-6D00-48FA-82D3-49A0FC8CC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  <p:sp>
          <p:nvSpPr>
            <p:cNvPr id="45114" name="Text Box 79">
              <a:extLst>
                <a:ext uri="{FF2B5EF4-FFF2-40B4-BE49-F238E27FC236}">
                  <a16:creationId xmlns:a16="http://schemas.microsoft.com/office/drawing/2014/main" id="{762F81C6-7470-4413-A57C-BC7614350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5115" name="Text Box 80">
              <a:extLst>
                <a:ext uri="{FF2B5EF4-FFF2-40B4-BE49-F238E27FC236}">
                  <a16:creationId xmlns:a16="http://schemas.microsoft.com/office/drawing/2014/main" id="{576AED15-75F9-4F45-B7CD-B05D6967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8726" name="Group 86">
            <a:extLst>
              <a:ext uri="{FF2B5EF4-FFF2-40B4-BE49-F238E27FC236}">
                <a16:creationId xmlns:a16="http://schemas.microsoft.com/office/drawing/2014/main" id="{2D5CB7C6-8365-4353-83C3-DE7AA6691D49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5109" name="Line 82">
              <a:extLst>
                <a:ext uri="{FF2B5EF4-FFF2-40B4-BE49-F238E27FC236}">
                  <a16:creationId xmlns:a16="http://schemas.microsoft.com/office/drawing/2014/main" id="{C5FEF55A-4B61-49FB-B2AF-B769AA3E5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0" name="Line 84">
              <a:extLst>
                <a:ext uri="{FF2B5EF4-FFF2-40B4-BE49-F238E27FC236}">
                  <a16:creationId xmlns:a16="http://schemas.microsoft.com/office/drawing/2014/main" id="{F9B12258-8751-43BE-A95E-249FB6315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1" name="Line 85">
              <a:extLst>
                <a:ext uri="{FF2B5EF4-FFF2-40B4-BE49-F238E27FC236}">
                  <a16:creationId xmlns:a16="http://schemas.microsoft.com/office/drawing/2014/main" id="{9AD2A4F5-610B-4A0A-9C8C-948A950D0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28" name="Group 88">
            <a:extLst>
              <a:ext uri="{FF2B5EF4-FFF2-40B4-BE49-F238E27FC236}">
                <a16:creationId xmlns:a16="http://schemas.microsoft.com/office/drawing/2014/main" id="{4CCF59FE-5FAC-4873-8EAE-5EF0E6FB2C57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5107" name="Line 89">
              <a:extLst>
                <a:ext uri="{FF2B5EF4-FFF2-40B4-BE49-F238E27FC236}">
                  <a16:creationId xmlns:a16="http://schemas.microsoft.com/office/drawing/2014/main" id="{2B230F20-24E4-4F68-90A2-7FB1DDB6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08" name="Text Box 90">
              <a:extLst>
                <a:ext uri="{FF2B5EF4-FFF2-40B4-BE49-F238E27FC236}">
                  <a16:creationId xmlns:a16="http://schemas.microsoft.com/office/drawing/2014/main" id="{87A17AB6-AC8E-4677-98AB-90CB37C94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732" name="Group 92">
            <a:extLst>
              <a:ext uri="{FF2B5EF4-FFF2-40B4-BE49-F238E27FC236}">
                <a16:creationId xmlns:a16="http://schemas.microsoft.com/office/drawing/2014/main" id="{350C3B82-D72B-4E45-A50F-EB81CDA516E1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5105" name="Picture 87" descr="alarm_clock_ringing">
              <a:extLst>
                <a:ext uri="{FF2B5EF4-FFF2-40B4-BE49-F238E27FC236}">
                  <a16:creationId xmlns:a16="http://schemas.microsoft.com/office/drawing/2014/main" id="{C27B2FEE-313A-4C18-B867-457CEC393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06" name="Text Box 91">
              <a:extLst>
                <a:ext uri="{FF2B5EF4-FFF2-40B4-BE49-F238E27FC236}">
                  <a16:creationId xmlns:a16="http://schemas.microsoft.com/office/drawing/2014/main" id="{E81168E3-EB2B-4497-88B2-8E5DEFB4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83" name="Rectangle 2">
            <a:extLst>
              <a:ext uri="{FF2B5EF4-FFF2-40B4-BE49-F238E27FC236}">
                <a16:creationId xmlns:a16="http://schemas.microsoft.com/office/drawing/2014/main" id="{B8DD87A8-2551-4D56-A150-59B4B35BA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z="3200" dirty="0"/>
              <a:t>Stop-and-wait with lost packet/frame</a:t>
            </a:r>
          </a:p>
        </p:txBody>
      </p:sp>
      <p:pic>
        <p:nvPicPr>
          <p:cNvPr id="84" name="Picture 26" descr="underline_base">
            <a:extLst>
              <a:ext uri="{FF2B5EF4-FFF2-40B4-BE49-F238E27FC236}">
                <a16:creationId xmlns:a16="http://schemas.microsoft.com/office/drawing/2014/main" id="{68846C11-FF54-4796-A106-C1B896089B8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2750" y="966788"/>
            <a:ext cx="6365122" cy="1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E1D06C8B-C03E-4A51-9082-BE691D2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B6F069A2-3182-4C9F-8EEC-736A7065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6063AAE-5CC0-430C-92C6-94A434A3779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9670" name="Text Box 6">
            <a:extLst>
              <a:ext uri="{FF2B5EF4-FFF2-40B4-BE49-F238E27FC236}">
                <a16:creationId xmlns:a16="http://schemas.microsoft.com/office/drawing/2014/main" id="{C7491351-9BF6-4734-9BB2-5A4880D1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673" name="Text Box 9">
            <a:extLst>
              <a:ext uri="{FF2B5EF4-FFF2-40B4-BE49-F238E27FC236}">
                <a16:creationId xmlns:a16="http://schemas.microsoft.com/office/drawing/2014/main" id="{3A612C1B-84D7-42FE-9AF6-24F1368B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678" name="Text Box 14">
            <a:extLst>
              <a:ext uri="{FF2B5EF4-FFF2-40B4-BE49-F238E27FC236}">
                <a16:creationId xmlns:a16="http://schemas.microsoft.com/office/drawing/2014/main" id="{68AC77BB-9173-4376-BB3F-6BD06A631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687" name="Group 23">
            <a:extLst>
              <a:ext uri="{FF2B5EF4-FFF2-40B4-BE49-F238E27FC236}">
                <a16:creationId xmlns:a16="http://schemas.microsoft.com/office/drawing/2014/main" id="{E6B9D2D9-F460-4DEC-BA6E-C75EFB20D986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6199" name="Line 24">
              <a:extLst>
                <a:ext uri="{FF2B5EF4-FFF2-40B4-BE49-F238E27FC236}">
                  <a16:creationId xmlns:a16="http://schemas.microsoft.com/office/drawing/2014/main" id="{CAA17B70-DCA9-4B50-942B-B1D375B07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0" name="Text Box 25">
              <a:extLst>
                <a:ext uri="{FF2B5EF4-FFF2-40B4-BE49-F238E27FC236}">
                  <a16:creationId xmlns:a16="http://schemas.microsoft.com/office/drawing/2014/main" id="{B41DF40F-20E9-4C9A-91D7-6C055CEA3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46090" name="Text Box 36">
            <a:extLst>
              <a:ext uri="{FF2B5EF4-FFF2-40B4-BE49-F238E27FC236}">
                <a16:creationId xmlns:a16="http://schemas.microsoft.com/office/drawing/2014/main" id="{A431271C-82B1-450C-8D71-8D160061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6091" name="Text Box 37">
            <a:extLst>
              <a:ext uri="{FF2B5EF4-FFF2-40B4-BE49-F238E27FC236}">
                <a16:creationId xmlns:a16="http://schemas.microsoft.com/office/drawing/2014/main" id="{F348D762-950D-4CD2-B648-19DD2548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02" name="Text Box 38">
            <a:extLst>
              <a:ext uri="{FF2B5EF4-FFF2-40B4-BE49-F238E27FC236}">
                <a16:creationId xmlns:a16="http://schemas.microsoft.com/office/drawing/2014/main" id="{51B4D918-65D2-4730-A7BA-A48CE156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03" name="Text Box 39">
            <a:extLst>
              <a:ext uri="{FF2B5EF4-FFF2-40B4-BE49-F238E27FC236}">
                <a16:creationId xmlns:a16="http://schemas.microsoft.com/office/drawing/2014/main" id="{F9F424B5-80F9-4FB3-879B-D32DA6A9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9704" name="Text Box 40">
            <a:extLst>
              <a:ext uri="{FF2B5EF4-FFF2-40B4-BE49-F238E27FC236}">
                <a16:creationId xmlns:a16="http://schemas.microsoft.com/office/drawing/2014/main" id="{7558B402-9EE3-4722-AFA8-2A43C061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5" name="Text Box 41">
            <a:extLst>
              <a:ext uri="{FF2B5EF4-FFF2-40B4-BE49-F238E27FC236}">
                <a16:creationId xmlns:a16="http://schemas.microsoft.com/office/drawing/2014/main" id="{EEBE2077-1D86-40C0-B983-F9A73DAC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06" name="Text Box 42">
            <a:extLst>
              <a:ext uri="{FF2B5EF4-FFF2-40B4-BE49-F238E27FC236}">
                <a16:creationId xmlns:a16="http://schemas.microsoft.com/office/drawing/2014/main" id="{35027CD2-7E72-4AE2-BC74-E01D04ED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7" name="Text Box 43">
            <a:extLst>
              <a:ext uri="{FF2B5EF4-FFF2-40B4-BE49-F238E27FC236}">
                <a16:creationId xmlns:a16="http://schemas.microsoft.com/office/drawing/2014/main" id="{1A22351C-914A-48DC-A443-5E93C5A8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08" name="Text Box 44">
            <a:extLst>
              <a:ext uri="{FF2B5EF4-FFF2-40B4-BE49-F238E27FC236}">
                <a16:creationId xmlns:a16="http://schemas.microsoft.com/office/drawing/2014/main" id="{56FCD58F-8FED-4516-96EE-136C781B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09" name="Text Box 45">
            <a:extLst>
              <a:ext uri="{FF2B5EF4-FFF2-40B4-BE49-F238E27FC236}">
                <a16:creationId xmlns:a16="http://schemas.microsoft.com/office/drawing/2014/main" id="{CCDE8945-8394-4521-B098-3D6F8B2F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9710" name="Text Box 46">
            <a:extLst>
              <a:ext uri="{FF2B5EF4-FFF2-40B4-BE49-F238E27FC236}">
                <a16:creationId xmlns:a16="http://schemas.microsoft.com/office/drawing/2014/main" id="{115D934E-BADC-40E0-8D47-E6013CB6E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6101" name="Text Box 47">
            <a:extLst>
              <a:ext uri="{FF2B5EF4-FFF2-40B4-BE49-F238E27FC236}">
                <a16:creationId xmlns:a16="http://schemas.microsoft.com/office/drawing/2014/main" id="{57D78541-6DFA-43F8-BDEC-966286BF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12" name="Text Box 48">
            <a:extLst>
              <a:ext uri="{FF2B5EF4-FFF2-40B4-BE49-F238E27FC236}">
                <a16:creationId xmlns:a16="http://schemas.microsoft.com/office/drawing/2014/main" id="{5C7E1DF5-BA56-4BB2-8E7D-9260A0F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13" name="Group 49">
            <a:extLst>
              <a:ext uri="{FF2B5EF4-FFF2-40B4-BE49-F238E27FC236}">
                <a16:creationId xmlns:a16="http://schemas.microsoft.com/office/drawing/2014/main" id="{DFD86F43-9366-49A9-82FC-2F5EC5EA46A5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6197" name="Line 50">
              <a:extLst>
                <a:ext uri="{FF2B5EF4-FFF2-40B4-BE49-F238E27FC236}">
                  <a16:creationId xmlns:a16="http://schemas.microsoft.com/office/drawing/2014/main" id="{C61C66EE-6E4A-4353-8207-A2206BFF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8" name="Text Box 51">
              <a:extLst>
                <a:ext uri="{FF2B5EF4-FFF2-40B4-BE49-F238E27FC236}">
                  <a16:creationId xmlns:a16="http://schemas.microsoft.com/office/drawing/2014/main" id="{4CBC5C32-807B-483A-98F1-1EB6585FA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6" name="Group 52">
            <a:extLst>
              <a:ext uri="{FF2B5EF4-FFF2-40B4-BE49-F238E27FC236}">
                <a16:creationId xmlns:a16="http://schemas.microsoft.com/office/drawing/2014/main" id="{34F3554D-871D-433D-8B96-5028FBF3488E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6195" name="Line 53">
              <a:extLst>
                <a:ext uri="{FF2B5EF4-FFF2-40B4-BE49-F238E27FC236}">
                  <a16:creationId xmlns:a16="http://schemas.microsoft.com/office/drawing/2014/main" id="{4D39B3CD-40CD-4471-955E-3C40083E2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6" name="Text Box 54">
              <a:extLst>
                <a:ext uri="{FF2B5EF4-FFF2-40B4-BE49-F238E27FC236}">
                  <a16:creationId xmlns:a16="http://schemas.microsoft.com/office/drawing/2014/main" id="{0066FA50-5037-4099-A4FC-C7129BB96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9" name="Group 55">
            <a:extLst>
              <a:ext uri="{FF2B5EF4-FFF2-40B4-BE49-F238E27FC236}">
                <a16:creationId xmlns:a16="http://schemas.microsoft.com/office/drawing/2014/main" id="{797B86E1-2798-4D1D-BD4D-7BF1F22BB63E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6193" name="Line 56">
              <a:extLst>
                <a:ext uri="{FF2B5EF4-FFF2-40B4-BE49-F238E27FC236}">
                  <a16:creationId xmlns:a16="http://schemas.microsoft.com/office/drawing/2014/main" id="{56937A60-EFBE-4D93-A89E-4803B8187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4" name="Text Box 57">
              <a:extLst>
                <a:ext uri="{FF2B5EF4-FFF2-40B4-BE49-F238E27FC236}">
                  <a16:creationId xmlns:a16="http://schemas.microsoft.com/office/drawing/2014/main" id="{2A152AB8-5DE3-439E-8360-922A54E7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9722" name="Group 58">
            <a:extLst>
              <a:ext uri="{FF2B5EF4-FFF2-40B4-BE49-F238E27FC236}">
                <a16:creationId xmlns:a16="http://schemas.microsoft.com/office/drawing/2014/main" id="{09728ABC-3E29-4F75-9C8F-4EC60E9ABDB0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6191" name="Line 59">
              <a:extLst>
                <a:ext uri="{FF2B5EF4-FFF2-40B4-BE49-F238E27FC236}">
                  <a16:creationId xmlns:a16="http://schemas.microsoft.com/office/drawing/2014/main" id="{69F12671-E260-4A16-AA31-327D7338D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2" name="Text Box 60">
              <a:extLst>
                <a:ext uri="{FF2B5EF4-FFF2-40B4-BE49-F238E27FC236}">
                  <a16:creationId xmlns:a16="http://schemas.microsoft.com/office/drawing/2014/main" id="{4CDA3310-6F90-42F5-8B36-17DB6B931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9725" name="Group 61">
            <a:extLst>
              <a:ext uri="{FF2B5EF4-FFF2-40B4-BE49-F238E27FC236}">
                <a16:creationId xmlns:a16="http://schemas.microsoft.com/office/drawing/2014/main" id="{0BC25DEE-0141-47A1-822C-57A86F6A1A8A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6189" name="Line 62">
              <a:extLst>
                <a:ext uri="{FF2B5EF4-FFF2-40B4-BE49-F238E27FC236}">
                  <a16:creationId xmlns:a16="http://schemas.microsoft.com/office/drawing/2014/main" id="{FFA2B23B-D81C-4385-A145-ACFAA67AC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0" name="Text Box 63">
              <a:extLst>
                <a:ext uri="{FF2B5EF4-FFF2-40B4-BE49-F238E27FC236}">
                  <a16:creationId xmlns:a16="http://schemas.microsoft.com/office/drawing/2014/main" id="{00ED5A1A-21DB-43D6-8E64-E4E785EAB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6108" name="Text Box 64">
            <a:extLst>
              <a:ext uri="{FF2B5EF4-FFF2-40B4-BE49-F238E27FC236}">
                <a16:creationId xmlns:a16="http://schemas.microsoft.com/office/drawing/2014/main" id="{8C0BD9F9-D606-4B5E-82C9-41AF86E1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(c) ACK loss</a:t>
            </a:r>
          </a:p>
        </p:txBody>
      </p:sp>
      <p:grpSp>
        <p:nvGrpSpPr>
          <p:cNvPr id="369745" name="Group 81">
            <a:extLst>
              <a:ext uri="{FF2B5EF4-FFF2-40B4-BE49-F238E27FC236}">
                <a16:creationId xmlns:a16="http://schemas.microsoft.com/office/drawing/2014/main" id="{0DF959AB-49C2-4E44-BDE6-F4B678302064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6185" name="Line 27">
              <a:extLst>
                <a:ext uri="{FF2B5EF4-FFF2-40B4-BE49-F238E27FC236}">
                  <a16:creationId xmlns:a16="http://schemas.microsoft.com/office/drawing/2014/main" id="{732A7C4A-B139-4D48-8124-1EAB7A560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6" name="Text Box 28">
              <a:extLst>
                <a:ext uri="{FF2B5EF4-FFF2-40B4-BE49-F238E27FC236}">
                  <a16:creationId xmlns:a16="http://schemas.microsoft.com/office/drawing/2014/main" id="{69ABD5AF-465A-4A57-BBA5-B4BDDEE40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46187" name="Text Box 68">
              <a:extLst>
                <a:ext uri="{FF2B5EF4-FFF2-40B4-BE49-F238E27FC236}">
                  <a16:creationId xmlns:a16="http://schemas.microsoft.com/office/drawing/2014/main" id="{CCF2FEA7-ECEE-4C1A-BD7A-B9D362CB9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6188" name="Text Box 69">
              <a:extLst>
                <a:ext uri="{FF2B5EF4-FFF2-40B4-BE49-F238E27FC236}">
                  <a16:creationId xmlns:a16="http://schemas.microsoft.com/office/drawing/2014/main" id="{D35A0C8E-19E2-44A2-BD4C-17ED491D9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9734" name="Group 70">
            <a:extLst>
              <a:ext uri="{FF2B5EF4-FFF2-40B4-BE49-F238E27FC236}">
                <a16:creationId xmlns:a16="http://schemas.microsoft.com/office/drawing/2014/main" id="{19F5E4AE-F75F-4B08-A945-7AB4EA1A42B9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6182" name="Line 71">
              <a:extLst>
                <a:ext uri="{FF2B5EF4-FFF2-40B4-BE49-F238E27FC236}">
                  <a16:creationId xmlns:a16="http://schemas.microsoft.com/office/drawing/2014/main" id="{49B31F86-5A8B-4644-BF02-A856F0B04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3" name="Line 72">
              <a:extLst>
                <a:ext uri="{FF2B5EF4-FFF2-40B4-BE49-F238E27FC236}">
                  <a16:creationId xmlns:a16="http://schemas.microsoft.com/office/drawing/2014/main" id="{50F5B257-49BC-4460-8A4F-362F1BED4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4" name="Line 73">
              <a:extLst>
                <a:ext uri="{FF2B5EF4-FFF2-40B4-BE49-F238E27FC236}">
                  <a16:creationId xmlns:a16="http://schemas.microsoft.com/office/drawing/2014/main" id="{F29E6BFB-47BD-47CF-AD96-8477A4497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38" name="Group 74">
            <a:extLst>
              <a:ext uri="{FF2B5EF4-FFF2-40B4-BE49-F238E27FC236}">
                <a16:creationId xmlns:a16="http://schemas.microsoft.com/office/drawing/2014/main" id="{9751A79B-05B3-4828-A7AA-F992EFD99530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6180" name="Line 75">
              <a:extLst>
                <a:ext uri="{FF2B5EF4-FFF2-40B4-BE49-F238E27FC236}">
                  <a16:creationId xmlns:a16="http://schemas.microsoft.com/office/drawing/2014/main" id="{7FFF14EC-E1C8-4B55-A930-32C540A0D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1" name="Text Box 76">
              <a:extLst>
                <a:ext uri="{FF2B5EF4-FFF2-40B4-BE49-F238E27FC236}">
                  <a16:creationId xmlns:a16="http://schemas.microsoft.com/office/drawing/2014/main" id="{0F671099-FE93-4CE3-8BE2-F12E88AC3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41" name="Group 77">
            <a:extLst>
              <a:ext uri="{FF2B5EF4-FFF2-40B4-BE49-F238E27FC236}">
                <a16:creationId xmlns:a16="http://schemas.microsoft.com/office/drawing/2014/main" id="{2A91B497-63AD-4DBE-BE92-B67AF9DCC117}"/>
              </a:ext>
            </a:extLst>
          </p:cNvPr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6178" name="Picture 78" descr="alarm_clock_ringing">
              <a:extLst>
                <a:ext uri="{FF2B5EF4-FFF2-40B4-BE49-F238E27FC236}">
                  <a16:creationId xmlns:a16="http://schemas.microsoft.com/office/drawing/2014/main" id="{7C797ACF-3FC6-4366-988E-5CC7E66FC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79" name="Text Box 79">
              <a:extLst>
                <a:ext uri="{FF2B5EF4-FFF2-40B4-BE49-F238E27FC236}">
                  <a16:creationId xmlns:a16="http://schemas.microsoft.com/office/drawing/2014/main" id="{3E7B7D22-0443-42C9-BAB0-AE789E37A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369746" name="Text Box 82">
            <a:extLst>
              <a:ext uri="{FF2B5EF4-FFF2-40B4-BE49-F238E27FC236}">
                <a16:creationId xmlns:a16="http://schemas.microsoft.com/office/drawing/2014/main" id="{79081626-4EAE-4D84-B741-09C92EE1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47" name="Text Box 83">
            <a:extLst>
              <a:ext uri="{FF2B5EF4-FFF2-40B4-BE49-F238E27FC236}">
                <a16:creationId xmlns:a16="http://schemas.microsoft.com/office/drawing/2014/main" id="{F6B8138C-A1DC-4347-95D7-5027F11F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48" name="Text Box 84">
            <a:extLst>
              <a:ext uri="{FF2B5EF4-FFF2-40B4-BE49-F238E27FC236}">
                <a16:creationId xmlns:a16="http://schemas.microsoft.com/office/drawing/2014/main" id="{F64E9858-90AD-4FF2-B3EC-FDF985B9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749" name="Group 85">
            <a:extLst>
              <a:ext uri="{FF2B5EF4-FFF2-40B4-BE49-F238E27FC236}">
                <a16:creationId xmlns:a16="http://schemas.microsoft.com/office/drawing/2014/main" id="{388AA3BE-F42D-4BB5-A236-641E330F70C1}"/>
              </a:ext>
            </a:extLst>
          </p:cNvPr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6176" name="Line 86">
              <a:extLst>
                <a:ext uri="{FF2B5EF4-FFF2-40B4-BE49-F238E27FC236}">
                  <a16:creationId xmlns:a16="http://schemas.microsoft.com/office/drawing/2014/main" id="{8401BDDE-199C-4C95-8606-D48E4712B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7" name="Text Box 87">
              <a:extLst>
                <a:ext uri="{FF2B5EF4-FFF2-40B4-BE49-F238E27FC236}">
                  <a16:creationId xmlns:a16="http://schemas.microsoft.com/office/drawing/2014/main" id="{A317701A-A833-42D3-9FB6-701483B2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46117" name="Text Box 88">
            <a:extLst>
              <a:ext uri="{FF2B5EF4-FFF2-40B4-BE49-F238E27FC236}">
                <a16:creationId xmlns:a16="http://schemas.microsoft.com/office/drawing/2014/main" id="{7DAA075B-1D6E-41F4-A4F4-31935652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6118" name="Text Box 89">
            <a:extLst>
              <a:ext uri="{FF2B5EF4-FFF2-40B4-BE49-F238E27FC236}">
                <a16:creationId xmlns:a16="http://schemas.microsoft.com/office/drawing/2014/main" id="{E0F434BC-B79A-4288-88B2-0E8761438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54" name="Text Box 90">
            <a:extLst>
              <a:ext uri="{FF2B5EF4-FFF2-40B4-BE49-F238E27FC236}">
                <a16:creationId xmlns:a16="http://schemas.microsoft.com/office/drawing/2014/main" id="{08DB373C-8364-4018-8373-2F7972CC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56" name="Text Box 92">
            <a:extLst>
              <a:ext uri="{FF2B5EF4-FFF2-40B4-BE49-F238E27FC236}">
                <a16:creationId xmlns:a16="http://schemas.microsoft.com/office/drawing/2014/main" id="{D271107C-2E5E-4C6E-8A3A-AB2D9F87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59" name="Text Box 95">
            <a:extLst>
              <a:ext uri="{FF2B5EF4-FFF2-40B4-BE49-F238E27FC236}">
                <a16:creationId xmlns:a16="http://schemas.microsoft.com/office/drawing/2014/main" id="{4B590DA5-A06C-4C1E-AC39-648745C9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61" name="Text Box 97">
            <a:extLst>
              <a:ext uri="{FF2B5EF4-FFF2-40B4-BE49-F238E27FC236}">
                <a16:creationId xmlns:a16="http://schemas.microsoft.com/office/drawing/2014/main" id="{0B3848CE-F924-4DEE-9100-5B524C71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46123" name="Text Box 99">
            <a:extLst>
              <a:ext uri="{FF2B5EF4-FFF2-40B4-BE49-F238E27FC236}">
                <a16:creationId xmlns:a16="http://schemas.microsoft.com/office/drawing/2014/main" id="{02434FF0-5B45-4ED0-ABBD-BEB1986A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64" name="Text Box 100">
            <a:extLst>
              <a:ext uri="{FF2B5EF4-FFF2-40B4-BE49-F238E27FC236}">
                <a16:creationId xmlns:a16="http://schemas.microsoft.com/office/drawing/2014/main" id="{EC5EBBC2-A7C3-47B6-936A-B72114F7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65" name="Group 101">
            <a:extLst>
              <a:ext uri="{FF2B5EF4-FFF2-40B4-BE49-F238E27FC236}">
                <a16:creationId xmlns:a16="http://schemas.microsoft.com/office/drawing/2014/main" id="{1CDBEF9B-54C8-4E58-8A66-4865637E4CBB}"/>
              </a:ext>
            </a:extLst>
          </p:cNvPr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6174" name="Line 102">
              <a:extLst>
                <a:ext uri="{FF2B5EF4-FFF2-40B4-BE49-F238E27FC236}">
                  <a16:creationId xmlns:a16="http://schemas.microsoft.com/office/drawing/2014/main" id="{8B37DC75-DFA1-4E20-93C4-3D59A0FCA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5" name="Text Box 103">
              <a:extLst>
                <a:ext uri="{FF2B5EF4-FFF2-40B4-BE49-F238E27FC236}">
                  <a16:creationId xmlns:a16="http://schemas.microsoft.com/office/drawing/2014/main" id="{5C680B6D-32F7-48F6-B027-50FEA9073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74" name="Group 110">
            <a:extLst>
              <a:ext uri="{FF2B5EF4-FFF2-40B4-BE49-F238E27FC236}">
                <a16:creationId xmlns:a16="http://schemas.microsoft.com/office/drawing/2014/main" id="{6762E384-6E38-4300-A115-CD95970D2988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6172" name="Line 111">
              <a:extLst>
                <a:ext uri="{FF2B5EF4-FFF2-40B4-BE49-F238E27FC236}">
                  <a16:creationId xmlns:a16="http://schemas.microsoft.com/office/drawing/2014/main" id="{6F826DBC-950B-4EDB-9514-E9F4C147B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3" name="Text Box 112">
              <a:extLst>
                <a:ext uri="{FF2B5EF4-FFF2-40B4-BE49-F238E27FC236}">
                  <a16:creationId xmlns:a16="http://schemas.microsoft.com/office/drawing/2014/main" id="{6EB32256-0EC8-4CCA-B6D1-2B18363E0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6127" name="Text Box 116">
            <a:extLst>
              <a:ext uri="{FF2B5EF4-FFF2-40B4-BE49-F238E27FC236}">
                <a16:creationId xmlns:a16="http://schemas.microsoft.com/office/drawing/2014/main" id="{903E39FF-F095-4441-B5D1-471DA9E3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(d) premature timeout/ delayed ACK</a:t>
            </a:r>
          </a:p>
        </p:txBody>
      </p:sp>
      <p:grpSp>
        <p:nvGrpSpPr>
          <p:cNvPr id="369786" name="Group 122">
            <a:extLst>
              <a:ext uri="{FF2B5EF4-FFF2-40B4-BE49-F238E27FC236}">
                <a16:creationId xmlns:a16="http://schemas.microsoft.com/office/drawing/2014/main" id="{E9F54A00-168B-4884-8FD8-BCACBD317D47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6169" name="Line 123">
              <a:extLst>
                <a:ext uri="{FF2B5EF4-FFF2-40B4-BE49-F238E27FC236}">
                  <a16:creationId xmlns:a16="http://schemas.microsoft.com/office/drawing/2014/main" id="{BC602EA3-B372-441E-9688-0B64C98EF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0" name="Line 124">
              <a:extLst>
                <a:ext uri="{FF2B5EF4-FFF2-40B4-BE49-F238E27FC236}">
                  <a16:creationId xmlns:a16="http://schemas.microsoft.com/office/drawing/2014/main" id="{6DBABE8B-4AF3-4FEB-A219-52680DD94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1" name="Line 125">
              <a:extLst>
                <a:ext uri="{FF2B5EF4-FFF2-40B4-BE49-F238E27FC236}">
                  <a16:creationId xmlns:a16="http://schemas.microsoft.com/office/drawing/2014/main" id="{C67EB36F-779B-4628-AB51-317526A12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90" name="Group 126">
            <a:extLst>
              <a:ext uri="{FF2B5EF4-FFF2-40B4-BE49-F238E27FC236}">
                <a16:creationId xmlns:a16="http://schemas.microsoft.com/office/drawing/2014/main" id="{9E4AC03C-7D6D-40A9-B988-2AA6D43BE70C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6167" name="Line 127">
              <a:extLst>
                <a:ext uri="{FF2B5EF4-FFF2-40B4-BE49-F238E27FC236}">
                  <a16:creationId xmlns:a16="http://schemas.microsoft.com/office/drawing/2014/main" id="{CE0DD012-4ECD-46D4-8A1E-D9B9163D2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8" name="Text Box 128">
              <a:extLst>
                <a:ext uri="{FF2B5EF4-FFF2-40B4-BE49-F238E27FC236}">
                  <a16:creationId xmlns:a16="http://schemas.microsoft.com/office/drawing/2014/main" id="{F375E4B1-0103-4519-AADB-6FAC1474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93" name="Group 129">
            <a:extLst>
              <a:ext uri="{FF2B5EF4-FFF2-40B4-BE49-F238E27FC236}">
                <a16:creationId xmlns:a16="http://schemas.microsoft.com/office/drawing/2014/main" id="{7EFA0109-902D-4458-A920-7CD496485337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6165" name="Picture 130" descr="alarm_clock_ringing">
              <a:extLst>
                <a:ext uri="{FF2B5EF4-FFF2-40B4-BE49-F238E27FC236}">
                  <a16:creationId xmlns:a16="http://schemas.microsoft.com/office/drawing/2014/main" id="{C31F7D38-5358-4A26-A4B7-C28A0B590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66" name="Text Box 131">
              <a:extLst>
                <a:ext uri="{FF2B5EF4-FFF2-40B4-BE49-F238E27FC236}">
                  <a16:creationId xmlns:a16="http://schemas.microsoft.com/office/drawing/2014/main" id="{725B0CAA-A27B-4C7A-83D7-8FFDFD2EF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grpSp>
        <p:nvGrpSpPr>
          <p:cNvPr id="369797" name="Group 133">
            <a:extLst>
              <a:ext uri="{FF2B5EF4-FFF2-40B4-BE49-F238E27FC236}">
                <a16:creationId xmlns:a16="http://schemas.microsoft.com/office/drawing/2014/main" id="{C79FF74C-8AE7-4C5D-A61F-5C9A69A89243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6162" name="Line 118">
              <a:extLst>
                <a:ext uri="{FF2B5EF4-FFF2-40B4-BE49-F238E27FC236}">
                  <a16:creationId xmlns:a16="http://schemas.microsoft.com/office/drawing/2014/main" id="{53F09601-B1C3-40B5-94FF-6FE3BD5D8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3" name="Text Box 119">
              <a:extLst>
                <a:ext uri="{FF2B5EF4-FFF2-40B4-BE49-F238E27FC236}">
                  <a16:creationId xmlns:a16="http://schemas.microsoft.com/office/drawing/2014/main" id="{903AFF91-2D5D-4D31-9530-A4F09C2C4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46164" name="Line 132">
              <a:extLst>
                <a:ext uri="{FF2B5EF4-FFF2-40B4-BE49-F238E27FC236}">
                  <a16:creationId xmlns:a16="http://schemas.microsoft.com/office/drawing/2014/main" id="{4FE31AFC-A46D-4E03-A219-0D734A468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>
            <a:extLst>
              <a:ext uri="{FF2B5EF4-FFF2-40B4-BE49-F238E27FC236}">
                <a16:creationId xmlns:a16="http://schemas.microsoft.com/office/drawing/2014/main" id="{AED954CB-94B7-4ADB-B5D6-31BDE7F2EB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9817" name="Group 153">
            <a:extLst>
              <a:ext uri="{FF2B5EF4-FFF2-40B4-BE49-F238E27FC236}">
                <a16:creationId xmlns:a16="http://schemas.microsoft.com/office/drawing/2014/main" id="{A66DA433-770A-4D00-9608-691609E02D1C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6134" name="Text Box 93">
              <a:extLst>
                <a:ext uri="{FF2B5EF4-FFF2-40B4-BE49-F238E27FC236}">
                  <a16:creationId xmlns:a16="http://schemas.microsoft.com/office/drawing/2014/main" id="{56205876-133D-4A98-8F3F-4C0372B50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ack1</a:t>
              </a:r>
            </a:p>
          </p:txBody>
        </p:sp>
        <p:sp>
          <p:nvSpPr>
            <p:cNvPr id="46135" name="Text Box 96">
              <a:extLst>
                <a:ext uri="{FF2B5EF4-FFF2-40B4-BE49-F238E27FC236}">
                  <a16:creationId xmlns:a16="http://schemas.microsoft.com/office/drawing/2014/main" id="{43595C08-A811-46A8-820B-8258B056F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pkt0</a:t>
              </a:r>
            </a:p>
          </p:txBody>
        </p:sp>
        <p:sp>
          <p:nvSpPr>
            <p:cNvPr id="46136" name="Text Box 98">
              <a:extLst>
                <a:ext uri="{FF2B5EF4-FFF2-40B4-BE49-F238E27FC236}">
                  <a16:creationId xmlns:a16="http://schemas.microsoft.com/office/drawing/2014/main" id="{52363A7B-26D1-4FA1-AC83-1DAC99C53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rcv ack1</a:t>
              </a:r>
            </a:p>
          </p:txBody>
        </p:sp>
        <p:grpSp>
          <p:nvGrpSpPr>
            <p:cNvPr id="46137" name="Group 148">
              <a:extLst>
                <a:ext uri="{FF2B5EF4-FFF2-40B4-BE49-F238E27FC236}">
                  <a16:creationId xmlns:a16="http://schemas.microsoft.com/office/drawing/2014/main" id="{C54B5F7A-9400-40C9-AD70-39B2A0EDF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6160" name="Line 105">
                <a:extLst>
                  <a:ext uri="{FF2B5EF4-FFF2-40B4-BE49-F238E27FC236}">
                    <a16:creationId xmlns:a16="http://schemas.microsoft.com/office/drawing/2014/main" id="{F7B9E837-4D14-47AE-BBD3-226AE1B92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1" name="Text Box 106">
                <a:extLst>
                  <a:ext uri="{FF2B5EF4-FFF2-40B4-BE49-F238E27FC236}">
                    <a16:creationId xmlns:a16="http://schemas.microsoft.com/office/drawing/2014/main" id="{7CEB33CB-952C-4EB0-B43E-D01DCF06F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46138" name="Group 150">
              <a:extLst>
                <a:ext uri="{FF2B5EF4-FFF2-40B4-BE49-F238E27FC236}">
                  <a16:creationId xmlns:a16="http://schemas.microsoft.com/office/drawing/2014/main" id="{F3937413-CA78-4FFD-941C-2593DCF29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6158" name="Line 108">
                <a:extLst>
                  <a:ext uri="{FF2B5EF4-FFF2-40B4-BE49-F238E27FC236}">
                    <a16:creationId xmlns:a16="http://schemas.microsoft.com/office/drawing/2014/main" id="{D61CDE46-91B1-4178-B917-96C8E46E1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9" name="Text Box 109">
                <a:extLst>
                  <a:ext uri="{FF2B5EF4-FFF2-40B4-BE49-F238E27FC236}">
                    <a16:creationId xmlns:a16="http://schemas.microsoft.com/office/drawing/2014/main" id="{22E50198-30D7-4EB6-A03D-90019A890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ack1</a:t>
                </a:r>
              </a:p>
            </p:txBody>
          </p:sp>
        </p:grpSp>
        <p:grpSp>
          <p:nvGrpSpPr>
            <p:cNvPr id="46139" name="Group 113">
              <a:extLst>
                <a:ext uri="{FF2B5EF4-FFF2-40B4-BE49-F238E27FC236}">
                  <a16:creationId xmlns:a16="http://schemas.microsoft.com/office/drawing/2014/main" id="{B92BA26C-B41D-413F-876A-084C69F4A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6156" name="Line 114">
                <a:extLst>
                  <a:ext uri="{FF2B5EF4-FFF2-40B4-BE49-F238E27FC236}">
                    <a16:creationId xmlns:a16="http://schemas.microsoft.com/office/drawing/2014/main" id="{265BCDB8-B391-44C8-BFF6-E64075B3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7" name="Text Box 115">
                <a:extLst>
                  <a:ext uri="{FF2B5EF4-FFF2-40B4-BE49-F238E27FC236}">
                    <a16:creationId xmlns:a16="http://schemas.microsoft.com/office/drawing/2014/main" id="{065FC0E1-DCD1-4E3D-A67E-25AC54956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46140" name="Group 137">
              <a:extLst>
                <a:ext uri="{FF2B5EF4-FFF2-40B4-BE49-F238E27FC236}">
                  <a16:creationId xmlns:a16="http://schemas.microsoft.com/office/drawing/2014/main" id="{CACC4701-30B5-49DA-A264-AB29BCDC8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6154" name="Text Box 134">
                <a:extLst>
                  <a:ext uri="{FF2B5EF4-FFF2-40B4-BE49-F238E27FC236}">
                    <a16:creationId xmlns:a16="http://schemas.microsoft.com/office/drawing/2014/main" id="{27696F05-9944-4182-9CD9-3A77A376D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pkt0</a:t>
                </a:r>
              </a:p>
            </p:txBody>
          </p:sp>
          <p:sp>
            <p:nvSpPr>
              <p:cNvPr id="46155" name="Text Box 135">
                <a:extLst>
                  <a:ext uri="{FF2B5EF4-FFF2-40B4-BE49-F238E27FC236}">
                    <a16:creationId xmlns:a16="http://schemas.microsoft.com/office/drawing/2014/main" id="{1F31097C-9D97-4A86-83DA-EB59BBBF0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ack1</a:t>
                </a:r>
              </a:p>
            </p:txBody>
          </p:sp>
        </p:grpSp>
        <p:grpSp>
          <p:nvGrpSpPr>
            <p:cNvPr id="46141" name="Group 138">
              <a:extLst>
                <a:ext uri="{FF2B5EF4-FFF2-40B4-BE49-F238E27FC236}">
                  <a16:creationId xmlns:a16="http://schemas.microsoft.com/office/drawing/2014/main" id="{A703D495-C55C-4D79-9608-AFAF056F7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6152" name="Line 139">
                <a:extLst>
                  <a:ext uri="{FF2B5EF4-FFF2-40B4-BE49-F238E27FC236}">
                    <a16:creationId xmlns:a16="http://schemas.microsoft.com/office/drawing/2014/main" id="{284289D7-6523-44AE-B3FA-92CDF042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3" name="Text Box 140">
                <a:extLst>
                  <a:ext uri="{FF2B5EF4-FFF2-40B4-BE49-F238E27FC236}">
                    <a16:creationId xmlns:a16="http://schemas.microsoft.com/office/drawing/2014/main" id="{99452E49-1B69-4A21-99CE-1398BC443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46142" name="Group 142">
              <a:extLst>
                <a:ext uri="{FF2B5EF4-FFF2-40B4-BE49-F238E27FC236}">
                  <a16:creationId xmlns:a16="http://schemas.microsoft.com/office/drawing/2014/main" id="{5F948278-CFF3-4366-822D-1100EE930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6150" name="Text Box 143">
                <a:extLst>
                  <a:ext uri="{FF2B5EF4-FFF2-40B4-BE49-F238E27FC236}">
                    <a16:creationId xmlns:a16="http://schemas.microsoft.com/office/drawing/2014/main" id="{25210E28-827B-4C53-B6FD-CC5D65237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46151" name="Text Box 144">
                <a:extLst>
                  <a:ext uri="{FF2B5EF4-FFF2-40B4-BE49-F238E27FC236}">
                    <a16:creationId xmlns:a16="http://schemas.microsoft.com/office/drawing/2014/main" id="{5911414B-0176-4173-8B05-7862BFE9C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</p:grpSp>
        <p:grpSp>
          <p:nvGrpSpPr>
            <p:cNvPr id="46143" name="Group 149">
              <a:extLst>
                <a:ext uri="{FF2B5EF4-FFF2-40B4-BE49-F238E27FC236}">
                  <a16:creationId xmlns:a16="http://schemas.microsoft.com/office/drawing/2014/main" id="{3F812BF9-06CD-43BB-832A-D64055375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6148" name="Line 146">
                <a:extLst>
                  <a:ext uri="{FF2B5EF4-FFF2-40B4-BE49-F238E27FC236}">
                    <a16:creationId xmlns:a16="http://schemas.microsoft.com/office/drawing/2014/main" id="{3B6137D4-43E9-417D-A8E5-C488A60E9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Text Box 147">
                <a:extLst>
                  <a:ext uri="{FF2B5EF4-FFF2-40B4-BE49-F238E27FC236}">
                    <a16:creationId xmlns:a16="http://schemas.microsoft.com/office/drawing/2014/main" id="{C1C14223-EA86-4BBD-8CE7-5187F8BCA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46144" name="Group 152">
              <a:extLst>
                <a:ext uri="{FF2B5EF4-FFF2-40B4-BE49-F238E27FC236}">
                  <a16:creationId xmlns:a16="http://schemas.microsoft.com/office/drawing/2014/main" id="{4358575C-6BCD-4BE1-8DA9-2C497FED7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6145" name="Text Box 91">
                <a:extLst>
                  <a:ext uri="{FF2B5EF4-FFF2-40B4-BE49-F238E27FC236}">
                    <a16:creationId xmlns:a16="http://schemas.microsoft.com/office/drawing/2014/main" id="{12E0E192-56E5-4DED-BF5B-68804C19D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46146" name="Text Box 94">
                <a:extLst>
                  <a:ext uri="{FF2B5EF4-FFF2-40B4-BE49-F238E27FC236}">
                    <a16:creationId xmlns:a16="http://schemas.microsoft.com/office/drawing/2014/main" id="{C8B7003E-1ECD-4D59-AECD-187C158A6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  <p:sp>
            <p:nvSpPr>
              <p:cNvPr id="46147" name="Text Box 151">
                <a:extLst>
                  <a:ext uri="{FF2B5EF4-FFF2-40B4-BE49-F238E27FC236}">
                    <a16:creationId xmlns:a16="http://schemas.microsoft.com/office/drawing/2014/main" id="{ACF30869-89A8-4158-9147-FF1709FB9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20556</TotalTime>
  <Words>2960</Words>
  <Application>Microsoft Office PowerPoint</Application>
  <PresentationFormat>On-screen Show (4:3)</PresentationFormat>
  <Paragraphs>666</Paragraphs>
  <Slides>41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MS Mincho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Default Design</vt:lpstr>
      <vt:lpstr>Picture</vt:lpstr>
      <vt:lpstr>Worksheet</vt:lpstr>
      <vt:lpstr>Ch3: Transport Layer</vt:lpstr>
      <vt:lpstr>Internet transport-layer protocols</vt:lpstr>
      <vt:lpstr>Connectionless demultiplexing</vt:lpstr>
      <vt:lpstr>Connection-oriented demux</vt:lpstr>
      <vt:lpstr>UDP: segment header</vt:lpstr>
      <vt:lpstr>Principles of reliable data transfer</vt:lpstr>
      <vt:lpstr>Principles of reliable data transfer</vt:lpstr>
      <vt:lpstr>Stop-and-wait with lost packet/frame</vt:lpstr>
      <vt:lpstr>PowerPoint Presentation</vt:lpstr>
      <vt:lpstr>PowerPoint Presentation</vt:lpstr>
      <vt:lpstr>PowerPoint Presentation</vt:lpstr>
      <vt:lpstr>stop-and-wait operation</vt:lpstr>
      <vt:lpstr>Pipelined (sliding window) protocols</vt:lpstr>
      <vt:lpstr>Pipelining: increased utilization</vt:lpstr>
      <vt:lpstr>Go-Back-N: sender</vt:lpstr>
      <vt:lpstr>GBN in action</vt:lpstr>
      <vt:lpstr>Selective repeat: sender, receiver windows</vt:lpstr>
      <vt:lpstr>Selective repeat in action</vt:lpstr>
      <vt:lpstr>PowerPoint Presentation</vt:lpstr>
      <vt:lpstr>practical case: finite buffers, loss</vt:lpstr>
      <vt:lpstr>PowerPoint Presentation</vt:lpstr>
      <vt:lpstr>PowerPoint Presentation</vt:lpstr>
      <vt:lpstr>Reliability in TCP</vt:lpstr>
      <vt:lpstr>TCP round trip time, timeout</vt:lpstr>
      <vt:lpstr>TCP round trip time, timeout</vt:lpstr>
      <vt:lpstr>TCP fast retransmit</vt:lpstr>
      <vt:lpstr>TCP flow control</vt:lpstr>
      <vt:lpstr>TCP flow control</vt:lpstr>
      <vt:lpstr>TCP congestion control:  additive increase multiplicative decrease (AIMD)</vt:lpstr>
      <vt:lpstr>TCP Congestion Control: details</vt:lpstr>
      <vt:lpstr>TCP window management</vt:lpstr>
      <vt:lpstr>TCP: detecting, reacting to loss</vt:lpstr>
      <vt:lpstr>PowerPoint Presentation</vt:lpstr>
      <vt:lpstr>TCP: switching from slow start to CA</vt:lpstr>
      <vt:lpstr>Fast Retransmit &amp; Recovery</vt:lpstr>
      <vt:lpstr>PowerPoint Presentation</vt:lpstr>
      <vt:lpstr>TCP throughput</vt:lpstr>
      <vt:lpstr>TCP Futures: TCP over “long, fat pipes”</vt:lpstr>
      <vt:lpstr>TCP Fairness</vt:lpstr>
      <vt:lpstr>Fairness (more)</vt:lpstr>
      <vt:lpstr>Explicit Congestion Notification (ECN)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Ahmed Helmy</cp:lastModifiedBy>
  <cp:revision>323</cp:revision>
  <cp:lastPrinted>2000-04-27T09:23:27Z</cp:lastPrinted>
  <dcterms:created xsi:type="dcterms:W3CDTF">1999-10-08T19:08:27Z</dcterms:created>
  <dcterms:modified xsi:type="dcterms:W3CDTF">2019-10-06T23:22:44Z</dcterms:modified>
</cp:coreProperties>
</file>