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 id="2147484146" r:id="rId2"/>
    <p:sldMasterId id="2147484166" r:id="rId3"/>
    <p:sldMasterId id="2147484169" r:id="rId4"/>
    <p:sldMasterId id="2147484175" r:id="rId5"/>
  </p:sldMasterIdLst>
  <p:notesMasterIdLst>
    <p:notesMasterId r:id="rId38"/>
  </p:notesMasterIdLst>
  <p:handoutMasterIdLst>
    <p:handoutMasterId r:id="rId39"/>
  </p:handoutMasterIdLst>
  <p:sldIdLst>
    <p:sldId id="318" r:id="rId6"/>
    <p:sldId id="322" r:id="rId7"/>
    <p:sldId id="321" r:id="rId8"/>
    <p:sldId id="323" r:id="rId9"/>
    <p:sldId id="324" r:id="rId10"/>
    <p:sldId id="325" r:id="rId11"/>
    <p:sldId id="349" r:id="rId12"/>
    <p:sldId id="350" r:id="rId13"/>
    <p:sldId id="326" r:id="rId14"/>
    <p:sldId id="328" r:id="rId15"/>
    <p:sldId id="329" r:id="rId16"/>
    <p:sldId id="330" r:id="rId17"/>
    <p:sldId id="331" r:id="rId18"/>
    <p:sldId id="332" r:id="rId19"/>
    <p:sldId id="333" r:id="rId20"/>
    <p:sldId id="334" r:id="rId21"/>
    <p:sldId id="327"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19" r:id="rId37"/>
  </p:sldIdLst>
  <p:sldSz cx="9144000" cy="5143500" type="screen16x9"/>
  <p:notesSz cx="6797675" cy="9928225"/>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1620">
          <p15:clr>
            <a:srgbClr val="A4A3A4"/>
          </p15:clr>
        </p15:guide>
        <p15:guide id="2" orient="horz" pos="2942">
          <p15:clr>
            <a:srgbClr val="A4A3A4"/>
          </p15:clr>
        </p15:guide>
        <p15:guide id="3" orient="horz" pos="442">
          <p15:clr>
            <a:srgbClr val="A4A3A4"/>
          </p15:clr>
        </p15:guide>
        <p15:guide id="4" pos="2880" userDrawn="1">
          <p15:clr>
            <a:srgbClr val="A4A3A4"/>
          </p15:clr>
        </p15:guide>
        <p15:guide id="5" pos="17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127">
          <p15:clr>
            <a:srgbClr val="A4A3A4"/>
          </p15:clr>
        </p15:guide>
        <p15:guide id="4"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Y.HAN 韓毅" initials="Y韓"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AEEF"/>
    <a:srgbClr val="28AAE1"/>
    <a:srgbClr val="0087DC"/>
    <a:srgbClr val="080808"/>
    <a:srgbClr val="5F5F5F"/>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08" autoAdjust="0"/>
    <p:restoredTop sz="93325" autoAdjust="0"/>
  </p:normalViewPr>
  <p:slideViewPr>
    <p:cSldViewPr snapToGrid="0" showGuides="1">
      <p:cViewPr varScale="1">
        <p:scale>
          <a:sx n="124" d="100"/>
          <a:sy n="124" d="100"/>
        </p:scale>
        <p:origin x="715" y="67"/>
      </p:cViewPr>
      <p:guideLst>
        <p:guide orient="horz" pos="1620"/>
        <p:guide orient="horz" pos="2942"/>
        <p:guide orient="horz" pos="442"/>
        <p:guide pos="2880"/>
        <p:guide pos="173"/>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4" d="100"/>
          <a:sy n="84" d="100"/>
        </p:scale>
        <p:origin x="-3804" y="-96"/>
      </p:cViewPr>
      <p:guideLst>
        <p:guide orient="horz" pos="2880"/>
        <p:guide pos="2160"/>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028253-5729-40D2-8A8E-63AA67090EE7}"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TW" altLang="en-US"/>
        </a:p>
      </dgm:t>
    </dgm:pt>
    <dgm:pt modelId="{F40AD183-76E4-4CC4-9D46-73AF267FA47A}">
      <dgm:prSet phldrT="[文字]" custT="1"/>
      <dgm:spPr/>
      <dgm:t>
        <a:bodyPr/>
        <a:lstStyle/>
        <a:p>
          <a:pPr algn="l"/>
          <a:r>
            <a:rPr lang="zh-CN" altLang="en-US" sz="2400" b="1" dirty="0" smtClean="0">
              <a:solidFill>
                <a:schemeClr val="bg1"/>
              </a:solidFill>
              <a:latin typeface="微軟正黑體" pitchFamily="34" charset="-120"/>
              <a:ea typeface="微軟正黑體" pitchFamily="34" charset="-120"/>
            </a:rPr>
            <a:t>一</a:t>
          </a:r>
          <a:r>
            <a:rPr lang="en-US" altLang="zh-CN" sz="2400" b="1" dirty="0" smtClean="0">
              <a:solidFill>
                <a:schemeClr val="bg1"/>
              </a:solidFill>
              <a:latin typeface="微軟正黑體" pitchFamily="34" charset="-120"/>
              <a:ea typeface="微軟正黑體" pitchFamily="34" charset="-120"/>
            </a:rPr>
            <a:t>. </a:t>
          </a:r>
          <a:r>
            <a:rPr lang="zh-CN" altLang="en-US" sz="2400" b="1" dirty="0" smtClean="0">
              <a:solidFill>
                <a:schemeClr val="bg1"/>
              </a:solidFill>
              <a:latin typeface="微軟正黑體" pitchFamily="34" charset="-120"/>
              <a:ea typeface="微軟正黑體" pitchFamily="34" charset="-120"/>
            </a:rPr>
            <a:t>项目介绍</a:t>
          </a:r>
          <a:endParaRPr lang="zh-TW" altLang="en-US" sz="2400" b="1" dirty="0">
            <a:solidFill>
              <a:schemeClr val="bg1"/>
            </a:solidFill>
            <a:latin typeface="微軟正黑體" pitchFamily="34" charset="-120"/>
            <a:ea typeface="微軟正黑體" pitchFamily="34" charset="-120"/>
          </a:endParaRPr>
        </a:p>
      </dgm:t>
    </dgm:pt>
    <dgm:pt modelId="{E5A8C1D6-A96C-4B61-8C9E-77058D444174}" type="parTrans" cxnId="{7B86BCD9-51BF-4A42-B06F-88054FBC51E7}">
      <dgm:prSet/>
      <dgm:spPr/>
      <dgm:t>
        <a:bodyPr/>
        <a:lstStyle/>
        <a:p>
          <a:endParaRPr lang="zh-TW" altLang="en-US" sz="2400">
            <a:latin typeface="微軟正黑體" pitchFamily="34" charset="-120"/>
            <a:ea typeface="微軟正黑體" pitchFamily="34" charset="-120"/>
          </a:endParaRPr>
        </a:p>
      </dgm:t>
    </dgm:pt>
    <dgm:pt modelId="{F3743D06-7FF8-4839-9230-239C4238697B}" type="sibTrans" cxnId="{7B86BCD9-51BF-4A42-B06F-88054FBC51E7}">
      <dgm:prSet/>
      <dgm:spPr/>
      <dgm:t>
        <a:bodyPr/>
        <a:lstStyle/>
        <a:p>
          <a:endParaRPr lang="zh-TW" altLang="en-US" sz="2400">
            <a:latin typeface="微軟正黑體" pitchFamily="34" charset="-120"/>
            <a:ea typeface="微軟正黑體" pitchFamily="34" charset="-120"/>
          </a:endParaRPr>
        </a:p>
      </dgm:t>
    </dgm:pt>
    <dgm:pt modelId="{B782C91A-ECA4-42EA-968D-2A6CBA145C05}">
      <dgm:prSet phldrT="[文字]" custT="1"/>
      <dgm:spPr/>
      <dgm:t>
        <a:bodyPr/>
        <a:lstStyle/>
        <a:p>
          <a:pPr algn="l"/>
          <a:r>
            <a:rPr lang="en-US" altLang="zh-TW" sz="2400" b="1" dirty="0" smtClean="0">
              <a:solidFill>
                <a:schemeClr val="bg1"/>
              </a:solidFill>
              <a:latin typeface="微軟正黑體" pitchFamily="34" charset="-120"/>
              <a:ea typeface="微軟正黑體" pitchFamily="34" charset="-120"/>
            </a:rPr>
            <a:t> </a:t>
          </a:r>
          <a:r>
            <a:rPr lang="zh-CN" altLang="en-US" sz="2400" b="1" dirty="0" smtClean="0">
              <a:solidFill>
                <a:schemeClr val="bg1"/>
              </a:solidFill>
              <a:latin typeface="微軟正黑體" pitchFamily="34" charset="-120"/>
              <a:ea typeface="微軟正黑體" pitchFamily="34" charset="-120"/>
            </a:rPr>
            <a:t>二</a:t>
          </a:r>
          <a:r>
            <a:rPr lang="en-US" altLang="zh-CN" sz="2400" b="1" dirty="0" smtClean="0">
              <a:solidFill>
                <a:schemeClr val="bg1"/>
              </a:solidFill>
              <a:latin typeface="微軟正黑體" pitchFamily="34" charset="-120"/>
              <a:ea typeface="微軟正黑體" pitchFamily="34" charset="-120"/>
            </a:rPr>
            <a:t>. </a:t>
          </a:r>
          <a:r>
            <a:rPr lang="zh-CN" altLang="en-US" sz="2400" b="1" dirty="0" smtClean="0">
              <a:solidFill>
                <a:schemeClr val="bg1"/>
              </a:solidFill>
              <a:latin typeface="微軟正黑體" pitchFamily="34" charset="-120"/>
              <a:ea typeface="微軟正黑體" pitchFamily="34" charset="-120"/>
            </a:rPr>
            <a:t>开发计划</a:t>
          </a:r>
          <a:endParaRPr lang="zh-TW" altLang="en-US" sz="2400" b="1" dirty="0">
            <a:solidFill>
              <a:schemeClr val="bg1"/>
            </a:solidFill>
            <a:latin typeface="微軟正黑體" pitchFamily="34" charset="-120"/>
            <a:ea typeface="微軟正黑體" pitchFamily="34" charset="-120"/>
          </a:endParaRPr>
        </a:p>
      </dgm:t>
    </dgm:pt>
    <dgm:pt modelId="{E1A47AF6-0C13-4B57-90BC-D99145666A8E}" type="parTrans" cxnId="{748BEEAC-6325-4903-ADFA-88BA8A172BEF}">
      <dgm:prSet/>
      <dgm:spPr/>
      <dgm:t>
        <a:bodyPr/>
        <a:lstStyle/>
        <a:p>
          <a:endParaRPr lang="zh-TW" altLang="en-US" sz="2400"/>
        </a:p>
      </dgm:t>
    </dgm:pt>
    <dgm:pt modelId="{7B585864-C77F-4DB2-8DC7-1C2F9A5EE65D}" type="sibTrans" cxnId="{748BEEAC-6325-4903-ADFA-88BA8A172BEF}">
      <dgm:prSet/>
      <dgm:spPr/>
      <dgm:t>
        <a:bodyPr/>
        <a:lstStyle/>
        <a:p>
          <a:endParaRPr lang="zh-TW" altLang="en-US" sz="2400"/>
        </a:p>
      </dgm:t>
    </dgm:pt>
    <dgm:pt modelId="{B8A1E5BF-5524-46A7-A16C-9BD9A8E477BC}">
      <dgm:prSet phldrT="[文字]" custT="1"/>
      <dgm:spPr/>
      <dgm:t>
        <a:bodyPr/>
        <a:lstStyle/>
        <a:p>
          <a:pPr algn="l"/>
          <a:r>
            <a:rPr lang="zh-CN" altLang="en-US" sz="2400" b="1" dirty="0" smtClean="0">
              <a:solidFill>
                <a:schemeClr val="bg1"/>
              </a:solidFill>
              <a:latin typeface="微軟正黑體" pitchFamily="34" charset="-120"/>
              <a:ea typeface="微軟正黑體" pitchFamily="34" charset="-120"/>
            </a:rPr>
            <a:t>三</a:t>
          </a:r>
          <a:r>
            <a:rPr lang="en-US" altLang="zh-CN" sz="2400" b="1" dirty="0" smtClean="0">
              <a:solidFill>
                <a:schemeClr val="bg1"/>
              </a:solidFill>
              <a:latin typeface="微軟正黑體" pitchFamily="34" charset="-120"/>
              <a:ea typeface="微軟正黑體" pitchFamily="34" charset="-120"/>
            </a:rPr>
            <a:t>. </a:t>
          </a:r>
          <a:r>
            <a:rPr lang="zh-CN" altLang="en-US" sz="2400" b="1" dirty="0" smtClean="0">
              <a:solidFill>
                <a:schemeClr val="bg1"/>
              </a:solidFill>
              <a:latin typeface="微軟正黑體" pitchFamily="34" charset="-120"/>
              <a:ea typeface="微軟正黑體" pitchFamily="34" charset="-120"/>
            </a:rPr>
            <a:t>应用技术说明</a:t>
          </a:r>
          <a:endParaRPr lang="zh-TW" altLang="en-US" sz="2400" b="1" dirty="0">
            <a:solidFill>
              <a:schemeClr val="bg1"/>
            </a:solidFill>
            <a:latin typeface="微軟正黑體" pitchFamily="34" charset="-120"/>
            <a:ea typeface="微軟正黑體" pitchFamily="34" charset="-120"/>
          </a:endParaRPr>
        </a:p>
      </dgm:t>
    </dgm:pt>
    <dgm:pt modelId="{F5421322-4891-4761-A575-459B29C5A833}" type="parTrans" cxnId="{D060582E-E3C6-40DA-A251-DA94EA742392}">
      <dgm:prSet/>
      <dgm:spPr/>
      <dgm:t>
        <a:bodyPr/>
        <a:lstStyle/>
        <a:p>
          <a:endParaRPr lang="zh-CN" altLang="en-US"/>
        </a:p>
      </dgm:t>
    </dgm:pt>
    <dgm:pt modelId="{D1C21F78-2A7C-4F66-BAF4-F8A0FA48BC00}" type="sibTrans" cxnId="{D060582E-E3C6-40DA-A251-DA94EA742392}">
      <dgm:prSet/>
      <dgm:spPr/>
      <dgm:t>
        <a:bodyPr/>
        <a:lstStyle/>
        <a:p>
          <a:endParaRPr lang="zh-CN" altLang="en-US"/>
        </a:p>
      </dgm:t>
    </dgm:pt>
    <dgm:pt modelId="{FD48C90D-EEF3-44C5-B11A-E5033A80024A}">
      <dgm:prSet phldrT="[文字]" custT="1"/>
      <dgm:spPr/>
      <dgm:t>
        <a:bodyPr/>
        <a:lstStyle/>
        <a:p>
          <a:pPr algn="l"/>
          <a:r>
            <a:rPr lang="zh-CN" altLang="en-US" sz="2400" b="1" dirty="0" smtClean="0">
              <a:solidFill>
                <a:schemeClr val="bg1"/>
              </a:solidFill>
              <a:latin typeface="微軟正黑體" pitchFamily="34" charset="-120"/>
              <a:ea typeface="微軟正黑體" pitchFamily="34" charset="-120"/>
            </a:rPr>
            <a:t>四</a:t>
          </a:r>
          <a:r>
            <a:rPr lang="en-US" altLang="zh-CN" sz="2400" b="1" dirty="0" smtClean="0">
              <a:solidFill>
                <a:schemeClr val="bg1"/>
              </a:solidFill>
              <a:latin typeface="微軟正黑體" pitchFamily="34" charset="-120"/>
              <a:ea typeface="微軟正黑體" pitchFamily="34" charset="-120"/>
            </a:rPr>
            <a:t>. </a:t>
          </a:r>
          <a:r>
            <a:rPr lang="zh-CN" altLang="en-US" sz="2400" b="1" dirty="0" smtClean="0">
              <a:solidFill>
                <a:schemeClr val="bg1"/>
              </a:solidFill>
              <a:latin typeface="微軟正黑體" pitchFamily="34" charset="-120"/>
              <a:ea typeface="微軟正黑體" pitchFamily="34" charset="-120"/>
            </a:rPr>
            <a:t>数据库设计</a:t>
          </a:r>
          <a:endParaRPr lang="zh-TW" altLang="en-US" sz="2400" b="1" dirty="0">
            <a:solidFill>
              <a:schemeClr val="bg1"/>
            </a:solidFill>
            <a:latin typeface="微軟正黑體" pitchFamily="34" charset="-120"/>
            <a:ea typeface="微軟正黑體" pitchFamily="34" charset="-120"/>
          </a:endParaRPr>
        </a:p>
      </dgm:t>
    </dgm:pt>
    <dgm:pt modelId="{187DCDDF-92BE-46A9-8F66-3611CDC16B38}" type="parTrans" cxnId="{3B0E95CE-5948-4466-87AB-13611EDE758A}">
      <dgm:prSet/>
      <dgm:spPr/>
      <dgm:t>
        <a:bodyPr/>
        <a:lstStyle/>
        <a:p>
          <a:endParaRPr lang="zh-CN" altLang="en-US"/>
        </a:p>
      </dgm:t>
    </dgm:pt>
    <dgm:pt modelId="{C0942DD9-E165-4EC5-A2EB-FD280BDA17CD}" type="sibTrans" cxnId="{3B0E95CE-5948-4466-87AB-13611EDE758A}">
      <dgm:prSet/>
      <dgm:spPr/>
      <dgm:t>
        <a:bodyPr/>
        <a:lstStyle/>
        <a:p>
          <a:endParaRPr lang="zh-CN" altLang="en-US"/>
        </a:p>
      </dgm:t>
    </dgm:pt>
    <dgm:pt modelId="{92474123-6825-4E81-91FA-6C0A27329EAF}">
      <dgm:prSet phldrT="[文字]" custT="1"/>
      <dgm:spPr/>
      <dgm:t>
        <a:bodyPr/>
        <a:lstStyle/>
        <a:p>
          <a:pPr algn="l"/>
          <a:r>
            <a:rPr lang="zh-CN" altLang="en-US" sz="2400" b="1" dirty="0" smtClean="0">
              <a:solidFill>
                <a:schemeClr val="bg1"/>
              </a:solidFill>
              <a:latin typeface="微軟正黑體" pitchFamily="34" charset="-120"/>
              <a:ea typeface="微軟正黑體" pitchFamily="34" charset="-120"/>
            </a:rPr>
            <a:t>五</a:t>
          </a:r>
          <a:r>
            <a:rPr lang="en-US" altLang="zh-CN" sz="2400" b="1" dirty="0" smtClean="0">
              <a:solidFill>
                <a:schemeClr val="bg1"/>
              </a:solidFill>
              <a:latin typeface="微軟正黑體" pitchFamily="34" charset="-120"/>
              <a:ea typeface="微軟正黑體" pitchFamily="34" charset="-120"/>
            </a:rPr>
            <a:t>. UI</a:t>
          </a:r>
          <a:r>
            <a:rPr lang="zh-CN" altLang="en-US" sz="2400" b="1" dirty="0" smtClean="0">
              <a:solidFill>
                <a:schemeClr val="bg1"/>
              </a:solidFill>
              <a:latin typeface="微軟正黑體" pitchFamily="34" charset="-120"/>
              <a:ea typeface="微軟正黑體" pitchFamily="34" charset="-120"/>
            </a:rPr>
            <a:t>介绍</a:t>
          </a:r>
          <a:endParaRPr lang="zh-TW" altLang="en-US" sz="2400" b="1" dirty="0">
            <a:solidFill>
              <a:schemeClr val="bg1"/>
            </a:solidFill>
            <a:latin typeface="微軟正黑體" pitchFamily="34" charset="-120"/>
            <a:ea typeface="微軟正黑體" pitchFamily="34" charset="-120"/>
          </a:endParaRPr>
        </a:p>
      </dgm:t>
    </dgm:pt>
    <dgm:pt modelId="{A8EE9C97-0A48-47AC-AD42-54060FBDE685}" type="parTrans" cxnId="{9A464E79-6182-4A89-9245-D9E8F8815A2A}">
      <dgm:prSet/>
      <dgm:spPr/>
      <dgm:t>
        <a:bodyPr/>
        <a:lstStyle/>
        <a:p>
          <a:endParaRPr lang="zh-CN" altLang="en-US"/>
        </a:p>
      </dgm:t>
    </dgm:pt>
    <dgm:pt modelId="{2937BEF5-42A3-4645-8EBB-BEDE094E7650}" type="sibTrans" cxnId="{9A464E79-6182-4A89-9245-D9E8F8815A2A}">
      <dgm:prSet/>
      <dgm:spPr/>
      <dgm:t>
        <a:bodyPr/>
        <a:lstStyle/>
        <a:p>
          <a:endParaRPr lang="zh-CN" altLang="en-US"/>
        </a:p>
      </dgm:t>
    </dgm:pt>
    <dgm:pt modelId="{0318B12A-398D-4C15-A077-070120D52194}">
      <dgm:prSet phldrT="[文字]" custT="1"/>
      <dgm:spPr/>
      <dgm:t>
        <a:bodyPr/>
        <a:lstStyle/>
        <a:p>
          <a:pPr algn="l"/>
          <a:r>
            <a:rPr lang="zh-CN" altLang="en-US" sz="2400" b="1" dirty="0" smtClean="0">
              <a:solidFill>
                <a:schemeClr val="bg1"/>
              </a:solidFill>
              <a:latin typeface="微軟正黑體" pitchFamily="34" charset="-120"/>
              <a:ea typeface="微軟正黑體" pitchFamily="34" charset="-120"/>
            </a:rPr>
            <a:t>六</a:t>
          </a:r>
          <a:r>
            <a:rPr lang="en-US" altLang="zh-CN" sz="2400" b="1" dirty="0" smtClean="0">
              <a:solidFill>
                <a:schemeClr val="bg1"/>
              </a:solidFill>
              <a:latin typeface="微軟正黑體" pitchFamily="34" charset="-120"/>
              <a:ea typeface="微軟正黑體" pitchFamily="34" charset="-120"/>
            </a:rPr>
            <a:t>. </a:t>
          </a:r>
          <a:r>
            <a:rPr lang="zh-CN" altLang="en-US" sz="2400" b="1" dirty="0" smtClean="0">
              <a:solidFill>
                <a:schemeClr val="bg1"/>
              </a:solidFill>
              <a:latin typeface="微軟正黑體" pitchFamily="34" charset="-120"/>
              <a:ea typeface="微軟正黑體" pitchFamily="34" charset="-120"/>
            </a:rPr>
            <a:t>代码</a:t>
          </a:r>
          <a:r>
            <a:rPr lang="en-US" altLang="zh-CN" sz="2400" b="1" dirty="0" smtClean="0">
              <a:solidFill>
                <a:schemeClr val="bg1"/>
              </a:solidFill>
              <a:latin typeface="微軟正黑體" pitchFamily="34" charset="-120"/>
              <a:ea typeface="微軟正黑體" pitchFamily="34" charset="-120"/>
            </a:rPr>
            <a:t>Review</a:t>
          </a:r>
          <a:endParaRPr lang="zh-TW" altLang="en-US" sz="2400" b="1" dirty="0">
            <a:solidFill>
              <a:schemeClr val="bg1"/>
            </a:solidFill>
            <a:latin typeface="微軟正黑體" pitchFamily="34" charset="-120"/>
            <a:ea typeface="微軟正黑體" pitchFamily="34" charset="-120"/>
          </a:endParaRPr>
        </a:p>
      </dgm:t>
    </dgm:pt>
    <dgm:pt modelId="{44524934-2046-4074-BA8F-A720E8C39929}" type="parTrans" cxnId="{6573F69B-9E15-4003-950C-4F6D445C56AC}">
      <dgm:prSet/>
      <dgm:spPr/>
      <dgm:t>
        <a:bodyPr/>
        <a:lstStyle/>
        <a:p>
          <a:endParaRPr lang="zh-CN" altLang="en-US"/>
        </a:p>
      </dgm:t>
    </dgm:pt>
    <dgm:pt modelId="{6848866E-7033-4B48-AF2E-71AC44364538}" type="sibTrans" cxnId="{6573F69B-9E15-4003-950C-4F6D445C56AC}">
      <dgm:prSet/>
      <dgm:spPr/>
      <dgm:t>
        <a:bodyPr/>
        <a:lstStyle/>
        <a:p>
          <a:endParaRPr lang="zh-CN" altLang="en-US"/>
        </a:p>
      </dgm:t>
    </dgm:pt>
    <dgm:pt modelId="{0E3B7CC4-38CD-410C-9816-E0782958070C}" type="pres">
      <dgm:prSet presAssocID="{27028253-5729-40D2-8A8E-63AA67090EE7}" presName="linearFlow" presStyleCnt="0">
        <dgm:presLayoutVars>
          <dgm:dir/>
          <dgm:resizeHandles val="exact"/>
        </dgm:presLayoutVars>
      </dgm:prSet>
      <dgm:spPr/>
      <dgm:t>
        <a:bodyPr/>
        <a:lstStyle/>
        <a:p>
          <a:endParaRPr lang="zh-TW" altLang="en-US"/>
        </a:p>
      </dgm:t>
    </dgm:pt>
    <dgm:pt modelId="{C390A551-00C6-4E8D-9F89-EC05E2F7AB8B}" type="pres">
      <dgm:prSet presAssocID="{F40AD183-76E4-4CC4-9D46-73AF267FA47A}" presName="composite" presStyleCnt="0"/>
      <dgm:spPr/>
    </dgm:pt>
    <dgm:pt modelId="{2D395195-1B9F-43AC-907F-2716CEC926E0}" type="pres">
      <dgm:prSet presAssocID="{F40AD183-76E4-4CC4-9D46-73AF267FA47A}" presName="imgShp" presStyleLbl="fgImgPlace1" presStyleIdx="0" presStyleCnt="6"/>
      <dgm:spPr/>
    </dgm:pt>
    <dgm:pt modelId="{323E9CA1-99E0-4C70-B7B0-193C4DE91D9C}" type="pres">
      <dgm:prSet presAssocID="{F40AD183-76E4-4CC4-9D46-73AF267FA47A}" presName="txShp" presStyleLbl="node1" presStyleIdx="0" presStyleCnt="6" custLinFactNeighborX="254" custLinFactNeighborY="-7881">
        <dgm:presLayoutVars>
          <dgm:bulletEnabled val="1"/>
        </dgm:presLayoutVars>
      </dgm:prSet>
      <dgm:spPr/>
      <dgm:t>
        <a:bodyPr/>
        <a:lstStyle/>
        <a:p>
          <a:endParaRPr lang="zh-TW" altLang="en-US"/>
        </a:p>
      </dgm:t>
    </dgm:pt>
    <dgm:pt modelId="{C248648C-7F17-4714-A202-249A3CB08690}" type="pres">
      <dgm:prSet presAssocID="{F3743D06-7FF8-4839-9230-239C4238697B}" presName="spacing" presStyleCnt="0"/>
      <dgm:spPr/>
    </dgm:pt>
    <dgm:pt modelId="{E60FEC5A-126C-4337-AA01-C4A438D3559C}" type="pres">
      <dgm:prSet presAssocID="{B782C91A-ECA4-42EA-968D-2A6CBA145C05}" presName="composite" presStyleCnt="0"/>
      <dgm:spPr/>
    </dgm:pt>
    <dgm:pt modelId="{783639C0-DB3C-4289-99A0-4EA3AA384662}" type="pres">
      <dgm:prSet presAssocID="{B782C91A-ECA4-42EA-968D-2A6CBA145C05}" presName="imgShp" presStyleLbl="fgImgPlace1" presStyleIdx="1" presStyleCnt="6"/>
      <dgm:spPr/>
    </dgm:pt>
    <dgm:pt modelId="{3B7D76C2-3F31-4502-ADC9-9E2B923E309E}" type="pres">
      <dgm:prSet presAssocID="{B782C91A-ECA4-42EA-968D-2A6CBA145C05}" presName="txShp" presStyleLbl="node1" presStyleIdx="1" presStyleCnt="6" custScaleX="102527">
        <dgm:presLayoutVars>
          <dgm:bulletEnabled val="1"/>
        </dgm:presLayoutVars>
      </dgm:prSet>
      <dgm:spPr/>
      <dgm:t>
        <a:bodyPr/>
        <a:lstStyle/>
        <a:p>
          <a:endParaRPr lang="zh-TW" altLang="en-US"/>
        </a:p>
      </dgm:t>
    </dgm:pt>
    <dgm:pt modelId="{893CDA73-F959-4755-82D3-45A4247BBFA2}" type="pres">
      <dgm:prSet presAssocID="{7B585864-C77F-4DB2-8DC7-1C2F9A5EE65D}" presName="spacing" presStyleCnt="0"/>
      <dgm:spPr/>
    </dgm:pt>
    <dgm:pt modelId="{75F44521-7378-430E-AD74-BB7781E0E8E1}" type="pres">
      <dgm:prSet presAssocID="{B8A1E5BF-5524-46A7-A16C-9BD9A8E477BC}" presName="composite" presStyleCnt="0"/>
      <dgm:spPr/>
    </dgm:pt>
    <dgm:pt modelId="{623401C3-A121-45F9-A797-AF4BB496C807}" type="pres">
      <dgm:prSet presAssocID="{B8A1E5BF-5524-46A7-A16C-9BD9A8E477BC}" presName="imgShp" presStyleLbl="fgImgPlace1" presStyleIdx="2" presStyleCnt="6"/>
      <dgm:spPr/>
    </dgm:pt>
    <dgm:pt modelId="{E30E5177-7669-4879-AD85-1F744133D624}" type="pres">
      <dgm:prSet presAssocID="{B8A1E5BF-5524-46A7-A16C-9BD9A8E477BC}" presName="txShp" presStyleLbl="node1" presStyleIdx="2" presStyleCnt="6" custScaleX="100216">
        <dgm:presLayoutVars>
          <dgm:bulletEnabled val="1"/>
        </dgm:presLayoutVars>
      </dgm:prSet>
      <dgm:spPr/>
      <dgm:t>
        <a:bodyPr/>
        <a:lstStyle/>
        <a:p>
          <a:endParaRPr lang="zh-CN" altLang="en-US"/>
        </a:p>
      </dgm:t>
    </dgm:pt>
    <dgm:pt modelId="{B26F56B8-844D-43AC-87FE-2FDA4B991E26}" type="pres">
      <dgm:prSet presAssocID="{D1C21F78-2A7C-4F66-BAF4-F8A0FA48BC00}" presName="spacing" presStyleCnt="0"/>
      <dgm:spPr/>
    </dgm:pt>
    <dgm:pt modelId="{356B542F-415F-4B39-BA4C-E9EE1342770D}" type="pres">
      <dgm:prSet presAssocID="{FD48C90D-EEF3-44C5-B11A-E5033A80024A}" presName="composite" presStyleCnt="0"/>
      <dgm:spPr/>
    </dgm:pt>
    <dgm:pt modelId="{765353C2-C748-415B-BED8-DC7DC44688F0}" type="pres">
      <dgm:prSet presAssocID="{FD48C90D-EEF3-44C5-B11A-E5033A80024A}" presName="imgShp" presStyleLbl="fgImgPlace1" presStyleIdx="3" presStyleCnt="6"/>
      <dgm:spPr/>
    </dgm:pt>
    <dgm:pt modelId="{0C8CBCA6-36A9-45CD-B9F6-8A9F272DE6BA}" type="pres">
      <dgm:prSet presAssocID="{FD48C90D-EEF3-44C5-B11A-E5033A80024A}" presName="txShp" presStyleLbl="node1" presStyleIdx="3" presStyleCnt="6">
        <dgm:presLayoutVars>
          <dgm:bulletEnabled val="1"/>
        </dgm:presLayoutVars>
      </dgm:prSet>
      <dgm:spPr/>
      <dgm:t>
        <a:bodyPr/>
        <a:lstStyle/>
        <a:p>
          <a:endParaRPr lang="zh-CN" altLang="en-US"/>
        </a:p>
      </dgm:t>
    </dgm:pt>
    <dgm:pt modelId="{3AF70A08-1853-4D68-9DF4-D555A45F4CC8}" type="pres">
      <dgm:prSet presAssocID="{C0942DD9-E165-4EC5-A2EB-FD280BDA17CD}" presName="spacing" presStyleCnt="0"/>
      <dgm:spPr/>
    </dgm:pt>
    <dgm:pt modelId="{272588B7-F9A9-4A65-9046-690174771027}" type="pres">
      <dgm:prSet presAssocID="{92474123-6825-4E81-91FA-6C0A27329EAF}" presName="composite" presStyleCnt="0"/>
      <dgm:spPr/>
    </dgm:pt>
    <dgm:pt modelId="{B9C427B4-4DE6-48BA-B9DF-0E3ECAF24CE0}" type="pres">
      <dgm:prSet presAssocID="{92474123-6825-4E81-91FA-6C0A27329EAF}" presName="imgShp" presStyleLbl="fgImgPlace1" presStyleIdx="4" presStyleCnt="6"/>
      <dgm:spPr/>
    </dgm:pt>
    <dgm:pt modelId="{781BF813-1DDB-4DE0-9D4C-CF5E487B8F42}" type="pres">
      <dgm:prSet presAssocID="{92474123-6825-4E81-91FA-6C0A27329EAF}" presName="txShp" presStyleLbl="node1" presStyleIdx="4" presStyleCnt="6">
        <dgm:presLayoutVars>
          <dgm:bulletEnabled val="1"/>
        </dgm:presLayoutVars>
      </dgm:prSet>
      <dgm:spPr/>
      <dgm:t>
        <a:bodyPr/>
        <a:lstStyle/>
        <a:p>
          <a:endParaRPr lang="zh-CN" altLang="en-US"/>
        </a:p>
      </dgm:t>
    </dgm:pt>
    <dgm:pt modelId="{27C03796-9725-4182-9E20-AE5CF8C5F5F7}" type="pres">
      <dgm:prSet presAssocID="{2937BEF5-42A3-4645-8EBB-BEDE094E7650}" presName="spacing" presStyleCnt="0"/>
      <dgm:spPr/>
    </dgm:pt>
    <dgm:pt modelId="{006C6587-7D93-48E1-B935-2918362E26B1}" type="pres">
      <dgm:prSet presAssocID="{0318B12A-398D-4C15-A077-070120D52194}" presName="composite" presStyleCnt="0"/>
      <dgm:spPr/>
    </dgm:pt>
    <dgm:pt modelId="{AFC4790F-66B8-49C4-96B2-05E334C37662}" type="pres">
      <dgm:prSet presAssocID="{0318B12A-398D-4C15-A077-070120D52194}" presName="imgShp" presStyleLbl="fgImgPlace1" presStyleIdx="5" presStyleCnt="6"/>
      <dgm:spPr/>
    </dgm:pt>
    <dgm:pt modelId="{A442BDCF-65C9-4288-AB2D-BC3401F62A72}" type="pres">
      <dgm:prSet presAssocID="{0318B12A-398D-4C15-A077-070120D52194}" presName="txShp" presStyleLbl="node1" presStyleIdx="5" presStyleCnt="6">
        <dgm:presLayoutVars>
          <dgm:bulletEnabled val="1"/>
        </dgm:presLayoutVars>
      </dgm:prSet>
      <dgm:spPr/>
      <dgm:t>
        <a:bodyPr/>
        <a:lstStyle/>
        <a:p>
          <a:endParaRPr lang="zh-CN" altLang="en-US"/>
        </a:p>
      </dgm:t>
    </dgm:pt>
  </dgm:ptLst>
  <dgm:cxnLst>
    <dgm:cxn modelId="{9A464E79-6182-4A89-9245-D9E8F8815A2A}" srcId="{27028253-5729-40D2-8A8E-63AA67090EE7}" destId="{92474123-6825-4E81-91FA-6C0A27329EAF}" srcOrd="4" destOrd="0" parTransId="{A8EE9C97-0A48-47AC-AD42-54060FBDE685}" sibTransId="{2937BEF5-42A3-4645-8EBB-BEDE094E7650}"/>
    <dgm:cxn modelId="{6CC3A141-CE86-40FE-836A-B43E4A9BA195}" type="presOf" srcId="{B8A1E5BF-5524-46A7-A16C-9BD9A8E477BC}" destId="{E30E5177-7669-4879-AD85-1F744133D624}" srcOrd="0" destOrd="0" presId="urn:microsoft.com/office/officeart/2005/8/layout/vList3#1"/>
    <dgm:cxn modelId="{6573F69B-9E15-4003-950C-4F6D445C56AC}" srcId="{27028253-5729-40D2-8A8E-63AA67090EE7}" destId="{0318B12A-398D-4C15-A077-070120D52194}" srcOrd="5" destOrd="0" parTransId="{44524934-2046-4074-BA8F-A720E8C39929}" sibTransId="{6848866E-7033-4B48-AF2E-71AC44364538}"/>
    <dgm:cxn modelId="{3B0E95CE-5948-4466-87AB-13611EDE758A}" srcId="{27028253-5729-40D2-8A8E-63AA67090EE7}" destId="{FD48C90D-EEF3-44C5-B11A-E5033A80024A}" srcOrd="3" destOrd="0" parTransId="{187DCDDF-92BE-46A9-8F66-3611CDC16B38}" sibTransId="{C0942DD9-E165-4EC5-A2EB-FD280BDA17CD}"/>
    <dgm:cxn modelId="{D060582E-E3C6-40DA-A251-DA94EA742392}" srcId="{27028253-5729-40D2-8A8E-63AA67090EE7}" destId="{B8A1E5BF-5524-46A7-A16C-9BD9A8E477BC}" srcOrd="2" destOrd="0" parTransId="{F5421322-4891-4761-A575-459B29C5A833}" sibTransId="{D1C21F78-2A7C-4F66-BAF4-F8A0FA48BC00}"/>
    <dgm:cxn modelId="{748BEEAC-6325-4903-ADFA-88BA8A172BEF}" srcId="{27028253-5729-40D2-8A8E-63AA67090EE7}" destId="{B782C91A-ECA4-42EA-968D-2A6CBA145C05}" srcOrd="1" destOrd="0" parTransId="{E1A47AF6-0C13-4B57-90BC-D99145666A8E}" sibTransId="{7B585864-C77F-4DB2-8DC7-1C2F9A5EE65D}"/>
    <dgm:cxn modelId="{FDAEDFF1-0942-4FB1-A35D-1529391B4995}" type="presOf" srcId="{27028253-5729-40D2-8A8E-63AA67090EE7}" destId="{0E3B7CC4-38CD-410C-9816-E0782958070C}" srcOrd="0" destOrd="0" presId="urn:microsoft.com/office/officeart/2005/8/layout/vList3#1"/>
    <dgm:cxn modelId="{CE9DAEBB-963D-4EDA-8478-1EF0C3956110}" type="presOf" srcId="{F40AD183-76E4-4CC4-9D46-73AF267FA47A}" destId="{323E9CA1-99E0-4C70-B7B0-193C4DE91D9C}" srcOrd="0" destOrd="0" presId="urn:microsoft.com/office/officeart/2005/8/layout/vList3#1"/>
    <dgm:cxn modelId="{84092C11-EBB3-4C37-8CA1-5E1972EAF891}" type="presOf" srcId="{B782C91A-ECA4-42EA-968D-2A6CBA145C05}" destId="{3B7D76C2-3F31-4502-ADC9-9E2B923E309E}" srcOrd="0" destOrd="0" presId="urn:microsoft.com/office/officeart/2005/8/layout/vList3#1"/>
    <dgm:cxn modelId="{CB039DBF-C8A3-4B76-A03A-255061A2A3A3}" type="presOf" srcId="{92474123-6825-4E81-91FA-6C0A27329EAF}" destId="{781BF813-1DDB-4DE0-9D4C-CF5E487B8F42}" srcOrd="0" destOrd="0" presId="urn:microsoft.com/office/officeart/2005/8/layout/vList3#1"/>
    <dgm:cxn modelId="{FD4B817B-1F49-4EFF-B248-22D4571C36D0}" type="presOf" srcId="{0318B12A-398D-4C15-A077-070120D52194}" destId="{A442BDCF-65C9-4288-AB2D-BC3401F62A72}" srcOrd="0" destOrd="0" presId="urn:microsoft.com/office/officeart/2005/8/layout/vList3#1"/>
    <dgm:cxn modelId="{AAB5E792-54DA-4C32-A84D-A1A688EB77D6}" type="presOf" srcId="{FD48C90D-EEF3-44C5-B11A-E5033A80024A}" destId="{0C8CBCA6-36A9-45CD-B9F6-8A9F272DE6BA}" srcOrd="0" destOrd="0" presId="urn:microsoft.com/office/officeart/2005/8/layout/vList3#1"/>
    <dgm:cxn modelId="{7B86BCD9-51BF-4A42-B06F-88054FBC51E7}" srcId="{27028253-5729-40D2-8A8E-63AA67090EE7}" destId="{F40AD183-76E4-4CC4-9D46-73AF267FA47A}" srcOrd="0" destOrd="0" parTransId="{E5A8C1D6-A96C-4B61-8C9E-77058D444174}" sibTransId="{F3743D06-7FF8-4839-9230-239C4238697B}"/>
    <dgm:cxn modelId="{81125EEB-8C67-4E8D-9811-EC4931EB3900}" type="presParOf" srcId="{0E3B7CC4-38CD-410C-9816-E0782958070C}" destId="{C390A551-00C6-4E8D-9F89-EC05E2F7AB8B}" srcOrd="0" destOrd="0" presId="urn:microsoft.com/office/officeart/2005/8/layout/vList3#1"/>
    <dgm:cxn modelId="{09F8A6CE-0A43-4676-8990-39623E1A2687}" type="presParOf" srcId="{C390A551-00C6-4E8D-9F89-EC05E2F7AB8B}" destId="{2D395195-1B9F-43AC-907F-2716CEC926E0}" srcOrd="0" destOrd="0" presId="urn:microsoft.com/office/officeart/2005/8/layout/vList3#1"/>
    <dgm:cxn modelId="{FE7BE9D5-7F54-492F-B768-EED90930D069}" type="presParOf" srcId="{C390A551-00C6-4E8D-9F89-EC05E2F7AB8B}" destId="{323E9CA1-99E0-4C70-B7B0-193C4DE91D9C}" srcOrd="1" destOrd="0" presId="urn:microsoft.com/office/officeart/2005/8/layout/vList3#1"/>
    <dgm:cxn modelId="{472A33BE-F05F-438A-A402-6C4D41E4E5FE}" type="presParOf" srcId="{0E3B7CC4-38CD-410C-9816-E0782958070C}" destId="{C248648C-7F17-4714-A202-249A3CB08690}" srcOrd="1" destOrd="0" presId="urn:microsoft.com/office/officeart/2005/8/layout/vList3#1"/>
    <dgm:cxn modelId="{60E35D90-C100-4FCA-B0BB-F6387EAAD920}" type="presParOf" srcId="{0E3B7CC4-38CD-410C-9816-E0782958070C}" destId="{E60FEC5A-126C-4337-AA01-C4A438D3559C}" srcOrd="2" destOrd="0" presId="urn:microsoft.com/office/officeart/2005/8/layout/vList3#1"/>
    <dgm:cxn modelId="{6F050CA7-151E-4527-B1F9-44940331D01B}" type="presParOf" srcId="{E60FEC5A-126C-4337-AA01-C4A438D3559C}" destId="{783639C0-DB3C-4289-99A0-4EA3AA384662}" srcOrd="0" destOrd="0" presId="urn:microsoft.com/office/officeart/2005/8/layout/vList3#1"/>
    <dgm:cxn modelId="{28C90A92-E454-4E2C-9460-00CE47CD3846}" type="presParOf" srcId="{E60FEC5A-126C-4337-AA01-C4A438D3559C}" destId="{3B7D76C2-3F31-4502-ADC9-9E2B923E309E}" srcOrd="1" destOrd="0" presId="urn:microsoft.com/office/officeart/2005/8/layout/vList3#1"/>
    <dgm:cxn modelId="{49A96C7E-D159-4407-AC55-1A986203E726}" type="presParOf" srcId="{0E3B7CC4-38CD-410C-9816-E0782958070C}" destId="{893CDA73-F959-4755-82D3-45A4247BBFA2}" srcOrd="3" destOrd="0" presId="urn:microsoft.com/office/officeart/2005/8/layout/vList3#1"/>
    <dgm:cxn modelId="{D2EF533A-65DA-4582-841C-DF48D49E9269}" type="presParOf" srcId="{0E3B7CC4-38CD-410C-9816-E0782958070C}" destId="{75F44521-7378-430E-AD74-BB7781E0E8E1}" srcOrd="4" destOrd="0" presId="urn:microsoft.com/office/officeart/2005/8/layout/vList3#1"/>
    <dgm:cxn modelId="{9E289E88-1E66-4C3A-AEC3-D1857966F76E}" type="presParOf" srcId="{75F44521-7378-430E-AD74-BB7781E0E8E1}" destId="{623401C3-A121-45F9-A797-AF4BB496C807}" srcOrd="0" destOrd="0" presId="urn:microsoft.com/office/officeart/2005/8/layout/vList3#1"/>
    <dgm:cxn modelId="{BBDF7054-A1EB-4089-AF43-3B6EB9AF623F}" type="presParOf" srcId="{75F44521-7378-430E-AD74-BB7781E0E8E1}" destId="{E30E5177-7669-4879-AD85-1F744133D624}" srcOrd="1" destOrd="0" presId="urn:microsoft.com/office/officeart/2005/8/layout/vList3#1"/>
    <dgm:cxn modelId="{59912518-2E90-41A8-B9CD-79080DE9C9D1}" type="presParOf" srcId="{0E3B7CC4-38CD-410C-9816-E0782958070C}" destId="{B26F56B8-844D-43AC-87FE-2FDA4B991E26}" srcOrd="5" destOrd="0" presId="urn:microsoft.com/office/officeart/2005/8/layout/vList3#1"/>
    <dgm:cxn modelId="{B54E6667-36F7-4B9A-A3C9-545B177552F2}" type="presParOf" srcId="{0E3B7CC4-38CD-410C-9816-E0782958070C}" destId="{356B542F-415F-4B39-BA4C-E9EE1342770D}" srcOrd="6" destOrd="0" presId="urn:microsoft.com/office/officeart/2005/8/layout/vList3#1"/>
    <dgm:cxn modelId="{76FDF23F-1B8D-40AA-A653-1EA4FB0B318E}" type="presParOf" srcId="{356B542F-415F-4B39-BA4C-E9EE1342770D}" destId="{765353C2-C748-415B-BED8-DC7DC44688F0}" srcOrd="0" destOrd="0" presId="urn:microsoft.com/office/officeart/2005/8/layout/vList3#1"/>
    <dgm:cxn modelId="{6B7FCED5-448F-4C52-9427-01D968DD4EEB}" type="presParOf" srcId="{356B542F-415F-4B39-BA4C-E9EE1342770D}" destId="{0C8CBCA6-36A9-45CD-B9F6-8A9F272DE6BA}" srcOrd="1" destOrd="0" presId="urn:microsoft.com/office/officeart/2005/8/layout/vList3#1"/>
    <dgm:cxn modelId="{73E3AD9C-F41A-406A-BA28-67DFCED60B9C}" type="presParOf" srcId="{0E3B7CC4-38CD-410C-9816-E0782958070C}" destId="{3AF70A08-1853-4D68-9DF4-D555A45F4CC8}" srcOrd="7" destOrd="0" presId="urn:microsoft.com/office/officeart/2005/8/layout/vList3#1"/>
    <dgm:cxn modelId="{0383BE8E-B8F7-435A-B809-90D326BAC4B1}" type="presParOf" srcId="{0E3B7CC4-38CD-410C-9816-E0782958070C}" destId="{272588B7-F9A9-4A65-9046-690174771027}" srcOrd="8" destOrd="0" presId="urn:microsoft.com/office/officeart/2005/8/layout/vList3#1"/>
    <dgm:cxn modelId="{9CDC03CF-38EB-438C-9AEF-F0349DE36BDB}" type="presParOf" srcId="{272588B7-F9A9-4A65-9046-690174771027}" destId="{B9C427B4-4DE6-48BA-B9DF-0E3ECAF24CE0}" srcOrd="0" destOrd="0" presId="urn:microsoft.com/office/officeart/2005/8/layout/vList3#1"/>
    <dgm:cxn modelId="{7C8FB862-E9E9-40E6-A539-70FD5A3B8562}" type="presParOf" srcId="{272588B7-F9A9-4A65-9046-690174771027}" destId="{781BF813-1DDB-4DE0-9D4C-CF5E487B8F42}" srcOrd="1" destOrd="0" presId="urn:microsoft.com/office/officeart/2005/8/layout/vList3#1"/>
    <dgm:cxn modelId="{06780D8E-B58C-4CF8-94E0-CC48D92EE6A9}" type="presParOf" srcId="{0E3B7CC4-38CD-410C-9816-E0782958070C}" destId="{27C03796-9725-4182-9E20-AE5CF8C5F5F7}" srcOrd="9" destOrd="0" presId="urn:microsoft.com/office/officeart/2005/8/layout/vList3#1"/>
    <dgm:cxn modelId="{E73309D0-4A03-4F5D-AD1D-C78C8633CD4E}" type="presParOf" srcId="{0E3B7CC4-38CD-410C-9816-E0782958070C}" destId="{006C6587-7D93-48E1-B935-2918362E26B1}" srcOrd="10" destOrd="0" presId="urn:microsoft.com/office/officeart/2005/8/layout/vList3#1"/>
    <dgm:cxn modelId="{80867C1C-29E8-4225-9A74-24BA2A5B4CF3}" type="presParOf" srcId="{006C6587-7D93-48E1-B935-2918362E26B1}" destId="{AFC4790F-66B8-49C4-96B2-05E334C37662}" srcOrd="0" destOrd="0" presId="urn:microsoft.com/office/officeart/2005/8/layout/vList3#1"/>
    <dgm:cxn modelId="{3FA56F94-FE4A-4F7A-B107-FA9932740445}" type="presParOf" srcId="{006C6587-7D93-48E1-B935-2918362E26B1}" destId="{A442BDCF-65C9-4288-AB2D-BC3401F62A72}"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E9CA1-99E0-4C70-B7B0-193C4DE91D9C}">
      <dsp:nvSpPr>
        <dsp:cNvPr id="0" name=""/>
        <dsp:cNvSpPr/>
      </dsp:nvSpPr>
      <dsp:spPr>
        <a:xfrm rot="10800000">
          <a:off x="1305179" y="0"/>
          <a:ext cx="4643489" cy="49513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342" tIns="91440" rIns="170688"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bg1"/>
              </a:solidFill>
              <a:latin typeface="微軟正黑體" pitchFamily="34" charset="-120"/>
              <a:ea typeface="微軟正黑體" pitchFamily="34" charset="-120"/>
            </a:rPr>
            <a:t>一</a:t>
          </a:r>
          <a:r>
            <a:rPr lang="en-US" altLang="zh-CN" sz="2400" b="1" kern="1200" dirty="0" smtClean="0">
              <a:solidFill>
                <a:schemeClr val="bg1"/>
              </a:solidFill>
              <a:latin typeface="微軟正黑體" pitchFamily="34" charset="-120"/>
              <a:ea typeface="微軟正黑體" pitchFamily="34" charset="-120"/>
            </a:rPr>
            <a:t>. </a:t>
          </a:r>
          <a:r>
            <a:rPr lang="zh-CN" altLang="en-US" sz="2400" b="1" kern="1200" dirty="0" smtClean="0">
              <a:solidFill>
                <a:schemeClr val="bg1"/>
              </a:solidFill>
              <a:latin typeface="微軟正黑體" pitchFamily="34" charset="-120"/>
              <a:ea typeface="微軟正黑體" pitchFamily="34" charset="-120"/>
            </a:rPr>
            <a:t>项目介绍</a:t>
          </a:r>
          <a:endParaRPr lang="zh-TW" altLang="en-US" sz="2400" b="1" kern="1200" dirty="0">
            <a:solidFill>
              <a:schemeClr val="bg1"/>
            </a:solidFill>
            <a:latin typeface="微軟正黑體" pitchFamily="34" charset="-120"/>
            <a:ea typeface="微軟正黑體" pitchFamily="34" charset="-120"/>
          </a:endParaRPr>
        </a:p>
      </dsp:txBody>
      <dsp:txXfrm rot="10800000">
        <a:off x="1428963" y="0"/>
        <a:ext cx="4519705" cy="495138"/>
      </dsp:txXfrm>
    </dsp:sp>
    <dsp:sp modelId="{2D395195-1B9F-43AC-907F-2716CEC926E0}">
      <dsp:nvSpPr>
        <dsp:cNvPr id="0" name=""/>
        <dsp:cNvSpPr/>
      </dsp:nvSpPr>
      <dsp:spPr>
        <a:xfrm>
          <a:off x="1045816" y="1587"/>
          <a:ext cx="495138" cy="49513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B7D76C2-3F31-4502-ADC9-9E2B923E309E}">
      <dsp:nvSpPr>
        <dsp:cNvPr id="0" name=""/>
        <dsp:cNvSpPr/>
      </dsp:nvSpPr>
      <dsp:spPr>
        <a:xfrm rot="10800000">
          <a:off x="1205379" y="644528"/>
          <a:ext cx="4760830" cy="49513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342" tIns="91440" rIns="170688" bIns="91440" numCol="1" spcCol="1270" anchor="ctr" anchorCtr="0">
          <a:noAutofit/>
        </a:bodyPr>
        <a:lstStyle/>
        <a:p>
          <a:pPr lvl="0" algn="l" defTabSz="1066800">
            <a:lnSpc>
              <a:spcPct val="90000"/>
            </a:lnSpc>
            <a:spcBef>
              <a:spcPct val="0"/>
            </a:spcBef>
            <a:spcAft>
              <a:spcPct val="35000"/>
            </a:spcAft>
          </a:pPr>
          <a:r>
            <a:rPr lang="en-US" altLang="zh-TW" sz="2400" b="1" kern="1200" dirty="0" smtClean="0">
              <a:solidFill>
                <a:schemeClr val="bg1"/>
              </a:solidFill>
              <a:latin typeface="微軟正黑體" pitchFamily="34" charset="-120"/>
              <a:ea typeface="微軟正黑體" pitchFamily="34" charset="-120"/>
            </a:rPr>
            <a:t> </a:t>
          </a:r>
          <a:r>
            <a:rPr lang="zh-CN" altLang="en-US" sz="2400" b="1" kern="1200" dirty="0" smtClean="0">
              <a:solidFill>
                <a:schemeClr val="bg1"/>
              </a:solidFill>
              <a:latin typeface="微軟正黑體" pitchFamily="34" charset="-120"/>
              <a:ea typeface="微軟正黑體" pitchFamily="34" charset="-120"/>
            </a:rPr>
            <a:t>二</a:t>
          </a:r>
          <a:r>
            <a:rPr lang="en-US" altLang="zh-CN" sz="2400" b="1" kern="1200" dirty="0" smtClean="0">
              <a:solidFill>
                <a:schemeClr val="bg1"/>
              </a:solidFill>
              <a:latin typeface="微軟正黑體" pitchFamily="34" charset="-120"/>
              <a:ea typeface="微軟正黑體" pitchFamily="34" charset="-120"/>
            </a:rPr>
            <a:t>. </a:t>
          </a:r>
          <a:r>
            <a:rPr lang="zh-CN" altLang="en-US" sz="2400" b="1" kern="1200" dirty="0" smtClean="0">
              <a:solidFill>
                <a:schemeClr val="bg1"/>
              </a:solidFill>
              <a:latin typeface="微軟正黑體" pitchFamily="34" charset="-120"/>
              <a:ea typeface="微軟正黑體" pitchFamily="34" charset="-120"/>
            </a:rPr>
            <a:t>开发计划</a:t>
          </a:r>
          <a:endParaRPr lang="zh-TW" altLang="en-US" sz="2400" b="1" kern="1200" dirty="0">
            <a:solidFill>
              <a:schemeClr val="bg1"/>
            </a:solidFill>
            <a:latin typeface="微軟正黑體" pitchFamily="34" charset="-120"/>
            <a:ea typeface="微軟正黑體" pitchFamily="34" charset="-120"/>
          </a:endParaRPr>
        </a:p>
      </dsp:txBody>
      <dsp:txXfrm rot="10800000">
        <a:off x="1329163" y="644528"/>
        <a:ext cx="4637046" cy="495138"/>
      </dsp:txXfrm>
    </dsp:sp>
    <dsp:sp modelId="{783639C0-DB3C-4289-99A0-4EA3AA384662}">
      <dsp:nvSpPr>
        <dsp:cNvPr id="0" name=""/>
        <dsp:cNvSpPr/>
      </dsp:nvSpPr>
      <dsp:spPr>
        <a:xfrm>
          <a:off x="1016480" y="644528"/>
          <a:ext cx="495138" cy="49513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0E5177-7669-4879-AD85-1F744133D624}">
      <dsp:nvSpPr>
        <dsp:cNvPr id="0" name=""/>
        <dsp:cNvSpPr/>
      </dsp:nvSpPr>
      <dsp:spPr>
        <a:xfrm rot="10800000">
          <a:off x="1285862" y="1287469"/>
          <a:ext cx="4653519" cy="49513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342" tIns="91440" rIns="170688"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bg1"/>
              </a:solidFill>
              <a:latin typeface="微軟正黑體" pitchFamily="34" charset="-120"/>
              <a:ea typeface="微軟正黑體" pitchFamily="34" charset="-120"/>
            </a:rPr>
            <a:t>三</a:t>
          </a:r>
          <a:r>
            <a:rPr lang="en-US" altLang="zh-CN" sz="2400" b="1" kern="1200" dirty="0" smtClean="0">
              <a:solidFill>
                <a:schemeClr val="bg1"/>
              </a:solidFill>
              <a:latin typeface="微軟正黑體" pitchFamily="34" charset="-120"/>
              <a:ea typeface="微軟正黑體" pitchFamily="34" charset="-120"/>
            </a:rPr>
            <a:t>. </a:t>
          </a:r>
          <a:r>
            <a:rPr lang="zh-CN" altLang="en-US" sz="2400" b="1" kern="1200" dirty="0" smtClean="0">
              <a:solidFill>
                <a:schemeClr val="bg1"/>
              </a:solidFill>
              <a:latin typeface="微軟正黑體" pitchFamily="34" charset="-120"/>
              <a:ea typeface="微軟正黑體" pitchFamily="34" charset="-120"/>
            </a:rPr>
            <a:t>应用技术说明</a:t>
          </a:r>
          <a:endParaRPr lang="zh-TW" altLang="en-US" sz="2400" b="1" kern="1200" dirty="0">
            <a:solidFill>
              <a:schemeClr val="bg1"/>
            </a:solidFill>
            <a:latin typeface="微軟正黑體" pitchFamily="34" charset="-120"/>
            <a:ea typeface="微軟正黑體" pitchFamily="34" charset="-120"/>
          </a:endParaRPr>
        </a:p>
      </dsp:txBody>
      <dsp:txXfrm rot="10800000">
        <a:off x="1409646" y="1287469"/>
        <a:ext cx="4529735" cy="495138"/>
      </dsp:txXfrm>
    </dsp:sp>
    <dsp:sp modelId="{623401C3-A121-45F9-A797-AF4BB496C807}">
      <dsp:nvSpPr>
        <dsp:cNvPr id="0" name=""/>
        <dsp:cNvSpPr/>
      </dsp:nvSpPr>
      <dsp:spPr>
        <a:xfrm>
          <a:off x="1043308" y="1287469"/>
          <a:ext cx="495138" cy="49513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8CBCA6-36A9-45CD-B9F6-8A9F272DE6BA}">
      <dsp:nvSpPr>
        <dsp:cNvPr id="0" name=""/>
        <dsp:cNvSpPr/>
      </dsp:nvSpPr>
      <dsp:spPr>
        <a:xfrm rot="10800000">
          <a:off x="1293385" y="1930410"/>
          <a:ext cx="4643489" cy="49513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342" tIns="91440" rIns="170688"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bg1"/>
              </a:solidFill>
              <a:latin typeface="微軟正黑體" pitchFamily="34" charset="-120"/>
              <a:ea typeface="微軟正黑體" pitchFamily="34" charset="-120"/>
            </a:rPr>
            <a:t>四</a:t>
          </a:r>
          <a:r>
            <a:rPr lang="en-US" altLang="zh-CN" sz="2400" b="1" kern="1200" dirty="0" smtClean="0">
              <a:solidFill>
                <a:schemeClr val="bg1"/>
              </a:solidFill>
              <a:latin typeface="微軟正黑體" pitchFamily="34" charset="-120"/>
              <a:ea typeface="微軟正黑體" pitchFamily="34" charset="-120"/>
            </a:rPr>
            <a:t>. </a:t>
          </a:r>
          <a:r>
            <a:rPr lang="zh-CN" altLang="en-US" sz="2400" b="1" kern="1200" dirty="0" smtClean="0">
              <a:solidFill>
                <a:schemeClr val="bg1"/>
              </a:solidFill>
              <a:latin typeface="微軟正黑體" pitchFamily="34" charset="-120"/>
              <a:ea typeface="微軟正黑體" pitchFamily="34" charset="-120"/>
            </a:rPr>
            <a:t>数据库设计</a:t>
          </a:r>
          <a:endParaRPr lang="zh-TW" altLang="en-US" sz="2400" b="1" kern="1200" dirty="0">
            <a:solidFill>
              <a:schemeClr val="bg1"/>
            </a:solidFill>
            <a:latin typeface="微軟正黑體" pitchFamily="34" charset="-120"/>
            <a:ea typeface="微軟正黑體" pitchFamily="34" charset="-120"/>
          </a:endParaRPr>
        </a:p>
      </dsp:txBody>
      <dsp:txXfrm rot="10800000">
        <a:off x="1417169" y="1930410"/>
        <a:ext cx="4519705" cy="495138"/>
      </dsp:txXfrm>
    </dsp:sp>
    <dsp:sp modelId="{765353C2-C748-415B-BED8-DC7DC44688F0}">
      <dsp:nvSpPr>
        <dsp:cNvPr id="0" name=""/>
        <dsp:cNvSpPr/>
      </dsp:nvSpPr>
      <dsp:spPr>
        <a:xfrm>
          <a:off x="1045816" y="1930410"/>
          <a:ext cx="495138" cy="49513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1BF813-1DDB-4DE0-9D4C-CF5E487B8F42}">
      <dsp:nvSpPr>
        <dsp:cNvPr id="0" name=""/>
        <dsp:cNvSpPr/>
      </dsp:nvSpPr>
      <dsp:spPr>
        <a:xfrm rot="10800000">
          <a:off x="1293385" y="2573351"/>
          <a:ext cx="4643489" cy="49513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342" tIns="91440" rIns="170688"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bg1"/>
              </a:solidFill>
              <a:latin typeface="微軟正黑體" pitchFamily="34" charset="-120"/>
              <a:ea typeface="微軟正黑體" pitchFamily="34" charset="-120"/>
            </a:rPr>
            <a:t>五</a:t>
          </a:r>
          <a:r>
            <a:rPr lang="en-US" altLang="zh-CN" sz="2400" b="1" kern="1200" dirty="0" smtClean="0">
              <a:solidFill>
                <a:schemeClr val="bg1"/>
              </a:solidFill>
              <a:latin typeface="微軟正黑體" pitchFamily="34" charset="-120"/>
              <a:ea typeface="微軟正黑體" pitchFamily="34" charset="-120"/>
            </a:rPr>
            <a:t>. UI</a:t>
          </a:r>
          <a:r>
            <a:rPr lang="zh-CN" altLang="en-US" sz="2400" b="1" kern="1200" dirty="0" smtClean="0">
              <a:solidFill>
                <a:schemeClr val="bg1"/>
              </a:solidFill>
              <a:latin typeface="微軟正黑體" pitchFamily="34" charset="-120"/>
              <a:ea typeface="微軟正黑體" pitchFamily="34" charset="-120"/>
            </a:rPr>
            <a:t>介绍</a:t>
          </a:r>
          <a:endParaRPr lang="zh-TW" altLang="en-US" sz="2400" b="1" kern="1200" dirty="0">
            <a:solidFill>
              <a:schemeClr val="bg1"/>
            </a:solidFill>
            <a:latin typeface="微軟正黑體" pitchFamily="34" charset="-120"/>
            <a:ea typeface="微軟正黑體" pitchFamily="34" charset="-120"/>
          </a:endParaRPr>
        </a:p>
      </dsp:txBody>
      <dsp:txXfrm rot="10800000">
        <a:off x="1417169" y="2573351"/>
        <a:ext cx="4519705" cy="495138"/>
      </dsp:txXfrm>
    </dsp:sp>
    <dsp:sp modelId="{B9C427B4-4DE6-48BA-B9DF-0E3ECAF24CE0}">
      <dsp:nvSpPr>
        <dsp:cNvPr id="0" name=""/>
        <dsp:cNvSpPr/>
      </dsp:nvSpPr>
      <dsp:spPr>
        <a:xfrm>
          <a:off x="1045816" y="2573351"/>
          <a:ext cx="495138" cy="49513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42BDCF-65C9-4288-AB2D-BC3401F62A72}">
      <dsp:nvSpPr>
        <dsp:cNvPr id="0" name=""/>
        <dsp:cNvSpPr/>
      </dsp:nvSpPr>
      <dsp:spPr>
        <a:xfrm rot="10800000">
          <a:off x="1293385" y="3216293"/>
          <a:ext cx="4643489" cy="49513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342" tIns="91440" rIns="170688" bIns="91440" numCol="1" spcCol="1270" anchor="ctr" anchorCtr="0">
          <a:noAutofit/>
        </a:bodyPr>
        <a:lstStyle/>
        <a:p>
          <a:pPr lvl="0" algn="l" defTabSz="1066800">
            <a:lnSpc>
              <a:spcPct val="90000"/>
            </a:lnSpc>
            <a:spcBef>
              <a:spcPct val="0"/>
            </a:spcBef>
            <a:spcAft>
              <a:spcPct val="35000"/>
            </a:spcAft>
          </a:pPr>
          <a:r>
            <a:rPr lang="zh-CN" altLang="en-US" sz="2400" b="1" kern="1200" dirty="0" smtClean="0">
              <a:solidFill>
                <a:schemeClr val="bg1"/>
              </a:solidFill>
              <a:latin typeface="微軟正黑體" pitchFamily="34" charset="-120"/>
              <a:ea typeface="微軟正黑體" pitchFamily="34" charset="-120"/>
            </a:rPr>
            <a:t>六</a:t>
          </a:r>
          <a:r>
            <a:rPr lang="en-US" altLang="zh-CN" sz="2400" b="1" kern="1200" dirty="0" smtClean="0">
              <a:solidFill>
                <a:schemeClr val="bg1"/>
              </a:solidFill>
              <a:latin typeface="微軟正黑體" pitchFamily="34" charset="-120"/>
              <a:ea typeface="微軟正黑體" pitchFamily="34" charset="-120"/>
            </a:rPr>
            <a:t>. </a:t>
          </a:r>
          <a:r>
            <a:rPr lang="zh-CN" altLang="en-US" sz="2400" b="1" kern="1200" dirty="0" smtClean="0">
              <a:solidFill>
                <a:schemeClr val="bg1"/>
              </a:solidFill>
              <a:latin typeface="微軟正黑體" pitchFamily="34" charset="-120"/>
              <a:ea typeface="微軟正黑體" pitchFamily="34" charset="-120"/>
            </a:rPr>
            <a:t>代码</a:t>
          </a:r>
          <a:r>
            <a:rPr lang="en-US" altLang="zh-CN" sz="2400" b="1" kern="1200" dirty="0" smtClean="0">
              <a:solidFill>
                <a:schemeClr val="bg1"/>
              </a:solidFill>
              <a:latin typeface="微軟正黑體" pitchFamily="34" charset="-120"/>
              <a:ea typeface="微軟正黑體" pitchFamily="34" charset="-120"/>
            </a:rPr>
            <a:t>Review</a:t>
          </a:r>
          <a:endParaRPr lang="zh-TW" altLang="en-US" sz="2400" b="1" kern="1200" dirty="0">
            <a:solidFill>
              <a:schemeClr val="bg1"/>
            </a:solidFill>
            <a:latin typeface="微軟正黑體" pitchFamily="34" charset="-120"/>
            <a:ea typeface="微軟正黑體" pitchFamily="34" charset="-120"/>
          </a:endParaRPr>
        </a:p>
      </dsp:txBody>
      <dsp:txXfrm rot="10800000">
        <a:off x="1417169" y="3216293"/>
        <a:ext cx="4519705" cy="495138"/>
      </dsp:txXfrm>
    </dsp:sp>
    <dsp:sp modelId="{AFC4790F-66B8-49C4-96B2-05E334C37662}">
      <dsp:nvSpPr>
        <dsp:cNvPr id="0" name=""/>
        <dsp:cNvSpPr/>
      </dsp:nvSpPr>
      <dsp:spPr>
        <a:xfrm>
          <a:off x="1045816" y="3216293"/>
          <a:ext cx="495138" cy="49513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3" name="日期版面配置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cs typeface="+mn-cs"/>
              </a:defRPr>
            </a:lvl1pPr>
          </a:lstStyle>
          <a:p>
            <a:pPr>
              <a:defRPr/>
            </a:pPr>
            <a:fld id="{1137CBC3-F16B-499A-A37C-881E7027162C}" type="datetimeFigureOut">
              <a:rPr lang="zh-TW" altLang="en-US"/>
              <a:pPr>
                <a:defRPr/>
              </a:pPr>
              <a:t>2019/4/15</a:t>
            </a:fld>
            <a:endParaRPr lang="zh-TW" altLang="en-US"/>
          </a:p>
        </p:txBody>
      </p:sp>
      <p:sp>
        <p:nvSpPr>
          <p:cNvPr id="4" name="頁尾版面配置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5" name="投影片編號版面配置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cs typeface="+mn-cs"/>
              </a:defRPr>
            </a:lvl1pPr>
          </a:lstStyle>
          <a:p>
            <a:pPr>
              <a:defRPr/>
            </a:pPr>
            <a:fld id="{44F787EF-10C6-402B-9063-FBE69D24A007}" type="slidenum">
              <a:rPr lang="zh-TW" altLang="en-US"/>
              <a:pPr>
                <a:defRPr/>
              </a:pPr>
              <a:t>‹#›</a:t>
            </a:fld>
            <a:endParaRPr lang="zh-TW" altLang="en-US"/>
          </a:p>
        </p:txBody>
      </p:sp>
    </p:spTree>
    <p:extLst>
      <p:ext uri="{BB962C8B-B14F-4D97-AF65-F5344CB8AC3E}">
        <p14:creationId xmlns:p14="http://schemas.microsoft.com/office/powerpoint/2010/main" val="99098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3" name="日期版面配置區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cs typeface="+mn-cs"/>
              </a:defRPr>
            </a:lvl1pPr>
          </a:lstStyle>
          <a:p>
            <a:pPr>
              <a:defRPr/>
            </a:pPr>
            <a:fld id="{B7EF91B3-2350-4580-B5F6-5A8D8C62424D}" type="datetimeFigureOut">
              <a:rPr lang="zh-TW" altLang="en-US"/>
              <a:pPr>
                <a:defRPr/>
              </a:pPr>
              <a:t>2019/4/15</a:t>
            </a:fld>
            <a:endParaRPr lang="zh-TW" altLang="en-US"/>
          </a:p>
        </p:txBody>
      </p:sp>
      <p:sp>
        <p:nvSpPr>
          <p:cNvPr id="4" name="投影片圖像版面配置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TW" altLang="en-US"/>
          </a:p>
        </p:txBody>
      </p:sp>
      <p:sp>
        <p:nvSpPr>
          <p:cNvPr id="7" name="投影片編號版面配置區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cs typeface="+mn-cs"/>
              </a:defRPr>
            </a:lvl1pPr>
          </a:lstStyle>
          <a:p>
            <a:pPr>
              <a:defRPr/>
            </a:pPr>
            <a:fld id="{D4065FC7-32F4-46B0-A46D-B7C6CF8829AB}" type="slidenum">
              <a:rPr lang="zh-TW" altLang="en-US"/>
              <a:pPr>
                <a:defRPr/>
              </a:pPr>
              <a:t>‹#›</a:t>
            </a:fld>
            <a:endParaRPr lang="zh-TW" altLang="en-US"/>
          </a:p>
        </p:txBody>
      </p:sp>
    </p:spTree>
    <p:extLst>
      <p:ext uri="{BB962C8B-B14F-4D97-AF65-F5344CB8AC3E}">
        <p14:creationId xmlns:p14="http://schemas.microsoft.com/office/powerpoint/2010/main" val="2670935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D53DA8-C40B-47F7-B4C1-9BC3EE925F37}"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a:cs typeface="+mn-cs"/>
            </a:endParaRPr>
          </a:p>
        </p:txBody>
      </p:sp>
    </p:spTree>
    <p:extLst>
      <p:ext uri="{BB962C8B-B14F-4D97-AF65-F5344CB8AC3E}">
        <p14:creationId xmlns:p14="http://schemas.microsoft.com/office/powerpoint/2010/main" val="147250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p:spPr>
      </p:sp>
      <p:sp>
        <p:nvSpPr>
          <p:cNvPr id="27651" name="Rectangle 3"/>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TW" altLang="en-US" smtClean="0"/>
          </a:p>
        </p:txBody>
      </p:sp>
    </p:spTree>
    <p:extLst>
      <p:ext uri="{BB962C8B-B14F-4D97-AF65-F5344CB8AC3E}">
        <p14:creationId xmlns:p14="http://schemas.microsoft.com/office/powerpoint/2010/main" val="1538793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age">
    <p:spTree>
      <p:nvGrpSpPr>
        <p:cNvPr id="1" name=""/>
        <p:cNvGrpSpPr/>
        <p:nvPr/>
      </p:nvGrpSpPr>
      <p:grpSpPr>
        <a:xfrm>
          <a:off x="0" y="0"/>
          <a:ext cx="0" cy="0"/>
          <a:chOff x="0" y="0"/>
          <a:chExt cx="0" cy="0"/>
        </a:xfrm>
      </p:grpSpPr>
      <p:pic>
        <p:nvPicPr>
          <p:cNvPr id="4" name="Picture 9" descr="Cover_16 9_hand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0"/>
            <a:ext cx="457081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ctrTitle"/>
          </p:nvPr>
        </p:nvSpPr>
        <p:spPr>
          <a:xfrm>
            <a:off x="238125" y="838201"/>
            <a:ext cx="4181476" cy="1258838"/>
          </a:xfrm>
        </p:spPr>
        <p:txBody>
          <a:bodyPr>
            <a:noAutofit/>
          </a:bodyPr>
          <a:lstStyle>
            <a:lvl1pPr algn="l">
              <a:defRPr sz="3600" baseline="0">
                <a:solidFill>
                  <a:srgbClr val="0087DC"/>
                </a:solidFill>
                <a:latin typeface="Arial" pitchFamily="34" charset="0"/>
                <a:cs typeface="Arial" pitchFamily="34" charset="0"/>
              </a:defRPr>
            </a:lvl1pPr>
          </a:lstStyle>
          <a:p>
            <a:r>
              <a:rPr lang="zh-TW" altLang="en-US" smtClean="0"/>
              <a:t>按一下以編輯母片標題樣式</a:t>
            </a:r>
            <a:endParaRPr lang="zh-TW" altLang="en-US" dirty="0"/>
          </a:p>
        </p:txBody>
      </p:sp>
      <p:sp>
        <p:nvSpPr>
          <p:cNvPr id="3" name="副標題 2"/>
          <p:cNvSpPr>
            <a:spLocks noGrp="1"/>
          </p:cNvSpPr>
          <p:nvPr>
            <p:ph type="subTitle" idx="1"/>
          </p:nvPr>
        </p:nvSpPr>
        <p:spPr>
          <a:xfrm>
            <a:off x="321297" y="4227934"/>
            <a:ext cx="3818656" cy="540060"/>
          </a:xfrm>
        </p:spPr>
        <p:txBody>
          <a:bodyPr anchor="b">
            <a:normAutofit/>
          </a:bodyPr>
          <a:lstStyle>
            <a:lvl1pPr marL="0" indent="0" algn="l">
              <a:buNone/>
              <a:defRPr sz="2000" baseline="0">
                <a:solidFill>
                  <a:schemeClr val="tx1"/>
                </a:solidFill>
              </a:defRPr>
            </a:lvl1pPr>
            <a:lvl2pPr marL="457178" indent="0" algn="ctr">
              <a:buNone/>
              <a:defRPr>
                <a:solidFill>
                  <a:schemeClr val="tx1">
                    <a:tint val="75000"/>
                  </a:schemeClr>
                </a:solidFill>
              </a:defRPr>
            </a:lvl2pPr>
            <a:lvl3pPr marL="914355"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4"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zh-TW" altLang="en-US" smtClean="0"/>
              <a:t>按一下以編輯母片副標題樣式</a:t>
            </a:r>
            <a:endParaRPr lang="en-US" altLang="zh-TW" dirty="0" smtClean="0"/>
          </a:p>
        </p:txBody>
      </p:sp>
      <p:pic>
        <p:nvPicPr>
          <p:cNvPr id="5" name="Picture 9" descr="Cover_16 9_hand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2010" y="0"/>
            <a:ext cx="45704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835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450"/>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178" indent="0">
              <a:buNone/>
              <a:defRPr sz="2800"/>
            </a:lvl2pPr>
            <a:lvl3pPr marL="914355" indent="0">
              <a:buNone/>
              <a:defRPr sz="2400"/>
            </a:lvl3pPr>
            <a:lvl4pPr marL="1371532" indent="0">
              <a:buNone/>
              <a:defRPr sz="2000"/>
            </a:lvl4pPr>
            <a:lvl5pPr marL="1828709" indent="0">
              <a:buNone/>
              <a:defRPr sz="2000"/>
            </a:lvl5pPr>
            <a:lvl6pPr marL="2285886" indent="0">
              <a:buNone/>
              <a:defRPr sz="2000"/>
            </a:lvl6pPr>
            <a:lvl7pPr marL="2743064" indent="0">
              <a:buNone/>
              <a:defRPr sz="2000"/>
            </a:lvl7pPr>
            <a:lvl8pPr marL="3200240" indent="0">
              <a:buNone/>
              <a:defRPr sz="2000"/>
            </a:lvl8pPr>
            <a:lvl9pPr marL="3657418" indent="0">
              <a:buNone/>
              <a:defRPr sz="2000"/>
            </a:lvl9pPr>
          </a:lstStyle>
          <a:p>
            <a:pPr lvl="0"/>
            <a:r>
              <a:rPr lang="zh-TW" altLang="en-US" noProof="0" smtClean="0"/>
              <a:t>按一下圖示以新增圖片</a:t>
            </a:r>
            <a:endParaRPr lang="en-US" noProof="0" smtClean="0"/>
          </a:p>
        </p:txBody>
      </p:sp>
      <p:sp>
        <p:nvSpPr>
          <p:cNvPr id="4" name="Text Placeholder 3"/>
          <p:cNvSpPr>
            <a:spLocks noGrp="1"/>
          </p:cNvSpPr>
          <p:nvPr>
            <p:ph type="body" sz="half" idx="2"/>
          </p:nvPr>
        </p:nvSpPr>
        <p:spPr>
          <a:xfrm>
            <a:off x="1792288" y="4025901"/>
            <a:ext cx="5486400" cy="603250"/>
          </a:xfrm>
        </p:spPr>
        <p:txBody>
          <a:bodyPr/>
          <a:lstStyle>
            <a:lvl1pPr marL="0" indent="0">
              <a:buNone/>
              <a:defRPr sz="1400"/>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zh-TW" altLang="en-US" smtClean="0"/>
              <a:t>按一下以編輯母片文字樣式</a:t>
            </a:r>
          </a:p>
        </p:txBody>
      </p:sp>
      <p:sp>
        <p:nvSpPr>
          <p:cNvPr id="5"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C3BB383C-E5A8-4D52-9FFE-F968CA331BE5}"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Tree>
    <p:extLst>
      <p:ext uri="{BB962C8B-B14F-4D97-AF65-F5344CB8AC3E}">
        <p14:creationId xmlns:p14="http://schemas.microsoft.com/office/powerpoint/2010/main" val="203996577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sert Page">
    <p:spTree>
      <p:nvGrpSpPr>
        <p:cNvPr id="1" name=""/>
        <p:cNvGrpSpPr/>
        <p:nvPr/>
      </p:nvGrpSpPr>
      <p:grpSpPr>
        <a:xfrm>
          <a:off x="0" y="0"/>
          <a:ext cx="0" cy="0"/>
          <a:chOff x="0" y="0"/>
          <a:chExt cx="0" cy="0"/>
        </a:xfrm>
      </p:grpSpPr>
      <p:sp>
        <p:nvSpPr>
          <p:cNvPr id="4" name="文字方塊 10"/>
          <p:cNvSpPr txBox="1">
            <a:spLocks noChangeArrowheads="1"/>
          </p:cNvSpPr>
          <p:nvPr/>
        </p:nvSpPr>
        <p:spPr bwMode="auto">
          <a:xfrm>
            <a:off x="198836" y="4911568"/>
            <a:ext cx="16549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fontAlgn="auto" hangingPunct="1">
              <a:spcBef>
                <a:spcPts val="0"/>
              </a:spcBef>
              <a:spcAft>
                <a:spcPts val="0"/>
              </a:spcAft>
              <a:defRPr/>
            </a:pPr>
            <a:r>
              <a:rPr kumimoji="0" lang="en-US" altLang="zh-TW" sz="1000" smtClean="0">
                <a:solidFill>
                  <a:srgbClr val="4D4D4D"/>
                </a:solidFill>
              </a:rPr>
              <a:t>Delta Confidential</a:t>
            </a:r>
            <a:endParaRPr kumimoji="0" lang="zh-TW" altLang="en-US" sz="1000" smtClean="0">
              <a:solidFill>
                <a:srgbClr val="4D4D4D"/>
              </a:solidFill>
            </a:endParaRPr>
          </a:p>
        </p:txBody>
      </p:sp>
      <p:pic>
        <p:nvPicPr>
          <p:cNvPr id="5" name="Picture 8" descr="delta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42" y="323851"/>
            <a:ext cx="1369219" cy="42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字版面配置區 3"/>
          <p:cNvSpPr>
            <a:spLocks noGrp="1"/>
          </p:cNvSpPr>
          <p:nvPr>
            <p:ph type="body" sz="half" idx="2"/>
          </p:nvPr>
        </p:nvSpPr>
        <p:spPr>
          <a:xfrm>
            <a:off x="2195736" y="1815666"/>
            <a:ext cx="6264696" cy="2484276"/>
          </a:xfrm>
        </p:spPr>
        <p:txBody>
          <a:bodyPr>
            <a:normAutofit/>
          </a:bodyPr>
          <a:lstStyle>
            <a:lvl1pPr marL="285736" indent="-285736">
              <a:lnSpc>
                <a:spcPct val="100000"/>
              </a:lnSpc>
              <a:spcBef>
                <a:spcPts val="2200"/>
              </a:spcBef>
              <a:buFont typeface="Arial" pitchFamily="34" charset="0"/>
              <a:buChar char="•"/>
              <a:defRPr sz="2800">
                <a:solidFill>
                  <a:schemeClr val="tx1"/>
                </a:solidFill>
                <a:latin typeface="Arial" pitchFamily="34" charset="0"/>
                <a:cs typeface="Arial" pitchFamily="34" charset="0"/>
              </a:defRPr>
            </a:lvl1pPr>
            <a:lvl2pPr marL="457178" indent="0">
              <a:buNone/>
              <a:defRPr sz="2800">
                <a:solidFill>
                  <a:schemeClr val="tx1"/>
                </a:solidFill>
              </a:defRPr>
            </a:lvl2pPr>
            <a:lvl3pPr marL="914355" indent="0">
              <a:buNone/>
              <a:defRPr sz="2800">
                <a:solidFill>
                  <a:schemeClr val="tx1"/>
                </a:solidFill>
              </a:defRPr>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zh-TW" altLang="en-US" smtClean="0"/>
              <a:t>按一下以編輯母片文字樣式</a:t>
            </a:r>
          </a:p>
        </p:txBody>
      </p:sp>
      <p:sp>
        <p:nvSpPr>
          <p:cNvPr id="10" name="標題 1"/>
          <p:cNvSpPr>
            <a:spLocks noGrp="1"/>
          </p:cNvSpPr>
          <p:nvPr>
            <p:ph type="ctrTitle"/>
          </p:nvPr>
        </p:nvSpPr>
        <p:spPr>
          <a:xfrm>
            <a:off x="2123728" y="303498"/>
            <a:ext cx="6334472" cy="1188132"/>
          </a:xfrm>
        </p:spPr>
        <p:txBody>
          <a:bodyPr>
            <a:noAutofit/>
          </a:bodyPr>
          <a:lstStyle>
            <a:lvl1pPr algn="l">
              <a:defRPr sz="3200" baseline="0">
                <a:solidFill>
                  <a:srgbClr val="0087DC"/>
                </a:solidFill>
                <a:latin typeface="Arial" pitchFamily="34" charset="0"/>
                <a:cs typeface="Arial" pitchFamily="34" charset="0"/>
              </a:defRPr>
            </a:lvl1pPr>
          </a:lstStyle>
          <a:p>
            <a:r>
              <a:rPr lang="zh-TW" altLang="en-US" smtClean="0"/>
              <a:t>按一下以編輯母片標題樣式</a:t>
            </a:r>
            <a:endParaRPr lang="zh-TW" altLang="en-US" dirty="0"/>
          </a:p>
        </p:txBody>
      </p:sp>
      <p:sp>
        <p:nvSpPr>
          <p:cNvPr id="6" name="投影片編號版面配置區 5"/>
          <p:cNvSpPr>
            <a:spLocks noGrp="1"/>
          </p:cNvSpPr>
          <p:nvPr>
            <p:ph type="sldNum" sz="quarter" idx="10"/>
          </p:nvPr>
        </p:nvSpPr>
        <p:spPr>
          <a:xfrm>
            <a:off x="8172451" y="4743451"/>
            <a:ext cx="720329" cy="244079"/>
          </a:xfrm>
          <a:prstGeom prst="rect">
            <a:avLst/>
          </a:prstGeom>
        </p:spPr>
        <p:txBody>
          <a:bodyPr/>
          <a:lstStyle>
            <a:lvl1pPr algn="r">
              <a:defRPr/>
            </a:lvl1pPr>
          </a:lstStyle>
          <a:p>
            <a:pPr>
              <a:defRPr/>
            </a:pPr>
            <a:fld id="{D1D477E3-9576-4645-B831-782CD4BBE1D9}"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
        <p:nvSpPr>
          <p:cNvPr id="7" name="文字方塊 10"/>
          <p:cNvSpPr txBox="1">
            <a:spLocks noChangeArrowheads="1"/>
          </p:cNvSpPr>
          <p:nvPr userDrawn="1"/>
        </p:nvSpPr>
        <p:spPr bwMode="auto">
          <a:xfrm>
            <a:off x="198439" y="4911578"/>
            <a:ext cx="1655762" cy="24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7" rIns="91432" bIns="45717" anchor="b">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kumimoji="0" lang="en-US" altLang="zh-TW" sz="1000">
                <a:solidFill>
                  <a:srgbClr val="4D4D4D"/>
                </a:solidFill>
              </a:rPr>
              <a:t>Delta Confidential</a:t>
            </a:r>
            <a:endParaRPr kumimoji="0" lang="zh-TW" altLang="en-US" sz="1000">
              <a:solidFill>
                <a:srgbClr val="4D4D4D"/>
              </a:solidFill>
            </a:endParaRPr>
          </a:p>
        </p:txBody>
      </p:sp>
      <p:pic>
        <p:nvPicPr>
          <p:cNvPr id="8" name="Picture 8" descr="delta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87340" y="323850"/>
            <a:ext cx="13684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031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987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692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2415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414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61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99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475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40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5"/>
            <a:ext cx="7772400" cy="1101725"/>
          </a:xfrm>
        </p:spPr>
        <p:txBody>
          <a:bodyPr/>
          <a:lstStyle/>
          <a:p>
            <a:r>
              <a:rPr lang="zh-TW" altLang="en-US" smtClean="0"/>
              <a:t>按一下以編輯母片標題樣式</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178" indent="0" algn="ctr">
              <a:buNone/>
              <a:defRPr/>
            </a:lvl2pPr>
            <a:lvl3pPr marL="914355" indent="0" algn="ctr">
              <a:buNone/>
              <a:defRPr/>
            </a:lvl3pPr>
            <a:lvl4pPr marL="1371532" indent="0" algn="ctr">
              <a:buNone/>
              <a:defRPr/>
            </a:lvl4pPr>
            <a:lvl5pPr marL="1828709" indent="0" algn="ctr">
              <a:buNone/>
              <a:defRPr/>
            </a:lvl5pPr>
            <a:lvl6pPr marL="2285886" indent="0" algn="ctr">
              <a:buNone/>
              <a:defRPr/>
            </a:lvl6pPr>
            <a:lvl7pPr marL="2743064" indent="0" algn="ctr">
              <a:buNone/>
              <a:defRPr/>
            </a:lvl7pPr>
            <a:lvl8pPr marL="3200240" indent="0" algn="ctr">
              <a:buNone/>
              <a:defRPr/>
            </a:lvl8pPr>
            <a:lvl9pPr marL="3657418" indent="0" algn="ctr">
              <a:buNone/>
              <a:defRPr/>
            </a:lvl9pPr>
          </a:lstStyle>
          <a:p>
            <a:r>
              <a:rPr lang="zh-TW" altLang="en-US" smtClean="0"/>
              <a:t>按一下以編輯母片副標題樣式</a:t>
            </a:r>
            <a:endParaRPr lang="en-US" dirty="0"/>
          </a:p>
        </p:txBody>
      </p:sp>
      <p:sp>
        <p:nvSpPr>
          <p:cNvPr id="4"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6142C055-10E5-4947-8C47-E55DF2B00418}"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Tree>
    <p:extLst>
      <p:ext uri="{BB962C8B-B14F-4D97-AF65-F5344CB8AC3E}">
        <p14:creationId xmlns:p14="http://schemas.microsoft.com/office/powerpoint/2010/main" val="2736253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144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338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Insert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2529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7410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234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367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9074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445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pic>
        <p:nvPicPr>
          <p:cNvPr id="3" name="圖片 3"/>
          <p:cNvPicPr>
            <a:picLocks noChangeAspect="1"/>
          </p:cNvPicPr>
          <p:nvPr userDrawn="1"/>
        </p:nvPicPr>
        <p:blipFill>
          <a:blip r:embed="rId2" cstate="print"/>
          <a:srcRect/>
          <a:stretch>
            <a:fillRect/>
          </a:stretch>
        </p:blipFill>
        <p:spPr bwMode="auto">
          <a:xfrm>
            <a:off x="3176" y="0"/>
            <a:ext cx="9140825" cy="5142310"/>
          </a:xfrm>
          <a:prstGeom prst="rect">
            <a:avLst/>
          </a:prstGeom>
          <a:noFill/>
          <a:ln w="9525">
            <a:noFill/>
            <a:miter lim="800000"/>
            <a:headEnd/>
            <a:tailEnd/>
          </a:ln>
        </p:spPr>
      </p:pic>
      <p:sp>
        <p:nvSpPr>
          <p:cNvPr id="8" name="標題 1"/>
          <p:cNvSpPr>
            <a:spLocks noGrp="1"/>
          </p:cNvSpPr>
          <p:nvPr>
            <p:ph type="ctrTitle"/>
          </p:nvPr>
        </p:nvSpPr>
        <p:spPr>
          <a:xfrm>
            <a:off x="685801" y="573529"/>
            <a:ext cx="4606281" cy="3024336"/>
          </a:xfrm>
          <a:prstGeom prst="rect">
            <a:avLst/>
          </a:prstGeom>
        </p:spPr>
        <p:txBody>
          <a:bodyPr lIns="87277" tIns="43638" rIns="87277" bIns="43638">
            <a:noAutofit/>
          </a:bodyPr>
          <a:lstStyle>
            <a:lvl1pPr algn="l">
              <a:defRPr sz="2550" baseline="0">
                <a:solidFill>
                  <a:srgbClr val="0087DC"/>
                </a:solidFill>
                <a:latin typeface="+mj-ea"/>
                <a:ea typeface="+mj-ea"/>
                <a:cs typeface="Arial"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3889041271"/>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標題及物件">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86913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lvl1pPr marL="457178" indent="-457178">
              <a:buFont typeface="Arial" panose="020B0604020202020204" pitchFamily="34" charset="0"/>
              <a:buChar char="•"/>
              <a:defRPr/>
            </a:lvl1pPr>
            <a:lvl2pPr marL="742913" indent="-285736">
              <a:buFont typeface="Arial" pitchFamily="34" charset="0"/>
              <a:buChar char="−"/>
              <a:defRPr sz="1500"/>
            </a:lvl2pPr>
            <a:lvl3pPr marL="1257238" indent="-342884">
              <a:buFont typeface="Arial" pitchFamily="34" charset="0"/>
              <a:buChar char="▪"/>
              <a:defRPr sz="1350"/>
            </a:lvl3pPr>
            <a:lvl4pPr marL="1600120" indent="-228588">
              <a:buFont typeface="Times New Roman" panose="02020603050405020304" pitchFamily="18" charset="0"/>
              <a:buChar char="♦"/>
              <a:defRPr sz="1200"/>
            </a:lvl4pPr>
            <a:lvl5pPr marL="2057297" indent="-228588">
              <a:buFont typeface="Courier New" pitchFamily="49" charset="0"/>
              <a:buChar char="o"/>
              <a:defRPr sz="105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991D3BC2-FC42-4C57-95D7-42E1AD7BAC3D}"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Tree>
    <p:extLst>
      <p:ext uri="{BB962C8B-B14F-4D97-AF65-F5344CB8AC3E}">
        <p14:creationId xmlns:p14="http://schemas.microsoft.com/office/powerpoint/2010/main" val="14579591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1853804" y="195263"/>
            <a:ext cx="7038975" cy="647700"/>
          </a:xfrm>
          <a:prstGeom prst="rect">
            <a:avLst/>
          </a:prstGeo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323851" y="1058467"/>
            <a:ext cx="8568929" cy="3536156"/>
          </a:xfrm>
          <a:prstGeom prst="rect">
            <a:avLst/>
          </a:prstGeom>
        </p:spPr>
        <p:txBody>
          <a:bodyPr/>
          <a:lstStyle>
            <a:lvl1pPr marL="457178" indent="-457178">
              <a:buFont typeface="Arial" panose="020B0604020202020204" pitchFamily="34" charset="0"/>
              <a:buChar char="•"/>
              <a:defRPr/>
            </a:lvl1pPr>
            <a:lvl2pPr marL="742913" indent="-285736">
              <a:buFont typeface="Arial" pitchFamily="34" charset="0"/>
              <a:buChar char="−"/>
              <a:defRPr sz="1500"/>
            </a:lvl2pPr>
            <a:lvl3pPr marL="1257238" indent="-342884">
              <a:buFont typeface="Arial" pitchFamily="34" charset="0"/>
              <a:buChar char="▪"/>
              <a:defRPr sz="1350"/>
            </a:lvl3pPr>
            <a:lvl4pPr marL="1600120" indent="-228588">
              <a:buFont typeface="Times New Roman" panose="02020603050405020304" pitchFamily="18" charset="0"/>
              <a:buChar char="♦"/>
              <a:defRPr sz="1200"/>
            </a:lvl4pPr>
            <a:lvl5pPr marL="2057297" indent="-228588">
              <a:buFont typeface="Courier New" pitchFamily="49" charset="0"/>
              <a:buChar char="o"/>
              <a:defRPr sz="105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991D3BC2-FC42-4C57-95D7-42E1AD7BAC3D}"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Tree>
    <p:extLst>
      <p:ext uri="{BB962C8B-B14F-4D97-AF65-F5344CB8AC3E}">
        <p14:creationId xmlns:p14="http://schemas.microsoft.com/office/powerpoint/2010/main" val="2455866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746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3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5688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75432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3973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500299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D965776A-BC4A-4B1D-8D40-F8B832C749C2}"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Tree>
    <p:extLst>
      <p:ext uri="{BB962C8B-B14F-4D97-AF65-F5344CB8AC3E}">
        <p14:creationId xmlns:p14="http://schemas.microsoft.com/office/powerpoint/2010/main" val="3950445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886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8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1542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9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904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lstStyle>
            <a:lvl1pPr algn="l">
              <a:defRPr sz="3600" b="1"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22313" y="2179640"/>
            <a:ext cx="7772400" cy="1125537"/>
          </a:xfrm>
        </p:spPr>
        <p:txBody>
          <a:bodyPr anchor="b"/>
          <a:lstStyle>
            <a:lvl1pPr marL="0" indent="0">
              <a:buNone/>
              <a:defRPr sz="2000"/>
            </a:lvl1pPr>
            <a:lvl2pPr marL="457178" indent="0">
              <a:buNone/>
              <a:defRPr sz="1800"/>
            </a:lvl2pPr>
            <a:lvl3pPr marL="914355" indent="0">
              <a:buNone/>
              <a:defRPr sz="1600"/>
            </a:lvl3pPr>
            <a:lvl4pPr marL="1371532" indent="0">
              <a:buNone/>
              <a:defRPr sz="1400"/>
            </a:lvl4pPr>
            <a:lvl5pPr marL="1828709" indent="0">
              <a:buNone/>
              <a:defRPr sz="1400"/>
            </a:lvl5pPr>
            <a:lvl6pPr marL="2285886" indent="0">
              <a:buNone/>
              <a:defRPr sz="1400"/>
            </a:lvl6pPr>
            <a:lvl7pPr marL="2743064" indent="0">
              <a:buNone/>
              <a:defRPr sz="1400"/>
            </a:lvl7pPr>
            <a:lvl8pPr marL="3200240" indent="0">
              <a:buNone/>
              <a:defRPr sz="1400"/>
            </a:lvl8pPr>
            <a:lvl9pPr marL="3657418" indent="0">
              <a:buNone/>
              <a:defRPr sz="1400"/>
            </a:lvl9pPr>
          </a:lstStyle>
          <a:p>
            <a:pPr lvl="0"/>
            <a:r>
              <a:rPr lang="zh-TW" altLang="en-US" smtClean="0"/>
              <a:t>按一下以編輯母片文字樣式</a:t>
            </a:r>
          </a:p>
        </p:txBody>
      </p:sp>
      <p:sp>
        <p:nvSpPr>
          <p:cNvPr id="4"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C3BB383C-E5A8-4D52-9FFE-F968CA331BE5}"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Tree>
    <p:extLst>
      <p:ext uri="{BB962C8B-B14F-4D97-AF65-F5344CB8AC3E}">
        <p14:creationId xmlns:p14="http://schemas.microsoft.com/office/powerpoint/2010/main" val="1462898197"/>
      </p:ext>
    </p:extLst>
  </p:cSld>
  <p:clrMapOvr>
    <a:masterClrMapping/>
  </p:clrMapOvr>
  <p:hf hd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0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95365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Insert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008414"/>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1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3244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2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80249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3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701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4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12597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5_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7898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11381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7B35093-6C8E-48B4-9BA0-43097B93E7F6}" type="datetimeFigureOut">
              <a:rPr lang="zh-TW" altLang="en-US" smtClean="0"/>
              <a:t>2019/4/15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D4BCF1B-61CA-4001-BBBC-070AF9D7BF09}" type="slidenum">
              <a:rPr lang="zh-TW" altLang="en-US" smtClean="0"/>
              <a:t>‹#›</a:t>
            </a:fld>
            <a:endParaRPr lang="zh-TW" altLang="en-US"/>
          </a:p>
        </p:txBody>
      </p:sp>
    </p:spTree>
    <p:extLst>
      <p:ext uri="{BB962C8B-B14F-4D97-AF65-F5344CB8AC3E}">
        <p14:creationId xmlns:p14="http://schemas.microsoft.com/office/powerpoint/2010/main" val="378624760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D2DD14C-C171-449A-BBC1-80E43795DBA5}" type="datetimeFigureOut">
              <a:rPr lang="zh-TW" altLang="en-US" smtClean="0"/>
              <a:t>2019/4/15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9BFE6B79-7E1A-499A-9FDD-A2143079C81A}" type="slidenum">
              <a:rPr lang="zh-TW" altLang="en-US" smtClean="0"/>
              <a:t>‹#›</a:t>
            </a:fld>
            <a:endParaRPr lang="zh-TW" altLang="en-US"/>
          </a:p>
        </p:txBody>
      </p:sp>
    </p:spTree>
    <p:extLst>
      <p:ext uri="{BB962C8B-B14F-4D97-AF65-F5344CB8AC3E}">
        <p14:creationId xmlns:p14="http://schemas.microsoft.com/office/powerpoint/2010/main" val="422402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2400301" y="195263"/>
            <a:ext cx="6492875" cy="647700"/>
          </a:xfrm>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323852" y="1058863"/>
            <a:ext cx="4208463" cy="3535362"/>
          </a:xfrm>
        </p:spPr>
        <p:txBody>
          <a:bodyPr/>
          <a:lstStyle>
            <a:lvl1pPr marL="457178" marR="0" indent="-457178" algn="l" defTabSz="685783" rtl="0" eaLnBrk="1" fontAlgn="base" latinLnBrk="0" hangingPunct="1">
              <a:lnSpc>
                <a:spcPct val="100000"/>
              </a:lnSpc>
              <a:spcBef>
                <a:spcPct val="20000"/>
              </a:spcBef>
              <a:spcAft>
                <a:spcPct val="0"/>
              </a:spcAft>
              <a:buClrTx/>
              <a:buSzTx/>
              <a:buFont typeface="Arial" panose="020B0604020202020204" pitchFamily="34" charset="0"/>
              <a:buChar char="•"/>
              <a:tabLst/>
              <a:defRPr kumimoji="1" lang="zh-TW" altLang="en-US" sz="2800" noProof="0" dirty="0" smtClean="0">
                <a:solidFill>
                  <a:srgbClr val="080808"/>
                </a:solidFill>
                <a:latin typeface="+mn-lt"/>
                <a:ea typeface="+mn-ea"/>
                <a:cs typeface="+mn-cs"/>
              </a:defRPr>
            </a:lvl1pPr>
            <a:lvl2pPr marL="885792" marR="0" indent="-428615" algn="l" defTabSz="685783" rtl="0" eaLnBrk="1" fontAlgn="base" latinLnBrk="0" hangingPunct="1">
              <a:lnSpc>
                <a:spcPct val="100000"/>
              </a:lnSpc>
              <a:spcBef>
                <a:spcPct val="20000"/>
              </a:spcBef>
              <a:spcAft>
                <a:spcPct val="0"/>
              </a:spcAft>
              <a:buClrTx/>
              <a:buSzTx/>
              <a:buFont typeface="Arial" panose="020B0604020202020204" pitchFamily="34" charset="0"/>
              <a:buChar char="−"/>
              <a:tabLst/>
              <a:defRPr kumimoji="1" lang="zh-TW" altLang="en-US" sz="2800" noProof="0" dirty="0" smtClean="0">
                <a:solidFill>
                  <a:srgbClr val="080808"/>
                </a:solidFill>
                <a:latin typeface="+mn-lt"/>
                <a:ea typeface="+mn-ea"/>
                <a:cs typeface="+mn-cs"/>
              </a:defRPr>
            </a:lvl2pPr>
            <a:lvl3pPr marL="1257247" marR="0" indent="-342892" algn="l" defTabSz="685783" rtl="0" eaLnBrk="1" fontAlgn="base" latinLnBrk="0" hangingPunct="1">
              <a:lnSpc>
                <a:spcPct val="100000"/>
              </a:lnSpc>
              <a:spcBef>
                <a:spcPct val="20000"/>
              </a:spcBef>
              <a:spcAft>
                <a:spcPct val="0"/>
              </a:spcAft>
              <a:buClrTx/>
              <a:buSzTx/>
              <a:buFont typeface="Arial" panose="020B0604020202020204" pitchFamily="34" charset="0"/>
              <a:buChar char="▪"/>
              <a:tabLst/>
              <a:defRPr kumimoji="1" lang="zh-TW" altLang="en-US" sz="2800" noProof="0" dirty="0" smtClean="0">
                <a:solidFill>
                  <a:srgbClr val="080808"/>
                </a:solidFill>
                <a:latin typeface="+mn-lt"/>
                <a:ea typeface="+mn-ea"/>
                <a:cs typeface="+mn-cs"/>
              </a:defRPr>
            </a:lvl3pPr>
            <a:lvl4pPr marL="1600120" marR="0" indent="-228588" algn="l" defTabSz="685783" rtl="0" eaLnBrk="1" fontAlgn="base" latinLnBrk="0" hangingPunct="1">
              <a:lnSpc>
                <a:spcPct val="100000"/>
              </a:lnSpc>
              <a:spcBef>
                <a:spcPct val="20000"/>
              </a:spcBef>
              <a:spcAft>
                <a:spcPct val="0"/>
              </a:spcAft>
              <a:buClrTx/>
              <a:buSzTx/>
              <a:buFont typeface="Times New Roman" panose="02020603050405020304" pitchFamily="18" charset="0"/>
              <a:buChar char="♦"/>
              <a:tabLst/>
              <a:defRPr kumimoji="1" lang="zh-TW" altLang="en-US" sz="2800" noProof="0" dirty="0" smtClean="0">
                <a:solidFill>
                  <a:srgbClr val="080808"/>
                </a:solidFill>
                <a:latin typeface="+mn-lt"/>
                <a:ea typeface="+mn-ea"/>
                <a:cs typeface="+mn-cs"/>
              </a:defRPr>
            </a:lvl4pPr>
            <a:lvl5pPr marL="2057297" marR="0" indent="-228588" algn="l" defTabSz="685783" rtl="0" eaLnBrk="1" fontAlgn="base" latinLnBrk="0" hangingPunct="1">
              <a:lnSpc>
                <a:spcPct val="100000"/>
              </a:lnSpc>
              <a:spcBef>
                <a:spcPct val="20000"/>
              </a:spcBef>
              <a:spcAft>
                <a:spcPct val="0"/>
              </a:spcAft>
              <a:buClrTx/>
              <a:buSzTx/>
              <a:buFont typeface="Arial" panose="020B0604020202020204" pitchFamily="34" charset="0"/>
              <a:buChar char="»"/>
              <a:tabLst/>
              <a:defRPr kumimoji="1" lang="en-US" altLang="zh-TW" sz="2800" noProof="0" dirty="0">
                <a:solidFill>
                  <a:srgbClr val="080808"/>
                </a:solidFill>
                <a:latin typeface="+mn-lt"/>
                <a:ea typeface="+mn-ea"/>
                <a:cs typeface="+mn-cs"/>
              </a:defRPr>
            </a:lvl5pPr>
            <a:lvl6pPr>
              <a:defRPr sz="1800"/>
            </a:lvl6pPr>
            <a:lvl7pPr>
              <a:defRPr sz="1800"/>
            </a:lvl7pPr>
            <a:lvl8pPr>
              <a:defRPr sz="1800"/>
            </a:lvl8pPr>
            <a:lvl9pPr>
              <a:defRPr sz="1800"/>
            </a:lvl9p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en-US" altLang="zh-TW" noProof="0" dirty="0"/>
          </a:p>
        </p:txBody>
      </p:sp>
      <p:sp>
        <p:nvSpPr>
          <p:cNvPr id="4" name="Content Placeholder 3"/>
          <p:cNvSpPr>
            <a:spLocks noGrp="1"/>
          </p:cNvSpPr>
          <p:nvPr>
            <p:ph sz="half" idx="2"/>
          </p:nvPr>
        </p:nvSpPr>
        <p:spPr>
          <a:xfrm>
            <a:off x="4684714" y="1058863"/>
            <a:ext cx="4208462" cy="3535362"/>
          </a:xfrm>
        </p:spPr>
        <p:txBody>
          <a:bodyPr/>
          <a:lstStyle>
            <a:lvl1pPr marL="457178" marR="0" indent="-457178" algn="l" defTabSz="685783" rtl="0" eaLnBrk="1" fontAlgn="base" latinLnBrk="0" hangingPunct="1">
              <a:lnSpc>
                <a:spcPct val="100000"/>
              </a:lnSpc>
              <a:spcBef>
                <a:spcPct val="20000"/>
              </a:spcBef>
              <a:spcAft>
                <a:spcPct val="0"/>
              </a:spcAft>
              <a:buClrTx/>
              <a:buSzTx/>
              <a:buFont typeface="Arial" panose="020B0604020202020204" pitchFamily="34" charset="0"/>
              <a:buChar char="•"/>
              <a:tabLst/>
              <a:defRPr sz="2800"/>
            </a:lvl1pPr>
            <a:lvl2pPr marL="885792" marR="0" indent="-428615" algn="l" defTabSz="685783" rtl="0" eaLnBrk="1" fontAlgn="base" latinLnBrk="0" hangingPunct="1">
              <a:lnSpc>
                <a:spcPct val="100000"/>
              </a:lnSpc>
              <a:spcBef>
                <a:spcPct val="20000"/>
              </a:spcBef>
              <a:spcAft>
                <a:spcPct val="0"/>
              </a:spcAft>
              <a:buClrTx/>
              <a:buSzTx/>
              <a:buFont typeface="Arial" pitchFamily="34" charset="0"/>
              <a:buChar char="–"/>
              <a:tabLst/>
              <a:defRPr sz="2400"/>
            </a:lvl2pPr>
            <a:lvl3pPr marL="1257247" marR="0" indent="-342892" algn="l" defTabSz="685783" rtl="0" eaLnBrk="1" fontAlgn="base" latinLnBrk="0" hangingPunct="1">
              <a:lnSpc>
                <a:spcPct val="100000"/>
              </a:lnSpc>
              <a:spcBef>
                <a:spcPct val="20000"/>
              </a:spcBef>
              <a:spcAft>
                <a:spcPct val="0"/>
              </a:spcAft>
              <a:buClrTx/>
              <a:buSzTx/>
              <a:buFont typeface="Arial" pitchFamily="34" charset="0"/>
              <a:buChar char="▪"/>
              <a:tabLst/>
              <a:defRPr sz="2000"/>
            </a:lvl3pPr>
            <a:lvl4pPr marL="1600120" marR="0" indent="-228588" algn="l" defTabSz="685783" rtl="0" eaLnBrk="1" fontAlgn="base" latinLnBrk="0" hangingPunct="1">
              <a:lnSpc>
                <a:spcPct val="100000"/>
              </a:lnSpc>
              <a:spcBef>
                <a:spcPct val="20000"/>
              </a:spcBef>
              <a:spcAft>
                <a:spcPct val="0"/>
              </a:spcAft>
              <a:buClrTx/>
              <a:buSzTx/>
              <a:buFont typeface="Times New Roman" panose="02020603050405020304" pitchFamily="18" charset="0"/>
              <a:buChar char="♦"/>
              <a:tabLst/>
              <a:defRPr sz="1800"/>
            </a:lvl4pPr>
            <a:lvl5pPr marL="2057297" marR="0" indent="-228588" algn="l" defTabSz="685783" rtl="0" eaLnBrk="1" fontAlgn="base" latinLnBrk="0" hangingPunct="1">
              <a:lnSpc>
                <a:spcPct val="100000"/>
              </a:lnSpc>
              <a:spcBef>
                <a:spcPct val="20000"/>
              </a:spcBef>
              <a:spcAft>
                <a:spcPct val="0"/>
              </a:spcAft>
              <a:buClrTx/>
              <a:buSzTx/>
              <a:buFont typeface="Arial" panose="020B0604020202020204" pitchFamily="34" charset="0"/>
              <a:buChar char="»"/>
              <a:tabLst/>
              <a:defRPr sz="1800"/>
            </a:lvl5pPr>
            <a:lvl6pPr>
              <a:defRPr sz="1800"/>
            </a:lvl6pPr>
            <a:lvl7pPr>
              <a:defRPr sz="1800"/>
            </a:lvl7pPr>
            <a:lvl8pPr>
              <a:defRPr sz="1800"/>
            </a:lvl8pPr>
            <a:lvl9pPr>
              <a:defRPr sz="1800"/>
            </a:lvl9p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en-US" altLang="zh-TW" noProof="0" dirty="0"/>
          </a:p>
        </p:txBody>
      </p:sp>
      <p:sp>
        <p:nvSpPr>
          <p:cNvPr id="5"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28AA4768-4F63-49BE-92CE-3FF5234CA53E}" type="slidenum">
              <a:rPr lang="zh-TW" altLang="en-US" smtClean="0"/>
              <a:pPr>
                <a:defRPr/>
              </a:pPr>
              <a:t>‹#›</a:t>
            </a:fld>
            <a:endParaRPr lang="zh-TW" altLang="en-US" dirty="0"/>
          </a:p>
        </p:txBody>
      </p:sp>
    </p:spTree>
    <p:extLst>
      <p:ext uri="{BB962C8B-B14F-4D97-AF65-F5344CB8AC3E}">
        <p14:creationId xmlns:p14="http://schemas.microsoft.com/office/powerpoint/2010/main" val="31964375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ert P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947278"/>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Rectangle 2"/>
          <p:cNvSpPr>
            <a:spLocks noGrp="1"/>
          </p:cNvSpPr>
          <p:nvPr>
            <p:ph type="title" idx="4294967295"/>
          </p:nvPr>
        </p:nvSpPr>
        <p:spPr>
          <a:xfrm>
            <a:off x="2046006" y="271861"/>
            <a:ext cx="6714003" cy="542925"/>
          </a:xfrm>
        </p:spPr>
        <p:txBody>
          <a:bodyPr/>
          <a:lstStyle/>
          <a:p>
            <a:r>
              <a:rPr lang="zh-TW" altLang="en-US" smtClean="0"/>
              <a:t>按一下以編輯母片標題樣式</a:t>
            </a:r>
            <a:endParaRPr lang="en-US" altLang="zh-TW" dirty="0"/>
          </a:p>
        </p:txBody>
      </p:sp>
    </p:spTree>
    <p:extLst>
      <p:ext uri="{BB962C8B-B14F-4D97-AF65-F5344CB8AC3E}">
        <p14:creationId xmlns:p14="http://schemas.microsoft.com/office/powerpoint/2010/main" val="1075140074"/>
      </p:ext>
    </p:extLst>
  </p:cSld>
  <p:clrMapOvr>
    <a:masterClrMapping/>
  </p:clrMapOvr>
  <p:transition spd="med"/>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143000" y="841772"/>
            <a:ext cx="6858000" cy="1790700"/>
          </a:xfrm>
        </p:spPr>
        <p:txBody>
          <a:bodyPr anchor="b"/>
          <a:lstStyle>
            <a:lvl1pPr algn="ctr">
              <a:defRPr sz="45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D724D99A-29F2-4F41-A955-25A1E8487ECC}" type="datetimeFigureOut">
              <a:rPr lang="zh-TW" altLang="en-US" smtClean="0"/>
              <a:t>2019/4/15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E7CB199-13E3-4C51-82CA-400B31266A27}" type="slidenum">
              <a:rPr lang="zh-TW" altLang="en-US" smtClean="0"/>
              <a:t>‹#›</a:t>
            </a:fld>
            <a:endParaRPr lang="zh-TW" altLang="en-US"/>
          </a:p>
        </p:txBody>
      </p:sp>
    </p:spTree>
    <p:extLst>
      <p:ext uri="{BB962C8B-B14F-4D97-AF65-F5344CB8AC3E}">
        <p14:creationId xmlns:p14="http://schemas.microsoft.com/office/powerpoint/2010/main" val="30756060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724D99A-29F2-4F41-A955-25A1E8487ECC}" type="datetimeFigureOut">
              <a:rPr lang="zh-TW" altLang="en-US" smtClean="0"/>
              <a:t>2019/4/15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E7CB199-13E3-4C51-82CA-400B31266A27}" type="slidenum">
              <a:rPr lang="zh-TW" altLang="en-US" smtClean="0"/>
              <a:t>‹#›</a:t>
            </a:fld>
            <a:endParaRPr lang="zh-TW" altLang="en-US"/>
          </a:p>
        </p:txBody>
      </p:sp>
    </p:spTree>
    <p:extLst>
      <p:ext uri="{BB962C8B-B14F-4D97-AF65-F5344CB8AC3E}">
        <p14:creationId xmlns:p14="http://schemas.microsoft.com/office/powerpoint/2010/main" val="18216610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597819"/>
            <a:ext cx="7772400" cy="1102519"/>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29B58F8-2BFC-40F9-9AA5-C95D13EA83FD}" type="datetime1">
              <a:rPr lang="zh-TW" altLang="en-US" smtClean="0"/>
              <a:pPr/>
              <a:t>2019/4/15</a:t>
            </a:fld>
            <a:endParaRPr lang="zh-TW" altLang="en-US"/>
          </a:p>
        </p:txBody>
      </p:sp>
      <p:sp>
        <p:nvSpPr>
          <p:cNvPr id="5" name="頁尾版面配置區 4"/>
          <p:cNvSpPr>
            <a:spLocks noGrp="1"/>
          </p:cNvSpPr>
          <p:nvPr>
            <p:ph type="ftr" sz="quarter" idx="11"/>
          </p:nvPr>
        </p:nvSpPr>
        <p:spPr/>
        <p:txBody>
          <a:bodyPr/>
          <a:lstStyle/>
          <a:p>
            <a:r>
              <a:rPr lang="en-US" altLang="zh-TW" dirty="0" smtClean="0"/>
              <a:t>1</a:t>
            </a:r>
            <a:endParaRPr lang="zh-TW" altLang="en-US"/>
          </a:p>
        </p:txBody>
      </p:sp>
      <p:sp>
        <p:nvSpPr>
          <p:cNvPr id="6" name="投影片編號版面配置區 5"/>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19187397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3B25153B-8BFA-4F44-82B2-E898918B09FC}" type="datetime1">
              <a:rPr lang="zh-TW" altLang="en-US" smtClean="0"/>
              <a:pPr/>
              <a:t>2019/4/15</a:t>
            </a:fld>
            <a:endParaRPr lang="zh-TW" altLang="en-US"/>
          </a:p>
        </p:txBody>
      </p:sp>
      <p:sp>
        <p:nvSpPr>
          <p:cNvPr id="5" name="頁尾版面配置區 4"/>
          <p:cNvSpPr>
            <a:spLocks noGrp="1"/>
          </p:cNvSpPr>
          <p:nvPr>
            <p:ph type="ftr" sz="quarter" idx="11"/>
          </p:nvPr>
        </p:nvSpPr>
        <p:spPr/>
        <p:txBody>
          <a:bodyPr/>
          <a:lstStyle/>
          <a:p>
            <a:r>
              <a:rPr lang="en-US" altLang="zh-TW" dirty="0" smtClean="0"/>
              <a:t>1</a:t>
            </a:r>
            <a:endParaRPr lang="zh-TW" altLang="en-US"/>
          </a:p>
        </p:txBody>
      </p:sp>
      <p:sp>
        <p:nvSpPr>
          <p:cNvPr id="6" name="投影片編號版面配置區 5"/>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24282873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3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6D916BCE-D2CA-4A9E-AD99-0A71EBBA090F}" type="datetime1">
              <a:rPr lang="zh-TW" altLang="en-US" smtClean="0"/>
              <a:pPr/>
              <a:t>2019/4/15</a:t>
            </a:fld>
            <a:endParaRPr lang="zh-TW" altLang="en-US"/>
          </a:p>
        </p:txBody>
      </p:sp>
      <p:sp>
        <p:nvSpPr>
          <p:cNvPr id="5" name="頁尾版面配置區 4"/>
          <p:cNvSpPr>
            <a:spLocks noGrp="1"/>
          </p:cNvSpPr>
          <p:nvPr>
            <p:ph type="ftr" sz="quarter" idx="11"/>
          </p:nvPr>
        </p:nvSpPr>
        <p:spPr/>
        <p:txBody>
          <a:bodyPr/>
          <a:lstStyle/>
          <a:p>
            <a:r>
              <a:rPr lang="en-US" altLang="zh-TW" dirty="0" smtClean="0"/>
              <a:t>1</a:t>
            </a:r>
            <a:endParaRPr lang="zh-TW" altLang="en-US"/>
          </a:p>
        </p:txBody>
      </p:sp>
      <p:sp>
        <p:nvSpPr>
          <p:cNvPr id="6" name="投影片編號版面配置區 5"/>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38852840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8E99FB78-E40F-4632-8E47-E7ACF04BFA71}" type="datetime1">
              <a:rPr lang="zh-TW" altLang="en-US" smtClean="0"/>
              <a:pPr/>
              <a:t>2019/4/15</a:t>
            </a:fld>
            <a:endParaRPr lang="zh-TW" altLang="en-US"/>
          </a:p>
        </p:txBody>
      </p:sp>
      <p:sp>
        <p:nvSpPr>
          <p:cNvPr id="6" name="頁尾版面配置區 5"/>
          <p:cNvSpPr>
            <a:spLocks noGrp="1"/>
          </p:cNvSpPr>
          <p:nvPr>
            <p:ph type="ftr" sz="quarter" idx="11"/>
          </p:nvPr>
        </p:nvSpPr>
        <p:spPr/>
        <p:txBody>
          <a:bodyPr/>
          <a:lstStyle/>
          <a:p>
            <a:r>
              <a:rPr lang="en-US" altLang="zh-TW" dirty="0" smtClean="0"/>
              <a:t>1</a:t>
            </a:r>
            <a:endParaRPr lang="zh-TW" altLang="en-US"/>
          </a:p>
        </p:txBody>
      </p:sp>
      <p:sp>
        <p:nvSpPr>
          <p:cNvPr id="7" name="投影片編號版面配置區 6"/>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923882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EABCE40A-94FB-41CE-B85D-08F9970B1358}" type="datetime1">
              <a:rPr lang="zh-TW" altLang="en-US" smtClean="0"/>
              <a:pPr/>
              <a:t>2019/4/15</a:t>
            </a:fld>
            <a:endParaRPr lang="zh-TW" altLang="en-US"/>
          </a:p>
        </p:txBody>
      </p:sp>
      <p:sp>
        <p:nvSpPr>
          <p:cNvPr id="8" name="頁尾版面配置區 7"/>
          <p:cNvSpPr>
            <a:spLocks noGrp="1"/>
          </p:cNvSpPr>
          <p:nvPr>
            <p:ph type="ftr" sz="quarter" idx="11"/>
          </p:nvPr>
        </p:nvSpPr>
        <p:spPr/>
        <p:txBody>
          <a:bodyPr/>
          <a:lstStyle/>
          <a:p>
            <a:r>
              <a:rPr lang="en-US" altLang="zh-TW" dirty="0" smtClean="0"/>
              <a:t>1</a:t>
            </a:r>
            <a:endParaRPr lang="zh-TW" altLang="en-US"/>
          </a:p>
        </p:txBody>
      </p:sp>
      <p:sp>
        <p:nvSpPr>
          <p:cNvPr id="9" name="投影片編號版面配置區 8"/>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2967588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EF944BAB-FAC6-4576-AF37-E560F01A5E70}" type="datetime1">
              <a:rPr lang="zh-TW" altLang="en-US" smtClean="0"/>
              <a:pPr/>
              <a:t>2019/4/15</a:t>
            </a:fld>
            <a:endParaRPr lang="zh-TW" altLang="en-US"/>
          </a:p>
        </p:txBody>
      </p:sp>
      <p:sp>
        <p:nvSpPr>
          <p:cNvPr id="4" name="頁尾版面配置區 3"/>
          <p:cNvSpPr>
            <a:spLocks noGrp="1"/>
          </p:cNvSpPr>
          <p:nvPr>
            <p:ph type="ftr" sz="quarter" idx="11"/>
          </p:nvPr>
        </p:nvSpPr>
        <p:spPr/>
        <p:txBody>
          <a:bodyPr/>
          <a:lstStyle/>
          <a:p>
            <a:r>
              <a:rPr lang="en-US" altLang="zh-TW" dirty="0" smtClean="0"/>
              <a:t>1</a:t>
            </a:r>
            <a:endParaRPr lang="zh-TW" altLang="en-US"/>
          </a:p>
        </p:txBody>
      </p:sp>
      <p:sp>
        <p:nvSpPr>
          <p:cNvPr id="5" name="投影片編號版面配置區 4"/>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169275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2400300" y="206375"/>
            <a:ext cx="6286500" cy="857250"/>
          </a:xfrm>
        </p:spPr>
        <p:txBody>
          <a:bodyPr/>
          <a:lstStyle>
            <a:lvl1pPr>
              <a:defRPr/>
            </a:lvl1pPr>
          </a:lstStyle>
          <a:p>
            <a:r>
              <a:rPr lang="zh-TW" altLang="en-US" smtClean="0"/>
              <a:t>按一下以編輯母片標題樣式</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1631951"/>
            <a:ext cx="4040188" cy="2962275"/>
          </a:xfrm>
        </p:spPr>
        <p:txBody>
          <a:bodyPr/>
          <a:lstStyle>
            <a:lvl1pPr marL="457178" indent="-457178">
              <a:buFont typeface="Arial" panose="020B0604020202020204" pitchFamily="34" charset="0"/>
              <a:buChar char="•"/>
              <a:defRPr sz="2400"/>
            </a:lvl1pPr>
            <a:lvl2pPr marL="742913" indent="-285736">
              <a:buFont typeface="Arial" pitchFamily="34" charset="0"/>
              <a:buChar char="−"/>
              <a:defRPr sz="2000"/>
            </a:lvl2pPr>
            <a:lvl3pPr marL="1200090" indent="-285736">
              <a:buFont typeface="Arial" pitchFamily="34" charset="0"/>
              <a:buChar char="▪"/>
              <a:defRPr sz="1800"/>
            </a:lvl3pPr>
            <a:lvl4pPr marL="1600120" indent="-228588">
              <a:buFont typeface="Wingdings" pitchFamily="2" charset="2"/>
              <a:buChar char="§"/>
              <a:defRPr sz="1600"/>
            </a:lvl4pPr>
            <a:lvl5pPr marL="2057297" indent="-228588">
              <a:buFont typeface="Courier New" pitchFamily="49" charset="0"/>
              <a:buChar char="o"/>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45027" y="1150938"/>
            <a:ext cx="4041775" cy="481012"/>
          </a:xfrm>
        </p:spPr>
        <p:txBody>
          <a:bodyPr anchor="b"/>
          <a:lstStyle>
            <a:lvl1pPr marL="0" indent="0">
              <a:buNone/>
              <a:defRPr sz="2400" b="1"/>
            </a:lvl1pPr>
            <a:lvl2pPr marL="457178" indent="0">
              <a:buNone/>
              <a:defRPr sz="2000" b="1"/>
            </a:lvl2pPr>
            <a:lvl3pPr marL="914355" indent="0">
              <a:buNone/>
              <a:defRPr sz="1800" b="1"/>
            </a:lvl3pPr>
            <a:lvl4pPr marL="1371532" indent="0">
              <a:buNone/>
              <a:defRPr sz="1600" b="1"/>
            </a:lvl4pPr>
            <a:lvl5pPr marL="1828709" indent="0">
              <a:buNone/>
              <a:defRPr sz="1600" b="1"/>
            </a:lvl5pPr>
            <a:lvl6pPr marL="2285886" indent="0">
              <a:buNone/>
              <a:defRPr sz="1600" b="1"/>
            </a:lvl6pPr>
            <a:lvl7pPr marL="2743064" indent="0">
              <a:buNone/>
              <a:defRPr sz="1600" b="1"/>
            </a:lvl7pPr>
            <a:lvl8pPr marL="3200240" indent="0">
              <a:buNone/>
              <a:defRPr sz="1600" b="1"/>
            </a:lvl8pPr>
            <a:lvl9pPr marL="3657418"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45027" y="1631951"/>
            <a:ext cx="4041775" cy="2962275"/>
          </a:xfrm>
        </p:spPr>
        <p:txBody>
          <a:bodyPr/>
          <a:lstStyle>
            <a:lvl1pPr marL="457178" indent="-457178">
              <a:buFont typeface="Arial" panose="020B0604020202020204" pitchFamily="34" charset="0"/>
              <a:buChar char="•"/>
              <a:defRPr sz="2400"/>
            </a:lvl1pPr>
            <a:lvl2pPr marL="742913" indent="-285736">
              <a:buFont typeface="Arial" pitchFamily="34" charset="0"/>
              <a:buChar char="−"/>
              <a:defRPr sz="2000"/>
            </a:lvl2pPr>
            <a:lvl3pPr marL="1200090" indent="-285736">
              <a:buFont typeface="Arial" pitchFamily="34" charset="0"/>
              <a:buChar char="▪"/>
              <a:defRPr sz="1800"/>
            </a:lvl3pPr>
            <a:lvl4pPr marL="1600120" indent="-228588">
              <a:buFont typeface="Wingdings" pitchFamily="2" charset="2"/>
              <a:buChar char="§"/>
              <a:defRPr sz="1600"/>
            </a:lvl4pPr>
            <a:lvl5pPr marL="2057297" indent="-228588">
              <a:buFont typeface="Courier New" pitchFamily="49" charset="0"/>
              <a:buChar char="o"/>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C3BB383C-E5A8-4D52-9FFE-F968CA331BE5}"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Tree>
    <p:extLst>
      <p:ext uri="{BB962C8B-B14F-4D97-AF65-F5344CB8AC3E}">
        <p14:creationId xmlns:p14="http://schemas.microsoft.com/office/powerpoint/2010/main" val="3420658654"/>
      </p:ext>
    </p:extLst>
  </p:cSld>
  <p:clrMapOvr>
    <a:masterClrMapping/>
  </p:clrMapOvr>
  <p:hf hd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A542846-BFFC-451C-97AD-53F32D065C8E}" type="datetime1">
              <a:rPr lang="zh-TW" altLang="en-US" smtClean="0"/>
              <a:pPr/>
              <a:t>2019/4/15</a:t>
            </a:fld>
            <a:endParaRPr lang="zh-TW" altLang="en-US"/>
          </a:p>
        </p:txBody>
      </p:sp>
      <p:sp>
        <p:nvSpPr>
          <p:cNvPr id="3" name="頁尾版面配置區 2"/>
          <p:cNvSpPr>
            <a:spLocks noGrp="1"/>
          </p:cNvSpPr>
          <p:nvPr>
            <p:ph type="ftr" sz="quarter" idx="11"/>
          </p:nvPr>
        </p:nvSpPr>
        <p:spPr/>
        <p:txBody>
          <a:bodyPr/>
          <a:lstStyle/>
          <a:p>
            <a:r>
              <a:rPr lang="en-US" altLang="zh-TW" dirty="0" smtClean="0"/>
              <a:t>1</a:t>
            </a:r>
            <a:endParaRPr lang="zh-TW" altLang="en-US"/>
          </a:p>
        </p:txBody>
      </p:sp>
      <p:sp>
        <p:nvSpPr>
          <p:cNvPr id="4" name="投影片編號版面配置區 3"/>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3839521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15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EBA296C-2C48-45DA-B32B-E7DC597E8E82}" type="datetime1">
              <a:rPr lang="zh-TW" altLang="en-US" smtClean="0"/>
              <a:pPr/>
              <a:t>2019/4/15</a:t>
            </a:fld>
            <a:endParaRPr lang="zh-TW" altLang="en-US"/>
          </a:p>
        </p:txBody>
      </p:sp>
      <p:sp>
        <p:nvSpPr>
          <p:cNvPr id="6" name="頁尾版面配置區 5"/>
          <p:cNvSpPr>
            <a:spLocks noGrp="1"/>
          </p:cNvSpPr>
          <p:nvPr>
            <p:ph type="ftr" sz="quarter" idx="11"/>
          </p:nvPr>
        </p:nvSpPr>
        <p:spPr/>
        <p:txBody>
          <a:bodyPr/>
          <a:lstStyle/>
          <a:p>
            <a:r>
              <a:rPr lang="en-US" altLang="zh-TW" dirty="0" smtClean="0"/>
              <a:t>1</a:t>
            </a:r>
            <a:endParaRPr lang="zh-TW" altLang="en-US"/>
          </a:p>
        </p:txBody>
      </p:sp>
      <p:sp>
        <p:nvSpPr>
          <p:cNvPr id="7" name="投影片編號版面配置區 6"/>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18377894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15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2B1B79E4-D515-429E-8B0D-03A9A3261D59}" type="datetime1">
              <a:rPr lang="zh-TW" altLang="en-US" smtClean="0"/>
              <a:pPr/>
              <a:t>2019/4/15</a:t>
            </a:fld>
            <a:endParaRPr lang="zh-TW" altLang="en-US"/>
          </a:p>
        </p:txBody>
      </p:sp>
      <p:sp>
        <p:nvSpPr>
          <p:cNvPr id="6" name="頁尾版面配置區 5"/>
          <p:cNvSpPr>
            <a:spLocks noGrp="1"/>
          </p:cNvSpPr>
          <p:nvPr>
            <p:ph type="ftr" sz="quarter" idx="11"/>
          </p:nvPr>
        </p:nvSpPr>
        <p:spPr/>
        <p:txBody>
          <a:bodyPr/>
          <a:lstStyle/>
          <a:p>
            <a:r>
              <a:rPr lang="en-US" altLang="zh-TW" dirty="0" smtClean="0"/>
              <a:t>1</a:t>
            </a:r>
            <a:endParaRPr lang="zh-TW" altLang="en-US"/>
          </a:p>
        </p:txBody>
      </p:sp>
      <p:sp>
        <p:nvSpPr>
          <p:cNvPr id="7" name="投影片編號版面配置區 6"/>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26723333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FD204B6-8A88-4101-B795-A6B357589CBC}" type="datetime1">
              <a:rPr lang="zh-TW" altLang="en-US" smtClean="0"/>
              <a:pPr/>
              <a:t>2019/4/15</a:t>
            </a:fld>
            <a:endParaRPr lang="zh-TW" altLang="en-US"/>
          </a:p>
        </p:txBody>
      </p:sp>
      <p:sp>
        <p:nvSpPr>
          <p:cNvPr id="5" name="頁尾版面配置區 4"/>
          <p:cNvSpPr>
            <a:spLocks noGrp="1"/>
          </p:cNvSpPr>
          <p:nvPr>
            <p:ph type="ftr" sz="quarter" idx="11"/>
          </p:nvPr>
        </p:nvSpPr>
        <p:spPr/>
        <p:txBody>
          <a:bodyPr/>
          <a:lstStyle/>
          <a:p>
            <a:r>
              <a:rPr lang="en-US" altLang="zh-TW" dirty="0" smtClean="0"/>
              <a:t>1</a:t>
            </a:r>
            <a:endParaRPr lang="zh-TW" altLang="en-US"/>
          </a:p>
        </p:txBody>
      </p:sp>
      <p:sp>
        <p:nvSpPr>
          <p:cNvPr id="6" name="投影片編號版面配置區 5"/>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382579677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9AA9AAF-B379-4914-9FB8-C347348A8989}" type="datetime1">
              <a:rPr lang="zh-TW" altLang="en-US" smtClean="0"/>
              <a:pPr/>
              <a:t>2019/4/15</a:t>
            </a:fld>
            <a:endParaRPr lang="zh-TW" altLang="en-US"/>
          </a:p>
        </p:txBody>
      </p:sp>
      <p:sp>
        <p:nvSpPr>
          <p:cNvPr id="5" name="頁尾版面配置區 4"/>
          <p:cNvSpPr>
            <a:spLocks noGrp="1"/>
          </p:cNvSpPr>
          <p:nvPr>
            <p:ph type="ftr" sz="quarter" idx="11"/>
          </p:nvPr>
        </p:nvSpPr>
        <p:spPr/>
        <p:txBody>
          <a:bodyPr/>
          <a:lstStyle/>
          <a:p>
            <a:r>
              <a:rPr lang="en-US" altLang="zh-TW" dirty="0" smtClean="0"/>
              <a:t>1</a:t>
            </a:r>
            <a:endParaRPr lang="zh-TW" altLang="en-US"/>
          </a:p>
        </p:txBody>
      </p:sp>
      <p:sp>
        <p:nvSpPr>
          <p:cNvPr id="6" name="投影片編號版面配置區 5"/>
          <p:cNvSpPr>
            <a:spLocks noGrp="1"/>
          </p:cNvSpPr>
          <p:nvPr>
            <p:ph type="sldNum" sz="quarter" idx="12"/>
          </p:nvPr>
        </p:nvSpPr>
        <p:spPr/>
        <p:txBody>
          <a:body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35940326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pic>
        <p:nvPicPr>
          <p:cNvPr id="3" name="圖片 3"/>
          <p:cNvPicPr>
            <a:picLocks noChangeAspect="1"/>
          </p:cNvPicPr>
          <p:nvPr userDrawn="1"/>
        </p:nvPicPr>
        <p:blipFill>
          <a:blip r:embed="rId2" cstate="print"/>
          <a:srcRect/>
          <a:stretch>
            <a:fillRect/>
          </a:stretch>
        </p:blipFill>
        <p:spPr bwMode="auto">
          <a:xfrm>
            <a:off x="3176" y="0"/>
            <a:ext cx="9140825" cy="5142310"/>
          </a:xfrm>
          <a:prstGeom prst="rect">
            <a:avLst/>
          </a:prstGeom>
          <a:noFill/>
          <a:ln w="9525">
            <a:noFill/>
            <a:miter lim="800000"/>
            <a:headEnd/>
            <a:tailEnd/>
          </a:ln>
        </p:spPr>
      </p:pic>
      <p:sp>
        <p:nvSpPr>
          <p:cNvPr id="8" name="標題 1"/>
          <p:cNvSpPr>
            <a:spLocks noGrp="1"/>
          </p:cNvSpPr>
          <p:nvPr>
            <p:ph type="ctrTitle"/>
          </p:nvPr>
        </p:nvSpPr>
        <p:spPr>
          <a:xfrm>
            <a:off x="685801" y="573529"/>
            <a:ext cx="4606281" cy="3024336"/>
          </a:xfrm>
          <a:prstGeom prst="rect">
            <a:avLst/>
          </a:prstGeom>
        </p:spPr>
        <p:txBody>
          <a:bodyPr lIns="87277" tIns="43638" rIns="87277" bIns="43638">
            <a:noAutofit/>
          </a:bodyPr>
          <a:lstStyle>
            <a:lvl1pPr algn="l">
              <a:defRPr sz="2550" baseline="0">
                <a:solidFill>
                  <a:srgbClr val="0087DC"/>
                </a:solidFill>
                <a:latin typeface="+mj-ea"/>
                <a:ea typeface="+mj-ea"/>
                <a:cs typeface="Arial" pitchFamily="34" charset="0"/>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215321961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F0FFE728-D179-4ACC-A116-515FC9B67502}"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Tree>
    <p:extLst>
      <p:ext uri="{BB962C8B-B14F-4D97-AF65-F5344CB8AC3E}">
        <p14:creationId xmlns:p14="http://schemas.microsoft.com/office/powerpoint/2010/main" val="297250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pPr>
              <a:defRPr/>
            </a:pPr>
            <a:fld id="{D965776A-BC4A-4B1D-8D40-F8B832C749C2}" type="slidenum">
              <a:rPr lang="zh-TW" altLang="en-US" smtClean="0">
                <a:solidFill>
                  <a:srgbClr val="000000">
                    <a:tint val="75000"/>
                  </a:srgbClr>
                </a:solidFill>
              </a:rPr>
              <a:pPr>
                <a:defRPr/>
              </a:pPr>
              <a:t>‹#›</a:t>
            </a:fld>
            <a:endParaRPr lang="zh-TW" altLang="en-US" dirty="0">
              <a:solidFill>
                <a:srgbClr val="000000">
                  <a:tint val="75000"/>
                </a:srgbClr>
              </a:solidFill>
            </a:endParaRPr>
          </a:p>
        </p:txBody>
      </p:sp>
    </p:spTree>
    <p:extLst>
      <p:ext uri="{BB962C8B-B14F-4D97-AF65-F5344CB8AC3E}">
        <p14:creationId xmlns:p14="http://schemas.microsoft.com/office/powerpoint/2010/main" val="358944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2" y="823915"/>
            <a:ext cx="3008313" cy="871537"/>
          </a:xfrm>
        </p:spPr>
        <p:txBody>
          <a:bodyPr anchor="b"/>
          <a:lstStyle>
            <a:lvl1pPr algn="l">
              <a:defRPr sz="2000" b="1"/>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575050" y="204790"/>
            <a:ext cx="5111750" cy="4389437"/>
          </a:xfrm>
        </p:spPr>
        <p:txBody>
          <a:bodyPr/>
          <a:lstStyle>
            <a:lvl1pPr>
              <a:defRPr sz="3200"/>
            </a:lvl1pPr>
            <a:lvl2pPr marL="742913" indent="-285736">
              <a:buFont typeface="Arial" pitchFamily="34" charset="0"/>
              <a:buChar char="•"/>
              <a:defRPr sz="2800"/>
            </a:lvl2pPr>
            <a:lvl3pPr marL="1257238" indent="-342884">
              <a:buFont typeface="Arial" pitchFamily="34" charset="0"/>
              <a:buChar char="‒"/>
              <a:defRPr sz="2400"/>
            </a:lvl3pPr>
            <a:lvl4pPr marL="1600120" indent="-228588">
              <a:buFont typeface="Wingdings" pitchFamily="2" charset="2"/>
              <a:buChar char="§"/>
              <a:defRPr sz="2000"/>
            </a:lvl4pPr>
            <a:lvl5pPr marL="2057297" indent="-228588">
              <a:buFont typeface="Courier New" pitchFamily="49" charset="0"/>
              <a:buChar char="o"/>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2" y="1695450"/>
            <a:ext cx="3008313" cy="2898774"/>
          </a:xfrm>
        </p:spPr>
        <p:txBody>
          <a:bodyPr/>
          <a:lstStyle>
            <a:lvl1pPr marL="0" indent="0">
              <a:buNone/>
              <a:defRPr sz="1400"/>
            </a:lvl1pPr>
            <a:lvl2pPr marL="457178" indent="0">
              <a:buNone/>
              <a:defRPr sz="1200"/>
            </a:lvl2pPr>
            <a:lvl3pPr marL="914355" indent="0">
              <a:buNone/>
              <a:defRPr sz="1000"/>
            </a:lvl3pPr>
            <a:lvl4pPr marL="1371532" indent="0">
              <a:buNone/>
              <a:defRPr sz="900"/>
            </a:lvl4pPr>
            <a:lvl5pPr marL="1828709" indent="0">
              <a:buNone/>
              <a:defRPr sz="900"/>
            </a:lvl5pPr>
            <a:lvl6pPr marL="2285886" indent="0">
              <a:buNone/>
              <a:defRPr sz="900"/>
            </a:lvl6pPr>
            <a:lvl7pPr marL="2743064" indent="0">
              <a:buNone/>
              <a:defRPr sz="900"/>
            </a:lvl7pPr>
            <a:lvl8pPr marL="3200240" indent="0">
              <a:buNone/>
              <a:defRPr sz="900"/>
            </a:lvl8pPr>
            <a:lvl9pPr marL="3657418" indent="0">
              <a:buNone/>
              <a:defRPr sz="900"/>
            </a:lvl9pPr>
          </a:lstStyle>
          <a:p>
            <a:pPr lvl="0"/>
            <a:r>
              <a:rPr lang="zh-TW" altLang="en-US" smtClean="0"/>
              <a:t>按一下以編輯母片文字樣式</a:t>
            </a:r>
          </a:p>
        </p:txBody>
      </p:sp>
      <p:sp>
        <p:nvSpPr>
          <p:cNvPr id="5" name="投影片編號版面配置區 5"/>
          <p:cNvSpPr>
            <a:spLocks noGrp="1"/>
          </p:cNvSpPr>
          <p:nvPr>
            <p:ph type="sldNum" sz="quarter" idx="10"/>
          </p:nvPr>
        </p:nvSpPr>
        <p:spPr>
          <a:xfrm>
            <a:off x="8172451" y="4743451"/>
            <a:ext cx="720329" cy="244079"/>
          </a:xfrm>
          <a:prstGeom prst="rect">
            <a:avLst/>
          </a:prstGeom>
        </p:spPr>
        <p:txBody>
          <a:bodyPr/>
          <a:lstStyle>
            <a:lvl1pPr>
              <a:defRPr/>
            </a:lvl1pPr>
          </a:lstStyle>
          <a:p>
            <a:fld id="{0641D2DF-9359-41EE-85AF-60EE26136BF7}" type="slidenum">
              <a:rPr lang="en-US" smtClean="0"/>
              <a:t>‹#›</a:t>
            </a:fld>
            <a:endParaRPr lang="en-US"/>
          </a:p>
        </p:txBody>
      </p:sp>
    </p:spTree>
    <p:extLst>
      <p:ext uri="{BB962C8B-B14F-4D97-AF65-F5344CB8AC3E}">
        <p14:creationId xmlns:p14="http://schemas.microsoft.com/office/powerpoint/2010/main" val="2466557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2.jpe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theme" Target="../theme/theme2.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 Id="rId5" Type="http://schemas.openxmlformats.org/officeDocument/2006/relationships/image" Target="../media/image4.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image" Target="../media/image5.jpeg"/><Relationship Id="rId5" Type="http://schemas.openxmlformats.org/officeDocument/2006/relationships/theme" Target="../theme/theme4.xml"/><Relationship Id="rId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theme" Target="../theme/theme5.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22" name="文字方塊 10"/>
          <p:cNvSpPr txBox="1">
            <a:spLocks noChangeArrowheads="1"/>
          </p:cNvSpPr>
          <p:nvPr/>
        </p:nvSpPr>
        <p:spPr bwMode="auto">
          <a:xfrm>
            <a:off x="198836" y="4911568"/>
            <a:ext cx="16549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fontAlgn="auto" hangingPunct="1">
              <a:spcBef>
                <a:spcPts val="0"/>
              </a:spcBef>
              <a:spcAft>
                <a:spcPts val="0"/>
              </a:spcAft>
              <a:defRPr/>
            </a:pPr>
            <a:r>
              <a:rPr kumimoji="0" lang="en-US" altLang="zh-TW" sz="1000" smtClean="0">
                <a:solidFill>
                  <a:srgbClr val="4D4D4D"/>
                </a:solidFill>
              </a:rPr>
              <a:t>Delta Confidential</a:t>
            </a:r>
            <a:endParaRPr kumimoji="0" lang="zh-TW" altLang="en-US" sz="1000" smtClean="0">
              <a:solidFill>
                <a:srgbClr val="4D4D4D"/>
              </a:solidFill>
            </a:endParaRPr>
          </a:p>
        </p:txBody>
      </p:sp>
      <p:sp>
        <p:nvSpPr>
          <p:cNvPr id="1027" name="標題版面配置區 1"/>
          <p:cNvSpPr>
            <a:spLocks noGrp="1"/>
          </p:cNvSpPr>
          <p:nvPr>
            <p:ph type="title"/>
          </p:nvPr>
        </p:nvSpPr>
        <p:spPr bwMode="auto">
          <a:xfrm>
            <a:off x="1853804" y="195263"/>
            <a:ext cx="7038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按一下以編輯母片標題樣式</a:t>
            </a:r>
          </a:p>
        </p:txBody>
      </p:sp>
      <p:sp>
        <p:nvSpPr>
          <p:cNvPr id="1029" name="Rectangle 5"/>
          <p:cNvSpPr>
            <a:spLocks noGrp="1" noChangeArrowheads="1"/>
          </p:cNvSpPr>
          <p:nvPr>
            <p:ph type="body" idx="1"/>
          </p:nvPr>
        </p:nvSpPr>
        <p:spPr bwMode="auto">
          <a:xfrm>
            <a:off x="323851" y="1058467"/>
            <a:ext cx="8568929" cy="3536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smtClean="0"/>
              <a:t>按一下以編輯母片</a:t>
            </a:r>
            <a:endParaRPr lang="en-US" altLang="zh-TW" dirty="0" smtClean="0"/>
          </a:p>
        </p:txBody>
      </p:sp>
      <p:pic>
        <p:nvPicPr>
          <p:cNvPr id="1030" name="Picture 6" descr="delta_logo"/>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6942" y="323851"/>
            <a:ext cx="1369219" cy="42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投影片編號版面配置區 5"/>
          <p:cNvSpPr>
            <a:spLocks noGrp="1"/>
          </p:cNvSpPr>
          <p:nvPr>
            <p:ph type="sldNum" sz="quarter" idx="4"/>
          </p:nvPr>
        </p:nvSpPr>
        <p:spPr>
          <a:xfrm>
            <a:off x="8349916" y="4740443"/>
            <a:ext cx="543272" cy="264601"/>
          </a:xfrm>
          <a:prstGeom prst="rect">
            <a:avLst/>
          </a:prstGeom>
        </p:spPr>
        <p:txBody>
          <a:bodyPr vert="horz" lIns="91440" tIns="45720" rIns="91440" bIns="45720" rtlCol="0" anchor="ctr"/>
          <a:lstStyle>
            <a:lvl1pPr algn="r" fontAlgn="auto">
              <a:spcBef>
                <a:spcPts val="0"/>
              </a:spcBef>
              <a:spcAft>
                <a:spcPts val="0"/>
              </a:spcAft>
              <a:defRPr kumimoji="0" sz="900">
                <a:solidFill>
                  <a:schemeClr val="tx1">
                    <a:tint val="75000"/>
                  </a:schemeClr>
                </a:solidFill>
                <a:latin typeface="+mn-lt"/>
                <a:ea typeface="+mn-ea"/>
                <a:cs typeface="+mn-cs"/>
              </a:defRPr>
            </a:lvl1pPr>
          </a:lstStyle>
          <a:p>
            <a:fld id="{0641D2DF-9359-41EE-85AF-60EE26136BF7}" type="slidenum">
              <a:rPr lang="en-US" smtClean="0"/>
              <a:t>‹#›</a:t>
            </a:fld>
            <a:endParaRPr lang="en-US"/>
          </a:p>
        </p:txBody>
      </p:sp>
    </p:spTree>
    <p:extLst>
      <p:ext uri="{BB962C8B-B14F-4D97-AF65-F5344CB8AC3E}">
        <p14:creationId xmlns:p14="http://schemas.microsoft.com/office/powerpoint/2010/main" val="397868097"/>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4130" r:id="rId12"/>
    <p:sldLayoutId id="2147484131" r:id="rId13"/>
    <p:sldLayoutId id="2147484132" r:id="rId14"/>
    <p:sldLayoutId id="2147484133" r:id="rId15"/>
    <p:sldLayoutId id="2147484134" r:id="rId16"/>
    <p:sldLayoutId id="2147484135" r:id="rId17"/>
    <p:sldLayoutId id="2147484136" r:id="rId18"/>
    <p:sldLayoutId id="2147484137" r:id="rId19"/>
    <p:sldLayoutId id="2147484138" r:id="rId20"/>
    <p:sldLayoutId id="2147484139" r:id="rId21"/>
    <p:sldLayoutId id="2147484140" r:id="rId22"/>
    <p:sldLayoutId id="2147484141" r:id="rId23"/>
    <p:sldLayoutId id="2147484142" r:id="rId24"/>
    <p:sldLayoutId id="2147484143" r:id="rId25"/>
    <p:sldLayoutId id="2147484144" r:id="rId26"/>
    <p:sldLayoutId id="2147484145" r:id="rId27"/>
    <p:sldLayoutId id="2147484188" r:id="rId28"/>
  </p:sldLayoutIdLst>
  <p:hf hdr="0" dt="0"/>
  <p:txStyles>
    <p:titleStyle>
      <a:lvl1pPr algn="ctr" rtl="0" eaLnBrk="1" fontAlgn="base" hangingPunct="1">
        <a:spcBef>
          <a:spcPct val="0"/>
        </a:spcBef>
        <a:spcAft>
          <a:spcPct val="0"/>
        </a:spcAft>
        <a:defRPr kumimoji="1" sz="2400" b="1">
          <a:solidFill>
            <a:srgbClr val="0087DC"/>
          </a:solidFill>
          <a:latin typeface="+mj-lt"/>
          <a:ea typeface="+mj-ea"/>
          <a:cs typeface="+mj-cs"/>
        </a:defRPr>
      </a:lvl1pPr>
      <a:lvl2pPr algn="ctr" rtl="0" eaLnBrk="1" fontAlgn="base" hangingPunct="1">
        <a:spcBef>
          <a:spcPct val="0"/>
        </a:spcBef>
        <a:spcAft>
          <a:spcPct val="0"/>
        </a:spcAft>
        <a:defRPr kumimoji="1" sz="3150">
          <a:solidFill>
            <a:srgbClr val="0087DC"/>
          </a:solidFill>
          <a:latin typeface="Arial" charset="0"/>
          <a:ea typeface="微軟正黑體" pitchFamily="34" charset="-120"/>
          <a:cs typeface="Arial" charset="0"/>
        </a:defRPr>
      </a:lvl2pPr>
      <a:lvl3pPr algn="ctr" rtl="0" eaLnBrk="1" fontAlgn="base" hangingPunct="1">
        <a:spcBef>
          <a:spcPct val="0"/>
        </a:spcBef>
        <a:spcAft>
          <a:spcPct val="0"/>
        </a:spcAft>
        <a:defRPr kumimoji="1" sz="3150">
          <a:solidFill>
            <a:srgbClr val="0087DC"/>
          </a:solidFill>
          <a:latin typeface="Arial" charset="0"/>
          <a:ea typeface="微軟正黑體" pitchFamily="34" charset="-120"/>
          <a:cs typeface="Arial" charset="0"/>
        </a:defRPr>
      </a:lvl3pPr>
      <a:lvl4pPr algn="ctr" rtl="0" eaLnBrk="1" fontAlgn="base" hangingPunct="1">
        <a:spcBef>
          <a:spcPct val="0"/>
        </a:spcBef>
        <a:spcAft>
          <a:spcPct val="0"/>
        </a:spcAft>
        <a:defRPr kumimoji="1" sz="3150">
          <a:solidFill>
            <a:srgbClr val="0087DC"/>
          </a:solidFill>
          <a:latin typeface="Arial" charset="0"/>
          <a:ea typeface="微軟正黑體" pitchFamily="34" charset="-120"/>
          <a:cs typeface="Arial" charset="0"/>
        </a:defRPr>
      </a:lvl4pPr>
      <a:lvl5pPr algn="ctr" rtl="0" eaLnBrk="1" fontAlgn="base" hangingPunct="1">
        <a:spcBef>
          <a:spcPct val="0"/>
        </a:spcBef>
        <a:spcAft>
          <a:spcPct val="0"/>
        </a:spcAft>
        <a:defRPr kumimoji="1" sz="3150">
          <a:solidFill>
            <a:srgbClr val="0087DC"/>
          </a:solidFill>
          <a:latin typeface="Arial" charset="0"/>
          <a:ea typeface="微軟正黑體" pitchFamily="34" charset="-120"/>
          <a:cs typeface="Arial" charset="0"/>
        </a:defRPr>
      </a:lvl5pPr>
      <a:lvl6pPr marL="457178" algn="ctr" rtl="0" eaLnBrk="1" fontAlgn="base" hangingPunct="1">
        <a:spcBef>
          <a:spcPct val="0"/>
        </a:spcBef>
        <a:spcAft>
          <a:spcPct val="0"/>
        </a:spcAft>
        <a:defRPr kumimoji="1" sz="3200">
          <a:solidFill>
            <a:srgbClr val="0087DC"/>
          </a:solidFill>
          <a:latin typeface="Arial" charset="0"/>
          <a:ea typeface="微軟正黑體" pitchFamily="34" charset="-120"/>
          <a:cs typeface="Arial" charset="0"/>
        </a:defRPr>
      </a:lvl6pPr>
      <a:lvl7pPr marL="914355" algn="ctr" rtl="0" eaLnBrk="1" fontAlgn="base" hangingPunct="1">
        <a:spcBef>
          <a:spcPct val="0"/>
        </a:spcBef>
        <a:spcAft>
          <a:spcPct val="0"/>
        </a:spcAft>
        <a:defRPr kumimoji="1" sz="3200">
          <a:solidFill>
            <a:srgbClr val="0087DC"/>
          </a:solidFill>
          <a:latin typeface="Arial" charset="0"/>
          <a:ea typeface="微軟正黑體" pitchFamily="34" charset="-120"/>
          <a:cs typeface="Arial" charset="0"/>
        </a:defRPr>
      </a:lvl7pPr>
      <a:lvl8pPr marL="1371532" algn="ctr" rtl="0" eaLnBrk="1" fontAlgn="base" hangingPunct="1">
        <a:spcBef>
          <a:spcPct val="0"/>
        </a:spcBef>
        <a:spcAft>
          <a:spcPct val="0"/>
        </a:spcAft>
        <a:defRPr kumimoji="1" sz="3200">
          <a:solidFill>
            <a:srgbClr val="0087DC"/>
          </a:solidFill>
          <a:latin typeface="Arial" charset="0"/>
          <a:ea typeface="微軟正黑體" pitchFamily="34" charset="-120"/>
          <a:cs typeface="Arial" charset="0"/>
        </a:defRPr>
      </a:lvl8pPr>
      <a:lvl9pPr marL="1828709" algn="ctr" rtl="0" eaLnBrk="1" fontAlgn="base" hangingPunct="1">
        <a:spcBef>
          <a:spcPct val="0"/>
        </a:spcBef>
        <a:spcAft>
          <a:spcPct val="0"/>
        </a:spcAft>
        <a:defRPr kumimoji="1" sz="3200">
          <a:solidFill>
            <a:srgbClr val="0087DC"/>
          </a:solidFill>
          <a:latin typeface="Arial" charset="0"/>
          <a:ea typeface="微軟正黑體" pitchFamily="34" charset="-120"/>
          <a:cs typeface="Arial" charset="0"/>
        </a:defRPr>
      </a:lvl9pPr>
    </p:titleStyle>
    <p:bodyStyle>
      <a:lvl1pPr marL="455999" indent="-455999" algn="l" rtl="0" eaLnBrk="1" fontAlgn="base" hangingPunct="1">
        <a:spcBef>
          <a:spcPct val="20000"/>
        </a:spcBef>
        <a:spcAft>
          <a:spcPct val="0"/>
        </a:spcAft>
        <a:buFont typeface="Arial" panose="020B0604020202020204" pitchFamily="34" charset="0"/>
        <a:buChar char="•"/>
        <a:defRPr kumimoji="1" sz="1800">
          <a:solidFill>
            <a:srgbClr val="080808"/>
          </a:solidFill>
          <a:latin typeface="+mn-lt"/>
          <a:ea typeface="+mn-ea"/>
          <a:cs typeface="+mn-cs"/>
        </a:defRPr>
      </a:lvl1pPr>
      <a:lvl2pPr marL="455999" algn="l" rtl="0" eaLnBrk="1" fontAlgn="base" hangingPunct="1">
        <a:spcBef>
          <a:spcPct val="20000"/>
        </a:spcBef>
        <a:spcAft>
          <a:spcPct val="0"/>
        </a:spcAft>
        <a:buFont typeface="Arial" panose="020B0604020202020204" pitchFamily="34" charset="0"/>
        <a:defRPr kumimoji="1" sz="2775">
          <a:solidFill>
            <a:schemeClr val="tx1"/>
          </a:solidFill>
          <a:latin typeface="+mn-lt"/>
          <a:ea typeface="新細明體" pitchFamily="18" charset="-120"/>
          <a:cs typeface="+mn-cs"/>
        </a:defRPr>
      </a:lvl2pPr>
      <a:lvl3pPr marL="913187" algn="l" rtl="0" eaLnBrk="1" fontAlgn="base" hangingPunct="1">
        <a:spcBef>
          <a:spcPct val="20000"/>
        </a:spcBef>
        <a:spcAft>
          <a:spcPct val="0"/>
        </a:spcAft>
        <a:buFont typeface="Arial" panose="020B0604020202020204" pitchFamily="34" charset="0"/>
        <a:defRPr kumimoji="1" sz="2400">
          <a:solidFill>
            <a:schemeClr val="tx1"/>
          </a:solidFill>
          <a:latin typeface="+mn-lt"/>
          <a:ea typeface="新細明體" pitchFamily="18" charset="-120"/>
          <a:cs typeface="+mn-cs"/>
        </a:defRPr>
      </a:lvl3pPr>
      <a:lvl4pPr marL="1598970" indent="-227405" algn="l" rtl="0" eaLnBrk="1" fontAlgn="base" hangingPunct="1">
        <a:spcBef>
          <a:spcPct val="20000"/>
        </a:spcBef>
        <a:spcAft>
          <a:spcPct val="0"/>
        </a:spcAft>
        <a:buFont typeface="Arial" panose="020B0604020202020204" pitchFamily="34" charset="0"/>
        <a:buChar char="–"/>
        <a:defRPr kumimoji="1" sz="1950">
          <a:solidFill>
            <a:schemeClr val="tx1"/>
          </a:solidFill>
          <a:latin typeface="+mn-lt"/>
          <a:ea typeface="新細明體" pitchFamily="18" charset="-120"/>
          <a:cs typeface="+mn-cs"/>
        </a:defRPr>
      </a:lvl4pPr>
      <a:lvl5pPr marL="2056159" indent="-227405" algn="l" rtl="0" eaLnBrk="1" fontAlgn="base" hangingPunct="1">
        <a:spcBef>
          <a:spcPct val="20000"/>
        </a:spcBef>
        <a:spcAft>
          <a:spcPct val="0"/>
        </a:spcAft>
        <a:buFont typeface="Arial" panose="020B0604020202020204" pitchFamily="34" charset="0"/>
        <a:buChar char="»"/>
        <a:defRPr kumimoji="1" sz="1950">
          <a:solidFill>
            <a:schemeClr val="tx1"/>
          </a:solidFill>
          <a:latin typeface="+mn-lt"/>
          <a:ea typeface="新細明體" pitchFamily="18" charset="-120"/>
          <a:cs typeface="+mn-cs"/>
        </a:defRPr>
      </a:lvl5pPr>
      <a:lvl6pPr marL="2514474" indent="-228588" algn="l" rtl="0" eaLnBrk="1" fontAlgn="base" hangingPunct="1">
        <a:spcBef>
          <a:spcPct val="20000"/>
        </a:spcBef>
        <a:spcAft>
          <a:spcPct val="0"/>
        </a:spcAft>
        <a:buFont typeface="Arial" charset="0"/>
        <a:buChar char="»"/>
        <a:defRPr kumimoji="1" sz="2000">
          <a:solidFill>
            <a:schemeClr val="tx1"/>
          </a:solidFill>
          <a:latin typeface="+mn-lt"/>
          <a:ea typeface="新細明體" pitchFamily="18" charset="-120"/>
          <a:cs typeface="+mn-cs"/>
        </a:defRPr>
      </a:lvl6pPr>
      <a:lvl7pPr marL="2971652" indent="-228588" algn="l" rtl="0" eaLnBrk="1" fontAlgn="base" hangingPunct="1">
        <a:spcBef>
          <a:spcPct val="20000"/>
        </a:spcBef>
        <a:spcAft>
          <a:spcPct val="0"/>
        </a:spcAft>
        <a:buFont typeface="Arial" charset="0"/>
        <a:buChar char="»"/>
        <a:defRPr kumimoji="1" sz="2000">
          <a:solidFill>
            <a:schemeClr val="tx1"/>
          </a:solidFill>
          <a:latin typeface="+mn-lt"/>
          <a:ea typeface="新細明體" pitchFamily="18" charset="-120"/>
          <a:cs typeface="+mn-cs"/>
        </a:defRPr>
      </a:lvl7pPr>
      <a:lvl8pPr marL="3428829" indent="-228588" algn="l" rtl="0" eaLnBrk="1" fontAlgn="base" hangingPunct="1">
        <a:spcBef>
          <a:spcPct val="20000"/>
        </a:spcBef>
        <a:spcAft>
          <a:spcPct val="0"/>
        </a:spcAft>
        <a:buFont typeface="Arial" charset="0"/>
        <a:buChar char="»"/>
        <a:defRPr kumimoji="1" sz="2000">
          <a:solidFill>
            <a:schemeClr val="tx1"/>
          </a:solidFill>
          <a:latin typeface="+mn-lt"/>
          <a:ea typeface="新細明體" pitchFamily="18" charset="-120"/>
          <a:cs typeface="+mn-cs"/>
        </a:defRPr>
      </a:lvl8pPr>
      <a:lvl9pPr marL="3886006" indent="-228588" algn="l" rtl="0" eaLnBrk="1" fontAlgn="base" hangingPunct="1">
        <a:spcBef>
          <a:spcPct val="20000"/>
        </a:spcBef>
        <a:spcAft>
          <a:spcPct val="0"/>
        </a:spcAft>
        <a:buFont typeface="Arial" charset="0"/>
        <a:buChar char="»"/>
        <a:defRPr kumimoji="1" sz="2000">
          <a:solidFill>
            <a:schemeClr val="tx1"/>
          </a:solidFill>
          <a:latin typeface="+mn-lt"/>
          <a:ea typeface="新細明體" pitchFamily="18" charset="-120"/>
          <a:cs typeface="+mn-cs"/>
        </a:defRPr>
      </a:lvl9pPr>
    </p:bodyStyle>
    <p:other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Cover_16 9_hand_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0" y="0"/>
            <a:ext cx="457041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613589"/>
      </p:ext>
    </p:extLst>
  </p:cSld>
  <p:clrMap bg1="lt1" tx1="dk1" bg2="lt2" tx2="dk2" accent1="accent1" accent2="accent2" accent3="accent3" accent4="accent4" accent5="accent5" accent6="accent6" hlink="hlink" folHlink="folHlink"/>
  <p:sldLayoutIdLst>
    <p:sldLayoutId id="2147484147"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 id="2147484164" r:id="rId17"/>
    <p:sldLayoutId id="2147484165" r:id="rId18"/>
  </p:sldLayoutIdLst>
  <p:timing>
    <p:tnLst>
      <p:par>
        <p:cTn id="1" dur="indefinite" restart="never" nodeType="tmRoot"/>
      </p:par>
    </p:tnLst>
  </p:timing>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新細明體" pitchFamily="18" charset="-120"/>
        </a:defRPr>
      </a:lvl2pPr>
      <a:lvl3pPr algn="ctr" rtl="0" eaLnBrk="1" fontAlgn="base" hangingPunct="1">
        <a:spcBef>
          <a:spcPct val="0"/>
        </a:spcBef>
        <a:spcAft>
          <a:spcPct val="0"/>
        </a:spcAft>
        <a:defRPr sz="4400">
          <a:solidFill>
            <a:schemeClr val="tx1"/>
          </a:solidFill>
          <a:latin typeface="Calibri" pitchFamily="34" charset="0"/>
          <a:ea typeface="新細明體" pitchFamily="18" charset="-120"/>
        </a:defRPr>
      </a:lvl3pPr>
      <a:lvl4pPr algn="ctr" rtl="0" eaLnBrk="1" fontAlgn="base" hangingPunct="1">
        <a:spcBef>
          <a:spcPct val="0"/>
        </a:spcBef>
        <a:spcAft>
          <a:spcPct val="0"/>
        </a:spcAft>
        <a:defRPr sz="4400">
          <a:solidFill>
            <a:schemeClr val="tx1"/>
          </a:solidFill>
          <a:latin typeface="Calibri" pitchFamily="34" charset="0"/>
          <a:ea typeface="新細明體" pitchFamily="18" charset="-120"/>
        </a:defRPr>
      </a:lvl4pPr>
      <a:lvl5pPr algn="ctr" rtl="0" eaLnBrk="1" fontAlgn="base" hangingPunct="1">
        <a:spcBef>
          <a:spcPct val="0"/>
        </a:spcBef>
        <a:spcAft>
          <a:spcPct val="0"/>
        </a:spcAft>
        <a:defRPr sz="4400">
          <a:solidFill>
            <a:schemeClr val="tx1"/>
          </a:solidFill>
          <a:latin typeface="Calibri" pitchFamily="34" charset="0"/>
          <a:ea typeface="新細明體" pitchFamily="18"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pitchFamily="18"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pitchFamily="18"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pitchFamily="18"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 name="文字方塊 10"/>
          <p:cNvSpPr txBox="1">
            <a:spLocks noChangeArrowheads="1"/>
          </p:cNvSpPr>
          <p:nvPr/>
        </p:nvSpPr>
        <p:spPr bwMode="auto">
          <a:xfrm>
            <a:off x="171450" y="4886325"/>
            <a:ext cx="165576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kumimoji="0" lang="en-US" altLang="zh-TW" sz="900" dirty="0" smtClean="0">
                <a:solidFill>
                  <a:srgbClr val="4D4D4D"/>
                </a:solidFill>
                <a:cs typeface="Arial" charset="0"/>
              </a:rPr>
              <a:t>Delta Confidential</a:t>
            </a:r>
            <a:endParaRPr kumimoji="0" lang="zh-TW" altLang="en-US" sz="900" dirty="0" smtClean="0">
              <a:solidFill>
                <a:srgbClr val="4D4D4D"/>
              </a:solidFill>
              <a:cs typeface="Arial" charset="0"/>
            </a:endParaRPr>
          </a:p>
        </p:txBody>
      </p:sp>
      <p:pic>
        <p:nvPicPr>
          <p:cNvPr id="2051" name="圖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8288" y="274638"/>
            <a:ext cx="1366837"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5305870"/>
      </p:ext>
    </p:extLst>
  </p:cSld>
  <p:clrMap bg1="lt1" tx1="dk1" bg2="lt2" tx2="dk2" accent1="accent1" accent2="accent2" accent3="accent3" accent4="accent4" accent5="accent5" accent6="accent6" hlink="hlink" folHlink="folHlink"/>
  <p:sldLayoutIdLst>
    <p:sldLayoutId id="2147484167" r:id="rId1"/>
    <p:sldLayoutId id="2147484168" r:id="rId2"/>
    <p:sldLayoutId id="2147484172" r:id="rId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新細明體" pitchFamily="18" charset="-120"/>
        </a:defRPr>
      </a:lvl2pPr>
      <a:lvl3pPr algn="ctr" rtl="0" eaLnBrk="1" fontAlgn="base" hangingPunct="1">
        <a:spcBef>
          <a:spcPct val="0"/>
        </a:spcBef>
        <a:spcAft>
          <a:spcPct val="0"/>
        </a:spcAft>
        <a:defRPr sz="4400">
          <a:solidFill>
            <a:schemeClr val="tx1"/>
          </a:solidFill>
          <a:latin typeface="Calibri" pitchFamily="34" charset="0"/>
          <a:ea typeface="新細明體" pitchFamily="18" charset="-120"/>
        </a:defRPr>
      </a:lvl3pPr>
      <a:lvl4pPr algn="ctr" rtl="0" eaLnBrk="1" fontAlgn="base" hangingPunct="1">
        <a:spcBef>
          <a:spcPct val="0"/>
        </a:spcBef>
        <a:spcAft>
          <a:spcPct val="0"/>
        </a:spcAft>
        <a:defRPr sz="4400">
          <a:solidFill>
            <a:schemeClr val="tx1"/>
          </a:solidFill>
          <a:latin typeface="Calibri" pitchFamily="34" charset="0"/>
          <a:ea typeface="新細明體" pitchFamily="18" charset="-120"/>
        </a:defRPr>
      </a:lvl4pPr>
      <a:lvl5pPr algn="ctr" rtl="0" eaLnBrk="1" fontAlgn="base" hangingPunct="1">
        <a:spcBef>
          <a:spcPct val="0"/>
        </a:spcBef>
        <a:spcAft>
          <a:spcPct val="0"/>
        </a:spcAft>
        <a:defRPr sz="4400">
          <a:solidFill>
            <a:schemeClr val="tx1"/>
          </a:solidFill>
          <a:latin typeface="Calibri" pitchFamily="34" charset="0"/>
          <a:ea typeface="新細明體" pitchFamily="18" charset="-120"/>
        </a:defRPr>
      </a:lvl5pPr>
      <a:lvl6pPr marL="457200" algn="ctr" rtl="0" eaLnBrk="1" fontAlgn="base" hangingPunct="1">
        <a:spcBef>
          <a:spcPct val="0"/>
        </a:spcBef>
        <a:spcAft>
          <a:spcPct val="0"/>
        </a:spcAft>
        <a:defRPr sz="4400">
          <a:solidFill>
            <a:schemeClr val="tx1"/>
          </a:solidFill>
          <a:latin typeface="Calibri" pitchFamily="34" charset="0"/>
          <a:ea typeface="新細明體" pitchFamily="18" charset="-120"/>
        </a:defRPr>
      </a:lvl6pPr>
      <a:lvl7pPr marL="914400" algn="ctr" rtl="0" eaLnBrk="1" fontAlgn="base" hangingPunct="1">
        <a:spcBef>
          <a:spcPct val="0"/>
        </a:spcBef>
        <a:spcAft>
          <a:spcPct val="0"/>
        </a:spcAft>
        <a:defRPr sz="4400">
          <a:solidFill>
            <a:schemeClr val="tx1"/>
          </a:solidFill>
          <a:latin typeface="Calibri" pitchFamily="34" charset="0"/>
          <a:ea typeface="新細明體" pitchFamily="18" charset="-120"/>
        </a:defRPr>
      </a:lvl7pPr>
      <a:lvl8pPr marL="1371600" algn="ctr" rtl="0" eaLnBrk="1" fontAlgn="base" hangingPunct="1">
        <a:spcBef>
          <a:spcPct val="0"/>
        </a:spcBef>
        <a:spcAft>
          <a:spcPct val="0"/>
        </a:spcAft>
        <a:defRPr sz="4400">
          <a:solidFill>
            <a:schemeClr val="tx1"/>
          </a:solidFill>
          <a:latin typeface="Calibri" pitchFamily="34" charset="0"/>
          <a:ea typeface="新細明體" pitchFamily="18" charset="-120"/>
        </a:defRPr>
      </a:lvl8pPr>
      <a:lvl9pPr marL="1828800" algn="ctr" rtl="0" eaLnBrk="1" fontAlgn="base" hangingPunct="1">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2" descr="back_16 9_ha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0" y="0"/>
            <a:ext cx="3783013" cy="514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10"/>
          <p:cNvSpPr>
            <a:spLocks noGrp="1" noChangeArrowheads="1"/>
          </p:cNvSpPr>
          <p:nvPr>
            <p:ph type="body" idx="1"/>
          </p:nvPr>
        </p:nvSpPr>
        <p:spPr bwMode="auto">
          <a:xfrm>
            <a:off x="468313" y="4300538"/>
            <a:ext cx="4824412"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To learn more about Delta</a:t>
            </a:r>
          </a:p>
          <a:p>
            <a:pPr lvl="0"/>
            <a:r>
              <a:rPr lang="en-US" altLang="zh-TW" smtClean="0"/>
              <a:t>please visit www.deltaww.com</a:t>
            </a:r>
          </a:p>
        </p:txBody>
      </p:sp>
      <p:sp>
        <p:nvSpPr>
          <p:cNvPr id="3076" name="Rectangle 2"/>
          <p:cNvSpPr txBox="1">
            <a:spLocks/>
          </p:cNvSpPr>
          <p:nvPr/>
        </p:nvSpPr>
        <p:spPr bwMode="auto">
          <a:xfrm>
            <a:off x="309563" y="411163"/>
            <a:ext cx="6624637"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defRPr/>
            </a:pPr>
            <a:r>
              <a:rPr lang="en-US" altLang="zh-TW" sz="3600" dirty="0" smtClean="0">
                <a:solidFill>
                  <a:srgbClr val="0087DC"/>
                </a:solidFill>
                <a:ea typeface="微軟正黑體" pitchFamily="34" charset="-120"/>
                <a:cs typeface="Arial" charset="0"/>
              </a:rPr>
              <a:t>Smarter. Greener. Together.</a:t>
            </a:r>
          </a:p>
        </p:txBody>
      </p:sp>
    </p:spTree>
    <p:extLst>
      <p:ext uri="{BB962C8B-B14F-4D97-AF65-F5344CB8AC3E}">
        <p14:creationId xmlns:p14="http://schemas.microsoft.com/office/powerpoint/2010/main" val="2863603645"/>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3" r:id="rId3"/>
    <p:sldLayoutId id="2147484174" r:id="rId4"/>
  </p:sldLayoutIdLst>
  <p:timing>
    <p:tnLst>
      <p:par>
        <p:cTn id="1" dur="indefinite" restart="never" nodeType="tmRoot"/>
      </p:par>
    </p:tnLst>
  </p:timing>
  <p:txStyles>
    <p:titleStyle>
      <a:lvl1pPr algn="l" rtl="0" eaLnBrk="1" fontAlgn="base" hangingPunct="1">
        <a:spcBef>
          <a:spcPct val="0"/>
        </a:spcBef>
        <a:spcAft>
          <a:spcPct val="0"/>
        </a:spcAft>
        <a:defRPr kumimoji="1" sz="3600">
          <a:solidFill>
            <a:srgbClr val="0087DC"/>
          </a:solidFill>
          <a:latin typeface="+mj-lt"/>
          <a:ea typeface="+mj-ea"/>
          <a:cs typeface="+mj-cs"/>
        </a:defRPr>
      </a:lvl1pPr>
      <a:lvl2pPr algn="l" rtl="0" eaLnBrk="1" fontAlgn="base" hangingPunct="1">
        <a:spcBef>
          <a:spcPct val="0"/>
        </a:spcBef>
        <a:spcAft>
          <a:spcPct val="0"/>
        </a:spcAft>
        <a:defRPr kumimoji="1" sz="3600">
          <a:solidFill>
            <a:srgbClr val="0087DC"/>
          </a:solidFill>
          <a:latin typeface="Arial" charset="0"/>
          <a:ea typeface="微軟正黑體" pitchFamily="34" charset="-120"/>
        </a:defRPr>
      </a:lvl2pPr>
      <a:lvl3pPr algn="l" rtl="0" eaLnBrk="1" fontAlgn="base" hangingPunct="1">
        <a:spcBef>
          <a:spcPct val="0"/>
        </a:spcBef>
        <a:spcAft>
          <a:spcPct val="0"/>
        </a:spcAft>
        <a:defRPr kumimoji="1" sz="3600">
          <a:solidFill>
            <a:srgbClr val="0087DC"/>
          </a:solidFill>
          <a:latin typeface="Arial" charset="0"/>
          <a:ea typeface="微軟正黑體" pitchFamily="34" charset="-120"/>
        </a:defRPr>
      </a:lvl3pPr>
      <a:lvl4pPr algn="l" rtl="0" eaLnBrk="1" fontAlgn="base" hangingPunct="1">
        <a:spcBef>
          <a:spcPct val="0"/>
        </a:spcBef>
        <a:spcAft>
          <a:spcPct val="0"/>
        </a:spcAft>
        <a:defRPr kumimoji="1" sz="3600">
          <a:solidFill>
            <a:srgbClr val="0087DC"/>
          </a:solidFill>
          <a:latin typeface="Arial" charset="0"/>
          <a:ea typeface="微軟正黑體" pitchFamily="34" charset="-120"/>
        </a:defRPr>
      </a:lvl4pPr>
      <a:lvl5pPr algn="l" rtl="0" eaLnBrk="1" fontAlgn="base" hangingPunct="1">
        <a:spcBef>
          <a:spcPct val="0"/>
        </a:spcBef>
        <a:spcAft>
          <a:spcPct val="0"/>
        </a:spcAft>
        <a:defRPr kumimoji="1" sz="3600">
          <a:solidFill>
            <a:srgbClr val="0087DC"/>
          </a:solidFill>
          <a:latin typeface="Arial" charset="0"/>
          <a:ea typeface="微軟正黑體" pitchFamily="34" charset="-120"/>
        </a:defRPr>
      </a:lvl5pPr>
      <a:lvl6pPr marL="457200" algn="l" rtl="0" eaLnBrk="1" fontAlgn="base" hangingPunct="1">
        <a:spcBef>
          <a:spcPct val="0"/>
        </a:spcBef>
        <a:spcAft>
          <a:spcPct val="0"/>
        </a:spcAft>
        <a:defRPr kumimoji="1" sz="3600">
          <a:solidFill>
            <a:srgbClr val="0087DC"/>
          </a:solidFill>
          <a:latin typeface="Arial" charset="0"/>
          <a:ea typeface="微軟正黑體" pitchFamily="34" charset="-120"/>
        </a:defRPr>
      </a:lvl6pPr>
      <a:lvl7pPr marL="914400" algn="l" rtl="0" eaLnBrk="1" fontAlgn="base" hangingPunct="1">
        <a:spcBef>
          <a:spcPct val="0"/>
        </a:spcBef>
        <a:spcAft>
          <a:spcPct val="0"/>
        </a:spcAft>
        <a:defRPr kumimoji="1" sz="3600">
          <a:solidFill>
            <a:srgbClr val="0087DC"/>
          </a:solidFill>
          <a:latin typeface="Arial" charset="0"/>
          <a:ea typeface="微軟正黑體" pitchFamily="34" charset="-120"/>
        </a:defRPr>
      </a:lvl7pPr>
      <a:lvl8pPr marL="1371600" algn="l" rtl="0" eaLnBrk="1" fontAlgn="base" hangingPunct="1">
        <a:spcBef>
          <a:spcPct val="0"/>
        </a:spcBef>
        <a:spcAft>
          <a:spcPct val="0"/>
        </a:spcAft>
        <a:defRPr kumimoji="1" sz="3600">
          <a:solidFill>
            <a:srgbClr val="0087DC"/>
          </a:solidFill>
          <a:latin typeface="Arial" charset="0"/>
          <a:ea typeface="微軟正黑體" pitchFamily="34" charset="-120"/>
        </a:defRPr>
      </a:lvl8pPr>
      <a:lvl9pPr marL="1828800" algn="l" rtl="0" eaLnBrk="1" fontAlgn="base" hangingPunct="1">
        <a:spcBef>
          <a:spcPct val="0"/>
        </a:spcBef>
        <a:spcAft>
          <a:spcPct val="0"/>
        </a:spcAft>
        <a:defRPr kumimoji="1" sz="3600">
          <a:solidFill>
            <a:srgbClr val="0087DC"/>
          </a:solidFill>
          <a:latin typeface="Arial" charset="0"/>
          <a:ea typeface="微軟正黑體" pitchFamily="34" charset="-120"/>
        </a:defRPr>
      </a:lvl9pPr>
    </p:titleStyle>
    <p:bodyStyle>
      <a:lvl1pPr marL="342900" indent="-342900" algn="l" rtl="0" eaLnBrk="1" fontAlgn="base" hangingPunct="1">
        <a:spcBef>
          <a:spcPct val="20000"/>
        </a:spcBef>
        <a:spcAft>
          <a:spcPct val="0"/>
        </a:spcAft>
        <a:defRPr kumimoji="1" sz="1400">
          <a:solidFill>
            <a:srgbClr val="0087DC"/>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E686F4D-1EE5-4D8A-9411-5C12776CED50}" type="datetime1">
              <a:rPr lang="zh-TW" altLang="en-US" smtClean="0"/>
              <a:pPr/>
              <a:t>2019/4/15</a:t>
            </a:fld>
            <a:endParaRPr lang="zh-TW" altLang="en-US"/>
          </a:p>
        </p:txBody>
      </p:sp>
      <p:sp>
        <p:nvSpPr>
          <p:cNvPr id="5" name="頁尾版面配置區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ltLang="zh-TW" dirty="0" smtClean="0"/>
              <a:t>1</a:t>
            </a:r>
            <a:endParaRPr lang="zh-TW" altLang="en-US"/>
          </a:p>
        </p:txBody>
      </p:sp>
      <p:sp>
        <p:nvSpPr>
          <p:cNvPr id="6" name="投影片編號版面配置區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43E421F-64F9-498A-815C-1B30B9558508}" type="slidenum">
              <a:rPr lang="zh-TW" altLang="en-US" smtClean="0"/>
              <a:pPr/>
              <a:t>‹#›</a:t>
            </a:fld>
            <a:endParaRPr lang="zh-TW" altLang="en-US"/>
          </a:p>
        </p:txBody>
      </p:sp>
    </p:spTree>
    <p:extLst>
      <p:ext uri="{BB962C8B-B14F-4D97-AF65-F5344CB8AC3E}">
        <p14:creationId xmlns:p14="http://schemas.microsoft.com/office/powerpoint/2010/main" val="3084837524"/>
      </p:ext>
    </p:extLst>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Ls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54.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471055" y="627535"/>
            <a:ext cx="7730836" cy="918102"/>
          </a:xfrm>
        </p:spPr>
        <p:txBody>
          <a:bodyPr>
            <a:noAutofit/>
          </a:bodyPr>
          <a:lstStyle/>
          <a:p>
            <a:r>
              <a:rPr lang="zh-CN" altLang="en-US" sz="4000" b="1" dirty="0" smtClean="0">
                <a:solidFill>
                  <a:schemeClr val="hlink"/>
                </a:solidFill>
                <a:effectLst>
                  <a:outerShdw blurRad="38100" dist="38100" dir="2700000" algn="tl">
                    <a:srgbClr val="000000">
                      <a:alpha val="43137"/>
                    </a:srgbClr>
                  </a:outerShdw>
                </a:effectLst>
                <a:latin typeface="微軟正黑體" pitchFamily="34" charset="-120"/>
                <a:ea typeface="微軟正黑體" pitchFamily="34" charset="-120"/>
              </a:rPr>
              <a:t>实习项目报告</a:t>
            </a:r>
            <a:r>
              <a:rPr lang="en-US" altLang="zh-CN" sz="2400" b="1" dirty="0" smtClean="0">
                <a:solidFill>
                  <a:schemeClr val="hlink"/>
                </a:solidFill>
                <a:effectLst>
                  <a:outerShdw blurRad="38100" dist="38100" dir="2700000" algn="tl">
                    <a:srgbClr val="000000">
                      <a:alpha val="43137"/>
                    </a:srgbClr>
                  </a:outerShdw>
                </a:effectLst>
                <a:latin typeface="微軟正黑體" pitchFamily="34" charset="-120"/>
                <a:ea typeface="微軟正黑體" pitchFamily="34" charset="-120"/>
              </a:rPr>
              <a:t/>
            </a:r>
            <a:br>
              <a:rPr lang="en-US" altLang="zh-CN" sz="2400" b="1" dirty="0" smtClean="0">
                <a:solidFill>
                  <a:schemeClr val="hlink"/>
                </a:solidFill>
                <a:effectLst>
                  <a:outerShdw blurRad="38100" dist="38100" dir="2700000" algn="tl">
                    <a:srgbClr val="000000">
                      <a:alpha val="43137"/>
                    </a:srgbClr>
                  </a:outerShdw>
                </a:effectLst>
                <a:latin typeface="微軟正黑體" pitchFamily="34" charset="-120"/>
                <a:ea typeface="微軟正黑體" pitchFamily="34" charset="-120"/>
              </a:rPr>
            </a:br>
            <a:r>
              <a:rPr lang="en-US" altLang="zh-CN" sz="2400" b="1" dirty="0" smtClean="0">
                <a:solidFill>
                  <a:schemeClr val="hlink"/>
                </a:solidFill>
                <a:effectLst>
                  <a:outerShdw blurRad="38100" dist="38100" dir="2700000" algn="tl">
                    <a:srgbClr val="000000">
                      <a:alpha val="43137"/>
                    </a:srgbClr>
                  </a:outerShdw>
                </a:effectLst>
                <a:latin typeface="微軟正黑體" pitchFamily="34" charset="-120"/>
                <a:ea typeface="微軟正黑體" pitchFamily="34" charset="-120"/>
              </a:rPr>
              <a:t>        --</a:t>
            </a:r>
            <a:r>
              <a:rPr lang="zh-CN" altLang="en-US" sz="2400" b="1" dirty="0" smtClean="0">
                <a:solidFill>
                  <a:schemeClr val="hlink"/>
                </a:solidFill>
                <a:effectLst>
                  <a:outerShdw blurRad="38100" dist="38100" dir="2700000" algn="tl">
                    <a:srgbClr val="000000">
                      <a:alpha val="43137"/>
                    </a:srgbClr>
                  </a:outerShdw>
                </a:effectLst>
                <a:latin typeface="微軟正黑體" pitchFamily="34" charset="-120"/>
                <a:ea typeface="微軟正黑體" pitchFamily="34" charset="-120"/>
              </a:rPr>
              <a:t>软件开发管理系统</a:t>
            </a:r>
            <a:endParaRPr lang="zh-TW" altLang="en-US" sz="2400" b="1" dirty="0">
              <a:solidFill>
                <a:schemeClr val="hlink"/>
              </a:solidFill>
              <a:effectLst>
                <a:outerShdw blurRad="38100" dist="38100" dir="2700000" algn="tl">
                  <a:srgbClr val="000000">
                    <a:alpha val="43137"/>
                  </a:srgbClr>
                </a:outerShdw>
              </a:effectLst>
              <a:latin typeface="微軟正黑體" pitchFamily="34" charset="-120"/>
              <a:ea typeface="微軟正黑體" pitchFamily="34" charset="-120"/>
            </a:endParaRPr>
          </a:p>
        </p:txBody>
      </p:sp>
      <p:sp>
        <p:nvSpPr>
          <p:cNvPr id="3" name="副標題 2"/>
          <p:cNvSpPr>
            <a:spLocks noGrp="1"/>
          </p:cNvSpPr>
          <p:nvPr>
            <p:ph type="subTitle" idx="1"/>
          </p:nvPr>
        </p:nvSpPr>
        <p:spPr>
          <a:xfrm>
            <a:off x="1655676" y="2031690"/>
            <a:ext cx="2052228" cy="541438"/>
          </a:xfrm>
        </p:spPr>
        <p:txBody>
          <a:bodyPr>
            <a:noAutofit/>
          </a:bodyPr>
          <a:lstStyle/>
          <a:p>
            <a:pPr algn="l"/>
            <a:r>
              <a:rPr lang="en-US" altLang="zh-CN" sz="1200" b="1" dirty="0">
                <a:solidFill>
                  <a:schemeClr val="hlink"/>
                </a:solidFill>
                <a:latin typeface="微軟正黑體" pitchFamily="34" charset="-120"/>
                <a:ea typeface="微軟正黑體" pitchFamily="34" charset="-120"/>
                <a:cs typeface="+mj-cs"/>
              </a:rPr>
              <a:t>Prepared</a:t>
            </a:r>
            <a:r>
              <a:rPr lang="en-US" altLang="zh-CN" sz="1200" b="1" dirty="0" smtClean="0">
                <a:solidFill>
                  <a:schemeClr val="hlink"/>
                </a:solidFill>
                <a:latin typeface="微軟正黑體" pitchFamily="34" charset="-120"/>
                <a:ea typeface="微軟正黑體" pitchFamily="34" charset="-120"/>
                <a:cs typeface="+mj-cs"/>
              </a:rPr>
              <a:t>:</a:t>
            </a:r>
            <a:endParaRPr lang="en-US" altLang="zh-CN" sz="1200" b="1" dirty="0">
              <a:solidFill>
                <a:schemeClr val="hlink"/>
              </a:solidFill>
              <a:latin typeface="微軟正黑體" pitchFamily="34" charset="-120"/>
              <a:ea typeface="微軟正黑體" pitchFamily="34" charset="-120"/>
              <a:cs typeface="+mj-cs"/>
            </a:endParaRPr>
          </a:p>
          <a:p>
            <a:pPr algn="l"/>
            <a:r>
              <a:rPr lang="en-US" altLang="zh-TW" sz="1200" b="1" dirty="0">
                <a:solidFill>
                  <a:schemeClr val="hlink"/>
                </a:solidFill>
                <a:latin typeface="微軟正黑體" pitchFamily="34" charset="-120"/>
                <a:ea typeface="微軟正黑體" pitchFamily="34" charset="-120"/>
                <a:cs typeface="+mj-cs"/>
              </a:rPr>
              <a:t>Date: </a:t>
            </a:r>
            <a:r>
              <a:rPr lang="en-US" altLang="zh-TW" sz="1200" b="1" dirty="0" smtClean="0">
                <a:solidFill>
                  <a:schemeClr val="hlink"/>
                </a:solidFill>
                <a:latin typeface="微軟正黑體" pitchFamily="34" charset="-120"/>
                <a:ea typeface="微軟正黑體" pitchFamily="34" charset="-120"/>
                <a:cs typeface="+mj-cs"/>
              </a:rPr>
              <a:t>2019/04</a:t>
            </a:r>
            <a:endParaRPr lang="zh-TW" altLang="en-US" sz="1200" b="1" dirty="0">
              <a:solidFill>
                <a:schemeClr val="hlink"/>
              </a:solidFill>
              <a:latin typeface="微軟正黑體" pitchFamily="34" charset="-120"/>
              <a:ea typeface="微軟正黑體" pitchFamily="34" charset="-120"/>
              <a:cs typeface="+mj-cs"/>
            </a:endParaRPr>
          </a:p>
        </p:txBody>
      </p:sp>
      <p:pic>
        <p:nvPicPr>
          <p:cNvPr id="1026" name="Picture 2"/>
          <p:cNvPicPr>
            <a:picLocks noChangeAspect="1" noChangeArrowheads="1"/>
          </p:cNvPicPr>
          <p:nvPr/>
        </p:nvPicPr>
        <p:blipFill>
          <a:blip r:embed="rId3" cstate="print"/>
          <a:srcRect/>
          <a:stretch>
            <a:fillRect/>
          </a:stretch>
        </p:blipFill>
        <p:spPr bwMode="auto">
          <a:xfrm>
            <a:off x="1143000" y="2511244"/>
            <a:ext cx="6858000" cy="2625329"/>
          </a:xfrm>
          <a:prstGeom prst="rect">
            <a:avLst/>
          </a:prstGeom>
          <a:noFill/>
          <a:ln w="9525">
            <a:noFill/>
            <a:miter lim="800000"/>
            <a:headEnd/>
            <a:tailEnd/>
          </a:ln>
          <a:effectLst/>
        </p:spPr>
      </p:pic>
      <p:pic>
        <p:nvPicPr>
          <p:cNvPr id="5" name="Picture 2"/>
          <p:cNvPicPr>
            <a:picLocks noChangeAspect="1" noChangeArrowheads="1"/>
          </p:cNvPicPr>
          <p:nvPr/>
        </p:nvPicPr>
        <p:blipFill>
          <a:blip r:embed="rId4" cstate="print"/>
          <a:srcRect/>
          <a:stretch>
            <a:fillRect/>
          </a:stretch>
        </p:blipFill>
        <p:spPr bwMode="auto">
          <a:xfrm>
            <a:off x="0" y="0"/>
            <a:ext cx="1481238" cy="535767"/>
          </a:xfrm>
          <a:prstGeom prst="rect">
            <a:avLst/>
          </a:prstGeom>
          <a:noFill/>
          <a:ln w="9525">
            <a:noFill/>
            <a:miter lim="800000"/>
            <a:headEnd/>
            <a:tailEnd/>
          </a:ln>
          <a:effectLst/>
        </p:spPr>
      </p:pic>
      <p:sp>
        <p:nvSpPr>
          <p:cNvPr id="7" name="投影片編號版面配置區 6"/>
          <p:cNvSpPr>
            <a:spLocks noGrp="1"/>
          </p:cNvSpPr>
          <p:nvPr>
            <p:ph type="sldNum" sz="quarter" idx="12"/>
          </p:nvPr>
        </p:nvSpPr>
        <p:spPr/>
        <p:txBody>
          <a:bodyPr/>
          <a:lstStyle/>
          <a:p>
            <a:pPr defTabSz="685800" fontAlgn="auto">
              <a:spcBef>
                <a:spcPts val="0"/>
              </a:spcBef>
              <a:spcAft>
                <a:spcPts val="0"/>
              </a:spcAft>
            </a:pPr>
            <a:fld id="{D43E421F-64F9-498A-815C-1B30B9558508}" type="slidenum">
              <a:rPr kumimoji="0" lang="zh-TW" altLang="en-US">
                <a:solidFill>
                  <a:prstClr val="black">
                    <a:tint val="75000"/>
                  </a:prstClr>
                </a:solidFill>
                <a:latin typeface="Calibri"/>
                <a:ea typeface="新細明體" panose="02020500000000000000"/>
              </a:rPr>
              <a:pPr defTabSz="685800" fontAlgn="auto">
                <a:spcBef>
                  <a:spcPts val="0"/>
                </a:spcBef>
                <a:spcAft>
                  <a:spcPts val="0"/>
                </a:spcAft>
              </a:pPr>
              <a:t>1</a:t>
            </a:fld>
            <a:endParaRPr kumimoji="0" lang="zh-TW" altLang="en-US">
              <a:solidFill>
                <a:prstClr val="black">
                  <a:tint val="75000"/>
                </a:prstClr>
              </a:solidFill>
              <a:latin typeface="Calibri"/>
              <a:ea typeface="新細明體" panose="02020500000000000000"/>
            </a:endParaRPr>
          </a:p>
        </p:txBody>
      </p:sp>
    </p:spTree>
    <p:extLst>
      <p:ext uri="{BB962C8B-B14F-4D97-AF65-F5344CB8AC3E}">
        <p14:creationId xmlns:p14="http://schemas.microsoft.com/office/powerpoint/2010/main" val="7667975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10</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五</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UI</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介绍</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870364" y="1066800"/>
            <a:ext cx="6116782" cy="646331"/>
          </a:xfrm>
          <a:prstGeom prst="rect">
            <a:avLst/>
          </a:prstGeom>
          <a:noFill/>
        </p:spPr>
        <p:txBody>
          <a:bodyPr wrap="square" rtlCol="0">
            <a:spAutoFit/>
          </a:bodyPr>
          <a:lstStyle/>
          <a:p>
            <a:r>
              <a:rPr lang="zh-CN" altLang="en-US" dirty="0" smtClean="0"/>
              <a:t>可以分多页</a:t>
            </a:r>
            <a:r>
              <a:rPr lang="zh-CN" altLang="en-US" dirty="0"/>
              <a:t>展示</a:t>
            </a:r>
            <a:r>
              <a:rPr lang="zh-CN" altLang="en-US" dirty="0" smtClean="0"/>
              <a:t>代表性的页面，如：</a:t>
            </a:r>
            <a:endParaRPr lang="en-US" altLang="zh-CN" dirty="0" smtClean="0"/>
          </a:p>
          <a:p>
            <a:pPr marL="342900" indent="-342900">
              <a:buAutoNum type="arabicPeriod"/>
            </a:pPr>
            <a:r>
              <a:rPr lang="zh-CN" altLang="en-US" dirty="0" smtClean="0"/>
              <a:t>主页</a:t>
            </a:r>
            <a:endParaRPr lang="en-US" altLang="zh-CN" dirty="0" smtClean="0"/>
          </a:p>
        </p:txBody>
      </p:sp>
    </p:spTree>
    <p:extLst>
      <p:ext uri="{BB962C8B-B14F-4D97-AF65-F5344CB8AC3E}">
        <p14:creationId xmlns:p14="http://schemas.microsoft.com/office/powerpoint/2010/main" val="1306289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11</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五</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UI</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介绍</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870364" y="1066800"/>
            <a:ext cx="6116782" cy="646331"/>
          </a:xfrm>
          <a:prstGeom prst="rect">
            <a:avLst/>
          </a:prstGeom>
          <a:noFill/>
        </p:spPr>
        <p:txBody>
          <a:bodyPr wrap="square" rtlCol="0">
            <a:spAutoFit/>
          </a:bodyPr>
          <a:lstStyle/>
          <a:p>
            <a:r>
              <a:rPr lang="zh-CN" altLang="en-US" dirty="0" smtClean="0"/>
              <a:t>可以分多页</a:t>
            </a:r>
            <a:r>
              <a:rPr lang="zh-CN" altLang="en-US" dirty="0"/>
              <a:t>展示</a:t>
            </a:r>
            <a:r>
              <a:rPr lang="zh-CN" altLang="en-US" dirty="0" smtClean="0"/>
              <a:t>代表性的页面，如：</a:t>
            </a:r>
            <a:endParaRPr lang="en-US" altLang="zh-CN" dirty="0" smtClean="0"/>
          </a:p>
          <a:p>
            <a:pPr marL="342900" indent="-342900">
              <a:buAutoNum type="arabicPeriod"/>
            </a:pPr>
            <a:r>
              <a:rPr lang="zh-CN" altLang="en-US" dirty="0" smtClean="0"/>
              <a:t>某一</a:t>
            </a:r>
            <a:r>
              <a:rPr lang="zh-CN" altLang="en-US" dirty="0" smtClean="0"/>
              <a:t>功能</a:t>
            </a:r>
            <a:r>
              <a:rPr lang="zh-CN" altLang="en-US" dirty="0" smtClean="0"/>
              <a:t>页</a:t>
            </a:r>
            <a:endParaRPr lang="zh-CN" altLang="en-US" dirty="0"/>
          </a:p>
        </p:txBody>
      </p:sp>
    </p:spTree>
    <p:extLst>
      <p:ext uri="{BB962C8B-B14F-4D97-AF65-F5344CB8AC3E}">
        <p14:creationId xmlns:p14="http://schemas.microsoft.com/office/powerpoint/2010/main" val="2492887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12</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五</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UI</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介绍</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870364" y="1066800"/>
            <a:ext cx="6116782" cy="646331"/>
          </a:xfrm>
          <a:prstGeom prst="rect">
            <a:avLst/>
          </a:prstGeom>
          <a:noFill/>
        </p:spPr>
        <p:txBody>
          <a:bodyPr wrap="square" rtlCol="0">
            <a:spAutoFit/>
          </a:bodyPr>
          <a:lstStyle/>
          <a:p>
            <a:r>
              <a:rPr lang="zh-CN" altLang="en-US" dirty="0" smtClean="0"/>
              <a:t>可以分多页</a:t>
            </a:r>
            <a:r>
              <a:rPr lang="zh-CN" altLang="en-US" dirty="0"/>
              <a:t>展示</a:t>
            </a:r>
            <a:r>
              <a:rPr lang="zh-CN" altLang="en-US" dirty="0" smtClean="0"/>
              <a:t>代表性的页面，如：</a:t>
            </a:r>
            <a:endParaRPr lang="en-US" altLang="zh-CN" dirty="0" smtClean="0"/>
          </a:p>
          <a:p>
            <a:pPr marL="342900" indent="-342900">
              <a:buAutoNum type="arabicPeriod"/>
            </a:pPr>
            <a:r>
              <a:rPr lang="zh-CN" altLang="en-US" dirty="0" smtClean="0"/>
              <a:t>资</a:t>
            </a:r>
            <a:r>
              <a:rPr lang="zh-CN" altLang="en-US" dirty="0" smtClean="0"/>
              <a:t>料的</a:t>
            </a:r>
            <a:r>
              <a:rPr lang="zh-CN" altLang="en-US" dirty="0" smtClean="0"/>
              <a:t>新增</a:t>
            </a:r>
            <a:endParaRPr lang="zh-CN" altLang="en-US" dirty="0"/>
          </a:p>
        </p:txBody>
      </p:sp>
    </p:spTree>
    <p:extLst>
      <p:ext uri="{BB962C8B-B14F-4D97-AF65-F5344CB8AC3E}">
        <p14:creationId xmlns:p14="http://schemas.microsoft.com/office/powerpoint/2010/main" val="797535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13</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五</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UI</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介绍</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870364" y="1066800"/>
            <a:ext cx="6116782" cy="646331"/>
          </a:xfrm>
          <a:prstGeom prst="rect">
            <a:avLst/>
          </a:prstGeom>
          <a:noFill/>
        </p:spPr>
        <p:txBody>
          <a:bodyPr wrap="square" rtlCol="0">
            <a:spAutoFit/>
          </a:bodyPr>
          <a:lstStyle/>
          <a:p>
            <a:r>
              <a:rPr lang="zh-CN" altLang="en-US" dirty="0" smtClean="0"/>
              <a:t>可以分多页</a:t>
            </a:r>
            <a:r>
              <a:rPr lang="zh-CN" altLang="en-US" dirty="0"/>
              <a:t>展示</a:t>
            </a:r>
            <a:r>
              <a:rPr lang="zh-CN" altLang="en-US" dirty="0" smtClean="0"/>
              <a:t>代表性的页面，如：</a:t>
            </a:r>
            <a:endParaRPr lang="en-US" altLang="zh-CN" dirty="0" smtClean="0"/>
          </a:p>
          <a:p>
            <a:pPr marL="342900" indent="-342900">
              <a:buAutoNum type="arabicPeriod"/>
            </a:pPr>
            <a:r>
              <a:rPr lang="zh-CN" altLang="en-US" dirty="0" smtClean="0"/>
              <a:t>资</a:t>
            </a:r>
            <a:r>
              <a:rPr lang="zh-CN" altLang="en-US" dirty="0" smtClean="0"/>
              <a:t>料的</a:t>
            </a:r>
            <a:r>
              <a:rPr lang="zh-CN" altLang="en-US" dirty="0" smtClean="0"/>
              <a:t>更新</a:t>
            </a:r>
            <a:endParaRPr lang="zh-CN" altLang="en-US" dirty="0"/>
          </a:p>
        </p:txBody>
      </p:sp>
    </p:spTree>
    <p:extLst>
      <p:ext uri="{BB962C8B-B14F-4D97-AF65-F5344CB8AC3E}">
        <p14:creationId xmlns:p14="http://schemas.microsoft.com/office/powerpoint/2010/main" val="516576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14</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五</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UI</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介绍</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870364" y="1066800"/>
            <a:ext cx="6116782" cy="646331"/>
          </a:xfrm>
          <a:prstGeom prst="rect">
            <a:avLst/>
          </a:prstGeom>
          <a:noFill/>
        </p:spPr>
        <p:txBody>
          <a:bodyPr wrap="square" rtlCol="0">
            <a:spAutoFit/>
          </a:bodyPr>
          <a:lstStyle/>
          <a:p>
            <a:r>
              <a:rPr lang="zh-CN" altLang="en-US" dirty="0" smtClean="0"/>
              <a:t>可以分多页</a:t>
            </a:r>
            <a:r>
              <a:rPr lang="zh-CN" altLang="en-US" dirty="0"/>
              <a:t>展示</a:t>
            </a:r>
            <a:r>
              <a:rPr lang="zh-CN" altLang="en-US" dirty="0" smtClean="0"/>
              <a:t>代表性的页面，如：</a:t>
            </a:r>
            <a:endParaRPr lang="en-US" altLang="zh-CN" dirty="0" smtClean="0"/>
          </a:p>
          <a:p>
            <a:pPr marL="342900" indent="-342900">
              <a:buAutoNum type="arabicPeriod"/>
            </a:pPr>
            <a:r>
              <a:rPr lang="zh-CN" altLang="en-US" dirty="0" smtClean="0"/>
              <a:t>资料的删除</a:t>
            </a:r>
            <a:endParaRPr lang="zh-CN" altLang="en-US" dirty="0"/>
          </a:p>
        </p:txBody>
      </p:sp>
    </p:spTree>
    <p:extLst>
      <p:ext uri="{BB962C8B-B14F-4D97-AF65-F5344CB8AC3E}">
        <p14:creationId xmlns:p14="http://schemas.microsoft.com/office/powerpoint/2010/main" val="3518506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15</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五</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UI</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介绍</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870364" y="1066800"/>
            <a:ext cx="6116782" cy="646331"/>
          </a:xfrm>
          <a:prstGeom prst="rect">
            <a:avLst/>
          </a:prstGeom>
          <a:noFill/>
        </p:spPr>
        <p:txBody>
          <a:bodyPr wrap="square" rtlCol="0">
            <a:spAutoFit/>
          </a:bodyPr>
          <a:lstStyle/>
          <a:p>
            <a:r>
              <a:rPr lang="zh-CN" altLang="en-US" dirty="0" smtClean="0"/>
              <a:t>可以分多页</a:t>
            </a:r>
            <a:r>
              <a:rPr lang="zh-CN" altLang="en-US" dirty="0"/>
              <a:t>展示</a:t>
            </a:r>
            <a:r>
              <a:rPr lang="zh-CN" altLang="en-US" dirty="0" smtClean="0"/>
              <a:t>代表性的页面，如：</a:t>
            </a:r>
            <a:endParaRPr lang="en-US" altLang="zh-CN" dirty="0" smtClean="0"/>
          </a:p>
          <a:p>
            <a:pPr marL="342900" indent="-342900">
              <a:buAutoNum type="arabicPeriod"/>
            </a:pPr>
            <a:r>
              <a:rPr lang="zh-CN" altLang="en-US" dirty="0" smtClean="0"/>
              <a:t>权限的部分</a:t>
            </a:r>
            <a:endParaRPr lang="zh-CN" altLang="en-US" dirty="0"/>
          </a:p>
        </p:txBody>
      </p:sp>
    </p:spTree>
    <p:extLst>
      <p:ext uri="{BB962C8B-B14F-4D97-AF65-F5344CB8AC3E}">
        <p14:creationId xmlns:p14="http://schemas.microsoft.com/office/powerpoint/2010/main" val="188588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16</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五</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UI</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介绍</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870364" y="1066800"/>
            <a:ext cx="6116782" cy="646331"/>
          </a:xfrm>
          <a:prstGeom prst="rect">
            <a:avLst/>
          </a:prstGeom>
          <a:noFill/>
        </p:spPr>
        <p:txBody>
          <a:bodyPr wrap="square" rtlCol="0">
            <a:spAutoFit/>
          </a:bodyPr>
          <a:lstStyle/>
          <a:p>
            <a:r>
              <a:rPr lang="zh-CN" altLang="en-US" dirty="0" smtClean="0"/>
              <a:t>可以分多页</a:t>
            </a:r>
            <a:r>
              <a:rPr lang="zh-CN" altLang="en-US" dirty="0"/>
              <a:t>展示</a:t>
            </a:r>
            <a:r>
              <a:rPr lang="zh-CN" altLang="en-US" dirty="0" smtClean="0"/>
              <a:t>代表性的页面，如：</a:t>
            </a:r>
            <a:endParaRPr lang="en-US" altLang="zh-CN" dirty="0" smtClean="0"/>
          </a:p>
          <a:p>
            <a:pPr marL="342900" indent="-342900">
              <a:buAutoNum type="arabicPeriod"/>
            </a:pPr>
            <a:r>
              <a:rPr lang="zh-CN" altLang="en-US" dirty="0" smtClean="0"/>
              <a:t>等等</a:t>
            </a:r>
            <a:r>
              <a:rPr lang="en-US" altLang="zh-CN" dirty="0" smtClean="0"/>
              <a:t>……</a:t>
            </a:r>
            <a:endParaRPr lang="zh-CN" altLang="en-US" dirty="0"/>
          </a:p>
        </p:txBody>
      </p:sp>
    </p:spTree>
    <p:extLst>
      <p:ext uri="{BB962C8B-B14F-4D97-AF65-F5344CB8AC3E}">
        <p14:creationId xmlns:p14="http://schemas.microsoft.com/office/powerpoint/2010/main" val="3215290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17</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646331"/>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endParaRPr lang="zh-CN" altLang="en-US" dirty="0"/>
          </a:p>
        </p:txBody>
      </p:sp>
    </p:spTree>
    <p:extLst>
      <p:ext uri="{BB962C8B-B14F-4D97-AF65-F5344CB8AC3E}">
        <p14:creationId xmlns:p14="http://schemas.microsoft.com/office/powerpoint/2010/main" val="1098802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18</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646331"/>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zh-CN" altLang="en-US" dirty="0" smtClean="0"/>
              <a:t>技</a:t>
            </a:r>
            <a:r>
              <a:rPr lang="zh-CN" altLang="en-US" dirty="0" smtClean="0"/>
              <a:t>术的应用示例代</a:t>
            </a:r>
            <a:r>
              <a:rPr lang="zh-CN" altLang="en-US" dirty="0" smtClean="0"/>
              <a:t>码</a:t>
            </a:r>
            <a:endParaRPr lang="zh-CN" altLang="en-US" dirty="0"/>
          </a:p>
        </p:txBody>
      </p:sp>
    </p:spTree>
    <p:extLst>
      <p:ext uri="{BB962C8B-B14F-4D97-AF65-F5344CB8AC3E}">
        <p14:creationId xmlns:p14="http://schemas.microsoft.com/office/powerpoint/2010/main" val="2943417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19</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646331"/>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Java</a:t>
            </a:r>
            <a:r>
              <a:rPr lang="zh-CN" altLang="en-US" dirty="0" smtClean="0"/>
              <a:t>中的控制类的部分代</a:t>
            </a:r>
            <a:r>
              <a:rPr lang="zh-CN" altLang="en-US" dirty="0" smtClean="0"/>
              <a:t>码</a:t>
            </a:r>
            <a:endParaRPr lang="zh-CN" altLang="en-US" dirty="0"/>
          </a:p>
        </p:txBody>
      </p:sp>
    </p:spTree>
    <p:extLst>
      <p:ext uri="{BB962C8B-B14F-4D97-AF65-F5344CB8AC3E}">
        <p14:creationId xmlns:p14="http://schemas.microsoft.com/office/powerpoint/2010/main" val="2668874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a:t>
            </a:fld>
            <a:endParaRPr lang="zh-TW" altLang="en-US" dirty="0">
              <a:solidFill>
                <a:srgbClr val="000000">
                  <a:tint val="75000"/>
                </a:srgbClr>
              </a:solidFill>
            </a:endParaRPr>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020488398"/>
              </p:ext>
            </p:extLst>
          </p:nvPr>
        </p:nvGraphicFramePr>
        <p:xfrm>
          <a:off x="1142999" y="1205344"/>
          <a:ext cx="6982691" cy="3713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標題 1"/>
          <p:cNvSpPr>
            <a:spLocks noGrp="1"/>
          </p:cNvSpPr>
          <p:nvPr>
            <p:ph type="title"/>
          </p:nvPr>
        </p:nvSpPr>
        <p:spPr>
          <a:xfrm>
            <a:off x="457200" y="205979"/>
            <a:ext cx="8229600" cy="857250"/>
          </a:xfrm>
        </p:spPr>
        <p:txBody>
          <a:bodyPr>
            <a:normAutofit/>
          </a:bodyPr>
          <a:lstStyle/>
          <a:p>
            <a:r>
              <a:rPr lang="en-US" altLang="zh-TW" b="1" dirty="0" smtClean="0">
                <a:solidFill>
                  <a:schemeClr val="hlink"/>
                </a:solidFill>
              </a:rPr>
              <a:t>Agenda</a:t>
            </a:r>
            <a:r>
              <a:rPr lang="en-US" altLang="zh-TW" dirty="0" smtClean="0">
                <a:solidFill>
                  <a:schemeClr val="hlink"/>
                </a:solidFill>
              </a:rPr>
              <a:t> </a:t>
            </a:r>
            <a:endParaRPr lang="zh-TW" altLang="en-US" dirty="0"/>
          </a:p>
        </p:txBody>
      </p:sp>
    </p:spTree>
    <p:extLst>
      <p:ext uri="{BB962C8B-B14F-4D97-AF65-F5344CB8AC3E}">
        <p14:creationId xmlns:p14="http://schemas.microsoft.com/office/powerpoint/2010/main" val="474102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20</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646331"/>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endParaRPr lang="en-US" altLang="zh-CN" dirty="0" smtClean="0"/>
          </a:p>
        </p:txBody>
      </p:sp>
    </p:spTree>
    <p:extLst>
      <p:ext uri="{BB962C8B-B14F-4D97-AF65-F5344CB8AC3E}">
        <p14:creationId xmlns:p14="http://schemas.microsoft.com/office/powerpoint/2010/main" val="29404717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21</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646331"/>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23724538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22</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447520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23</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1569989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24</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41461130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25</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17873227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26</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10470144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27</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1426088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28</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1532814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29</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1687484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3</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一</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项目介绍</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2" name="文本框 1"/>
          <p:cNvSpPr txBox="1"/>
          <p:nvPr/>
        </p:nvSpPr>
        <p:spPr>
          <a:xfrm>
            <a:off x="1440083" y="1574738"/>
            <a:ext cx="5569527" cy="11726287"/>
          </a:xfrm>
          <a:prstGeom prst="rect">
            <a:avLst/>
          </a:prstGeom>
          <a:noFill/>
        </p:spPr>
        <p:txBody>
          <a:bodyPr wrap="square" rtlCol="0">
            <a:spAutoFit/>
          </a:bodyPr>
          <a:lstStyle/>
          <a:p>
            <a:r>
              <a:rPr lang="zh-TW" altLang="zh-TW" dirty="0"/>
              <a:t>請依據你已經掌握的開發技能，完成以下的“系統開發管理”項目的開發，以作為實習期的考核！ </a:t>
            </a:r>
          </a:p>
          <a:p>
            <a:r>
              <a:rPr lang="zh-TW" altLang="zh-TW" dirty="0"/>
              <a:t>請先提供給我你的開發計劃</a:t>
            </a:r>
            <a:r>
              <a:rPr lang="en-US" altLang="zh-TW" dirty="0"/>
              <a:t>(</a:t>
            </a:r>
            <a:r>
              <a:rPr lang="zh-TW" altLang="zh-TW" dirty="0"/>
              <a:t>包括使用什麼技術，開發工具，開發預估時程</a:t>
            </a:r>
            <a:r>
              <a:rPr lang="en-US" altLang="zh-TW" dirty="0"/>
              <a:t>)</a:t>
            </a:r>
            <a:r>
              <a:rPr lang="zh-TW" altLang="zh-TW" dirty="0"/>
              <a:t>，再著手進行開發。</a:t>
            </a:r>
          </a:p>
          <a:p>
            <a:r>
              <a:rPr lang="en-US" altLang="zh-TW" dirty="0"/>
              <a:t>       </a:t>
            </a:r>
            <a:r>
              <a:rPr lang="zh-CN" altLang="zh-TW" dirty="0"/>
              <a:t>謝謝！</a:t>
            </a:r>
            <a:endParaRPr lang="zh-TW" altLang="zh-TW" dirty="0"/>
          </a:p>
          <a:p>
            <a:r>
              <a:rPr lang="en-US" altLang="zh-TW" dirty="0"/>
              <a:t> </a:t>
            </a:r>
            <a:endParaRPr lang="zh-TW" altLang="zh-TW" dirty="0"/>
          </a:p>
          <a:p>
            <a:r>
              <a:rPr lang="en-US" altLang="zh-TW" dirty="0"/>
              <a:t>       </a:t>
            </a:r>
            <a:r>
              <a:rPr lang="zh-TW" altLang="zh-TW" dirty="0"/>
              <a:t>“系統開發管理”包括的功能有：</a:t>
            </a:r>
          </a:p>
          <a:p>
            <a:pPr lvl="0"/>
            <a:r>
              <a:rPr lang="zh-TW" altLang="zh-TW" dirty="0"/>
              <a:t>數據字典的管理</a:t>
            </a:r>
          </a:p>
          <a:p>
            <a:pPr lvl="1"/>
            <a:r>
              <a:rPr lang="zh-TW" altLang="zh-TW" dirty="0"/>
              <a:t>數據字典主要是保證系統中使用到的名詞統一，不要出現相同意義的事情用不同的名詞表述，內容</a:t>
            </a:r>
            <a:r>
              <a:rPr lang="zh-CN" altLang="zh-TW" dirty="0"/>
              <a:t>大致</a:t>
            </a:r>
            <a:r>
              <a:rPr lang="zh-TW" altLang="zh-TW" dirty="0"/>
              <a:t>包括：</a:t>
            </a:r>
          </a:p>
          <a:p>
            <a:pPr lvl="2"/>
            <a:r>
              <a:rPr lang="zh-TW" altLang="zh-TW" dirty="0"/>
              <a:t>系統名詞的說明：保證一個名詞或簡寫只代表一種意思，避免歧義</a:t>
            </a:r>
          </a:p>
          <a:p>
            <a:pPr lvl="2"/>
            <a:r>
              <a:rPr lang="zh-TW" altLang="zh-TW" dirty="0"/>
              <a:t>數據庫表設計的字段名稱：保證一個字段名稱代表的意義在不同表中的表示是統一的，比如</a:t>
            </a:r>
            <a:r>
              <a:rPr lang="zh-CN" altLang="zh-TW" dirty="0"/>
              <a:t>生產工單，不能一個表中用</a:t>
            </a:r>
            <a:r>
              <a:rPr lang="en-US" altLang="zh-TW" dirty="0"/>
              <a:t>MO</a:t>
            </a:r>
            <a:r>
              <a:rPr lang="zh-CN" altLang="zh-TW" dirty="0"/>
              <a:t>（</a:t>
            </a:r>
            <a:r>
              <a:rPr lang="en-US" altLang="zh-TW" dirty="0"/>
              <a:t>Manufacture Order</a:t>
            </a:r>
            <a:r>
              <a:rPr lang="zh-CN" altLang="zh-TW" dirty="0"/>
              <a:t>），另一個表中用</a:t>
            </a:r>
            <a:r>
              <a:rPr lang="en-US" altLang="zh-TW" dirty="0"/>
              <a:t>WO</a:t>
            </a:r>
            <a:r>
              <a:rPr lang="zh-CN" altLang="zh-TW" dirty="0"/>
              <a:t>（</a:t>
            </a:r>
            <a:r>
              <a:rPr lang="en-US" altLang="zh-TW" dirty="0"/>
              <a:t>Work Order</a:t>
            </a:r>
            <a:r>
              <a:rPr lang="zh-CN" altLang="zh-TW" dirty="0"/>
              <a:t>）表示。</a:t>
            </a:r>
            <a:endParaRPr lang="zh-TW" altLang="zh-TW" dirty="0"/>
          </a:p>
          <a:p>
            <a:pPr lvl="1"/>
            <a:r>
              <a:rPr lang="zh-TW" altLang="zh-TW" dirty="0"/>
              <a:t>數據字典的屬性大致有以下內容，請考慮還需要哪些屬性：</a:t>
            </a:r>
          </a:p>
          <a:p>
            <a:pPr lvl="2"/>
            <a:r>
              <a:rPr lang="zh-CN" altLang="zh-TW" dirty="0"/>
              <a:t>名稱</a:t>
            </a:r>
            <a:endParaRPr lang="zh-TW" altLang="zh-TW" dirty="0"/>
          </a:p>
          <a:p>
            <a:pPr lvl="2"/>
            <a:r>
              <a:rPr lang="zh-CN" altLang="zh-TW" dirty="0"/>
              <a:t>簡稱</a:t>
            </a:r>
            <a:endParaRPr lang="zh-TW" altLang="zh-TW" dirty="0"/>
          </a:p>
          <a:p>
            <a:pPr lvl="2"/>
            <a:r>
              <a:rPr lang="zh-CN" altLang="zh-TW" dirty="0"/>
              <a:t>全稱</a:t>
            </a:r>
            <a:endParaRPr lang="zh-TW" altLang="zh-TW" dirty="0"/>
          </a:p>
          <a:p>
            <a:pPr lvl="2"/>
            <a:r>
              <a:rPr lang="zh-CN" altLang="zh-TW" dirty="0"/>
              <a:t>數據類型</a:t>
            </a:r>
            <a:endParaRPr lang="zh-TW" altLang="zh-TW" dirty="0"/>
          </a:p>
          <a:p>
            <a:pPr lvl="0"/>
            <a:r>
              <a:rPr lang="zh-CN" altLang="zh-TW" dirty="0"/>
              <a:t>知識庫的管理：</a:t>
            </a:r>
            <a:endParaRPr lang="zh-TW" altLang="zh-TW" dirty="0"/>
          </a:p>
          <a:p>
            <a:pPr lvl="1"/>
            <a:r>
              <a:rPr lang="zh-TW" altLang="zh-TW" dirty="0"/>
              <a:t>這裡的知識是表示開發或系統運行過程中的常見或典型問題的處理過程及對策，需要把它保存起來，以備項目中的相關人員進行參考</a:t>
            </a:r>
            <a:r>
              <a:rPr lang="zh-CN" altLang="zh-TW" dirty="0"/>
              <a:t>或引用</a:t>
            </a:r>
            <a:endParaRPr lang="zh-TW" altLang="zh-TW" dirty="0"/>
          </a:p>
          <a:p>
            <a:pPr lvl="1"/>
            <a:r>
              <a:rPr lang="zh-TW" altLang="zh-TW" dirty="0"/>
              <a:t>知識庫的屬性大致有以下內容，請考慮還需要哪些屬性：</a:t>
            </a:r>
          </a:p>
          <a:p>
            <a:pPr lvl="2"/>
            <a:r>
              <a:rPr lang="zh-TW" altLang="zh-TW" dirty="0"/>
              <a:t>類別</a:t>
            </a:r>
            <a:r>
              <a:rPr lang="en-US" altLang="zh-TW" dirty="0"/>
              <a:t>(</a:t>
            </a:r>
            <a:r>
              <a:rPr lang="zh-TW" altLang="zh-TW" dirty="0"/>
              <a:t>開發類、運維類、系統操作類等</a:t>
            </a:r>
            <a:r>
              <a:rPr lang="en-US" altLang="zh-TW" dirty="0"/>
              <a:t>)</a:t>
            </a:r>
            <a:endParaRPr lang="zh-TW" altLang="zh-TW" dirty="0"/>
          </a:p>
          <a:p>
            <a:pPr lvl="2"/>
            <a:r>
              <a:rPr lang="zh-CN" altLang="zh-TW" dirty="0"/>
              <a:t>編號</a:t>
            </a:r>
            <a:endParaRPr lang="zh-TW" altLang="zh-TW" dirty="0"/>
          </a:p>
          <a:p>
            <a:pPr lvl="2"/>
            <a:r>
              <a:rPr lang="zh-CN" altLang="zh-TW" dirty="0"/>
              <a:t>描述</a:t>
            </a:r>
            <a:endParaRPr lang="zh-TW" altLang="zh-TW" dirty="0"/>
          </a:p>
          <a:p>
            <a:pPr lvl="0"/>
            <a:r>
              <a:rPr lang="en-US" altLang="zh-TW" dirty="0"/>
              <a:t>API</a:t>
            </a:r>
            <a:r>
              <a:rPr lang="zh-CN" altLang="zh-TW" dirty="0"/>
              <a:t>及組件的管理：</a:t>
            </a:r>
            <a:endParaRPr lang="zh-TW" altLang="zh-TW" dirty="0"/>
          </a:p>
          <a:p>
            <a:pPr lvl="1"/>
            <a:r>
              <a:rPr lang="zh-TW" altLang="zh-TW" dirty="0"/>
              <a:t>因為後續我們會以</a:t>
            </a:r>
            <a:r>
              <a:rPr lang="en-US" altLang="zh-TW" dirty="0"/>
              <a:t>API</a:t>
            </a:r>
            <a:r>
              <a:rPr lang="zh-TW" altLang="zh-TW" dirty="0"/>
              <a:t>或組件的方式進行功能的開發，</a:t>
            </a:r>
            <a:r>
              <a:rPr lang="en-US" altLang="zh-TW" dirty="0"/>
              <a:t>API</a:t>
            </a:r>
            <a:r>
              <a:rPr lang="zh-TW" altLang="zh-TW" dirty="0"/>
              <a:t>或組件的管理</a:t>
            </a:r>
            <a:r>
              <a:rPr lang="zh-CN" altLang="zh-TW" dirty="0"/>
              <a:t>牽涉到後續系統運維的成本</a:t>
            </a:r>
            <a:endParaRPr lang="zh-TW" altLang="zh-TW" dirty="0"/>
          </a:p>
          <a:p>
            <a:pPr lvl="1"/>
            <a:r>
              <a:rPr lang="en-US" altLang="zh-TW" dirty="0"/>
              <a:t>API</a:t>
            </a:r>
            <a:r>
              <a:rPr lang="zh-TW" altLang="zh-TW" dirty="0"/>
              <a:t>或組件大致有以下內容，請考慮還需要哪些屬性：</a:t>
            </a:r>
          </a:p>
          <a:p>
            <a:pPr lvl="2"/>
            <a:r>
              <a:rPr lang="zh-TW" altLang="zh-TW" dirty="0"/>
              <a:t>系統類別</a:t>
            </a:r>
            <a:r>
              <a:rPr lang="en-US" altLang="zh-TW" dirty="0"/>
              <a:t>(OA</a:t>
            </a:r>
            <a:r>
              <a:rPr lang="zh-TW" altLang="zh-TW" dirty="0"/>
              <a:t>系統、</a:t>
            </a:r>
            <a:r>
              <a:rPr lang="en-US" altLang="zh-TW" dirty="0"/>
              <a:t>MES</a:t>
            </a:r>
            <a:r>
              <a:rPr lang="zh-TW" altLang="zh-TW" dirty="0"/>
              <a:t>系統、</a:t>
            </a:r>
            <a:r>
              <a:rPr lang="en-US" altLang="zh-TW" dirty="0"/>
              <a:t>ERP</a:t>
            </a:r>
            <a:r>
              <a:rPr lang="zh-TW" altLang="zh-TW" dirty="0"/>
              <a:t>系統</a:t>
            </a:r>
            <a:r>
              <a:rPr lang="en-US" altLang="zh-TW" dirty="0"/>
              <a:t>)</a:t>
            </a:r>
            <a:endParaRPr lang="zh-TW" altLang="zh-TW" dirty="0"/>
          </a:p>
          <a:p>
            <a:pPr lvl="2"/>
            <a:r>
              <a:rPr lang="zh-CN" altLang="zh-TW" dirty="0"/>
              <a:t>功能大分類</a:t>
            </a:r>
            <a:endParaRPr lang="zh-TW" altLang="zh-TW" dirty="0"/>
          </a:p>
          <a:p>
            <a:pPr lvl="2"/>
            <a:r>
              <a:rPr lang="zh-CN" altLang="zh-TW" dirty="0"/>
              <a:t>名稱</a:t>
            </a:r>
            <a:endParaRPr lang="zh-TW" altLang="zh-TW" dirty="0"/>
          </a:p>
        </p:txBody>
      </p:sp>
    </p:spTree>
    <p:extLst>
      <p:ext uri="{BB962C8B-B14F-4D97-AF65-F5344CB8AC3E}">
        <p14:creationId xmlns:p14="http://schemas.microsoft.com/office/powerpoint/2010/main" val="16764387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30</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2581433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31</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六</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代码</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Review</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1754326"/>
          </a:xfrm>
          <a:prstGeom prst="rect">
            <a:avLst/>
          </a:prstGeom>
          <a:noFill/>
        </p:spPr>
        <p:txBody>
          <a:bodyPr wrap="square" rtlCol="0">
            <a:spAutoFit/>
          </a:bodyPr>
          <a:lstStyle/>
          <a:p>
            <a:r>
              <a:rPr lang="zh-CN" altLang="en-US" dirty="0" smtClean="0"/>
              <a:t>可以截图描述代表性的源码截图，如：</a:t>
            </a:r>
            <a:endParaRPr lang="en-US" altLang="zh-CN" dirty="0" smtClean="0"/>
          </a:p>
          <a:p>
            <a:pPr marL="342900" indent="-342900">
              <a:buAutoNum type="arabicPeriod"/>
            </a:pPr>
            <a:r>
              <a:rPr lang="en-US" altLang="zh-CN" dirty="0" smtClean="0"/>
              <a:t>UI</a:t>
            </a:r>
            <a:r>
              <a:rPr lang="zh-CN" altLang="en-US" dirty="0" smtClean="0"/>
              <a:t>中的</a:t>
            </a:r>
            <a:r>
              <a:rPr lang="en-US" altLang="zh-CN" dirty="0" smtClean="0"/>
              <a:t>Table</a:t>
            </a:r>
          </a:p>
          <a:p>
            <a:pPr marL="342900" indent="-342900">
              <a:buAutoNum type="arabicPeriod"/>
            </a:pPr>
            <a:r>
              <a:rPr lang="zh-CN" altLang="en-US" dirty="0" smtClean="0"/>
              <a:t>技术的应用示例代码</a:t>
            </a:r>
            <a:endParaRPr lang="en-US" altLang="zh-CN" dirty="0" smtClean="0"/>
          </a:p>
          <a:p>
            <a:pPr marL="342900" indent="-342900">
              <a:buAutoNum type="arabicPeriod"/>
            </a:pPr>
            <a:r>
              <a:rPr lang="en-US" altLang="zh-CN" dirty="0" smtClean="0"/>
              <a:t>Java</a:t>
            </a:r>
            <a:r>
              <a:rPr lang="zh-CN" altLang="en-US" dirty="0" smtClean="0"/>
              <a:t>中的控制类的部分代码</a:t>
            </a:r>
            <a:endParaRPr lang="en-US" altLang="zh-CN" dirty="0" smtClean="0"/>
          </a:p>
          <a:p>
            <a:pPr marL="342900" indent="-342900">
              <a:buAutoNum type="arabicPeriod"/>
            </a:pPr>
            <a:r>
              <a:rPr lang="en-US" altLang="zh-CN" dirty="0" smtClean="0"/>
              <a:t>DB</a:t>
            </a:r>
            <a:r>
              <a:rPr lang="zh-CN" altLang="en-US" dirty="0" smtClean="0"/>
              <a:t>中的存储过程代码</a:t>
            </a:r>
            <a:r>
              <a:rPr lang="en-US" altLang="zh-CN" dirty="0" smtClean="0"/>
              <a:t>(</a:t>
            </a:r>
            <a:r>
              <a:rPr lang="zh-CN" altLang="en-US" dirty="0" smtClean="0"/>
              <a:t>如果有</a:t>
            </a:r>
            <a:r>
              <a:rPr lang="en-US" altLang="zh-CN" dirty="0" smtClean="0"/>
              <a:t>)</a:t>
            </a:r>
          </a:p>
          <a:p>
            <a:pPr marL="342900" indent="-342900">
              <a:buAutoNum type="arabicPeriod"/>
            </a:pPr>
            <a:r>
              <a:rPr lang="zh-CN" altLang="en-US" dirty="0" smtClean="0"/>
              <a:t>等等</a:t>
            </a:r>
            <a:endParaRPr lang="zh-CN" altLang="en-US" dirty="0"/>
          </a:p>
        </p:txBody>
      </p:sp>
    </p:spTree>
    <p:extLst>
      <p:ext uri="{BB962C8B-B14F-4D97-AF65-F5344CB8AC3E}">
        <p14:creationId xmlns:p14="http://schemas.microsoft.com/office/powerpoint/2010/main" val="10078425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ctrTitle"/>
          </p:nvPr>
        </p:nvSpPr>
        <p:spPr>
          <a:xfrm>
            <a:off x="2375282" y="2089543"/>
            <a:ext cx="2143140" cy="696521"/>
          </a:xfrm>
        </p:spPr>
        <p:txBody>
          <a:bodyPr/>
          <a:lstStyle/>
          <a:p>
            <a:pPr>
              <a:defRPr/>
            </a:pPr>
            <a:r>
              <a:rPr lang="en-US" altLang="zh-TW" sz="3000" dirty="0">
                <a:latin typeface="微軟正黑體" pitchFamily="34" charset="-120"/>
                <a:ea typeface="微軟正黑體" pitchFamily="34" charset="-120"/>
                <a:cs typeface="Arial Unicode MS" pitchFamily="34" charset="-120"/>
              </a:rPr>
              <a:t>Thank You</a:t>
            </a:r>
            <a:endParaRPr lang="zh-TW" altLang="en-US" sz="3000" dirty="0">
              <a:latin typeface="微軟正黑體" pitchFamily="34" charset="-120"/>
              <a:ea typeface="微軟正黑體" pitchFamily="34" charset="-120"/>
              <a:cs typeface="Arial Unicode MS" pitchFamily="34" charset="-120"/>
            </a:endParaRPr>
          </a:p>
        </p:txBody>
      </p:sp>
    </p:spTree>
    <p:extLst>
      <p:ext uri="{BB962C8B-B14F-4D97-AF65-F5344CB8AC3E}">
        <p14:creationId xmlns:p14="http://schemas.microsoft.com/office/powerpoint/2010/main" val="125326355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4</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2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二</a:t>
              </a:r>
              <a:r>
                <a:rPr lang="en-US" altLang="zh-CN" sz="22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开发计划</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5569527" cy="369332"/>
          </a:xfrm>
          <a:prstGeom prst="rect">
            <a:avLst/>
          </a:prstGeom>
          <a:noFill/>
        </p:spPr>
        <p:txBody>
          <a:bodyPr wrap="square" rtlCol="0">
            <a:spAutoFit/>
          </a:bodyPr>
          <a:lstStyle/>
          <a:p>
            <a:r>
              <a:rPr lang="zh-CN" altLang="en-US" dirty="0" smtClean="0"/>
              <a:t>参考之前你们发给我的开发计划</a:t>
            </a:r>
            <a:endParaRPr lang="zh-CN" altLang="en-US" dirty="0"/>
          </a:p>
        </p:txBody>
      </p:sp>
    </p:spTree>
    <p:extLst>
      <p:ext uri="{BB962C8B-B14F-4D97-AF65-F5344CB8AC3E}">
        <p14:creationId xmlns:p14="http://schemas.microsoft.com/office/powerpoint/2010/main" val="1358860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5</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2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三</a:t>
              </a:r>
              <a:r>
                <a:rPr lang="en-US" altLang="zh-CN" sz="22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 </a:t>
              </a:r>
              <a:r>
                <a:rPr lang="zh-CN" altLang="en-US" sz="2200" b="1"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应用技术说明</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5569527" cy="369332"/>
          </a:xfrm>
          <a:prstGeom prst="rect">
            <a:avLst/>
          </a:prstGeom>
          <a:noFill/>
        </p:spPr>
        <p:txBody>
          <a:bodyPr wrap="square" rtlCol="0">
            <a:spAutoFit/>
          </a:bodyPr>
          <a:lstStyle/>
          <a:p>
            <a:r>
              <a:rPr lang="zh-CN" altLang="en-US" dirty="0" smtClean="0"/>
              <a:t>描述你们用到的技术有哪些</a:t>
            </a:r>
            <a:endParaRPr lang="zh-CN" altLang="en-US" dirty="0"/>
          </a:p>
        </p:txBody>
      </p:sp>
    </p:spTree>
    <p:extLst>
      <p:ext uri="{BB962C8B-B14F-4D97-AF65-F5344CB8AC3E}">
        <p14:creationId xmlns:p14="http://schemas.microsoft.com/office/powerpoint/2010/main" val="1518527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6</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四</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数据库设计</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369332"/>
          </a:xfrm>
          <a:prstGeom prst="rect">
            <a:avLst/>
          </a:prstGeom>
          <a:noFill/>
        </p:spPr>
        <p:txBody>
          <a:bodyPr wrap="square" rtlCol="0">
            <a:spAutoFit/>
          </a:bodyPr>
          <a:lstStyle/>
          <a:p>
            <a:r>
              <a:rPr lang="zh-CN" altLang="en-US" dirty="0" smtClean="0"/>
              <a:t>功能表結構</a:t>
            </a:r>
            <a:endParaRPr lang="zh-CN" altLang="en-US" dirty="0"/>
          </a:p>
        </p:txBody>
      </p:sp>
    </p:spTree>
    <p:extLst>
      <p:ext uri="{BB962C8B-B14F-4D97-AF65-F5344CB8AC3E}">
        <p14:creationId xmlns:p14="http://schemas.microsoft.com/office/powerpoint/2010/main" val="31954173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7</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四</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数据库设计</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369332"/>
          </a:xfrm>
          <a:prstGeom prst="rect">
            <a:avLst/>
          </a:prstGeom>
          <a:noFill/>
        </p:spPr>
        <p:txBody>
          <a:bodyPr wrap="square" rtlCol="0">
            <a:spAutoFit/>
          </a:bodyPr>
          <a:lstStyle/>
          <a:p>
            <a:r>
              <a:rPr lang="zh-CN" altLang="en-US" dirty="0" smtClean="0"/>
              <a:t>權限表結構</a:t>
            </a:r>
            <a:endParaRPr lang="zh-CN" altLang="en-US" dirty="0"/>
          </a:p>
        </p:txBody>
      </p:sp>
    </p:spTree>
    <p:extLst>
      <p:ext uri="{BB962C8B-B14F-4D97-AF65-F5344CB8AC3E}">
        <p14:creationId xmlns:p14="http://schemas.microsoft.com/office/powerpoint/2010/main" val="1384472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8</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四</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数据库设计</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697182" y="1593273"/>
            <a:ext cx="6116782" cy="369332"/>
          </a:xfrm>
          <a:prstGeom prst="rect">
            <a:avLst/>
          </a:prstGeom>
          <a:noFill/>
        </p:spPr>
        <p:txBody>
          <a:bodyPr wrap="square" rtlCol="0">
            <a:spAutoFit/>
          </a:bodyPr>
          <a:lstStyle/>
          <a:p>
            <a:r>
              <a:rPr lang="zh-CN" altLang="en-US" dirty="0" smtClean="0"/>
              <a:t>部分</a:t>
            </a:r>
            <a:r>
              <a:rPr lang="en-US" altLang="zh-CN" dirty="0" smtClean="0"/>
              <a:t>ER</a:t>
            </a:r>
            <a:r>
              <a:rPr lang="zh-CN" altLang="en-US" dirty="0" smtClean="0"/>
              <a:t>图</a:t>
            </a:r>
            <a:endParaRPr lang="zh-CN" altLang="en-US" dirty="0"/>
          </a:p>
        </p:txBody>
      </p:sp>
    </p:spTree>
    <p:extLst>
      <p:ext uri="{BB962C8B-B14F-4D97-AF65-F5344CB8AC3E}">
        <p14:creationId xmlns:p14="http://schemas.microsoft.com/office/powerpoint/2010/main" val="1253359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0"/>
          </p:nvPr>
        </p:nvSpPr>
        <p:spPr/>
        <p:txBody>
          <a:bodyPr/>
          <a:lstStyle/>
          <a:p>
            <a:pPr>
              <a:defRPr/>
            </a:pPr>
            <a:fld id="{991D3BC2-FC42-4C57-95D7-42E1AD7BAC3D}" type="slidenum">
              <a:rPr lang="zh-TW" altLang="en-US" smtClean="0">
                <a:solidFill>
                  <a:srgbClr val="000000">
                    <a:tint val="75000"/>
                  </a:srgbClr>
                </a:solidFill>
              </a:rPr>
              <a:pPr>
                <a:defRPr/>
              </a:pPr>
              <a:t>9</a:t>
            </a:fld>
            <a:endParaRPr lang="zh-TW" altLang="en-US" dirty="0">
              <a:solidFill>
                <a:srgbClr val="000000">
                  <a:tint val="75000"/>
                </a:srgbClr>
              </a:solidFill>
            </a:endParaRPr>
          </a:p>
        </p:txBody>
      </p:sp>
      <p:grpSp>
        <p:nvGrpSpPr>
          <p:cNvPr id="5" name="群組 16"/>
          <p:cNvGrpSpPr>
            <a:grpSpLocks/>
          </p:cNvGrpSpPr>
          <p:nvPr/>
        </p:nvGrpSpPr>
        <p:grpSpPr bwMode="auto">
          <a:xfrm flipH="1">
            <a:off x="3887793" y="116632"/>
            <a:ext cx="5239853" cy="432048"/>
            <a:chOff x="3908668" y="4018029"/>
            <a:chExt cx="2693637" cy="483042"/>
          </a:xfrm>
          <a:solidFill>
            <a:srgbClr val="00B050"/>
          </a:solidFill>
        </p:grpSpPr>
        <p:sp>
          <p:nvSpPr>
            <p:cNvPr id="6" name="流程圖: 延遲 8"/>
            <p:cNvSpPr/>
            <p:nvPr/>
          </p:nvSpPr>
          <p:spPr>
            <a:xfrm>
              <a:off x="6255768" y="4018031"/>
              <a:ext cx="346537" cy="483040"/>
            </a:xfrm>
            <a:prstGeom prst="flowChartDelay">
              <a:avLst/>
            </a:prstGeom>
            <a:solidFill>
              <a:srgbClr val="00B0F0"/>
            </a:solidFill>
            <a:ln w="25400" cap="flat" cmpd="sng" algn="ctr">
              <a:solidFill>
                <a:srgbClr val="00B0F0"/>
              </a:solidFill>
              <a:prstDash val="solid"/>
            </a:ln>
            <a:effectLst/>
          </p:spPr>
          <p:txBody>
            <a:bodyPr anchor="ctr"/>
            <a:lstStyle/>
            <a:p>
              <a:pPr algn="ctr" fontAlgn="auto">
                <a:spcBef>
                  <a:spcPts val="0"/>
                </a:spcBef>
                <a:spcAft>
                  <a:spcPts val="0"/>
                </a:spcAft>
                <a:defRPr/>
              </a:pPr>
              <a:endParaRPr kumimoji="0" lang="zh-TW" altLang="en-US" sz="2200" kern="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3908668" y="4018029"/>
              <a:ext cx="2347101" cy="483041"/>
            </a:xfrm>
            <a:prstGeom prst="rect">
              <a:avLst/>
            </a:prstGeom>
            <a:solidFill>
              <a:srgbClr val="00B0F0"/>
            </a:solidFill>
            <a:ln w="25400" cap="flat" cmpd="sng" algn="ctr">
              <a:solidFill>
                <a:srgbClr val="00B0F0"/>
              </a:solidFill>
              <a:prstDash val="solid"/>
            </a:ln>
            <a:effectLst/>
          </p:spPr>
          <p:txBody>
            <a:bodyPr anchor="ctr"/>
            <a:lstStyle/>
            <a:p>
              <a:pPr algn="ct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五</a:t>
              </a:r>
              <a:r>
                <a:rPr lang="en-US" altLang="zh-CN"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 UI</a:t>
              </a:r>
              <a:r>
                <a:rPr lang="zh-CN" altLang="en-US" sz="2400" b="1" dirty="0" smtClean="0">
                  <a:solidFill>
                    <a:schemeClr val="bg1"/>
                  </a:solidFill>
                  <a:latin typeface="微軟正黑體" panose="020B0604030504040204" pitchFamily="34" charset="-120"/>
                  <a:ea typeface="微軟正黑體" panose="020B0604030504040204" pitchFamily="34" charset="-120"/>
                  <a:cs typeface="Segoe UI" pitchFamily="34" charset="0"/>
                </a:rPr>
                <a:t>介绍</a:t>
              </a:r>
              <a:endParaRPr lang="en-US" altLang="ko-KR" sz="2200"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7" name="文本框 6"/>
          <p:cNvSpPr txBox="1"/>
          <p:nvPr/>
        </p:nvSpPr>
        <p:spPr>
          <a:xfrm>
            <a:off x="1870364" y="1066800"/>
            <a:ext cx="6116782" cy="646331"/>
          </a:xfrm>
          <a:prstGeom prst="rect">
            <a:avLst/>
          </a:prstGeom>
          <a:noFill/>
        </p:spPr>
        <p:txBody>
          <a:bodyPr wrap="square" rtlCol="0">
            <a:spAutoFit/>
          </a:bodyPr>
          <a:lstStyle/>
          <a:p>
            <a:r>
              <a:rPr lang="zh-CN" altLang="en-US" dirty="0" smtClean="0"/>
              <a:t>可以分多页</a:t>
            </a:r>
            <a:r>
              <a:rPr lang="zh-CN" altLang="en-US" dirty="0"/>
              <a:t>展示</a:t>
            </a:r>
            <a:r>
              <a:rPr lang="zh-CN" altLang="en-US" dirty="0" smtClean="0"/>
              <a:t>代表性的页面，如：</a:t>
            </a:r>
            <a:endParaRPr lang="en-US" altLang="zh-CN" dirty="0" smtClean="0"/>
          </a:p>
          <a:p>
            <a:pPr marL="342900" indent="-342900">
              <a:buAutoNum type="arabicPeriod"/>
            </a:pPr>
            <a:r>
              <a:rPr lang="zh-CN" altLang="en-US" dirty="0" smtClean="0"/>
              <a:t>登</a:t>
            </a:r>
            <a:r>
              <a:rPr lang="zh-CN" altLang="en-US" dirty="0" smtClean="0"/>
              <a:t>录</a:t>
            </a:r>
            <a:endParaRPr lang="zh-CN" altLang="en-US" dirty="0"/>
          </a:p>
        </p:txBody>
      </p:sp>
    </p:spTree>
    <p:extLst>
      <p:ext uri="{BB962C8B-B14F-4D97-AF65-F5344CB8AC3E}">
        <p14:creationId xmlns:p14="http://schemas.microsoft.com/office/powerpoint/2010/main" val="886482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4_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_Office 佈景主題">
      <a:majorFont>
        <a:latin typeface="Arial"/>
        <a:ea typeface="微軟正黑體"/>
        <a:cs typeface="Arial"/>
      </a:majorFont>
      <a:minorFont>
        <a:latin typeface="Arial"/>
        <a:ea typeface="微軟正黑體"/>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佈景主題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自訂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微軟正黑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19171</TotalTime>
  <Words>998</Words>
  <Application>Microsoft Office PowerPoint</Application>
  <PresentationFormat>如螢幕大小 (16:9)</PresentationFormat>
  <Paragraphs>189</Paragraphs>
  <Slides>32</Slides>
  <Notes>2</Notes>
  <HiddenSlides>0</HiddenSlides>
  <MMClips>0</MMClips>
  <ScaleCrop>false</ScaleCrop>
  <HeadingPairs>
    <vt:vector size="6" baseType="variant">
      <vt:variant>
        <vt:lpstr>使用字型</vt:lpstr>
      </vt:variant>
      <vt:variant>
        <vt:i4>10</vt:i4>
      </vt:variant>
      <vt:variant>
        <vt:lpstr>佈景主題</vt:lpstr>
      </vt:variant>
      <vt:variant>
        <vt:i4>5</vt:i4>
      </vt:variant>
      <vt:variant>
        <vt:lpstr>投影片標題</vt:lpstr>
      </vt:variant>
      <vt:variant>
        <vt:i4>32</vt:i4>
      </vt:variant>
    </vt:vector>
  </HeadingPairs>
  <TitlesOfParts>
    <vt:vector size="47" baseType="lpstr">
      <vt:lpstr>Arial Unicode MS</vt:lpstr>
      <vt:lpstr>微软雅黑</vt:lpstr>
      <vt:lpstr>微軟正黑體</vt:lpstr>
      <vt:lpstr>新細明體</vt:lpstr>
      <vt:lpstr>Arial</vt:lpstr>
      <vt:lpstr>Calibri</vt:lpstr>
      <vt:lpstr>Courier New</vt:lpstr>
      <vt:lpstr>Segoe UI</vt:lpstr>
      <vt:lpstr>Times New Roman</vt:lpstr>
      <vt:lpstr>Wingdings</vt:lpstr>
      <vt:lpstr>14_Office 佈景主題</vt:lpstr>
      <vt:lpstr>1_自訂設計</vt:lpstr>
      <vt:lpstr>2_自訂設計</vt:lpstr>
      <vt:lpstr>自訂設計</vt:lpstr>
      <vt:lpstr>Office 佈景主題</vt:lpstr>
      <vt:lpstr>实习项目报告         --软件开发管理系统</vt:lpstr>
      <vt:lpstr>Agenda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Brand Management Office</dc:creator>
  <cp:lastModifiedBy>LIZONG.WEI 韋利總</cp:lastModifiedBy>
  <cp:revision>958</cp:revision>
  <cp:lastPrinted>2018-07-19T09:36:06Z</cp:lastPrinted>
  <dcterms:created xsi:type="dcterms:W3CDTF">2011-06-29T02:03:24Z</dcterms:created>
  <dcterms:modified xsi:type="dcterms:W3CDTF">2019-04-15T09:25:42Z</dcterms:modified>
</cp:coreProperties>
</file>