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  <p:sldMasterId id="2147484146" r:id="rId2"/>
    <p:sldMasterId id="2147484166" r:id="rId3"/>
    <p:sldMasterId id="2147484169" r:id="rId4"/>
    <p:sldMasterId id="2147484175" r:id="rId5"/>
  </p:sldMasterIdLst>
  <p:notesMasterIdLst>
    <p:notesMasterId r:id="rId15"/>
  </p:notesMasterIdLst>
  <p:handoutMasterIdLst>
    <p:handoutMasterId r:id="rId16"/>
  </p:handoutMasterIdLst>
  <p:sldIdLst>
    <p:sldId id="318" r:id="rId6"/>
    <p:sldId id="322" r:id="rId7"/>
    <p:sldId id="321" r:id="rId8"/>
    <p:sldId id="323" r:id="rId9"/>
    <p:sldId id="324" r:id="rId10"/>
    <p:sldId id="325" r:id="rId11"/>
    <p:sldId id="326" r:id="rId12"/>
    <p:sldId id="327" r:id="rId13"/>
    <p:sldId id="319" r:id="rId14"/>
  </p:sldIdLst>
  <p:sldSz cx="9144000" cy="5143500" type="screen16x9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942">
          <p15:clr>
            <a:srgbClr val="A4A3A4"/>
          </p15:clr>
        </p15:guide>
        <p15:guide id="3" orient="horz" pos="442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.Y.HAN 韓毅" initials="Y韓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AEEF"/>
    <a:srgbClr val="28AAE1"/>
    <a:srgbClr val="0087DC"/>
    <a:srgbClr val="080808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8" autoAdjust="0"/>
    <p:restoredTop sz="93325" autoAdjust="0"/>
  </p:normalViewPr>
  <p:slideViewPr>
    <p:cSldViewPr snapToGrid="0" showGuides="1">
      <p:cViewPr varScale="1">
        <p:scale>
          <a:sx n="85" d="100"/>
          <a:sy n="85" d="100"/>
        </p:scale>
        <p:origin x="1108" y="52"/>
      </p:cViewPr>
      <p:guideLst>
        <p:guide orient="horz" pos="1620"/>
        <p:guide orient="horz" pos="2942"/>
        <p:guide orient="horz" pos="442"/>
        <p:guide pos="2880"/>
        <p:guide pos="1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28253-5729-40D2-8A8E-63AA67090EE7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40AD183-76E4-4CC4-9D46-73AF267FA47A}">
      <dgm:prSet phldrT="[文字]" custT="1"/>
      <dgm:spPr/>
      <dgm:t>
        <a:bodyPr/>
        <a:lstStyle/>
        <a:p>
          <a:pPr algn="l"/>
          <a:r>
            <a:rPr lang="zh-CN" altLang="en-US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一</a:t>
          </a:r>
          <a:r>
            <a:rPr lang="en-US" altLang="zh-CN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. </a:t>
          </a:r>
          <a:r>
            <a:rPr lang="zh-CN" altLang="en-US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项目介绍</a:t>
          </a:r>
          <a:endParaRPr lang="zh-TW" altLang="en-US" sz="2400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E5A8C1D6-A96C-4B61-8C9E-77058D444174}" type="parTrans" cxnId="{7B86BCD9-51BF-4A42-B06F-88054FBC51E7}">
      <dgm:prSet/>
      <dgm:spPr/>
      <dgm:t>
        <a:bodyPr/>
        <a:lstStyle/>
        <a:p>
          <a:endParaRPr lang="zh-TW" altLang="en-US" sz="2400">
            <a:latin typeface="微軟正黑體" pitchFamily="34" charset="-120"/>
            <a:ea typeface="微軟正黑體" pitchFamily="34" charset="-120"/>
          </a:endParaRPr>
        </a:p>
      </dgm:t>
    </dgm:pt>
    <dgm:pt modelId="{F3743D06-7FF8-4839-9230-239C4238697B}" type="sibTrans" cxnId="{7B86BCD9-51BF-4A42-B06F-88054FBC51E7}">
      <dgm:prSet/>
      <dgm:spPr/>
      <dgm:t>
        <a:bodyPr/>
        <a:lstStyle/>
        <a:p>
          <a:endParaRPr lang="zh-TW" altLang="en-US" sz="2400">
            <a:latin typeface="微軟正黑體" pitchFamily="34" charset="-120"/>
            <a:ea typeface="微軟正黑體" pitchFamily="34" charset="-120"/>
          </a:endParaRPr>
        </a:p>
      </dgm:t>
    </dgm:pt>
    <dgm:pt modelId="{B782C91A-ECA4-42EA-968D-2A6CBA145C05}">
      <dgm:prSet phldrT="[文字]" custT="1"/>
      <dgm:spPr/>
      <dgm:t>
        <a:bodyPr/>
        <a:lstStyle/>
        <a:p>
          <a:pPr algn="l"/>
          <a:r>
            <a: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 </a:t>
          </a:r>
          <a:r>
            <a:rPr lang="zh-CN" altLang="en-US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二</a:t>
          </a:r>
          <a:r>
            <a:rPr lang="en-US" altLang="zh-CN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. </a:t>
          </a:r>
          <a:r>
            <a:rPr lang="zh-CN" altLang="en-US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开发计划</a:t>
          </a:r>
          <a:endParaRPr lang="zh-TW" altLang="en-US" sz="2400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E1A47AF6-0C13-4B57-90BC-D99145666A8E}" type="parTrans" cxnId="{748BEEAC-6325-4903-ADFA-88BA8A172BEF}">
      <dgm:prSet/>
      <dgm:spPr/>
      <dgm:t>
        <a:bodyPr/>
        <a:lstStyle/>
        <a:p>
          <a:endParaRPr lang="zh-TW" altLang="en-US" sz="2400"/>
        </a:p>
      </dgm:t>
    </dgm:pt>
    <dgm:pt modelId="{7B585864-C77F-4DB2-8DC7-1C2F9A5EE65D}" type="sibTrans" cxnId="{748BEEAC-6325-4903-ADFA-88BA8A172BEF}">
      <dgm:prSet/>
      <dgm:spPr/>
      <dgm:t>
        <a:bodyPr/>
        <a:lstStyle/>
        <a:p>
          <a:endParaRPr lang="zh-TW" altLang="en-US" sz="2400"/>
        </a:p>
      </dgm:t>
    </dgm:pt>
    <dgm:pt modelId="{B8A1E5BF-5524-46A7-A16C-9BD9A8E477BC}">
      <dgm:prSet phldrT="[文字]" custT="1"/>
      <dgm:spPr/>
      <dgm:t>
        <a:bodyPr/>
        <a:lstStyle/>
        <a:p>
          <a:pPr algn="l"/>
          <a:r>
            <a:rPr lang="zh-CN" altLang="en-US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三</a:t>
          </a:r>
          <a:r>
            <a:rPr lang="en-US" altLang="zh-CN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. </a:t>
          </a:r>
          <a:r>
            <a:rPr lang="zh-CN" altLang="en-US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应用技术说明</a:t>
          </a:r>
          <a:endParaRPr lang="zh-TW" altLang="en-US" sz="2400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F5421322-4891-4761-A575-459B29C5A833}" type="parTrans" cxnId="{D060582E-E3C6-40DA-A251-DA94EA742392}">
      <dgm:prSet/>
      <dgm:spPr/>
      <dgm:t>
        <a:bodyPr/>
        <a:lstStyle/>
        <a:p>
          <a:endParaRPr lang="zh-CN" altLang="en-US"/>
        </a:p>
      </dgm:t>
    </dgm:pt>
    <dgm:pt modelId="{D1C21F78-2A7C-4F66-BAF4-F8A0FA48BC00}" type="sibTrans" cxnId="{D060582E-E3C6-40DA-A251-DA94EA742392}">
      <dgm:prSet/>
      <dgm:spPr/>
      <dgm:t>
        <a:bodyPr/>
        <a:lstStyle/>
        <a:p>
          <a:endParaRPr lang="zh-CN" altLang="en-US"/>
        </a:p>
      </dgm:t>
    </dgm:pt>
    <dgm:pt modelId="{FD48C90D-EEF3-44C5-B11A-E5033A80024A}">
      <dgm:prSet phldrT="[文字]" custT="1"/>
      <dgm:spPr/>
      <dgm:t>
        <a:bodyPr/>
        <a:lstStyle/>
        <a:p>
          <a:pPr algn="l"/>
          <a:r>
            <a:rPr lang="zh-CN" altLang="en-US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四</a:t>
          </a:r>
          <a:r>
            <a:rPr lang="en-US" altLang="zh-CN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. </a:t>
          </a:r>
          <a:r>
            <a:rPr lang="zh-CN" altLang="en-US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数据库设计</a:t>
          </a:r>
          <a:endParaRPr lang="zh-TW" altLang="en-US" sz="2400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187DCDDF-92BE-46A9-8F66-3611CDC16B38}" type="parTrans" cxnId="{3B0E95CE-5948-4466-87AB-13611EDE758A}">
      <dgm:prSet/>
      <dgm:spPr/>
      <dgm:t>
        <a:bodyPr/>
        <a:lstStyle/>
        <a:p>
          <a:endParaRPr lang="zh-CN" altLang="en-US"/>
        </a:p>
      </dgm:t>
    </dgm:pt>
    <dgm:pt modelId="{C0942DD9-E165-4EC5-A2EB-FD280BDA17CD}" type="sibTrans" cxnId="{3B0E95CE-5948-4466-87AB-13611EDE758A}">
      <dgm:prSet/>
      <dgm:spPr/>
      <dgm:t>
        <a:bodyPr/>
        <a:lstStyle/>
        <a:p>
          <a:endParaRPr lang="zh-CN" altLang="en-US"/>
        </a:p>
      </dgm:t>
    </dgm:pt>
    <dgm:pt modelId="{92474123-6825-4E81-91FA-6C0A27329EAF}">
      <dgm:prSet phldrT="[文字]" custT="1"/>
      <dgm:spPr/>
      <dgm:t>
        <a:bodyPr/>
        <a:lstStyle/>
        <a:p>
          <a:pPr algn="l"/>
          <a:r>
            <a:rPr lang="zh-CN" altLang="en-US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五</a:t>
          </a:r>
          <a:r>
            <a:rPr lang="en-US" altLang="zh-CN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. UI</a:t>
          </a:r>
          <a:r>
            <a:rPr lang="zh-CN" altLang="en-US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介绍</a:t>
          </a:r>
          <a:endParaRPr lang="zh-TW" altLang="en-US" sz="2400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A8EE9C97-0A48-47AC-AD42-54060FBDE685}" type="parTrans" cxnId="{9A464E79-6182-4A89-9245-D9E8F8815A2A}">
      <dgm:prSet/>
      <dgm:spPr/>
      <dgm:t>
        <a:bodyPr/>
        <a:lstStyle/>
        <a:p>
          <a:endParaRPr lang="zh-CN" altLang="en-US"/>
        </a:p>
      </dgm:t>
    </dgm:pt>
    <dgm:pt modelId="{2937BEF5-42A3-4645-8EBB-BEDE094E7650}" type="sibTrans" cxnId="{9A464E79-6182-4A89-9245-D9E8F8815A2A}">
      <dgm:prSet/>
      <dgm:spPr/>
      <dgm:t>
        <a:bodyPr/>
        <a:lstStyle/>
        <a:p>
          <a:endParaRPr lang="zh-CN" altLang="en-US"/>
        </a:p>
      </dgm:t>
    </dgm:pt>
    <dgm:pt modelId="{0318B12A-398D-4C15-A077-070120D52194}">
      <dgm:prSet phldrT="[文字]" custT="1"/>
      <dgm:spPr/>
      <dgm:t>
        <a:bodyPr/>
        <a:lstStyle/>
        <a:p>
          <a:pPr algn="l"/>
          <a:r>
            <a:rPr lang="zh-CN" altLang="en-US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六</a:t>
          </a:r>
          <a:r>
            <a:rPr lang="en-US" altLang="zh-CN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. </a:t>
          </a:r>
          <a:r>
            <a:rPr lang="zh-CN" altLang="en-US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代码</a:t>
          </a:r>
          <a:r>
            <a:rPr lang="en-US" altLang="zh-CN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Review</a:t>
          </a:r>
          <a:endParaRPr lang="zh-TW" altLang="en-US" sz="2400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44524934-2046-4074-BA8F-A720E8C39929}" type="parTrans" cxnId="{6573F69B-9E15-4003-950C-4F6D445C56AC}">
      <dgm:prSet/>
      <dgm:spPr/>
      <dgm:t>
        <a:bodyPr/>
        <a:lstStyle/>
        <a:p>
          <a:endParaRPr lang="zh-CN" altLang="en-US"/>
        </a:p>
      </dgm:t>
    </dgm:pt>
    <dgm:pt modelId="{6848866E-7033-4B48-AF2E-71AC44364538}" type="sibTrans" cxnId="{6573F69B-9E15-4003-950C-4F6D445C56AC}">
      <dgm:prSet/>
      <dgm:spPr/>
      <dgm:t>
        <a:bodyPr/>
        <a:lstStyle/>
        <a:p>
          <a:endParaRPr lang="zh-CN" altLang="en-US"/>
        </a:p>
      </dgm:t>
    </dgm:pt>
    <dgm:pt modelId="{0E3B7CC4-38CD-410C-9816-E0782958070C}" type="pres">
      <dgm:prSet presAssocID="{27028253-5729-40D2-8A8E-63AA67090EE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390A551-00C6-4E8D-9F89-EC05E2F7AB8B}" type="pres">
      <dgm:prSet presAssocID="{F40AD183-76E4-4CC4-9D46-73AF267FA47A}" presName="composite" presStyleCnt="0"/>
      <dgm:spPr/>
    </dgm:pt>
    <dgm:pt modelId="{2D395195-1B9F-43AC-907F-2716CEC926E0}" type="pres">
      <dgm:prSet presAssocID="{F40AD183-76E4-4CC4-9D46-73AF267FA47A}" presName="imgShp" presStyleLbl="fgImgPlace1" presStyleIdx="0" presStyleCnt="6"/>
      <dgm:spPr/>
    </dgm:pt>
    <dgm:pt modelId="{323E9CA1-99E0-4C70-B7B0-193C4DE91D9C}" type="pres">
      <dgm:prSet presAssocID="{F40AD183-76E4-4CC4-9D46-73AF267FA47A}" presName="txShp" presStyleLbl="node1" presStyleIdx="0" presStyleCnt="6" custLinFactNeighborX="254" custLinFactNeighborY="-788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48648C-7F17-4714-A202-249A3CB08690}" type="pres">
      <dgm:prSet presAssocID="{F3743D06-7FF8-4839-9230-239C4238697B}" presName="spacing" presStyleCnt="0"/>
      <dgm:spPr/>
    </dgm:pt>
    <dgm:pt modelId="{E60FEC5A-126C-4337-AA01-C4A438D3559C}" type="pres">
      <dgm:prSet presAssocID="{B782C91A-ECA4-42EA-968D-2A6CBA145C05}" presName="composite" presStyleCnt="0"/>
      <dgm:spPr/>
    </dgm:pt>
    <dgm:pt modelId="{783639C0-DB3C-4289-99A0-4EA3AA384662}" type="pres">
      <dgm:prSet presAssocID="{B782C91A-ECA4-42EA-968D-2A6CBA145C05}" presName="imgShp" presStyleLbl="fgImgPlace1" presStyleIdx="1" presStyleCnt="6"/>
      <dgm:spPr/>
    </dgm:pt>
    <dgm:pt modelId="{3B7D76C2-3F31-4502-ADC9-9E2B923E309E}" type="pres">
      <dgm:prSet presAssocID="{B782C91A-ECA4-42EA-968D-2A6CBA145C05}" presName="txShp" presStyleLbl="node1" presStyleIdx="1" presStyleCnt="6" custScaleX="10252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3CDA73-F959-4755-82D3-45A4247BBFA2}" type="pres">
      <dgm:prSet presAssocID="{7B585864-C77F-4DB2-8DC7-1C2F9A5EE65D}" presName="spacing" presStyleCnt="0"/>
      <dgm:spPr/>
    </dgm:pt>
    <dgm:pt modelId="{75F44521-7378-430E-AD74-BB7781E0E8E1}" type="pres">
      <dgm:prSet presAssocID="{B8A1E5BF-5524-46A7-A16C-9BD9A8E477BC}" presName="composite" presStyleCnt="0"/>
      <dgm:spPr/>
    </dgm:pt>
    <dgm:pt modelId="{623401C3-A121-45F9-A797-AF4BB496C807}" type="pres">
      <dgm:prSet presAssocID="{B8A1E5BF-5524-46A7-A16C-9BD9A8E477BC}" presName="imgShp" presStyleLbl="fgImgPlace1" presStyleIdx="2" presStyleCnt="6"/>
      <dgm:spPr/>
    </dgm:pt>
    <dgm:pt modelId="{E30E5177-7669-4879-AD85-1F744133D624}" type="pres">
      <dgm:prSet presAssocID="{B8A1E5BF-5524-46A7-A16C-9BD9A8E477BC}" presName="txShp" presStyleLbl="node1" presStyleIdx="2" presStyleCnt="6" custScaleX="1002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6F56B8-844D-43AC-87FE-2FDA4B991E26}" type="pres">
      <dgm:prSet presAssocID="{D1C21F78-2A7C-4F66-BAF4-F8A0FA48BC00}" presName="spacing" presStyleCnt="0"/>
      <dgm:spPr/>
    </dgm:pt>
    <dgm:pt modelId="{356B542F-415F-4B39-BA4C-E9EE1342770D}" type="pres">
      <dgm:prSet presAssocID="{FD48C90D-EEF3-44C5-B11A-E5033A80024A}" presName="composite" presStyleCnt="0"/>
      <dgm:spPr/>
    </dgm:pt>
    <dgm:pt modelId="{765353C2-C748-415B-BED8-DC7DC44688F0}" type="pres">
      <dgm:prSet presAssocID="{FD48C90D-EEF3-44C5-B11A-E5033A80024A}" presName="imgShp" presStyleLbl="fgImgPlace1" presStyleIdx="3" presStyleCnt="6"/>
      <dgm:spPr/>
    </dgm:pt>
    <dgm:pt modelId="{0C8CBCA6-36A9-45CD-B9F6-8A9F272DE6BA}" type="pres">
      <dgm:prSet presAssocID="{FD48C90D-EEF3-44C5-B11A-E5033A80024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F70A08-1853-4D68-9DF4-D555A45F4CC8}" type="pres">
      <dgm:prSet presAssocID="{C0942DD9-E165-4EC5-A2EB-FD280BDA17CD}" presName="spacing" presStyleCnt="0"/>
      <dgm:spPr/>
    </dgm:pt>
    <dgm:pt modelId="{272588B7-F9A9-4A65-9046-690174771027}" type="pres">
      <dgm:prSet presAssocID="{92474123-6825-4E81-91FA-6C0A27329EAF}" presName="composite" presStyleCnt="0"/>
      <dgm:spPr/>
    </dgm:pt>
    <dgm:pt modelId="{B9C427B4-4DE6-48BA-B9DF-0E3ECAF24CE0}" type="pres">
      <dgm:prSet presAssocID="{92474123-6825-4E81-91FA-6C0A27329EAF}" presName="imgShp" presStyleLbl="fgImgPlace1" presStyleIdx="4" presStyleCnt="6"/>
      <dgm:spPr/>
    </dgm:pt>
    <dgm:pt modelId="{781BF813-1DDB-4DE0-9D4C-CF5E487B8F42}" type="pres">
      <dgm:prSet presAssocID="{92474123-6825-4E81-91FA-6C0A27329EAF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C03796-9725-4182-9E20-AE5CF8C5F5F7}" type="pres">
      <dgm:prSet presAssocID="{2937BEF5-42A3-4645-8EBB-BEDE094E7650}" presName="spacing" presStyleCnt="0"/>
      <dgm:spPr/>
    </dgm:pt>
    <dgm:pt modelId="{006C6587-7D93-48E1-B935-2918362E26B1}" type="pres">
      <dgm:prSet presAssocID="{0318B12A-398D-4C15-A077-070120D52194}" presName="composite" presStyleCnt="0"/>
      <dgm:spPr/>
    </dgm:pt>
    <dgm:pt modelId="{AFC4790F-66B8-49C4-96B2-05E334C37662}" type="pres">
      <dgm:prSet presAssocID="{0318B12A-398D-4C15-A077-070120D52194}" presName="imgShp" presStyleLbl="fgImgPlace1" presStyleIdx="5" presStyleCnt="6"/>
      <dgm:spPr/>
    </dgm:pt>
    <dgm:pt modelId="{A442BDCF-65C9-4288-AB2D-BC3401F62A72}" type="pres">
      <dgm:prSet presAssocID="{0318B12A-398D-4C15-A077-070120D52194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464E79-6182-4A89-9245-D9E8F8815A2A}" srcId="{27028253-5729-40D2-8A8E-63AA67090EE7}" destId="{92474123-6825-4E81-91FA-6C0A27329EAF}" srcOrd="4" destOrd="0" parTransId="{A8EE9C97-0A48-47AC-AD42-54060FBDE685}" sibTransId="{2937BEF5-42A3-4645-8EBB-BEDE094E7650}"/>
    <dgm:cxn modelId="{6CC3A141-CE86-40FE-836A-B43E4A9BA195}" type="presOf" srcId="{B8A1E5BF-5524-46A7-A16C-9BD9A8E477BC}" destId="{E30E5177-7669-4879-AD85-1F744133D624}" srcOrd="0" destOrd="0" presId="urn:microsoft.com/office/officeart/2005/8/layout/vList3#1"/>
    <dgm:cxn modelId="{6573F69B-9E15-4003-950C-4F6D445C56AC}" srcId="{27028253-5729-40D2-8A8E-63AA67090EE7}" destId="{0318B12A-398D-4C15-A077-070120D52194}" srcOrd="5" destOrd="0" parTransId="{44524934-2046-4074-BA8F-A720E8C39929}" sibTransId="{6848866E-7033-4B48-AF2E-71AC44364538}"/>
    <dgm:cxn modelId="{3B0E95CE-5948-4466-87AB-13611EDE758A}" srcId="{27028253-5729-40D2-8A8E-63AA67090EE7}" destId="{FD48C90D-EEF3-44C5-B11A-E5033A80024A}" srcOrd="3" destOrd="0" parTransId="{187DCDDF-92BE-46A9-8F66-3611CDC16B38}" sibTransId="{C0942DD9-E165-4EC5-A2EB-FD280BDA17CD}"/>
    <dgm:cxn modelId="{D060582E-E3C6-40DA-A251-DA94EA742392}" srcId="{27028253-5729-40D2-8A8E-63AA67090EE7}" destId="{B8A1E5BF-5524-46A7-A16C-9BD9A8E477BC}" srcOrd="2" destOrd="0" parTransId="{F5421322-4891-4761-A575-459B29C5A833}" sibTransId="{D1C21F78-2A7C-4F66-BAF4-F8A0FA48BC00}"/>
    <dgm:cxn modelId="{748BEEAC-6325-4903-ADFA-88BA8A172BEF}" srcId="{27028253-5729-40D2-8A8E-63AA67090EE7}" destId="{B782C91A-ECA4-42EA-968D-2A6CBA145C05}" srcOrd="1" destOrd="0" parTransId="{E1A47AF6-0C13-4B57-90BC-D99145666A8E}" sibTransId="{7B585864-C77F-4DB2-8DC7-1C2F9A5EE65D}"/>
    <dgm:cxn modelId="{FDAEDFF1-0942-4FB1-A35D-1529391B4995}" type="presOf" srcId="{27028253-5729-40D2-8A8E-63AA67090EE7}" destId="{0E3B7CC4-38CD-410C-9816-E0782958070C}" srcOrd="0" destOrd="0" presId="urn:microsoft.com/office/officeart/2005/8/layout/vList3#1"/>
    <dgm:cxn modelId="{CE9DAEBB-963D-4EDA-8478-1EF0C3956110}" type="presOf" srcId="{F40AD183-76E4-4CC4-9D46-73AF267FA47A}" destId="{323E9CA1-99E0-4C70-B7B0-193C4DE91D9C}" srcOrd="0" destOrd="0" presId="urn:microsoft.com/office/officeart/2005/8/layout/vList3#1"/>
    <dgm:cxn modelId="{84092C11-EBB3-4C37-8CA1-5E1972EAF891}" type="presOf" srcId="{B782C91A-ECA4-42EA-968D-2A6CBA145C05}" destId="{3B7D76C2-3F31-4502-ADC9-9E2B923E309E}" srcOrd="0" destOrd="0" presId="urn:microsoft.com/office/officeart/2005/8/layout/vList3#1"/>
    <dgm:cxn modelId="{CB039DBF-C8A3-4B76-A03A-255061A2A3A3}" type="presOf" srcId="{92474123-6825-4E81-91FA-6C0A27329EAF}" destId="{781BF813-1DDB-4DE0-9D4C-CF5E487B8F42}" srcOrd="0" destOrd="0" presId="urn:microsoft.com/office/officeart/2005/8/layout/vList3#1"/>
    <dgm:cxn modelId="{FD4B817B-1F49-4EFF-B248-22D4571C36D0}" type="presOf" srcId="{0318B12A-398D-4C15-A077-070120D52194}" destId="{A442BDCF-65C9-4288-AB2D-BC3401F62A72}" srcOrd="0" destOrd="0" presId="urn:microsoft.com/office/officeart/2005/8/layout/vList3#1"/>
    <dgm:cxn modelId="{AAB5E792-54DA-4C32-A84D-A1A688EB77D6}" type="presOf" srcId="{FD48C90D-EEF3-44C5-B11A-E5033A80024A}" destId="{0C8CBCA6-36A9-45CD-B9F6-8A9F272DE6BA}" srcOrd="0" destOrd="0" presId="urn:microsoft.com/office/officeart/2005/8/layout/vList3#1"/>
    <dgm:cxn modelId="{7B86BCD9-51BF-4A42-B06F-88054FBC51E7}" srcId="{27028253-5729-40D2-8A8E-63AA67090EE7}" destId="{F40AD183-76E4-4CC4-9D46-73AF267FA47A}" srcOrd="0" destOrd="0" parTransId="{E5A8C1D6-A96C-4B61-8C9E-77058D444174}" sibTransId="{F3743D06-7FF8-4839-9230-239C4238697B}"/>
    <dgm:cxn modelId="{81125EEB-8C67-4E8D-9811-EC4931EB3900}" type="presParOf" srcId="{0E3B7CC4-38CD-410C-9816-E0782958070C}" destId="{C390A551-00C6-4E8D-9F89-EC05E2F7AB8B}" srcOrd="0" destOrd="0" presId="urn:microsoft.com/office/officeart/2005/8/layout/vList3#1"/>
    <dgm:cxn modelId="{09F8A6CE-0A43-4676-8990-39623E1A2687}" type="presParOf" srcId="{C390A551-00C6-4E8D-9F89-EC05E2F7AB8B}" destId="{2D395195-1B9F-43AC-907F-2716CEC926E0}" srcOrd="0" destOrd="0" presId="urn:microsoft.com/office/officeart/2005/8/layout/vList3#1"/>
    <dgm:cxn modelId="{FE7BE9D5-7F54-492F-B768-EED90930D069}" type="presParOf" srcId="{C390A551-00C6-4E8D-9F89-EC05E2F7AB8B}" destId="{323E9CA1-99E0-4C70-B7B0-193C4DE91D9C}" srcOrd="1" destOrd="0" presId="urn:microsoft.com/office/officeart/2005/8/layout/vList3#1"/>
    <dgm:cxn modelId="{472A33BE-F05F-438A-A402-6C4D41E4E5FE}" type="presParOf" srcId="{0E3B7CC4-38CD-410C-9816-E0782958070C}" destId="{C248648C-7F17-4714-A202-249A3CB08690}" srcOrd="1" destOrd="0" presId="urn:microsoft.com/office/officeart/2005/8/layout/vList3#1"/>
    <dgm:cxn modelId="{60E35D90-C100-4FCA-B0BB-F6387EAAD920}" type="presParOf" srcId="{0E3B7CC4-38CD-410C-9816-E0782958070C}" destId="{E60FEC5A-126C-4337-AA01-C4A438D3559C}" srcOrd="2" destOrd="0" presId="urn:microsoft.com/office/officeart/2005/8/layout/vList3#1"/>
    <dgm:cxn modelId="{6F050CA7-151E-4527-B1F9-44940331D01B}" type="presParOf" srcId="{E60FEC5A-126C-4337-AA01-C4A438D3559C}" destId="{783639C0-DB3C-4289-99A0-4EA3AA384662}" srcOrd="0" destOrd="0" presId="urn:microsoft.com/office/officeart/2005/8/layout/vList3#1"/>
    <dgm:cxn modelId="{28C90A92-E454-4E2C-9460-00CE47CD3846}" type="presParOf" srcId="{E60FEC5A-126C-4337-AA01-C4A438D3559C}" destId="{3B7D76C2-3F31-4502-ADC9-9E2B923E309E}" srcOrd="1" destOrd="0" presId="urn:microsoft.com/office/officeart/2005/8/layout/vList3#1"/>
    <dgm:cxn modelId="{49A96C7E-D159-4407-AC55-1A986203E726}" type="presParOf" srcId="{0E3B7CC4-38CD-410C-9816-E0782958070C}" destId="{893CDA73-F959-4755-82D3-45A4247BBFA2}" srcOrd="3" destOrd="0" presId="urn:microsoft.com/office/officeart/2005/8/layout/vList3#1"/>
    <dgm:cxn modelId="{D2EF533A-65DA-4582-841C-DF48D49E9269}" type="presParOf" srcId="{0E3B7CC4-38CD-410C-9816-E0782958070C}" destId="{75F44521-7378-430E-AD74-BB7781E0E8E1}" srcOrd="4" destOrd="0" presId="urn:microsoft.com/office/officeart/2005/8/layout/vList3#1"/>
    <dgm:cxn modelId="{9E289E88-1E66-4C3A-AEC3-D1857966F76E}" type="presParOf" srcId="{75F44521-7378-430E-AD74-BB7781E0E8E1}" destId="{623401C3-A121-45F9-A797-AF4BB496C807}" srcOrd="0" destOrd="0" presId="urn:microsoft.com/office/officeart/2005/8/layout/vList3#1"/>
    <dgm:cxn modelId="{BBDF7054-A1EB-4089-AF43-3B6EB9AF623F}" type="presParOf" srcId="{75F44521-7378-430E-AD74-BB7781E0E8E1}" destId="{E30E5177-7669-4879-AD85-1F744133D624}" srcOrd="1" destOrd="0" presId="urn:microsoft.com/office/officeart/2005/8/layout/vList3#1"/>
    <dgm:cxn modelId="{59912518-2E90-41A8-B9CD-79080DE9C9D1}" type="presParOf" srcId="{0E3B7CC4-38CD-410C-9816-E0782958070C}" destId="{B26F56B8-844D-43AC-87FE-2FDA4B991E26}" srcOrd="5" destOrd="0" presId="urn:microsoft.com/office/officeart/2005/8/layout/vList3#1"/>
    <dgm:cxn modelId="{B54E6667-36F7-4B9A-A3C9-545B177552F2}" type="presParOf" srcId="{0E3B7CC4-38CD-410C-9816-E0782958070C}" destId="{356B542F-415F-4B39-BA4C-E9EE1342770D}" srcOrd="6" destOrd="0" presId="urn:microsoft.com/office/officeart/2005/8/layout/vList3#1"/>
    <dgm:cxn modelId="{76FDF23F-1B8D-40AA-A653-1EA4FB0B318E}" type="presParOf" srcId="{356B542F-415F-4B39-BA4C-E9EE1342770D}" destId="{765353C2-C748-415B-BED8-DC7DC44688F0}" srcOrd="0" destOrd="0" presId="urn:microsoft.com/office/officeart/2005/8/layout/vList3#1"/>
    <dgm:cxn modelId="{6B7FCED5-448F-4C52-9427-01D968DD4EEB}" type="presParOf" srcId="{356B542F-415F-4B39-BA4C-E9EE1342770D}" destId="{0C8CBCA6-36A9-45CD-B9F6-8A9F272DE6BA}" srcOrd="1" destOrd="0" presId="urn:microsoft.com/office/officeart/2005/8/layout/vList3#1"/>
    <dgm:cxn modelId="{73E3AD9C-F41A-406A-BA28-67DFCED60B9C}" type="presParOf" srcId="{0E3B7CC4-38CD-410C-9816-E0782958070C}" destId="{3AF70A08-1853-4D68-9DF4-D555A45F4CC8}" srcOrd="7" destOrd="0" presId="urn:microsoft.com/office/officeart/2005/8/layout/vList3#1"/>
    <dgm:cxn modelId="{0383BE8E-B8F7-435A-B809-90D326BAC4B1}" type="presParOf" srcId="{0E3B7CC4-38CD-410C-9816-E0782958070C}" destId="{272588B7-F9A9-4A65-9046-690174771027}" srcOrd="8" destOrd="0" presId="urn:microsoft.com/office/officeart/2005/8/layout/vList3#1"/>
    <dgm:cxn modelId="{9CDC03CF-38EB-438C-9AEF-F0349DE36BDB}" type="presParOf" srcId="{272588B7-F9A9-4A65-9046-690174771027}" destId="{B9C427B4-4DE6-48BA-B9DF-0E3ECAF24CE0}" srcOrd="0" destOrd="0" presId="urn:microsoft.com/office/officeart/2005/8/layout/vList3#1"/>
    <dgm:cxn modelId="{7C8FB862-E9E9-40E6-A539-70FD5A3B8562}" type="presParOf" srcId="{272588B7-F9A9-4A65-9046-690174771027}" destId="{781BF813-1DDB-4DE0-9D4C-CF5E487B8F42}" srcOrd="1" destOrd="0" presId="urn:microsoft.com/office/officeart/2005/8/layout/vList3#1"/>
    <dgm:cxn modelId="{06780D8E-B58C-4CF8-94E0-CC48D92EE6A9}" type="presParOf" srcId="{0E3B7CC4-38CD-410C-9816-E0782958070C}" destId="{27C03796-9725-4182-9E20-AE5CF8C5F5F7}" srcOrd="9" destOrd="0" presId="urn:microsoft.com/office/officeart/2005/8/layout/vList3#1"/>
    <dgm:cxn modelId="{E73309D0-4A03-4F5D-AD1D-C78C8633CD4E}" type="presParOf" srcId="{0E3B7CC4-38CD-410C-9816-E0782958070C}" destId="{006C6587-7D93-48E1-B935-2918362E26B1}" srcOrd="10" destOrd="0" presId="urn:microsoft.com/office/officeart/2005/8/layout/vList3#1"/>
    <dgm:cxn modelId="{80867C1C-29E8-4225-9A74-24BA2A5B4CF3}" type="presParOf" srcId="{006C6587-7D93-48E1-B935-2918362E26B1}" destId="{AFC4790F-66B8-49C4-96B2-05E334C37662}" srcOrd="0" destOrd="0" presId="urn:microsoft.com/office/officeart/2005/8/layout/vList3#1"/>
    <dgm:cxn modelId="{3FA56F94-FE4A-4F7A-B107-FA9932740445}" type="presParOf" srcId="{006C6587-7D93-48E1-B935-2918362E26B1}" destId="{A442BDCF-65C9-4288-AB2D-BC3401F62A7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E9CA1-99E0-4C70-B7B0-193C4DE91D9C}">
      <dsp:nvSpPr>
        <dsp:cNvPr id="0" name=""/>
        <dsp:cNvSpPr/>
      </dsp:nvSpPr>
      <dsp:spPr>
        <a:xfrm rot="10800000">
          <a:off x="1305179" y="0"/>
          <a:ext cx="4643489" cy="4951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342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一</a:t>
          </a:r>
          <a:r>
            <a:rPr lang="en-US" altLang="zh-CN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. </a:t>
          </a:r>
          <a:r>
            <a:rPr lang="zh-CN" altLang="en-US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项目介绍</a:t>
          </a:r>
          <a:endParaRPr lang="zh-TW" altLang="en-US" sz="24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 rot="10800000">
        <a:off x="1428963" y="0"/>
        <a:ext cx="4519705" cy="495138"/>
      </dsp:txXfrm>
    </dsp:sp>
    <dsp:sp modelId="{2D395195-1B9F-43AC-907F-2716CEC926E0}">
      <dsp:nvSpPr>
        <dsp:cNvPr id="0" name=""/>
        <dsp:cNvSpPr/>
      </dsp:nvSpPr>
      <dsp:spPr>
        <a:xfrm>
          <a:off x="1045816" y="1587"/>
          <a:ext cx="495138" cy="4951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D76C2-3F31-4502-ADC9-9E2B923E309E}">
      <dsp:nvSpPr>
        <dsp:cNvPr id="0" name=""/>
        <dsp:cNvSpPr/>
      </dsp:nvSpPr>
      <dsp:spPr>
        <a:xfrm rot="10800000">
          <a:off x="1205379" y="644528"/>
          <a:ext cx="4760830" cy="4951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342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 </a:t>
          </a:r>
          <a:r>
            <a:rPr lang="zh-CN" altLang="en-US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二</a:t>
          </a:r>
          <a:r>
            <a:rPr lang="en-US" altLang="zh-CN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. </a:t>
          </a:r>
          <a:r>
            <a:rPr lang="zh-CN" altLang="en-US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开发计划</a:t>
          </a:r>
          <a:endParaRPr lang="zh-TW" altLang="en-US" sz="24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 rot="10800000">
        <a:off x="1329163" y="644528"/>
        <a:ext cx="4637046" cy="495138"/>
      </dsp:txXfrm>
    </dsp:sp>
    <dsp:sp modelId="{783639C0-DB3C-4289-99A0-4EA3AA384662}">
      <dsp:nvSpPr>
        <dsp:cNvPr id="0" name=""/>
        <dsp:cNvSpPr/>
      </dsp:nvSpPr>
      <dsp:spPr>
        <a:xfrm>
          <a:off x="1016480" y="644528"/>
          <a:ext cx="495138" cy="4951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E5177-7669-4879-AD85-1F744133D624}">
      <dsp:nvSpPr>
        <dsp:cNvPr id="0" name=""/>
        <dsp:cNvSpPr/>
      </dsp:nvSpPr>
      <dsp:spPr>
        <a:xfrm rot="10800000">
          <a:off x="1285862" y="1287469"/>
          <a:ext cx="4653519" cy="4951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342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三</a:t>
          </a:r>
          <a:r>
            <a:rPr lang="en-US" altLang="zh-CN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. </a:t>
          </a:r>
          <a:r>
            <a:rPr lang="zh-CN" altLang="en-US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应用技术说明</a:t>
          </a:r>
          <a:endParaRPr lang="zh-TW" altLang="en-US" sz="24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 rot="10800000">
        <a:off x="1409646" y="1287469"/>
        <a:ext cx="4529735" cy="495138"/>
      </dsp:txXfrm>
    </dsp:sp>
    <dsp:sp modelId="{623401C3-A121-45F9-A797-AF4BB496C807}">
      <dsp:nvSpPr>
        <dsp:cNvPr id="0" name=""/>
        <dsp:cNvSpPr/>
      </dsp:nvSpPr>
      <dsp:spPr>
        <a:xfrm>
          <a:off x="1043308" y="1287469"/>
          <a:ext cx="495138" cy="4951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CBCA6-36A9-45CD-B9F6-8A9F272DE6BA}">
      <dsp:nvSpPr>
        <dsp:cNvPr id="0" name=""/>
        <dsp:cNvSpPr/>
      </dsp:nvSpPr>
      <dsp:spPr>
        <a:xfrm rot="10800000">
          <a:off x="1293385" y="1930410"/>
          <a:ext cx="4643489" cy="4951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342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四</a:t>
          </a:r>
          <a:r>
            <a:rPr lang="en-US" altLang="zh-CN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. </a:t>
          </a:r>
          <a:r>
            <a:rPr lang="zh-CN" altLang="en-US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数据库设计</a:t>
          </a:r>
          <a:endParaRPr lang="zh-TW" altLang="en-US" sz="24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 rot="10800000">
        <a:off x="1417169" y="1930410"/>
        <a:ext cx="4519705" cy="495138"/>
      </dsp:txXfrm>
    </dsp:sp>
    <dsp:sp modelId="{765353C2-C748-415B-BED8-DC7DC44688F0}">
      <dsp:nvSpPr>
        <dsp:cNvPr id="0" name=""/>
        <dsp:cNvSpPr/>
      </dsp:nvSpPr>
      <dsp:spPr>
        <a:xfrm>
          <a:off x="1045816" y="1930410"/>
          <a:ext cx="495138" cy="4951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BF813-1DDB-4DE0-9D4C-CF5E487B8F42}">
      <dsp:nvSpPr>
        <dsp:cNvPr id="0" name=""/>
        <dsp:cNvSpPr/>
      </dsp:nvSpPr>
      <dsp:spPr>
        <a:xfrm rot="10800000">
          <a:off x="1293385" y="2573351"/>
          <a:ext cx="4643489" cy="4951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342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五</a:t>
          </a:r>
          <a:r>
            <a:rPr lang="en-US" altLang="zh-CN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. UI</a:t>
          </a:r>
          <a:r>
            <a:rPr lang="zh-CN" altLang="en-US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介绍</a:t>
          </a:r>
          <a:endParaRPr lang="zh-TW" altLang="en-US" sz="24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 rot="10800000">
        <a:off x="1417169" y="2573351"/>
        <a:ext cx="4519705" cy="495138"/>
      </dsp:txXfrm>
    </dsp:sp>
    <dsp:sp modelId="{B9C427B4-4DE6-48BA-B9DF-0E3ECAF24CE0}">
      <dsp:nvSpPr>
        <dsp:cNvPr id="0" name=""/>
        <dsp:cNvSpPr/>
      </dsp:nvSpPr>
      <dsp:spPr>
        <a:xfrm>
          <a:off x="1045816" y="2573351"/>
          <a:ext cx="495138" cy="4951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2BDCF-65C9-4288-AB2D-BC3401F62A72}">
      <dsp:nvSpPr>
        <dsp:cNvPr id="0" name=""/>
        <dsp:cNvSpPr/>
      </dsp:nvSpPr>
      <dsp:spPr>
        <a:xfrm rot="10800000">
          <a:off x="1293385" y="3216293"/>
          <a:ext cx="4643489" cy="4951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342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六</a:t>
          </a:r>
          <a:r>
            <a:rPr lang="en-US" altLang="zh-CN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. </a:t>
          </a:r>
          <a:r>
            <a:rPr lang="zh-CN" altLang="en-US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代码</a:t>
          </a:r>
          <a:r>
            <a:rPr lang="en-US" altLang="zh-CN" sz="24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Review</a:t>
          </a:r>
          <a:endParaRPr lang="zh-TW" altLang="en-US" sz="24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 rot="10800000">
        <a:off x="1417169" y="3216293"/>
        <a:ext cx="4519705" cy="495138"/>
      </dsp:txXfrm>
    </dsp:sp>
    <dsp:sp modelId="{AFC4790F-66B8-49C4-96B2-05E334C37662}">
      <dsp:nvSpPr>
        <dsp:cNvPr id="0" name=""/>
        <dsp:cNvSpPr/>
      </dsp:nvSpPr>
      <dsp:spPr>
        <a:xfrm>
          <a:off x="1045816" y="3216293"/>
          <a:ext cx="495138" cy="4951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137CBC3-F16B-499A-A37C-881E7027162C}" type="datetimeFigureOut">
              <a:rPr lang="zh-TW" altLang="en-US"/>
              <a:pPr>
                <a:defRPr/>
              </a:pPr>
              <a:t>2019/4/2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F787EF-10C6-402B-9063-FBE69D24A0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8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EF91B3-2350-4580-B5F6-5A8D8C62424D}" type="datetimeFigureOut">
              <a:rPr lang="zh-TW" altLang="en-US"/>
              <a:pPr>
                <a:defRPr/>
              </a:pPr>
              <a:t>2019/4/2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065FC7-32F4-46B0-A46D-B7C6CF8829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35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53DA8-C40B-47F7-B4C1-9BC3EE925F3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50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3879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ver_16 9_hand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08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8125" y="838201"/>
            <a:ext cx="4181476" cy="125883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1297" y="4227934"/>
            <a:ext cx="3818656" cy="54006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altLang="zh-TW" dirty="0" smtClean="0"/>
          </a:p>
        </p:txBody>
      </p:sp>
      <p:pic>
        <p:nvPicPr>
          <p:cNvPr id="5" name="Picture 9" descr="Cover_16 9_hand_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0" y="0"/>
            <a:ext cx="45704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83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1" y="4743451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B383C-E5A8-4D52-9FFE-F968CA331BE5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6577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10"/>
          <p:cNvSpPr txBox="1">
            <a:spLocks noChangeArrowheads="1"/>
          </p:cNvSpPr>
          <p:nvPr/>
        </p:nvSpPr>
        <p:spPr bwMode="auto">
          <a:xfrm>
            <a:off x="198836" y="4911568"/>
            <a:ext cx="1654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 smtClean="0">
                <a:solidFill>
                  <a:srgbClr val="4D4D4D"/>
                </a:solidFill>
              </a:rPr>
              <a:t>Delta Confidential</a:t>
            </a:r>
            <a:endParaRPr kumimoji="0" lang="zh-TW" altLang="en-US" sz="1000" smtClean="0">
              <a:solidFill>
                <a:srgbClr val="4D4D4D"/>
              </a:solidFill>
            </a:endParaRPr>
          </a:p>
        </p:txBody>
      </p:sp>
      <p:pic>
        <p:nvPicPr>
          <p:cNvPr id="5" name="Picture 8" descr="delt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2" y="323851"/>
            <a:ext cx="1369219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5736" y="1815666"/>
            <a:ext cx="6264696" cy="2484276"/>
          </a:xfrm>
        </p:spPr>
        <p:txBody>
          <a:bodyPr>
            <a:normAutofit/>
          </a:bodyPr>
          <a:lstStyle>
            <a:lvl1pPr marL="285736" indent="-285736">
              <a:lnSpc>
                <a:spcPct val="100000"/>
              </a:lnSpc>
              <a:spcBef>
                <a:spcPts val="22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78" indent="0">
              <a:buNone/>
              <a:defRPr sz="2800">
                <a:solidFill>
                  <a:schemeClr val="tx1"/>
                </a:solidFill>
              </a:defRPr>
            </a:lvl2pPr>
            <a:lvl3pPr marL="914355" indent="0">
              <a:buNone/>
              <a:defRPr sz="2800">
                <a:solidFill>
                  <a:schemeClr val="tx1"/>
                </a:solidFill>
              </a:defRPr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2123728" y="303498"/>
            <a:ext cx="6334472" cy="1188132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1" y="4743451"/>
            <a:ext cx="720329" cy="24407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1D477E3-9576-4645-B831-782CD4BBE1D9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文字方塊 10"/>
          <p:cNvSpPr txBox="1">
            <a:spLocks noChangeArrowheads="1"/>
          </p:cNvSpPr>
          <p:nvPr userDrawn="1"/>
        </p:nvSpPr>
        <p:spPr bwMode="auto">
          <a:xfrm>
            <a:off x="198439" y="4911578"/>
            <a:ext cx="1655762" cy="24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1000">
                <a:solidFill>
                  <a:srgbClr val="4D4D4D"/>
                </a:solidFill>
              </a:rPr>
              <a:t>Delta Confidential</a:t>
            </a:r>
            <a:endParaRPr kumimoji="0" lang="zh-TW" altLang="en-US" sz="1000">
              <a:solidFill>
                <a:srgbClr val="4D4D4D"/>
              </a:solidFill>
            </a:endParaRPr>
          </a:p>
        </p:txBody>
      </p:sp>
      <p:pic>
        <p:nvPicPr>
          <p:cNvPr id="8" name="Picture 8" descr="delta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0" y="323850"/>
            <a:ext cx="13684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03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98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9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41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414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61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99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475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0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178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1" y="4743451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2C055-10E5-4947-8C47-E55DF2B00418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53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44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338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2529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741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234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367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907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445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" y="0"/>
            <a:ext cx="9140825" cy="514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685801" y="573529"/>
            <a:ext cx="4606281" cy="3024336"/>
          </a:xfrm>
          <a:prstGeom prst="rect">
            <a:avLst/>
          </a:prstGeom>
        </p:spPr>
        <p:txBody>
          <a:bodyPr lIns="87277" tIns="43638" rIns="87277" bIns="43638">
            <a:noAutofit/>
          </a:bodyPr>
          <a:lstStyle>
            <a:lvl1pPr algn="l">
              <a:defRPr sz="255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041271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86913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178" indent="-457178">
              <a:buFont typeface="Arial" panose="020B0604020202020204" pitchFamily="34" charset="0"/>
              <a:buChar char="•"/>
              <a:defRPr/>
            </a:lvl1pPr>
            <a:lvl2pPr marL="742913" indent="-285736">
              <a:buFont typeface="Arial" pitchFamily="34" charset="0"/>
              <a:buChar char="−"/>
              <a:defRPr sz="1500"/>
            </a:lvl2pPr>
            <a:lvl3pPr marL="1257238" indent="-342884">
              <a:buFont typeface="Arial" pitchFamily="34" charset="0"/>
              <a:buChar char="▪"/>
              <a:defRPr sz="1350"/>
            </a:lvl3pPr>
            <a:lvl4pPr marL="1600120" indent="-228588">
              <a:buFont typeface="Times New Roman" panose="02020603050405020304" pitchFamily="18" charset="0"/>
              <a:buChar char="♦"/>
              <a:defRPr sz="1200"/>
            </a:lvl4pPr>
            <a:lvl5pPr marL="2057297" indent="-228588">
              <a:buFont typeface="Courier New" pitchFamily="49" charset="0"/>
              <a:buChar char="o"/>
              <a:defRPr sz="105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1" y="4743451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D3BC2-FC42-4C57-95D7-42E1AD7BAC3D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591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804" y="195263"/>
            <a:ext cx="7038975" cy="6477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1058467"/>
            <a:ext cx="8568929" cy="3536156"/>
          </a:xfrm>
          <a:prstGeom prst="rect">
            <a:avLst/>
          </a:prstGeom>
        </p:spPr>
        <p:txBody>
          <a:bodyPr/>
          <a:lstStyle>
            <a:lvl1pPr marL="457178" indent="-457178">
              <a:buFont typeface="Arial" panose="020B0604020202020204" pitchFamily="34" charset="0"/>
              <a:buChar char="•"/>
              <a:defRPr/>
            </a:lvl1pPr>
            <a:lvl2pPr marL="742913" indent="-285736">
              <a:buFont typeface="Arial" pitchFamily="34" charset="0"/>
              <a:buChar char="−"/>
              <a:defRPr sz="1500"/>
            </a:lvl2pPr>
            <a:lvl3pPr marL="1257238" indent="-342884">
              <a:buFont typeface="Arial" pitchFamily="34" charset="0"/>
              <a:buChar char="▪"/>
              <a:defRPr sz="1350"/>
            </a:lvl3pPr>
            <a:lvl4pPr marL="1600120" indent="-228588">
              <a:buFont typeface="Times New Roman" panose="02020603050405020304" pitchFamily="18" charset="0"/>
              <a:buChar char="♦"/>
              <a:defRPr sz="1200"/>
            </a:lvl4pPr>
            <a:lvl5pPr marL="2057297" indent="-228588">
              <a:buFont typeface="Courier New" pitchFamily="49" charset="0"/>
              <a:buChar char="o"/>
              <a:defRPr sz="105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1" y="4743451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D3BC2-FC42-4C57-95D7-42E1AD7BAC3D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66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746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5688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5432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397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99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1" y="4743451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776A-BC4A-4B1D-8D40-F8B832C749C2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458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886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542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90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1" y="4743451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B383C-E5A8-4D52-9FFE-F968CA331BE5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98197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5365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008414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3244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0249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701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2597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7898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11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093-6C8E-48B4-9BA0-43097B93E7F6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CF1B-61CA-4001-BBBC-070AF9D7B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24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D14C-C171-449A-BBC1-80E43795DBA5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6B79-7E1A-499A-9FDD-A2143079C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02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1" y="195263"/>
            <a:ext cx="6492875" cy="6477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2" y="1058863"/>
            <a:ext cx="4208463" cy="3535362"/>
          </a:xfrm>
        </p:spPr>
        <p:txBody>
          <a:bodyPr/>
          <a:lstStyle>
            <a:lvl1pPr marL="457178" marR="0" indent="-457178" algn="l" defTabSz="6857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885792" marR="0" indent="-428615" algn="l" defTabSz="6857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−"/>
              <a:tabLst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2pPr>
            <a:lvl3pPr marL="1257247" marR="0" indent="-342892" algn="l" defTabSz="6857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▪"/>
              <a:tabLst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3pPr>
            <a:lvl4pPr marL="1600120" marR="0" indent="-228588" algn="l" defTabSz="6857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♦"/>
              <a:tabLst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4pPr>
            <a:lvl5pPr marL="2057297" marR="0" indent="-228588" algn="l" defTabSz="6857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1" lang="en-US" altLang="zh-TW" sz="2800" noProof="0" dirty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altLang="zh-TW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4" y="1058863"/>
            <a:ext cx="4208462" cy="3535362"/>
          </a:xfrm>
        </p:spPr>
        <p:txBody>
          <a:bodyPr/>
          <a:lstStyle>
            <a:lvl1pPr marL="457178" marR="0" indent="-457178" algn="l" defTabSz="6857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885792" marR="0" indent="-428615" algn="l" defTabSz="6857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 sz="2400"/>
            </a:lvl2pPr>
            <a:lvl3pPr marL="1257247" marR="0" indent="-342892" algn="l" defTabSz="6857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▪"/>
              <a:tabLst/>
              <a:defRPr sz="2000"/>
            </a:lvl3pPr>
            <a:lvl4pPr marL="1600120" marR="0" indent="-228588" algn="l" defTabSz="6857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♦"/>
              <a:tabLst/>
              <a:defRPr sz="1800"/>
            </a:lvl4pPr>
            <a:lvl5pPr marL="2057297" marR="0" indent="-228588" algn="l" defTabSz="6857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altLang="zh-TW" noProof="0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1" y="4743451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4768-4F63-49BE-92CE-3FF5234CA53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64375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947278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title" idx="4294967295"/>
          </p:nvPr>
        </p:nvSpPr>
        <p:spPr>
          <a:xfrm>
            <a:off x="2046006" y="271861"/>
            <a:ext cx="6714003" cy="542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5140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D99A-29F2-4F41-A955-25A1E8487ECC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B199-13E3-4C51-82CA-400B31266A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6060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D99A-29F2-4F41-A955-25A1E8487ECC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B199-13E3-4C51-82CA-400B31266A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6610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58F8-2BFC-40F9-9AA5-C95D13EA83FD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421F-64F9-498A-815C-1B30B95585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7397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153B-8BFA-4F44-82B2-E898918B09FC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421F-64F9-498A-815C-1B30B95585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2873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BCE-D2CA-4A9E-AD99-0A71EBBA090F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421F-64F9-498A-815C-1B30B95585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840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FB78-E40F-4632-8E47-E7ACF04BFA71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421F-64F9-498A-815C-1B30B95585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82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E40A-94FB-41CE-B85D-08F9970B1358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421F-64F9-498A-815C-1B30B95585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588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4BAB-FAC6-4576-AF37-E560F01A5E70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421F-64F9-498A-815C-1B30B95585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75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206375"/>
            <a:ext cx="62865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 marL="457178" indent="-457178">
              <a:buFont typeface="Arial" panose="020B0604020202020204" pitchFamily="34" charset="0"/>
              <a:buChar char="•"/>
              <a:defRPr sz="2400"/>
            </a:lvl1pPr>
            <a:lvl2pPr marL="742913" indent="-285736">
              <a:buFont typeface="Arial" pitchFamily="34" charset="0"/>
              <a:buChar char="−"/>
              <a:defRPr sz="2000"/>
            </a:lvl2pPr>
            <a:lvl3pPr marL="1200090" indent="-285736">
              <a:buFont typeface="Arial" pitchFamily="34" charset="0"/>
              <a:buChar char="▪"/>
              <a:defRPr sz="1800"/>
            </a:lvl3pPr>
            <a:lvl4pPr marL="1600120" indent="-228588">
              <a:buFont typeface="Wingdings" pitchFamily="2" charset="2"/>
              <a:buChar char="§"/>
              <a:defRPr sz="1600"/>
            </a:lvl4pPr>
            <a:lvl5pPr marL="2057297" indent="-228588">
              <a:buFont typeface="Courier New" pitchFamily="49" charset="0"/>
              <a:buChar char="o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 marL="457178" indent="-457178">
              <a:buFont typeface="Arial" panose="020B0604020202020204" pitchFamily="34" charset="0"/>
              <a:buChar char="•"/>
              <a:defRPr sz="2400"/>
            </a:lvl1pPr>
            <a:lvl2pPr marL="742913" indent="-285736">
              <a:buFont typeface="Arial" pitchFamily="34" charset="0"/>
              <a:buChar char="−"/>
              <a:defRPr sz="2000"/>
            </a:lvl2pPr>
            <a:lvl3pPr marL="1200090" indent="-285736">
              <a:buFont typeface="Arial" pitchFamily="34" charset="0"/>
              <a:buChar char="▪"/>
              <a:defRPr sz="1800"/>
            </a:lvl3pPr>
            <a:lvl4pPr marL="1600120" indent="-228588">
              <a:buFont typeface="Wingdings" pitchFamily="2" charset="2"/>
              <a:buChar char="§"/>
              <a:defRPr sz="1600"/>
            </a:lvl4pPr>
            <a:lvl5pPr marL="2057297" indent="-228588">
              <a:buFont typeface="Courier New" pitchFamily="49" charset="0"/>
              <a:buChar char="o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1" y="4743451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B383C-E5A8-4D52-9FFE-F968CA331BE5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58654"/>
      </p:ext>
    </p:extLst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2846-BFFC-451C-97AD-53F32D065C8E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421F-64F9-498A-815C-1B30B95585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521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296C-2C48-45DA-B32B-E7DC597E8E82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421F-64F9-498A-815C-1B30B95585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7894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79E4-D515-429E-8B0D-03A9A3261D59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421F-64F9-498A-815C-1B30B95585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3333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04B6-8A88-4101-B795-A6B357589CBC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421F-64F9-498A-815C-1B30B95585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7967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9AAF-B379-4914-9FB8-C347348A8989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421F-64F9-498A-815C-1B30B95585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032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" y="0"/>
            <a:ext cx="9140825" cy="514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685801" y="573529"/>
            <a:ext cx="4606281" cy="3024336"/>
          </a:xfrm>
          <a:prstGeom prst="rect">
            <a:avLst/>
          </a:prstGeom>
        </p:spPr>
        <p:txBody>
          <a:bodyPr lIns="87277" tIns="43638" rIns="87277" bIns="43638">
            <a:noAutofit/>
          </a:bodyPr>
          <a:lstStyle>
            <a:lvl1pPr algn="l">
              <a:defRPr sz="255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321961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1" y="4743451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FE728-D179-4ACC-A116-515FC9B67502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0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1" y="4743451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776A-BC4A-4B1D-8D40-F8B832C749C2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4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823915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437"/>
          </a:xfrm>
        </p:spPr>
        <p:txBody>
          <a:bodyPr/>
          <a:lstStyle>
            <a:lvl1pPr>
              <a:defRPr sz="3200"/>
            </a:lvl1pPr>
            <a:lvl2pPr marL="742913" indent="-285736">
              <a:buFont typeface="Arial" pitchFamily="34" charset="0"/>
              <a:buChar char="•"/>
              <a:defRPr sz="2800"/>
            </a:lvl2pPr>
            <a:lvl3pPr marL="1257238" indent="-342884">
              <a:buFont typeface="Arial" pitchFamily="34" charset="0"/>
              <a:buChar char="‒"/>
              <a:defRPr sz="2400"/>
            </a:lvl3pPr>
            <a:lvl4pPr marL="1600120" indent="-228588">
              <a:buFont typeface="Wingdings" pitchFamily="2" charset="2"/>
              <a:buChar char="§"/>
              <a:defRPr sz="2000"/>
            </a:lvl4pPr>
            <a:lvl5pPr marL="2057297" indent="-228588">
              <a:buFont typeface="Courier New" pitchFamily="49" charset="0"/>
              <a:buChar char="o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95450"/>
            <a:ext cx="3008313" cy="2898774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1" y="4743451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41D2DF-9359-41EE-85AF-60EE2613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5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文字方塊 10"/>
          <p:cNvSpPr txBox="1">
            <a:spLocks noChangeArrowheads="1"/>
          </p:cNvSpPr>
          <p:nvPr/>
        </p:nvSpPr>
        <p:spPr bwMode="auto">
          <a:xfrm>
            <a:off x="198836" y="4911568"/>
            <a:ext cx="1654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 smtClean="0">
                <a:solidFill>
                  <a:srgbClr val="4D4D4D"/>
                </a:solidFill>
              </a:rPr>
              <a:t>Delta Confidential</a:t>
            </a:r>
            <a:endParaRPr kumimoji="0" lang="zh-TW" altLang="en-US" sz="1000" smtClean="0">
              <a:solidFill>
                <a:srgbClr val="4D4D4D"/>
              </a:solidFill>
            </a:endParaRP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853804" y="195263"/>
            <a:ext cx="7038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1" y="1058467"/>
            <a:ext cx="8568929" cy="353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  <a:endParaRPr lang="en-US" altLang="zh-TW" dirty="0" smtClean="0"/>
          </a:p>
        </p:txBody>
      </p:sp>
      <p:pic>
        <p:nvPicPr>
          <p:cNvPr id="1030" name="Picture 6" descr="delta_logo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2" y="323851"/>
            <a:ext cx="1369219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49916" y="4740443"/>
            <a:ext cx="543272" cy="26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641D2DF-9359-41EE-85AF-60EE26136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4130" r:id="rId12"/>
    <p:sldLayoutId id="2147484131" r:id="rId13"/>
    <p:sldLayoutId id="2147484132" r:id="rId14"/>
    <p:sldLayoutId id="2147484133" r:id="rId15"/>
    <p:sldLayoutId id="2147484134" r:id="rId16"/>
    <p:sldLayoutId id="2147484135" r:id="rId17"/>
    <p:sldLayoutId id="2147484136" r:id="rId18"/>
    <p:sldLayoutId id="2147484137" r:id="rId19"/>
    <p:sldLayoutId id="2147484138" r:id="rId20"/>
    <p:sldLayoutId id="2147484139" r:id="rId21"/>
    <p:sldLayoutId id="2147484140" r:id="rId22"/>
    <p:sldLayoutId id="2147484141" r:id="rId23"/>
    <p:sldLayoutId id="2147484142" r:id="rId24"/>
    <p:sldLayoutId id="2147484143" r:id="rId25"/>
    <p:sldLayoutId id="2147484144" r:id="rId26"/>
    <p:sldLayoutId id="2147484145" r:id="rId27"/>
    <p:sldLayoutId id="2147484188" r:id="rId2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87D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15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15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15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15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6pPr>
      <a:lvl7pPr marL="914355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9pPr>
    </p:titleStyle>
    <p:bodyStyle>
      <a:lvl1pPr marL="455999" indent="-45599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>
          <a:solidFill>
            <a:srgbClr val="080808"/>
          </a:solidFill>
          <a:latin typeface="+mn-lt"/>
          <a:ea typeface="+mn-ea"/>
          <a:cs typeface="+mn-cs"/>
        </a:defRPr>
      </a:lvl1pPr>
      <a:lvl2pPr marL="45599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umimoji="1" sz="2775">
          <a:solidFill>
            <a:schemeClr val="tx1"/>
          </a:solidFill>
          <a:latin typeface="+mn-lt"/>
          <a:ea typeface="新細明體" pitchFamily="18" charset="-120"/>
          <a:cs typeface="+mn-cs"/>
        </a:defRPr>
      </a:lvl2pPr>
      <a:lvl3pPr marL="91318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umimoji="1" sz="2400">
          <a:solidFill>
            <a:schemeClr val="tx1"/>
          </a:solidFill>
          <a:latin typeface="+mn-lt"/>
          <a:ea typeface="新細明體" pitchFamily="18" charset="-120"/>
          <a:cs typeface="+mn-cs"/>
        </a:defRPr>
      </a:lvl3pPr>
      <a:lvl4pPr marL="1598970" indent="-22740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950">
          <a:solidFill>
            <a:schemeClr val="tx1"/>
          </a:solidFill>
          <a:latin typeface="+mn-lt"/>
          <a:ea typeface="新細明體" pitchFamily="18" charset="-120"/>
          <a:cs typeface="+mn-cs"/>
        </a:defRPr>
      </a:lvl4pPr>
      <a:lvl5pPr marL="2056159" indent="-22740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950">
          <a:solidFill>
            <a:schemeClr val="tx1"/>
          </a:solidFill>
          <a:latin typeface="+mn-lt"/>
          <a:ea typeface="新細明體" pitchFamily="18" charset="-120"/>
          <a:cs typeface="+mn-cs"/>
        </a:defRPr>
      </a:lvl5pPr>
      <a:lvl6pPr marL="2514474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6pPr>
      <a:lvl7pPr marL="2971652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7pPr>
      <a:lvl8pPr marL="3428829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8pPr>
      <a:lvl9pPr marL="3886006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over_16 9_hand_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04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61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  <p:sldLayoutId id="2147484163" r:id="rId16"/>
    <p:sldLayoutId id="2147484164" r:id="rId17"/>
    <p:sldLayoutId id="2147484165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/>
        </p:nvSpPr>
        <p:spPr bwMode="auto">
          <a:xfrm>
            <a:off x="171450" y="4886325"/>
            <a:ext cx="16557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900" dirty="0" smtClean="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900" dirty="0" smtClean="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74638"/>
            <a:ext cx="13668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30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72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back_16 9_ha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0"/>
            <a:ext cx="3783013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300538"/>
            <a:ext cx="482441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To learn more about Delta</a:t>
            </a:r>
          </a:p>
          <a:p>
            <a:pPr lvl="0"/>
            <a:r>
              <a:rPr lang="en-US" altLang="zh-TW" smtClean="0"/>
              <a:t>please visit www.deltaww.com</a:t>
            </a:r>
          </a:p>
        </p:txBody>
      </p:sp>
      <p:sp>
        <p:nvSpPr>
          <p:cNvPr id="3076" name="Rectangle 2"/>
          <p:cNvSpPr txBox="1">
            <a:spLocks/>
          </p:cNvSpPr>
          <p:nvPr/>
        </p:nvSpPr>
        <p:spPr bwMode="auto">
          <a:xfrm>
            <a:off x="309563" y="411163"/>
            <a:ext cx="66246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3600" dirty="0" smtClean="0">
                <a:solidFill>
                  <a:srgbClr val="0087DC"/>
                </a:solidFill>
                <a:ea typeface="微軟正黑體" pitchFamily="34" charset="-120"/>
                <a:cs typeface="Arial" charset="0"/>
              </a:rPr>
              <a:t>Smarter. Greener. Together.</a:t>
            </a:r>
          </a:p>
        </p:txBody>
      </p:sp>
    </p:spTree>
    <p:extLst>
      <p:ext uri="{BB962C8B-B14F-4D97-AF65-F5344CB8AC3E}">
        <p14:creationId xmlns:p14="http://schemas.microsoft.com/office/powerpoint/2010/main" val="286360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3" r:id="rId3"/>
    <p:sldLayoutId id="2147484174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rgbClr val="0087D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86F4D-1EE5-4D8A-9411-5C12776CED50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421F-64F9-498A-815C-1B30B95585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83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1055" y="627535"/>
            <a:ext cx="7730836" cy="91810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实习项目报告</a:t>
            </a:r>
            <a: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      --</a:t>
            </a:r>
            <a:r>
              <a:rPr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软件开发管理系统</a:t>
            </a:r>
            <a:endParaRPr lang="zh-TW" altLang="en-US" sz="2400" b="1" dirty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55676" y="2031690"/>
            <a:ext cx="2052228" cy="541438"/>
          </a:xfrm>
        </p:spPr>
        <p:txBody>
          <a:bodyPr>
            <a:noAutofit/>
          </a:bodyPr>
          <a:lstStyle/>
          <a:p>
            <a:pPr algn="l"/>
            <a:r>
              <a:rPr lang="en-US" altLang="zh-CN" sz="1200" b="1" dirty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Prepared</a:t>
            </a:r>
            <a:r>
              <a:rPr lang="en-US" altLang="zh-CN" sz="12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:</a:t>
            </a:r>
            <a:endParaRPr lang="en-US" altLang="zh-CN" sz="1200" b="1" dirty="0">
              <a:solidFill>
                <a:schemeClr val="hlink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l"/>
            <a:r>
              <a:rPr lang="en-US" altLang="zh-TW" sz="1200" b="1" dirty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Date: </a:t>
            </a:r>
            <a:r>
              <a:rPr lang="en-US" altLang="zh-TW" sz="12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2019/04</a:t>
            </a:r>
            <a:endParaRPr lang="zh-TW" altLang="en-US" sz="1200" b="1" dirty="0">
              <a:solidFill>
                <a:schemeClr val="hlink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511244"/>
            <a:ext cx="6858000" cy="262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81238" cy="53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D43E421F-64F9-498A-815C-1B30B9558508}" type="slidenum">
              <a:rPr kumimoji="0"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667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1D3BC2-FC42-4C57-95D7-42E1AD7BAC3D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488398"/>
              </p:ext>
            </p:extLst>
          </p:nvPr>
        </p:nvGraphicFramePr>
        <p:xfrm>
          <a:off x="1142999" y="1205344"/>
          <a:ext cx="6982691" cy="3713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hlink"/>
                </a:solidFill>
              </a:rPr>
              <a:t>Agenda</a:t>
            </a:r>
            <a:r>
              <a:rPr lang="en-US" altLang="zh-TW" dirty="0" smtClean="0">
                <a:solidFill>
                  <a:schemeClr val="hlink"/>
                </a:solidFill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1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1D3BC2-FC42-4C57-95D7-42E1AD7BAC3D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5" name="群組 16"/>
          <p:cNvGrpSpPr>
            <a:grpSpLocks/>
          </p:cNvGrpSpPr>
          <p:nvPr/>
        </p:nvGrpSpPr>
        <p:grpSpPr bwMode="auto">
          <a:xfrm flipH="1">
            <a:off x="3887793" y="116632"/>
            <a:ext cx="5239853" cy="432048"/>
            <a:chOff x="3908668" y="4018029"/>
            <a:chExt cx="2693637" cy="483042"/>
          </a:xfrm>
          <a:solidFill>
            <a:srgbClr val="00B050"/>
          </a:solidFill>
        </p:grpSpPr>
        <p:sp>
          <p:nvSpPr>
            <p:cNvPr id="6" name="流程圖: 延遲 8"/>
            <p:cNvSpPr/>
            <p:nvPr/>
          </p:nvSpPr>
          <p:spPr>
            <a:xfrm>
              <a:off x="6255768" y="4018031"/>
              <a:ext cx="346537" cy="483040"/>
            </a:xfrm>
            <a:prstGeom prst="flowChartDelay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08668" y="4018029"/>
              <a:ext cx="2347101" cy="483041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itchFamily="34" charset="0"/>
                </a:rPr>
                <a:t>一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itchFamily="34" charset="0"/>
                </a:rPr>
                <a:t>. 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itchFamily="34" charset="0"/>
                </a:rPr>
                <a:t>项目介绍</a:t>
              </a:r>
              <a:endParaRPr lang="en-US" altLang="ko-KR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97182" y="1593273"/>
            <a:ext cx="556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参考我之前发给你们的实习项目的邮件来总结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4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1D3BC2-FC42-4C57-95D7-42E1AD7BAC3D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5" name="群組 16"/>
          <p:cNvGrpSpPr>
            <a:grpSpLocks/>
          </p:cNvGrpSpPr>
          <p:nvPr/>
        </p:nvGrpSpPr>
        <p:grpSpPr bwMode="auto">
          <a:xfrm flipH="1">
            <a:off x="3887793" y="116632"/>
            <a:ext cx="5239853" cy="432048"/>
            <a:chOff x="3908668" y="4018029"/>
            <a:chExt cx="2693637" cy="483042"/>
          </a:xfrm>
          <a:solidFill>
            <a:srgbClr val="00B050"/>
          </a:solidFill>
        </p:grpSpPr>
        <p:sp>
          <p:nvSpPr>
            <p:cNvPr id="6" name="流程圖: 延遲 8"/>
            <p:cNvSpPr/>
            <p:nvPr/>
          </p:nvSpPr>
          <p:spPr>
            <a:xfrm>
              <a:off x="6255768" y="4018031"/>
              <a:ext cx="346537" cy="483040"/>
            </a:xfrm>
            <a:prstGeom prst="flowChartDelay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08668" y="4018029"/>
              <a:ext cx="2347101" cy="483041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二</a:t>
              </a:r>
              <a:r>
                <a:rPr lang="en-US" altLang="zh-CN" sz="2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. </a:t>
              </a:r>
              <a:r>
                <a:rPr lang="zh-CN" altLang="en-US" sz="2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开发计划</a:t>
              </a:r>
              <a:endParaRPr lang="en-US" altLang="ko-KR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697182" y="1593273"/>
            <a:ext cx="556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参考之前你们发给我的开发计划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8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1D3BC2-FC42-4C57-95D7-42E1AD7BAC3D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5" name="群組 16"/>
          <p:cNvGrpSpPr>
            <a:grpSpLocks/>
          </p:cNvGrpSpPr>
          <p:nvPr/>
        </p:nvGrpSpPr>
        <p:grpSpPr bwMode="auto">
          <a:xfrm flipH="1">
            <a:off x="3887793" y="116632"/>
            <a:ext cx="5239853" cy="432048"/>
            <a:chOff x="3908668" y="4018029"/>
            <a:chExt cx="2693637" cy="483042"/>
          </a:xfrm>
          <a:solidFill>
            <a:srgbClr val="00B050"/>
          </a:solidFill>
        </p:grpSpPr>
        <p:sp>
          <p:nvSpPr>
            <p:cNvPr id="6" name="流程圖: 延遲 8"/>
            <p:cNvSpPr/>
            <p:nvPr/>
          </p:nvSpPr>
          <p:spPr>
            <a:xfrm>
              <a:off x="6255768" y="4018031"/>
              <a:ext cx="346537" cy="483040"/>
            </a:xfrm>
            <a:prstGeom prst="flowChartDelay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08668" y="4018029"/>
              <a:ext cx="2347101" cy="483041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三</a:t>
              </a:r>
              <a:r>
                <a:rPr lang="en-US" altLang="zh-CN" sz="2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. </a:t>
              </a:r>
              <a:r>
                <a:rPr lang="zh-CN" altLang="en-US" sz="2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应用技术说明</a:t>
              </a:r>
              <a:endParaRPr lang="en-US" altLang="ko-KR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697182" y="1593273"/>
            <a:ext cx="556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描述你们用到的技术有哪些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5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1D3BC2-FC42-4C57-95D7-42E1AD7BAC3D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5" name="群組 16"/>
          <p:cNvGrpSpPr>
            <a:grpSpLocks/>
          </p:cNvGrpSpPr>
          <p:nvPr/>
        </p:nvGrpSpPr>
        <p:grpSpPr bwMode="auto">
          <a:xfrm flipH="1">
            <a:off x="3887793" y="116632"/>
            <a:ext cx="5239853" cy="432048"/>
            <a:chOff x="3908668" y="4018029"/>
            <a:chExt cx="2693637" cy="483042"/>
          </a:xfrm>
          <a:solidFill>
            <a:srgbClr val="00B050"/>
          </a:solidFill>
        </p:grpSpPr>
        <p:sp>
          <p:nvSpPr>
            <p:cNvPr id="6" name="流程圖: 延遲 8"/>
            <p:cNvSpPr/>
            <p:nvPr/>
          </p:nvSpPr>
          <p:spPr>
            <a:xfrm>
              <a:off x="6255768" y="4018031"/>
              <a:ext cx="346537" cy="483040"/>
            </a:xfrm>
            <a:prstGeom prst="flowChartDelay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08668" y="4018029"/>
              <a:ext cx="2347101" cy="483041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itchFamily="34" charset="0"/>
                </a:rPr>
                <a:t>四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itchFamily="34" charset="0"/>
                </a:rPr>
                <a:t>. 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itchFamily="34" charset="0"/>
                </a:rPr>
                <a:t>数据库设计</a:t>
              </a:r>
              <a:endParaRPr lang="en-US" altLang="ko-KR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697182" y="1593273"/>
            <a:ext cx="611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可以截图你们设计的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表结构，考虑是否添加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4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1D3BC2-FC42-4C57-95D7-42E1AD7BAC3D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5" name="群組 16"/>
          <p:cNvGrpSpPr>
            <a:grpSpLocks/>
          </p:cNvGrpSpPr>
          <p:nvPr/>
        </p:nvGrpSpPr>
        <p:grpSpPr bwMode="auto">
          <a:xfrm flipH="1">
            <a:off x="3887793" y="116632"/>
            <a:ext cx="5239853" cy="432048"/>
            <a:chOff x="3908668" y="4018029"/>
            <a:chExt cx="2693637" cy="483042"/>
          </a:xfrm>
          <a:solidFill>
            <a:srgbClr val="00B050"/>
          </a:solidFill>
        </p:grpSpPr>
        <p:sp>
          <p:nvSpPr>
            <p:cNvPr id="6" name="流程圖: 延遲 8"/>
            <p:cNvSpPr/>
            <p:nvPr/>
          </p:nvSpPr>
          <p:spPr>
            <a:xfrm>
              <a:off x="6255768" y="4018031"/>
              <a:ext cx="346537" cy="483040"/>
            </a:xfrm>
            <a:prstGeom prst="flowChartDelay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08668" y="4018029"/>
              <a:ext cx="2347101" cy="483041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itchFamily="34" charset="0"/>
                </a:rPr>
                <a:t>五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itchFamily="34" charset="0"/>
                </a:rPr>
                <a:t>. UI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itchFamily="34" charset="0"/>
                </a:rPr>
                <a:t>介绍</a:t>
              </a:r>
              <a:endParaRPr lang="en-US" altLang="ko-KR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70364" y="1066800"/>
            <a:ext cx="6116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可以分多页</a:t>
            </a:r>
            <a:r>
              <a:rPr lang="zh-CN" altLang="en-US" dirty="0"/>
              <a:t>展示</a:t>
            </a:r>
            <a:r>
              <a:rPr lang="zh-CN" altLang="en-US" dirty="0" smtClean="0"/>
              <a:t>代表性的页面，如：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登录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主页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某一功能页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资料的新增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资料的更新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资料的删除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权限的部分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等等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4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1D3BC2-FC42-4C57-95D7-42E1AD7BAC3D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5" name="群組 16"/>
          <p:cNvGrpSpPr>
            <a:grpSpLocks/>
          </p:cNvGrpSpPr>
          <p:nvPr/>
        </p:nvGrpSpPr>
        <p:grpSpPr bwMode="auto">
          <a:xfrm flipH="1">
            <a:off x="3887793" y="116632"/>
            <a:ext cx="5239853" cy="432048"/>
            <a:chOff x="3908668" y="4018029"/>
            <a:chExt cx="2693637" cy="483042"/>
          </a:xfrm>
          <a:solidFill>
            <a:srgbClr val="00B050"/>
          </a:solidFill>
        </p:grpSpPr>
        <p:sp>
          <p:nvSpPr>
            <p:cNvPr id="6" name="流程圖: 延遲 8"/>
            <p:cNvSpPr/>
            <p:nvPr/>
          </p:nvSpPr>
          <p:spPr>
            <a:xfrm>
              <a:off x="6255768" y="4018031"/>
              <a:ext cx="346537" cy="483040"/>
            </a:xfrm>
            <a:prstGeom prst="flowChartDelay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2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08668" y="4018029"/>
              <a:ext cx="2347101" cy="483041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itchFamily="34" charset="0"/>
                </a:rPr>
                <a:t>六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itchFamily="34" charset="0"/>
                </a:rPr>
                <a:t>. 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itchFamily="34" charset="0"/>
                </a:rPr>
                <a:t>代码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itchFamily="34" charset="0"/>
                </a:rPr>
                <a:t>Review</a:t>
              </a:r>
              <a:endParaRPr lang="en-US" altLang="ko-KR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697182" y="1593273"/>
            <a:ext cx="6116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可以截图描述代表性的源码截图，如：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UI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Table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技术的应用示例代码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中的控制类的部分代码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DB</a:t>
            </a:r>
            <a:r>
              <a:rPr lang="zh-CN" altLang="en-US" dirty="0" smtClean="0"/>
              <a:t>中的存储过程代码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如果有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2375282" y="2089543"/>
            <a:ext cx="2143140" cy="696521"/>
          </a:xfrm>
        </p:spPr>
        <p:txBody>
          <a:bodyPr/>
          <a:lstStyle/>
          <a:p>
            <a:pPr>
              <a:defRPr/>
            </a:pPr>
            <a:r>
              <a:rPr lang="en-US" altLang="zh-TW" sz="3000" dirty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Thank You</a:t>
            </a:r>
            <a:endParaRPr lang="zh-TW" altLang="en-US" sz="3000" dirty="0"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3263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_Office 佈景主題">
      <a:majorFont>
        <a:latin typeface="Arial"/>
        <a:ea typeface="微軟正黑體"/>
        <a:cs typeface="Arial"/>
      </a:majorFont>
      <a:minorFont>
        <a:latin typeface="Arial"/>
        <a:ea typeface="微軟正黑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19134</TotalTime>
  <Words>242</Words>
  <Application>Microsoft Office PowerPoint</Application>
  <PresentationFormat>如螢幕大小 (16:9)</PresentationFormat>
  <Paragraphs>45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9</vt:i4>
      </vt:variant>
    </vt:vector>
  </HeadingPairs>
  <TitlesOfParts>
    <vt:vector size="24" baseType="lpstr">
      <vt:lpstr>Arial Unicode MS</vt:lpstr>
      <vt:lpstr>微软雅黑</vt:lpstr>
      <vt:lpstr>微軟正黑體</vt:lpstr>
      <vt:lpstr>新細明體</vt:lpstr>
      <vt:lpstr>Arial</vt:lpstr>
      <vt:lpstr>Calibri</vt:lpstr>
      <vt:lpstr>Courier New</vt:lpstr>
      <vt:lpstr>Segoe UI</vt:lpstr>
      <vt:lpstr>Times New Roman</vt:lpstr>
      <vt:lpstr>Wingdings</vt:lpstr>
      <vt:lpstr>14_Office 佈景主題</vt:lpstr>
      <vt:lpstr>1_自訂設計</vt:lpstr>
      <vt:lpstr>2_自訂設計</vt:lpstr>
      <vt:lpstr>自訂設計</vt:lpstr>
      <vt:lpstr>Office 佈景主題</vt:lpstr>
      <vt:lpstr>实习项目报告         --软件开发管理系统</vt:lpstr>
      <vt:lpstr>Agenda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Brand Management Office</dc:creator>
  <cp:lastModifiedBy>LIZONG.WEI 韋利總</cp:lastModifiedBy>
  <cp:revision>956</cp:revision>
  <cp:lastPrinted>2018-07-19T09:36:06Z</cp:lastPrinted>
  <dcterms:created xsi:type="dcterms:W3CDTF">2011-06-29T02:03:24Z</dcterms:created>
  <dcterms:modified xsi:type="dcterms:W3CDTF">2019-04-02T09:36:40Z</dcterms:modified>
</cp:coreProperties>
</file>