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4" r:id="rId1"/>
  </p:sldMasterIdLst>
  <p:notesMasterIdLst>
    <p:notesMasterId r:id="rId21"/>
  </p:notesMasterIdLst>
  <p:sldIdLst>
    <p:sldId id="256" r:id="rId2"/>
    <p:sldId id="257" r:id="rId3"/>
    <p:sldId id="258" r:id="rId4"/>
    <p:sldId id="259" r:id="rId5"/>
    <p:sldId id="284" r:id="rId6"/>
    <p:sldId id="285" r:id="rId7"/>
    <p:sldId id="286" r:id="rId8"/>
    <p:sldId id="287" r:id="rId9"/>
    <p:sldId id="288" r:id="rId10"/>
    <p:sldId id="289" r:id="rId11"/>
    <p:sldId id="266" r:id="rId12"/>
    <p:sldId id="267" r:id="rId13"/>
    <p:sldId id="268" r:id="rId14"/>
    <p:sldId id="290" r:id="rId15"/>
    <p:sldId id="291" r:id="rId16"/>
    <p:sldId id="292" r:id="rId17"/>
    <p:sldId id="274" r:id="rId18"/>
    <p:sldId id="275" r:id="rId19"/>
    <p:sldId id="283"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2">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087"/>
    <p:restoredTop sz="94635"/>
  </p:normalViewPr>
  <p:slideViewPr>
    <p:cSldViewPr snapToGrid="0">
      <p:cViewPr varScale="1">
        <p:scale>
          <a:sx n="110" d="100"/>
          <a:sy n="110" d="100"/>
        </p:scale>
        <p:origin x="472" y="168"/>
      </p:cViewPr>
      <p:guideLst>
        <p:guide orient="horz" pos="21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zh-C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3" name="Google Shape;128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p:txBody>
      </p:sp>
      <p:sp>
        <p:nvSpPr>
          <p:cNvPr id="1284" name="Google Shape;128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1" name="Google Shape;13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322" name="Google Shape;13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61591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2" name="Google Shape;1402;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p:txBody>
      </p:sp>
      <p:sp>
        <p:nvSpPr>
          <p:cNvPr id="1403" name="Google Shape;1403;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4" name="Google Shape;141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415" name="Google Shape;1415;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4" name="Google Shape;142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425" name="Google Shape;142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4" name="Google Shape;142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425" name="Google Shape;142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19945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4" name="Google Shape;142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425" name="Google Shape;142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9391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4" name="Google Shape;142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425" name="Google Shape;142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07383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9" name="Google Shape;1499;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p:txBody>
      </p:sp>
      <p:sp>
        <p:nvSpPr>
          <p:cNvPr id="1500" name="Google Shape;1500;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9"/>
        <p:cNvGrpSpPr/>
        <p:nvPr/>
      </p:nvGrpSpPr>
      <p:grpSpPr>
        <a:xfrm>
          <a:off x="0" y="0"/>
          <a:ext cx="0" cy="0"/>
          <a:chOff x="0" y="0"/>
          <a:chExt cx="0" cy="0"/>
        </a:xfrm>
      </p:grpSpPr>
      <p:sp>
        <p:nvSpPr>
          <p:cNvPr id="1510" name="Google Shape;151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1" name="Google Shape;1511;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512" name="Google Shape;1512;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6" name="Google Shape;1606;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607" name="Google Shape;1607;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1" name="Google Shape;12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292" name="Google Shape;129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9" name="Google Shape;13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310" name="Google Shape;131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1" name="Google Shape;13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322" name="Google Shape;13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1" name="Google Shape;13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322" name="Google Shape;13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9343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1" name="Google Shape;13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322" name="Google Shape;13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48397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1" name="Google Shape;13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322" name="Google Shape;13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66026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1" name="Google Shape;13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322" name="Google Shape;13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07973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1" name="Google Shape;13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322" name="Google Shape;13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6802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标题幻灯片" type="title">
  <p:cSld name="TITLE">
    <p:spTree>
      <p:nvGrpSpPr>
        <p:cNvPr id="1" name="Shape 16"/>
        <p:cNvGrpSpPr/>
        <p:nvPr/>
      </p:nvGrpSpPr>
      <p:grpSpPr>
        <a:xfrm>
          <a:off x="0" y="0"/>
          <a:ext cx="0" cy="0"/>
          <a:chOff x="0" y="0"/>
          <a:chExt cx="0" cy="0"/>
        </a:xfrm>
      </p:grpSpPr>
      <p:sp>
        <p:nvSpPr>
          <p:cNvPr id="17" name="Google Shape;17;p2"/>
          <p:cNvSpPr/>
          <p:nvPr/>
        </p:nvSpPr>
        <p:spPr>
          <a:xfrm>
            <a:off x="8636001" y="2500313"/>
            <a:ext cx="352425" cy="425450"/>
          </a:xfrm>
          <a:custGeom>
            <a:avLst/>
            <a:gdLst/>
            <a:ahLst/>
            <a:cxnLst/>
            <a:rect l="l" t="t" r="r" b="b"/>
            <a:pathLst>
              <a:path w="222" h="268" extrusionOk="0">
                <a:moveTo>
                  <a:pt x="29" y="0"/>
                </a:moveTo>
                <a:lnTo>
                  <a:pt x="0" y="199"/>
                </a:lnTo>
                <a:lnTo>
                  <a:pt x="222" y="268"/>
                </a:lnTo>
                <a:lnTo>
                  <a:pt x="29" y="0"/>
                </a:lnTo>
                <a:close/>
              </a:path>
            </a:pathLst>
          </a:custGeom>
          <a:solidFill>
            <a:srgbClr val="D8F3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 name="Google Shape;18;p2"/>
          <p:cNvSpPr/>
          <p:nvPr/>
        </p:nvSpPr>
        <p:spPr>
          <a:xfrm>
            <a:off x="8636001" y="2500313"/>
            <a:ext cx="352425" cy="425450"/>
          </a:xfrm>
          <a:custGeom>
            <a:avLst/>
            <a:gdLst/>
            <a:ahLst/>
            <a:cxnLst/>
            <a:rect l="l" t="t" r="r" b="b"/>
            <a:pathLst>
              <a:path w="222" h="268" extrusionOk="0">
                <a:moveTo>
                  <a:pt x="29" y="0"/>
                </a:moveTo>
                <a:lnTo>
                  <a:pt x="0" y="199"/>
                </a:lnTo>
                <a:lnTo>
                  <a:pt x="222" y="268"/>
                </a:lnTo>
                <a:lnTo>
                  <a:pt x="2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 name="Google Shape;19;p2"/>
          <p:cNvSpPr/>
          <p:nvPr/>
        </p:nvSpPr>
        <p:spPr>
          <a:xfrm>
            <a:off x="1293813" y="2203450"/>
            <a:ext cx="619125" cy="549275"/>
          </a:xfrm>
          <a:custGeom>
            <a:avLst/>
            <a:gdLst/>
            <a:ahLst/>
            <a:cxnLst/>
            <a:rect l="l" t="t" r="r" b="b"/>
            <a:pathLst>
              <a:path w="390" h="346" extrusionOk="0">
                <a:moveTo>
                  <a:pt x="390" y="0"/>
                </a:moveTo>
                <a:lnTo>
                  <a:pt x="0" y="179"/>
                </a:lnTo>
                <a:lnTo>
                  <a:pt x="195" y="346"/>
                </a:lnTo>
                <a:lnTo>
                  <a:pt x="390" y="0"/>
                </a:lnTo>
                <a:close/>
              </a:path>
            </a:pathLst>
          </a:custGeom>
          <a:solidFill>
            <a:srgbClr val="F3FBF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 name="Google Shape;20;p2"/>
          <p:cNvSpPr/>
          <p:nvPr/>
        </p:nvSpPr>
        <p:spPr>
          <a:xfrm>
            <a:off x="1293813" y="2203450"/>
            <a:ext cx="619125" cy="549275"/>
          </a:xfrm>
          <a:custGeom>
            <a:avLst/>
            <a:gdLst/>
            <a:ahLst/>
            <a:cxnLst/>
            <a:rect l="l" t="t" r="r" b="b"/>
            <a:pathLst>
              <a:path w="390" h="346" extrusionOk="0">
                <a:moveTo>
                  <a:pt x="390" y="0"/>
                </a:moveTo>
                <a:lnTo>
                  <a:pt x="0" y="179"/>
                </a:lnTo>
                <a:lnTo>
                  <a:pt x="195" y="346"/>
                </a:lnTo>
                <a:lnTo>
                  <a:pt x="3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 name="Google Shape;21;p2"/>
          <p:cNvSpPr/>
          <p:nvPr/>
        </p:nvSpPr>
        <p:spPr>
          <a:xfrm>
            <a:off x="7273926" y="3038475"/>
            <a:ext cx="622300" cy="550863"/>
          </a:xfrm>
          <a:custGeom>
            <a:avLst/>
            <a:gdLst/>
            <a:ahLst/>
            <a:cxnLst/>
            <a:rect l="l" t="t" r="r" b="b"/>
            <a:pathLst>
              <a:path w="392" h="347" extrusionOk="0">
                <a:moveTo>
                  <a:pt x="392" y="0"/>
                </a:moveTo>
                <a:lnTo>
                  <a:pt x="0" y="178"/>
                </a:lnTo>
                <a:lnTo>
                  <a:pt x="196" y="347"/>
                </a:lnTo>
                <a:lnTo>
                  <a:pt x="392" y="0"/>
                </a:lnTo>
                <a:close/>
              </a:path>
            </a:pathLst>
          </a:custGeom>
          <a:solidFill>
            <a:srgbClr val="F3FBF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 name="Google Shape;22;p2"/>
          <p:cNvSpPr/>
          <p:nvPr/>
        </p:nvSpPr>
        <p:spPr>
          <a:xfrm>
            <a:off x="7273926" y="3038475"/>
            <a:ext cx="622300" cy="550863"/>
          </a:xfrm>
          <a:custGeom>
            <a:avLst/>
            <a:gdLst/>
            <a:ahLst/>
            <a:cxnLst/>
            <a:rect l="l" t="t" r="r" b="b"/>
            <a:pathLst>
              <a:path w="392" h="347" extrusionOk="0">
                <a:moveTo>
                  <a:pt x="392" y="0"/>
                </a:moveTo>
                <a:lnTo>
                  <a:pt x="0" y="178"/>
                </a:lnTo>
                <a:lnTo>
                  <a:pt x="196" y="347"/>
                </a:lnTo>
                <a:lnTo>
                  <a:pt x="39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 name="Google Shape;23;p2"/>
          <p:cNvSpPr/>
          <p:nvPr/>
        </p:nvSpPr>
        <p:spPr>
          <a:xfrm>
            <a:off x="882651" y="4710113"/>
            <a:ext cx="620713" cy="560388"/>
          </a:xfrm>
          <a:custGeom>
            <a:avLst/>
            <a:gdLst/>
            <a:ahLst/>
            <a:cxnLst/>
            <a:rect l="l" t="t" r="r" b="b"/>
            <a:pathLst>
              <a:path w="391" h="353" extrusionOk="0">
                <a:moveTo>
                  <a:pt x="33" y="0"/>
                </a:moveTo>
                <a:lnTo>
                  <a:pt x="0" y="353"/>
                </a:lnTo>
                <a:lnTo>
                  <a:pt x="391" y="174"/>
                </a:lnTo>
                <a:lnTo>
                  <a:pt x="33" y="0"/>
                </a:lnTo>
                <a:close/>
              </a:path>
            </a:pathLst>
          </a:custGeom>
          <a:solidFill>
            <a:srgbClr val="F4FCF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2"/>
          <p:cNvSpPr/>
          <p:nvPr/>
        </p:nvSpPr>
        <p:spPr>
          <a:xfrm>
            <a:off x="882651" y="4710113"/>
            <a:ext cx="620713" cy="560388"/>
          </a:xfrm>
          <a:custGeom>
            <a:avLst/>
            <a:gdLst/>
            <a:ahLst/>
            <a:cxnLst/>
            <a:rect l="l" t="t" r="r" b="b"/>
            <a:pathLst>
              <a:path w="391" h="353" extrusionOk="0">
                <a:moveTo>
                  <a:pt x="33" y="0"/>
                </a:moveTo>
                <a:lnTo>
                  <a:pt x="0" y="353"/>
                </a:lnTo>
                <a:lnTo>
                  <a:pt x="391" y="174"/>
                </a:lnTo>
                <a:lnTo>
                  <a:pt x="3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2"/>
          <p:cNvSpPr/>
          <p:nvPr/>
        </p:nvSpPr>
        <p:spPr>
          <a:xfrm>
            <a:off x="9043988" y="5410200"/>
            <a:ext cx="298450" cy="561975"/>
          </a:xfrm>
          <a:custGeom>
            <a:avLst/>
            <a:gdLst/>
            <a:ahLst/>
            <a:cxnLst/>
            <a:rect l="l" t="t" r="r" b="b"/>
            <a:pathLst>
              <a:path w="188" h="354" extrusionOk="0">
                <a:moveTo>
                  <a:pt x="188" y="0"/>
                </a:moveTo>
                <a:lnTo>
                  <a:pt x="0" y="179"/>
                </a:lnTo>
                <a:lnTo>
                  <a:pt x="155" y="354"/>
                </a:lnTo>
                <a:lnTo>
                  <a:pt x="188" y="0"/>
                </a:lnTo>
                <a:close/>
              </a:path>
            </a:pathLst>
          </a:custGeom>
          <a:solidFill>
            <a:srgbClr val="D8F3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 name="Google Shape;26;p2"/>
          <p:cNvSpPr/>
          <p:nvPr/>
        </p:nvSpPr>
        <p:spPr>
          <a:xfrm>
            <a:off x="9043988" y="5410200"/>
            <a:ext cx="298450" cy="561975"/>
          </a:xfrm>
          <a:custGeom>
            <a:avLst/>
            <a:gdLst/>
            <a:ahLst/>
            <a:cxnLst/>
            <a:rect l="l" t="t" r="r" b="b"/>
            <a:pathLst>
              <a:path w="188" h="354" extrusionOk="0">
                <a:moveTo>
                  <a:pt x="188" y="0"/>
                </a:moveTo>
                <a:lnTo>
                  <a:pt x="0" y="179"/>
                </a:lnTo>
                <a:lnTo>
                  <a:pt x="155" y="354"/>
                </a:lnTo>
                <a:lnTo>
                  <a:pt x="18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 name="Google Shape;27;p2"/>
          <p:cNvSpPr/>
          <p:nvPr/>
        </p:nvSpPr>
        <p:spPr>
          <a:xfrm>
            <a:off x="3835401" y="2657475"/>
            <a:ext cx="604838" cy="277813"/>
          </a:xfrm>
          <a:custGeom>
            <a:avLst/>
            <a:gdLst/>
            <a:ahLst/>
            <a:cxnLst/>
            <a:rect l="l" t="t" r="r" b="b"/>
            <a:pathLst>
              <a:path w="381" h="175" extrusionOk="0">
                <a:moveTo>
                  <a:pt x="226" y="0"/>
                </a:moveTo>
                <a:lnTo>
                  <a:pt x="0" y="78"/>
                </a:lnTo>
                <a:lnTo>
                  <a:pt x="381" y="175"/>
                </a:lnTo>
                <a:lnTo>
                  <a:pt x="226" y="0"/>
                </a:lnTo>
                <a:close/>
              </a:path>
            </a:pathLst>
          </a:custGeom>
          <a:solidFill>
            <a:srgbClr val="D6F3F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 name="Google Shape;28;p2"/>
          <p:cNvSpPr/>
          <p:nvPr/>
        </p:nvSpPr>
        <p:spPr>
          <a:xfrm>
            <a:off x="3835401" y="2657475"/>
            <a:ext cx="604838" cy="277813"/>
          </a:xfrm>
          <a:custGeom>
            <a:avLst/>
            <a:gdLst/>
            <a:ahLst/>
            <a:cxnLst/>
            <a:rect l="l" t="t" r="r" b="b"/>
            <a:pathLst>
              <a:path w="381" h="175" extrusionOk="0">
                <a:moveTo>
                  <a:pt x="226" y="0"/>
                </a:moveTo>
                <a:lnTo>
                  <a:pt x="0" y="78"/>
                </a:lnTo>
                <a:lnTo>
                  <a:pt x="381" y="175"/>
                </a:lnTo>
                <a:lnTo>
                  <a:pt x="22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2"/>
          <p:cNvSpPr/>
          <p:nvPr/>
        </p:nvSpPr>
        <p:spPr>
          <a:xfrm>
            <a:off x="4738688" y="4262438"/>
            <a:ext cx="631825" cy="477838"/>
          </a:xfrm>
          <a:custGeom>
            <a:avLst/>
            <a:gdLst/>
            <a:ahLst/>
            <a:cxnLst/>
            <a:rect l="l" t="t" r="r" b="b"/>
            <a:pathLst>
              <a:path w="398" h="301" extrusionOk="0">
                <a:moveTo>
                  <a:pt x="0" y="0"/>
                </a:moveTo>
                <a:lnTo>
                  <a:pt x="107" y="301"/>
                </a:lnTo>
                <a:lnTo>
                  <a:pt x="398" y="54"/>
                </a:lnTo>
                <a:lnTo>
                  <a:pt x="0" y="0"/>
                </a:lnTo>
                <a:close/>
              </a:path>
            </a:pathLst>
          </a:custGeom>
          <a:solidFill>
            <a:srgbClr val="E0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2"/>
          <p:cNvSpPr/>
          <p:nvPr/>
        </p:nvSpPr>
        <p:spPr>
          <a:xfrm>
            <a:off x="4738688" y="4262438"/>
            <a:ext cx="631825" cy="477838"/>
          </a:xfrm>
          <a:custGeom>
            <a:avLst/>
            <a:gdLst/>
            <a:ahLst/>
            <a:cxnLst/>
            <a:rect l="l" t="t" r="r" b="b"/>
            <a:pathLst>
              <a:path w="398" h="301" extrusionOk="0">
                <a:moveTo>
                  <a:pt x="0" y="0"/>
                </a:moveTo>
                <a:lnTo>
                  <a:pt x="107" y="301"/>
                </a:lnTo>
                <a:lnTo>
                  <a:pt x="398" y="54"/>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 name="Google Shape;31;p2"/>
          <p:cNvSpPr/>
          <p:nvPr/>
        </p:nvSpPr>
        <p:spPr>
          <a:xfrm>
            <a:off x="5610226" y="3165475"/>
            <a:ext cx="631825" cy="477838"/>
          </a:xfrm>
          <a:custGeom>
            <a:avLst/>
            <a:gdLst/>
            <a:ahLst/>
            <a:cxnLst/>
            <a:rect l="l" t="t" r="r" b="b"/>
            <a:pathLst>
              <a:path w="398" h="301" extrusionOk="0">
                <a:moveTo>
                  <a:pt x="0" y="0"/>
                </a:moveTo>
                <a:lnTo>
                  <a:pt x="107" y="301"/>
                </a:lnTo>
                <a:lnTo>
                  <a:pt x="398" y="54"/>
                </a:lnTo>
                <a:lnTo>
                  <a:pt x="0" y="0"/>
                </a:lnTo>
                <a:close/>
              </a:path>
            </a:pathLst>
          </a:custGeom>
          <a:solidFill>
            <a:srgbClr val="E0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 name="Google Shape;32;p2"/>
          <p:cNvSpPr/>
          <p:nvPr/>
        </p:nvSpPr>
        <p:spPr>
          <a:xfrm>
            <a:off x="5610226" y="3165475"/>
            <a:ext cx="631825" cy="477838"/>
          </a:xfrm>
          <a:custGeom>
            <a:avLst/>
            <a:gdLst/>
            <a:ahLst/>
            <a:cxnLst/>
            <a:rect l="l" t="t" r="r" b="b"/>
            <a:pathLst>
              <a:path w="398" h="301" extrusionOk="0">
                <a:moveTo>
                  <a:pt x="0" y="0"/>
                </a:moveTo>
                <a:lnTo>
                  <a:pt x="107" y="301"/>
                </a:lnTo>
                <a:lnTo>
                  <a:pt x="398" y="54"/>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2"/>
          <p:cNvSpPr/>
          <p:nvPr/>
        </p:nvSpPr>
        <p:spPr>
          <a:xfrm>
            <a:off x="9302751" y="4678363"/>
            <a:ext cx="646113" cy="520700"/>
          </a:xfrm>
          <a:custGeom>
            <a:avLst/>
            <a:gdLst/>
            <a:ahLst/>
            <a:cxnLst/>
            <a:rect l="l" t="t" r="r" b="b"/>
            <a:pathLst>
              <a:path w="407" h="328" extrusionOk="0">
                <a:moveTo>
                  <a:pt x="407" y="0"/>
                </a:moveTo>
                <a:lnTo>
                  <a:pt x="0" y="262"/>
                </a:lnTo>
                <a:lnTo>
                  <a:pt x="272" y="328"/>
                </a:lnTo>
                <a:lnTo>
                  <a:pt x="407" y="0"/>
                </a:lnTo>
                <a:close/>
              </a:path>
            </a:pathLst>
          </a:custGeom>
          <a:solidFill>
            <a:srgbClr val="E6F8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2"/>
          <p:cNvSpPr/>
          <p:nvPr/>
        </p:nvSpPr>
        <p:spPr>
          <a:xfrm>
            <a:off x="9302751" y="4678363"/>
            <a:ext cx="646113" cy="520700"/>
          </a:xfrm>
          <a:custGeom>
            <a:avLst/>
            <a:gdLst/>
            <a:ahLst/>
            <a:cxnLst/>
            <a:rect l="l" t="t" r="r" b="b"/>
            <a:pathLst>
              <a:path w="407" h="328" extrusionOk="0">
                <a:moveTo>
                  <a:pt x="407" y="0"/>
                </a:moveTo>
                <a:lnTo>
                  <a:pt x="0" y="262"/>
                </a:lnTo>
                <a:lnTo>
                  <a:pt x="272" y="328"/>
                </a:lnTo>
                <a:lnTo>
                  <a:pt x="40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 name="Google Shape;35;p2"/>
          <p:cNvSpPr/>
          <p:nvPr/>
        </p:nvSpPr>
        <p:spPr>
          <a:xfrm>
            <a:off x="7421563" y="4029075"/>
            <a:ext cx="2525713" cy="1752600"/>
          </a:xfrm>
          <a:custGeom>
            <a:avLst/>
            <a:gdLst/>
            <a:ahLst/>
            <a:cxnLst/>
            <a:rect l="l" t="t" r="r" b="b"/>
            <a:pathLst>
              <a:path w="1591" h="1104" extrusionOk="0">
                <a:moveTo>
                  <a:pt x="1591" y="0"/>
                </a:moveTo>
                <a:lnTo>
                  <a:pt x="209" y="269"/>
                </a:lnTo>
                <a:lnTo>
                  <a:pt x="316" y="722"/>
                </a:lnTo>
                <a:lnTo>
                  <a:pt x="0" y="526"/>
                </a:lnTo>
                <a:lnTo>
                  <a:pt x="3" y="1104"/>
                </a:lnTo>
                <a:lnTo>
                  <a:pt x="1591" y="0"/>
                </a:lnTo>
                <a:close/>
              </a:path>
            </a:pathLst>
          </a:custGeom>
          <a:solidFill>
            <a:srgbClr val="C3EDF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 name="Google Shape;36;p2"/>
          <p:cNvSpPr/>
          <p:nvPr/>
        </p:nvSpPr>
        <p:spPr>
          <a:xfrm>
            <a:off x="7421563" y="4029075"/>
            <a:ext cx="2525713" cy="1752600"/>
          </a:xfrm>
          <a:custGeom>
            <a:avLst/>
            <a:gdLst/>
            <a:ahLst/>
            <a:cxnLst/>
            <a:rect l="l" t="t" r="r" b="b"/>
            <a:pathLst>
              <a:path w="1591" h="1104" extrusionOk="0">
                <a:moveTo>
                  <a:pt x="1591" y="0"/>
                </a:moveTo>
                <a:lnTo>
                  <a:pt x="209" y="269"/>
                </a:lnTo>
                <a:lnTo>
                  <a:pt x="316" y="722"/>
                </a:lnTo>
                <a:lnTo>
                  <a:pt x="0" y="526"/>
                </a:lnTo>
                <a:lnTo>
                  <a:pt x="3" y="1104"/>
                </a:lnTo>
                <a:lnTo>
                  <a:pt x="159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 name="Google Shape;37;p2"/>
          <p:cNvSpPr/>
          <p:nvPr/>
        </p:nvSpPr>
        <p:spPr>
          <a:xfrm>
            <a:off x="3662363" y="4897438"/>
            <a:ext cx="552450" cy="355600"/>
          </a:xfrm>
          <a:custGeom>
            <a:avLst/>
            <a:gdLst/>
            <a:ahLst/>
            <a:cxnLst/>
            <a:rect l="l" t="t" r="r" b="b"/>
            <a:pathLst>
              <a:path w="348" h="224" extrusionOk="0">
                <a:moveTo>
                  <a:pt x="0" y="0"/>
                </a:moveTo>
                <a:lnTo>
                  <a:pt x="94" y="224"/>
                </a:lnTo>
                <a:lnTo>
                  <a:pt x="348" y="40"/>
                </a:lnTo>
                <a:lnTo>
                  <a:pt x="0" y="0"/>
                </a:lnTo>
                <a:close/>
              </a:path>
            </a:pathLst>
          </a:custGeom>
          <a:solidFill>
            <a:srgbClr val="ABE6E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 name="Google Shape;38;p2"/>
          <p:cNvSpPr/>
          <p:nvPr/>
        </p:nvSpPr>
        <p:spPr>
          <a:xfrm>
            <a:off x="3662363" y="4897438"/>
            <a:ext cx="552450" cy="355600"/>
          </a:xfrm>
          <a:custGeom>
            <a:avLst/>
            <a:gdLst/>
            <a:ahLst/>
            <a:cxnLst/>
            <a:rect l="l" t="t" r="r" b="b"/>
            <a:pathLst>
              <a:path w="348" h="224" extrusionOk="0">
                <a:moveTo>
                  <a:pt x="0" y="0"/>
                </a:moveTo>
                <a:lnTo>
                  <a:pt x="94" y="224"/>
                </a:lnTo>
                <a:lnTo>
                  <a:pt x="348" y="4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 name="Google Shape;39;p2"/>
          <p:cNvSpPr/>
          <p:nvPr/>
        </p:nvSpPr>
        <p:spPr>
          <a:xfrm>
            <a:off x="1119188" y="5232400"/>
            <a:ext cx="550863" cy="354013"/>
          </a:xfrm>
          <a:custGeom>
            <a:avLst/>
            <a:gdLst/>
            <a:ahLst/>
            <a:cxnLst/>
            <a:rect l="l" t="t" r="r" b="b"/>
            <a:pathLst>
              <a:path w="347" h="223" extrusionOk="0">
                <a:moveTo>
                  <a:pt x="0" y="0"/>
                </a:moveTo>
                <a:lnTo>
                  <a:pt x="93" y="223"/>
                </a:lnTo>
                <a:lnTo>
                  <a:pt x="347" y="39"/>
                </a:lnTo>
                <a:lnTo>
                  <a:pt x="0" y="0"/>
                </a:lnTo>
                <a:close/>
              </a:path>
            </a:pathLst>
          </a:custGeom>
          <a:solidFill>
            <a:srgbClr val="ABE6E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 name="Google Shape;40;p2"/>
          <p:cNvSpPr/>
          <p:nvPr/>
        </p:nvSpPr>
        <p:spPr>
          <a:xfrm>
            <a:off x="1119188" y="5232400"/>
            <a:ext cx="550863" cy="354013"/>
          </a:xfrm>
          <a:custGeom>
            <a:avLst/>
            <a:gdLst/>
            <a:ahLst/>
            <a:cxnLst/>
            <a:rect l="l" t="t" r="r" b="b"/>
            <a:pathLst>
              <a:path w="347" h="223" extrusionOk="0">
                <a:moveTo>
                  <a:pt x="0" y="0"/>
                </a:moveTo>
                <a:lnTo>
                  <a:pt x="93" y="223"/>
                </a:lnTo>
                <a:lnTo>
                  <a:pt x="347" y="39"/>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 name="Google Shape;41;p2"/>
          <p:cNvSpPr/>
          <p:nvPr/>
        </p:nvSpPr>
        <p:spPr>
          <a:xfrm>
            <a:off x="239713" y="3433763"/>
            <a:ext cx="493713" cy="641350"/>
          </a:xfrm>
          <a:custGeom>
            <a:avLst/>
            <a:gdLst/>
            <a:ahLst/>
            <a:cxnLst/>
            <a:rect l="l" t="t" r="r" b="b"/>
            <a:pathLst>
              <a:path w="311" h="404" extrusionOk="0">
                <a:moveTo>
                  <a:pt x="153" y="0"/>
                </a:moveTo>
                <a:lnTo>
                  <a:pt x="0" y="404"/>
                </a:lnTo>
                <a:lnTo>
                  <a:pt x="311" y="327"/>
                </a:lnTo>
                <a:lnTo>
                  <a:pt x="153" y="0"/>
                </a:lnTo>
                <a:close/>
              </a:path>
            </a:pathLst>
          </a:custGeom>
          <a:solidFill>
            <a:srgbClr val="D4F2F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 name="Google Shape;42;p2"/>
          <p:cNvSpPr/>
          <p:nvPr/>
        </p:nvSpPr>
        <p:spPr>
          <a:xfrm>
            <a:off x="239713" y="3433763"/>
            <a:ext cx="493713" cy="641350"/>
          </a:xfrm>
          <a:custGeom>
            <a:avLst/>
            <a:gdLst/>
            <a:ahLst/>
            <a:cxnLst/>
            <a:rect l="l" t="t" r="r" b="b"/>
            <a:pathLst>
              <a:path w="311" h="404" extrusionOk="0">
                <a:moveTo>
                  <a:pt x="153" y="0"/>
                </a:moveTo>
                <a:lnTo>
                  <a:pt x="0" y="404"/>
                </a:lnTo>
                <a:lnTo>
                  <a:pt x="311" y="327"/>
                </a:lnTo>
                <a:lnTo>
                  <a:pt x="15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 name="Google Shape;43;p2"/>
          <p:cNvSpPr/>
          <p:nvPr/>
        </p:nvSpPr>
        <p:spPr>
          <a:xfrm>
            <a:off x="3063876" y="4756150"/>
            <a:ext cx="493713" cy="641350"/>
          </a:xfrm>
          <a:custGeom>
            <a:avLst/>
            <a:gdLst/>
            <a:ahLst/>
            <a:cxnLst/>
            <a:rect l="l" t="t" r="r" b="b"/>
            <a:pathLst>
              <a:path w="311" h="404" extrusionOk="0">
                <a:moveTo>
                  <a:pt x="153" y="0"/>
                </a:moveTo>
                <a:lnTo>
                  <a:pt x="0" y="404"/>
                </a:lnTo>
                <a:lnTo>
                  <a:pt x="311" y="327"/>
                </a:lnTo>
                <a:lnTo>
                  <a:pt x="153" y="0"/>
                </a:lnTo>
                <a:close/>
              </a:path>
            </a:pathLst>
          </a:custGeom>
          <a:solidFill>
            <a:srgbClr val="D4F2F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 name="Google Shape;44;p2"/>
          <p:cNvSpPr/>
          <p:nvPr/>
        </p:nvSpPr>
        <p:spPr>
          <a:xfrm>
            <a:off x="3063876" y="4756150"/>
            <a:ext cx="493713" cy="641350"/>
          </a:xfrm>
          <a:custGeom>
            <a:avLst/>
            <a:gdLst/>
            <a:ahLst/>
            <a:cxnLst/>
            <a:rect l="l" t="t" r="r" b="b"/>
            <a:pathLst>
              <a:path w="311" h="404" extrusionOk="0">
                <a:moveTo>
                  <a:pt x="153" y="0"/>
                </a:moveTo>
                <a:lnTo>
                  <a:pt x="0" y="404"/>
                </a:lnTo>
                <a:lnTo>
                  <a:pt x="311" y="327"/>
                </a:lnTo>
                <a:lnTo>
                  <a:pt x="15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 name="Google Shape;45;p2"/>
          <p:cNvSpPr/>
          <p:nvPr/>
        </p:nvSpPr>
        <p:spPr>
          <a:xfrm>
            <a:off x="885826" y="2976563"/>
            <a:ext cx="1217613" cy="1722438"/>
          </a:xfrm>
          <a:custGeom>
            <a:avLst/>
            <a:gdLst/>
            <a:ahLst/>
            <a:cxnLst/>
            <a:rect l="l" t="t" r="r" b="b"/>
            <a:pathLst>
              <a:path w="767" h="1085" extrusionOk="0">
                <a:moveTo>
                  <a:pt x="767" y="0"/>
                </a:moveTo>
                <a:lnTo>
                  <a:pt x="0" y="582"/>
                </a:lnTo>
                <a:lnTo>
                  <a:pt x="619" y="1085"/>
                </a:lnTo>
                <a:lnTo>
                  <a:pt x="767" y="0"/>
                </a:lnTo>
                <a:close/>
              </a:path>
            </a:pathLst>
          </a:custGeom>
          <a:solidFill>
            <a:srgbClr val="D7F3F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2"/>
          <p:cNvSpPr/>
          <p:nvPr/>
        </p:nvSpPr>
        <p:spPr>
          <a:xfrm>
            <a:off x="885826" y="2976563"/>
            <a:ext cx="1217613" cy="1722438"/>
          </a:xfrm>
          <a:custGeom>
            <a:avLst/>
            <a:gdLst/>
            <a:ahLst/>
            <a:cxnLst/>
            <a:rect l="l" t="t" r="r" b="b"/>
            <a:pathLst>
              <a:path w="767" h="1085" extrusionOk="0">
                <a:moveTo>
                  <a:pt x="767" y="0"/>
                </a:moveTo>
                <a:lnTo>
                  <a:pt x="0" y="582"/>
                </a:lnTo>
                <a:lnTo>
                  <a:pt x="619" y="1085"/>
                </a:lnTo>
                <a:lnTo>
                  <a:pt x="76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 name="Google Shape;47;p2"/>
          <p:cNvSpPr/>
          <p:nvPr/>
        </p:nvSpPr>
        <p:spPr>
          <a:xfrm>
            <a:off x="6438901" y="3689350"/>
            <a:ext cx="1314450" cy="1174750"/>
          </a:xfrm>
          <a:custGeom>
            <a:avLst/>
            <a:gdLst/>
            <a:ahLst/>
            <a:cxnLst/>
            <a:rect l="l" t="t" r="r" b="b"/>
            <a:pathLst>
              <a:path w="828" h="740" extrusionOk="0">
                <a:moveTo>
                  <a:pt x="713" y="0"/>
                </a:moveTo>
                <a:lnTo>
                  <a:pt x="0" y="358"/>
                </a:lnTo>
                <a:lnTo>
                  <a:pt x="619" y="740"/>
                </a:lnTo>
                <a:lnTo>
                  <a:pt x="617" y="524"/>
                </a:lnTo>
                <a:lnTo>
                  <a:pt x="828" y="483"/>
                </a:lnTo>
                <a:lnTo>
                  <a:pt x="713" y="0"/>
                </a:lnTo>
                <a:close/>
              </a:path>
            </a:pathLst>
          </a:custGeom>
          <a:solidFill>
            <a:srgbClr val="D7F3F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 name="Google Shape;48;p2"/>
          <p:cNvSpPr/>
          <p:nvPr/>
        </p:nvSpPr>
        <p:spPr>
          <a:xfrm>
            <a:off x="6438901" y="3689350"/>
            <a:ext cx="1314450" cy="1174750"/>
          </a:xfrm>
          <a:custGeom>
            <a:avLst/>
            <a:gdLst/>
            <a:ahLst/>
            <a:cxnLst/>
            <a:rect l="l" t="t" r="r" b="b"/>
            <a:pathLst>
              <a:path w="828" h="740" extrusionOk="0">
                <a:moveTo>
                  <a:pt x="713" y="0"/>
                </a:moveTo>
                <a:lnTo>
                  <a:pt x="0" y="358"/>
                </a:lnTo>
                <a:lnTo>
                  <a:pt x="619" y="740"/>
                </a:lnTo>
                <a:lnTo>
                  <a:pt x="617" y="524"/>
                </a:lnTo>
                <a:lnTo>
                  <a:pt x="828" y="483"/>
                </a:lnTo>
                <a:lnTo>
                  <a:pt x="71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Google Shape;49;p2"/>
          <p:cNvSpPr/>
          <p:nvPr/>
        </p:nvSpPr>
        <p:spPr>
          <a:xfrm>
            <a:off x="7418388" y="4456113"/>
            <a:ext cx="504825" cy="719138"/>
          </a:xfrm>
          <a:custGeom>
            <a:avLst/>
            <a:gdLst/>
            <a:ahLst/>
            <a:cxnLst/>
            <a:rect l="l" t="t" r="r" b="b"/>
            <a:pathLst>
              <a:path w="318" h="453" extrusionOk="0">
                <a:moveTo>
                  <a:pt x="211" y="0"/>
                </a:moveTo>
                <a:lnTo>
                  <a:pt x="0" y="41"/>
                </a:lnTo>
                <a:lnTo>
                  <a:pt x="2" y="257"/>
                </a:lnTo>
                <a:lnTo>
                  <a:pt x="318" y="453"/>
                </a:lnTo>
                <a:lnTo>
                  <a:pt x="211" y="0"/>
                </a:lnTo>
                <a:close/>
              </a:path>
            </a:pathLst>
          </a:custGeom>
          <a:solidFill>
            <a:srgbClr val="A6E2E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Google Shape;50;p2"/>
          <p:cNvSpPr/>
          <p:nvPr/>
        </p:nvSpPr>
        <p:spPr>
          <a:xfrm>
            <a:off x="7418388" y="4456113"/>
            <a:ext cx="504825" cy="719138"/>
          </a:xfrm>
          <a:custGeom>
            <a:avLst/>
            <a:gdLst/>
            <a:ahLst/>
            <a:cxnLst/>
            <a:rect l="l" t="t" r="r" b="b"/>
            <a:pathLst>
              <a:path w="318" h="453" extrusionOk="0">
                <a:moveTo>
                  <a:pt x="211" y="0"/>
                </a:moveTo>
                <a:lnTo>
                  <a:pt x="0" y="41"/>
                </a:lnTo>
                <a:lnTo>
                  <a:pt x="2" y="257"/>
                </a:lnTo>
                <a:lnTo>
                  <a:pt x="318" y="453"/>
                </a:lnTo>
                <a:lnTo>
                  <a:pt x="21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 name="Google Shape;51;p2"/>
          <p:cNvSpPr/>
          <p:nvPr/>
        </p:nvSpPr>
        <p:spPr>
          <a:xfrm>
            <a:off x="1844358" y="3833813"/>
            <a:ext cx="693738" cy="2455863"/>
          </a:xfrm>
          <a:custGeom>
            <a:avLst/>
            <a:gdLst/>
            <a:ahLst/>
            <a:cxnLst/>
            <a:rect l="l" t="t" r="r" b="b"/>
            <a:pathLst>
              <a:path w="437" h="1547" extrusionOk="0">
                <a:moveTo>
                  <a:pt x="437" y="0"/>
                </a:moveTo>
                <a:lnTo>
                  <a:pt x="0" y="1398"/>
                </a:lnTo>
                <a:lnTo>
                  <a:pt x="192" y="1515"/>
                </a:lnTo>
                <a:lnTo>
                  <a:pt x="301" y="1547"/>
                </a:lnTo>
                <a:lnTo>
                  <a:pt x="396" y="1200"/>
                </a:lnTo>
                <a:lnTo>
                  <a:pt x="437" y="0"/>
                </a:lnTo>
                <a:close/>
              </a:path>
            </a:pathLst>
          </a:custGeom>
          <a:solidFill>
            <a:srgbClr val="73B9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 name="Google Shape;52;p2"/>
          <p:cNvSpPr/>
          <p:nvPr/>
        </p:nvSpPr>
        <p:spPr>
          <a:xfrm>
            <a:off x="1836738" y="3833813"/>
            <a:ext cx="693738" cy="2455863"/>
          </a:xfrm>
          <a:custGeom>
            <a:avLst/>
            <a:gdLst/>
            <a:ahLst/>
            <a:cxnLst/>
            <a:rect l="l" t="t" r="r" b="b"/>
            <a:pathLst>
              <a:path w="437" h="1547" extrusionOk="0">
                <a:moveTo>
                  <a:pt x="437" y="0"/>
                </a:moveTo>
                <a:lnTo>
                  <a:pt x="0" y="1398"/>
                </a:lnTo>
                <a:lnTo>
                  <a:pt x="192" y="1515"/>
                </a:lnTo>
                <a:lnTo>
                  <a:pt x="301" y="1547"/>
                </a:lnTo>
                <a:lnTo>
                  <a:pt x="396" y="1200"/>
                </a:lnTo>
                <a:lnTo>
                  <a:pt x="43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 name="Google Shape;53;p2"/>
          <p:cNvSpPr/>
          <p:nvPr/>
        </p:nvSpPr>
        <p:spPr>
          <a:xfrm>
            <a:off x="2141538" y="6238875"/>
            <a:ext cx="173038" cy="98425"/>
          </a:xfrm>
          <a:custGeom>
            <a:avLst/>
            <a:gdLst/>
            <a:ahLst/>
            <a:cxnLst/>
            <a:rect l="l" t="t" r="r" b="b"/>
            <a:pathLst>
              <a:path w="109" h="62" extrusionOk="0">
                <a:moveTo>
                  <a:pt x="0" y="0"/>
                </a:moveTo>
                <a:lnTo>
                  <a:pt x="100" y="62"/>
                </a:lnTo>
                <a:lnTo>
                  <a:pt x="109" y="32"/>
                </a:lnTo>
                <a:lnTo>
                  <a:pt x="0" y="0"/>
                </a:lnTo>
                <a:close/>
              </a:path>
            </a:pathLst>
          </a:custGeom>
          <a:solidFill>
            <a:srgbClr val="81BDD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 name="Google Shape;54;p2"/>
          <p:cNvSpPr/>
          <p:nvPr/>
        </p:nvSpPr>
        <p:spPr>
          <a:xfrm>
            <a:off x="2141538" y="6238875"/>
            <a:ext cx="173038" cy="98425"/>
          </a:xfrm>
          <a:custGeom>
            <a:avLst/>
            <a:gdLst/>
            <a:ahLst/>
            <a:cxnLst/>
            <a:rect l="l" t="t" r="r" b="b"/>
            <a:pathLst>
              <a:path w="109" h="62" extrusionOk="0">
                <a:moveTo>
                  <a:pt x="0" y="0"/>
                </a:moveTo>
                <a:lnTo>
                  <a:pt x="100" y="62"/>
                </a:lnTo>
                <a:lnTo>
                  <a:pt x="109" y="32"/>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 name="Google Shape;55;p2"/>
          <p:cNvSpPr/>
          <p:nvPr/>
        </p:nvSpPr>
        <p:spPr>
          <a:xfrm>
            <a:off x="387351" y="5225733"/>
            <a:ext cx="1152525" cy="1003300"/>
          </a:xfrm>
          <a:custGeom>
            <a:avLst/>
            <a:gdLst/>
            <a:ahLst/>
            <a:cxnLst/>
            <a:rect l="l" t="t" r="r" b="b"/>
            <a:pathLst>
              <a:path w="726" h="632" extrusionOk="0">
                <a:moveTo>
                  <a:pt x="0" y="0"/>
                </a:moveTo>
                <a:lnTo>
                  <a:pt x="0" y="0"/>
                </a:lnTo>
                <a:lnTo>
                  <a:pt x="538" y="632"/>
                </a:lnTo>
                <a:lnTo>
                  <a:pt x="726" y="471"/>
                </a:lnTo>
                <a:lnTo>
                  <a:pt x="0" y="0"/>
                </a:lnTo>
                <a:close/>
              </a:path>
            </a:pathLst>
          </a:custGeom>
          <a:solidFill>
            <a:srgbClr val="68B6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 name="Google Shape;56;p2"/>
          <p:cNvSpPr/>
          <p:nvPr/>
        </p:nvSpPr>
        <p:spPr>
          <a:xfrm>
            <a:off x="387351" y="5218113"/>
            <a:ext cx="1152525" cy="1003300"/>
          </a:xfrm>
          <a:custGeom>
            <a:avLst/>
            <a:gdLst/>
            <a:ahLst/>
            <a:cxnLst/>
            <a:rect l="l" t="t" r="r" b="b"/>
            <a:pathLst>
              <a:path w="726" h="632" extrusionOk="0">
                <a:moveTo>
                  <a:pt x="0" y="0"/>
                </a:moveTo>
                <a:lnTo>
                  <a:pt x="0" y="0"/>
                </a:lnTo>
                <a:lnTo>
                  <a:pt x="538" y="632"/>
                </a:lnTo>
                <a:lnTo>
                  <a:pt x="726" y="47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 name="Google Shape;57;p2"/>
          <p:cNvSpPr/>
          <p:nvPr/>
        </p:nvSpPr>
        <p:spPr>
          <a:xfrm>
            <a:off x="387351" y="5218113"/>
            <a:ext cx="854075" cy="1336675"/>
          </a:xfrm>
          <a:custGeom>
            <a:avLst/>
            <a:gdLst/>
            <a:ahLst/>
            <a:cxnLst/>
            <a:rect l="l" t="t" r="r" b="b"/>
            <a:pathLst>
              <a:path w="538" h="842" extrusionOk="0">
                <a:moveTo>
                  <a:pt x="0" y="0"/>
                </a:moveTo>
                <a:lnTo>
                  <a:pt x="55" y="600"/>
                </a:lnTo>
                <a:lnTo>
                  <a:pt x="256" y="833"/>
                </a:lnTo>
                <a:lnTo>
                  <a:pt x="290" y="842"/>
                </a:lnTo>
                <a:lnTo>
                  <a:pt x="538" y="632"/>
                </a:lnTo>
                <a:lnTo>
                  <a:pt x="0" y="0"/>
                </a:lnTo>
                <a:close/>
              </a:path>
            </a:pathLst>
          </a:custGeom>
          <a:solidFill>
            <a:srgbClr val="81BDD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 name="Google Shape;58;p2"/>
          <p:cNvSpPr/>
          <p:nvPr/>
        </p:nvSpPr>
        <p:spPr>
          <a:xfrm>
            <a:off x="387351" y="5218113"/>
            <a:ext cx="854075" cy="1336675"/>
          </a:xfrm>
          <a:custGeom>
            <a:avLst/>
            <a:gdLst/>
            <a:ahLst/>
            <a:cxnLst/>
            <a:rect l="l" t="t" r="r" b="b"/>
            <a:pathLst>
              <a:path w="538" h="842" extrusionOk="0">
                <a:moveTo>
                  <a:pt x="0" y="0"/>
                </a:moveTo>
                <a:lnTo>
                  <a:pt x="55" y="600"/>
                </a:lnTo>
                <a:lnTo>
                  <a:pt x="256" y="833"/>
                </a:lnTo>
                <a:lnTo>
                  <a:pt x="290" y="842"/>
                </a:lnTo>
                <a:lnTo>
                  <a:pt x="538" y="632"/>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 name="Google Shape;59;p2"/>
          <p:cNvSpPr/>
          <p:nvPr/>
        </p:nvSpPr>
        <p:spPr>
          <a:xfrm>
            <a:off x="793751" y="6540500"/>
            <a:ext cx="53975" cy="34925"/>
          </a:xfrm>
          <a:custGeom>
            <a:avLst/>
            <a:gdLst/>
            <a:ahLst/>
            <a:cxnLst/>
            <a:rect l="l" t="t" r="r" b="b"/>
            <a:pathLst>
              <a:path w="34" h="22" extrusionOk="0">
                <a:moveTo>
                  <a:pt x="0" y="0"/>
                </a:moveTo>
                <a:lnTo>
                  <a:pt x="19" y="22"/>
                </a:lnTo>
                <a:lnTo>
                  <a:pt x="34" y="9"/>
                </a:lnTo>
                <a:lnTo>
                  <a:pt x="0" y="0"/>
                </a:lnTo>
                <a:close/>
              </a:path>
            </a:pathLst>
          </a:custGeom>
          <a:solidFill>
            <a:srgbClr val="59B3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 name="Google Shape;60;p2"/>
          <p:cNvSpPr/>
          <p:nvPr/>
        </p:nvSpPr>
        <p:spPr>
          <a:xfrm>
            <a:off x="793751" y="6540500"/>
            <a:ext cx="53975" cy="34925"/>
          </a:xfrm>
          <a:custGeom>
            <a:avLst/>
            <a:gdLst/>
            <a:ahLst/>
            <a:cxnLst/>
            <a:rect l="l" t="t" r="r" b="b"/>
            <a:pathLst>
              <a:path w="34" h="22" extrusionOk="0">
                <a:moveTo>
                  <a:pt x="0" y="0"/>
                </a:moveTo>
                <a:lnTo>
                  <a:pt x="19" y="22"/>
                </a:lnTo>
                <a:lnTo>
                  <a:pt x="34" y="9"/>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 name="Google Shape;61;p2"/>
          <p:cNvSpPr/>
          <p:nvPr/>
        </p:nvSpPr>
        <p:spPr>
          <a:xfrm>
            <a:off x="2465388" y="3841433"/>
            <a:ext cx="742950" cy="2436813"/>
          </a:xfrm>
          <a:custGeom>
            <a:avLst/>
            <a:gdLst/>
            <a:ahLst/>
            <a:cxnLst/>
            <a:rect l="l" t="t" r="r" b="b"/>
            <a:pathLst>
              <a:path w="468" h="1535" extrusionOk="0">
                <a:moveTo>
                  <a:pt x="41" y="0"/>
                </a:moveTo>
                <a:lnTo>
                  <a:pt x="41" y="0"/>
                </a:lnTo>
                <a:lnTo>
                  <a:pt x="0" y="1200"/>
                </a:lnTo>
                <a:lnTo>
                  <a:pt x="52" y="1014"/>
                </a:lnTo>
                <a:lnTo>
                  <a:pt x="11" y="1535"/>
                </a:lnTo>
                <a:lnTo>
                  <a:pt x="52" y="1014"/>
                </a:lnTo>
                <a:lnTo>
                  <a:pt x="262" y="1411"/>
                </a:lnTo>
                <a:lnTo>
                  <a:pt x="312" y="1385"/>
                </a:lnTo>
                <a:lnTo>
                  <a:pt x="316" y="1494"/>
                </a:lnTo>
                <a:lnTo>
                  <a:pt x="312" y="1385"/>
                </a:lnTo>
                <a:lnTo>
                  <a:pt x="468" y="1336"/>
                </a:lnTo>
                <a:lnTo>
                  <a:pt x="41" y="0"/>
                </a:lnTo>
                <a:close/>
              </a:path>
            </a:pathLst>
          </a:custGeom>
          <a:solidFill>
            <a:srgbClr val="8AC1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 name="Google Shape;62;p2"/>
          <p:cNvSpPr/>
          <p:nvPr/>
        </p:nvSpPr>
        <p:spPr>
          <a:xfrm>
            <a:off x="2465388" y="3833813"/>
            <a:ext cx="742950" cy="2436813"/>
          </a:xfrm>
          <a:custGeom>
            <a:avLst/>
            <a:gdLst/>
            <a:ahLst/>
            <a:cxnLst/>
            <a:rect l="l" t="t" r="r" b="b"/>
            <a:pathLst>
              <a:path w="468" h="1535" extrusionOk="0">
                <a:moveTo>
                  <a:pt x="41" y="0"/>
                </a:moveTo>
                <a:lnTo>
                  <a:pt x="41" y="0"/>
                </a:lnTo>
                <a:lnTo>
                  <a:pt x="0" y="1200"/>
                </a:lnTo>
                <a:lnTo>
                  <a:pt x="52" y="1014"/>
                </a:lnTo>
                <a:lnTo>
                  <a:pt x="11" y="1535"/>
                </a:lnTo>
                <a:lnTo>
                  <a:pt x="52" y="1014"/>
                </a:lnTo>
                <a:lnTo>
                  <a:pt x="262" y="1411"/>
                </a:lnTo>
                <a:lnTo>
                  <a:pt x="312" y="1385"/>
                </a:lnTo>
                <a:lnTo>
                  <a:pt x="316" y="1494"/>
                </a:lnTo>
                <a:lnTo>
                  <a:pt x="312" y="1385"/>
                </a:lnTo>
                <a:lnTo>
                  <a:pt x="468" y="1336"/>
                </a:lnTo>
                <a:lnTo>
                  <a:pt x="4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 name="Google Shape;63;p2"/>
          <p:cNvSpPr/>
          <p:nvPr/>
        </p:nvSpPr>
        <p:spPr>
          <a:xfrm>
            <a:off x="3579813" y="5195888"/>
            <a:ext cx="1095375" cy="906463"/>
          </a:xfrm>
          <a:custGeom>
            <a:avLst/>
            <a:gdLst/>
            <a:ahLst/>
            <a:cxnLst/>
            <a:rect l="l" t="t" r="r" b="b"/>
            <a:pathLst>
              <a:path w="690" h="571" extrusionOk="0">
                <a:moveTo>
                  <a:pt x="690" y="0"/>
                </a:moveTo>
                <a:lnTo>
                  <a:pt x="0" y="458"/>
                </a:lnTo>
                <a:lnTo>
                  <a:pt x="215" y="571"/>
                </a:lnTo>
                <a:lnTo>
                  <a:pt x="690" y="0"/>
                </a:lnTo>
                <a:close/>
              </a:path>
            </a:pathLst>
          </a:custGeom>
          <a:solidFill>
            <a:srgbClr val="78BA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 name="Google Shape;64;p2"/>
          <p:cNvSpPr/>
          <p:nvPr/>
        </p:nvSpPr>
        <p:spPr>
          <a:xfrm>
            <a:off x="3579813" y="5195888"/>
            <a:ext cx="1095375" cy="906463"/>
          </a:xfrm>
          <a:custGeom>
            <a:avLst/>
            <a:gdLst/>
            <a:ahLst/>
            <a:cxnLst/>
            <a:rect l="l" t="t" r="r" b="b"/>
            <a:pathLst>
              <a:path w="690" h="571" extrusionOk="0">
                <a:moveTo>
                  <a:pt x="690" y="0"/>
                </a:moveTo>
                <a:lnTo>
                  <a:pt x="0" y="458"/>
                </a:lnTo>
                <a:lnTo>
                  <a:pt x="215" y="571"/>
                </a:lnTo>
                <a:lnTo>
                  <a:pt x="6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 name="Google Shape;65;p2"/>
          <p:cNvSpPr/>
          <p:nvPr/>
        </p:nvSpPr>
        <p:spPr>
          <a:xfrm>
            <a:off x="3921126" y="5195888"/>
            <a:ext cx="754063" cy="965200"/>
          </a:xfrm>
          <a:custGeom>
            <a:avLst/>
            <a:gdLst/>
            <a:ahLst/>
            <a:cxnLst/>
            <a:rect l="l" t="t" r="r" b="b"/>
            <a:pathLst>
              <a:path w="475" h="608" extrusionOk="0">
                <a:moveTo>
                  <a:pt x="475" y="0"/>
                </a:moveTo>
                <a:lnTo>
                  <a:pt x="0" y="571"/>
                </a:lnTo>
                <a:lnTo>
                  <a:pt x="72" y="608"/>
                </a:lnTo>
                <a:lnTo>
                  <a:pt x="387" y="376"/>
                </a:lnTo>
                <a:lnTo>
                  <a:pt x="439" y="461"/>
                </a:lnTo>
                <a:lnTo>
                  <a:pt x="387" y="376"/>
                </a:lnTo>
                <a:lnTo>
                  <a:pt x="443" y="402"/>
                </a:lnTo>
                <a:lnTo>
                  <a:pt x="475" y="0"/>
                </a:lnTo>
                <a:close/>
              </a:path>
            </a:pathLst>
          </a:custGeom>
          <a:solidFill>
            <a:srgbClr val="75B9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 name="Google Shape;66;p2"/>
          <p:cNvSpPr/>
          <p:nvPr/>
        </p:nvSpPr>
        <p:spPr>
          <a:xfrm>
            <a:off x="3921126" y="5195888"/>
            <a:ext cx="754063" cy="965200"/>
          </a:xfrm>
          <a:custGeom>
            <a:avLst/>
            <a:gdLst/>
            <a:ahLst/>
            <a:cxnLst/>
            <a:rect l="l" t="t" r="r" b="b"/>
            <a:pathLst>
              <a:path w="475" h="608" extrusionOk="0">
                <a:moveTo>
                  <a:pt x="475" y="0"/>
                </a:moveTo>
                <a:lnTo>
                  <a:pt x="0" y="571"/>
                </a:lnTo>
                <a:lnTo>
                  <a:pt x="72" y="608"/>
                </a:lnTo>
                <a:lnTo>
                  <a:pt x="387" y="376"/>
                </a:lnTo>
                <a:lnTo>
                  <a:pt x="439" y="461"/>
                </a:lnTo>
                <a:lnTo>
                  <a:pt x="387" y="376"/>
                </a:lnTo>
                <a:lnTo>
                  <a:pt x="443" y="402"/>
                </a:lnTo>
                <a:lnTo>
                  <a:pt x="47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 name="Google Shape;67;p2"/>
          <p:cNvSpPr/>
          <p:nvPr/>
        </p:nvSpPr>
        <p:spPr>
          <a:xfrm>
            <a:off x="1604963" y="5911850"/>
            <a:ext cx="231775" cy="473075"/>
          </a:xfrm>
          <a:custGeom>
            <a:avLst/>
            <a:gdLst/>
            <a:ahLst/>
            <a:cxnLst/>
            <a:rect l="l" t="t" r="r" b="b"/>
            <a:pathLst>
              <a:path w="146" h="298" extrusionOk="0">
                <a:moveTo>
                  <a:pt x="0" y="0"/>
                </a:moveTo>
                <a:lnTo>
                  <a:pt x="28" y="79"/>
                </a:lnTo>
                <a:lnTo>
                  <a:pt x="129" y="145"/>
                </a:lnTo>
                <a:lnTo>
                  <a:pt x="106" y="298"/>
                </a:lnTo>
                <a:lnTo>
                  <a:pt x="129" y="145"/>
                </a:lnTo>
                <a:lnTo>
                  <a:pt x="146" y="89"/>
                </a:lnTo>
                <a:lnTo>
                  <a:pt x="0" y="0"/>
                </a:lnTo>
                <a:close/>
              </a:path>
            </a:pathLst>
          </a:custGeom>
          <a:solidFill>
            <a:srgbClr val="68B6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 name="Google Shape;68;p2"/>
          <p:cNvSpPr/>
          <p:nvPr/>
        </p:nvSpPr>
        <p:spPr>
          <a:xfrm>
            <a:off x="1604963" y="5911850"/>
            <a:ext cx="231775" cy="473075"/>
          </a:xfrm>
          <a:custGeom>
            <a:avLst/>
            <a:gdLst/>
            <a:ahLst/>
            <a:cxnLst/>
            <a:rect l="l" t="t" r="r" b="b"/>
            <a:pathLst>
              <a:path w="146" h="298" extrusionOk="0">
                <a:moveTo>
                  <a:pt x="0" y="0"/>
                </a:moveTo>
                <a:lnTo>
                  <a:pt x="28" y="79"/>
                </a:lnTo>
                <a:lnTo>
                  <a:pt x="129" y="145"/>
                </a:lnTo>
                <a:lnTo>
                  <a:pt x="106" y="298"/>
                </a:lnTo>
                <a:lnTo>
                  <a:pt x="129" y="145"/>
                </a:lnTo>
                <a:lnTo>
                  <a:pt x="146" y="89"/>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 name="Google Shape;69;p2"/>
          <p:cNvSpPr/>
          <p:nvPr/>
        </p:nvSpPr>
        <p:spPr>
          <a:xfrm>
            <a:off x="1809751" y="6053138"/>
            <a:ext cx="331788" cy="185738"/>
          </a:xfrm>
          <a:custGeom>
            <a:avLst/>
            <a:gdLst/>
            <a:ahLst/>
            <a:cxnLst/>
            <a:rect l="l" t="t" r="r" b="b"/>
            <a:pathLst>
              <a:path w="209" h="117" extrusionOk="0">
                <a:moveTo>
                  <a:pt x="17" y="0"/>
                </a:moveTo>
                <a:lnTo>
                  <a:pt x="0" y="56"/>
                </a:lnTo>
                <a:lnTo>
                  <a:pt x="209" y="117"/>
                </a:lnTo>
                <a:lnTo>
                  <a:pt x="17" y="0"/>
                </a:lnTo>
                <a:close/>
              </a:path>
            </a:pathLst>
          </a:custGeom>
          <a:solidFill>
            <a:srgbClr val="4489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 name="Google Shape;70;p2"/>
          <p:cNvSpPr/>
          <p:nvPr/>
        </p:nvSpPr>
        <p:spPr>
          <a:xfrm>
            <a:off x="1809751" y="6053138"/>
            <a:ext cx="331788" cy="185738"/>
          </a:xfrm>
          <a:custGeom>
            <a:avLst/>
            <a:gdLst/>
            <a:ahLst/>
            <a:cxnLst/>
            <a:rect l="l" t="t" r="r" b="b"/>
            <a:pathLst>
              <a:path w="209" h="117" extrusionOk="0">
                <a:moveTo>
                  <a:pt x="17" y="0"/>
                </a:moveTo>
                <a:lnTo>
                  <a:pt x="0" y="56"/>
                </a:lnTo>
                <a:lnTo>
                  <a:pt x="209" y="117"/>
                </a:lnTo>
                <a:lnTo>
                  <a:pt x="1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 name="Google Shape;71;p2"/>
          <p:cNvSpPr/>
          <p:nvPr/>
        </p:nvSpPr>
        <p:spPr>
          <a:xfrm>
            <a:off x="1773238" y="6142038"/>
            <a:ext cx="527050" cy="468313"/>
          </a:xfrm>
          <a:custGeom>
            <a:avLst/>
            <a:gdLst/>
            <a:ahLst/>
            <a:cxnLst/>
            <a:rect l="l" t="t" r="r" b="b"/>
            <a:pathLst>
              <a:path w="332" h="295" extrusionOk="0">
                <a:moveTo>
                  <a:pt x="23" y="0"/>
                </a:moveTo>
                <a:lnTo>
                  <a:pt x="0" y="153"/>
                </a:lnTo>
                <a:lnTo>
                  <a:pt x="50" y="295"/>
                </a:lnTo>
                <a:lnTo>
                  <a:pt x="282" y="203"/>
                </a:lnTo>
                <a:lnTo>
                  <a:pt x="283" y="204"/>
                </a:lnTo>
                <a:lnTo>
                  <a:pt x="301" y="193"/>
                </a:lnTo>
                <a:lnTo>
                  <a:pt x="320" y="168"/>
                </a:lnTo>
                <a:lnTo>
                  <a:pt x="332" y="123"/>
                </a:lnTo>
                <a:lnTo>
                  <a:pt x="232" y="61"/>
                </a:lnTo>
                <a:lnTo>
                  <a:pt x="23" y="0"/>
                </a:lnTo>
                <a:close/>
              </a:path>
            </a:pathLst>
          </a:custGeom>
          <a:solidFill>
            <a:srgbClr val="478C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 name="Google Shape;72;p2"/>
          <p:cNvSpPr/>
          <p:nvPr/>
        </p:nvSpPr>
        <p:spPr>
          <a:xfrm>
            <a:off x="1773238" y="6142038"/>
            <a:ext cx="527050" cy="468313"/>
          </a:xfrm>
          <a:custGeom>
            <a:avLst/>
            <a:gdLst/>
            <a:ahLst/>
            <a:cxnLst/>
            <a:rect l="l" t="t" r="r" b="b"/>
            <a:pathLst>
              <a:path w="332" h="295" extrusionOk="0">
                <a:moveTo>
                  <a:pt x="23" y="0"/>
                </a:moveTo>
                <a:lnTo>
                  <a:pt x="0" y="153"/>
                </a:lnTo>
                <a:lnTo>
                  <a:pt x="50" y="295"/>
                </a:lnTo>
                <a:lnTo>
                  <a:pt x="282" y="203"/>
                </a:lnTo>
                <a:lnTo>
                  <a:pt x="283" y="204"/>
                </a:lnTo>
                <a:lnTo>
                  <a:pt x="301" y="193"/>
                </a:lnTo>
                <a:lnTo>
                  <a:pt x="320" y="168"/>
                </a:lnTo>
                <a:lnTo>
                  <a:pt x="332" y="123"/>
                </a:lnTo>
                <a:lnTo>
                  <a:pt x="232" y="61"/>
                </a:lnTo>
                <a:lnTo>
                  <a:pt x="2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 name="Google Shape;73;p2"/>
          <p:cNvSpPr/>
          <p:nvPr/>
        </p:nvSpPr>
        <p:spPr>
          <a:xfrm>
            <a:off x="1649413" y="6037263"/>
            <a:ext cx="160338" cy="347663"/>
          </a:xfrm>
          <a:custGeom>
            <a:avLst/>
            <a:gdLst/>
            <a:ahLst/>
            <a:cxnLst/>
            <a:rect l="l" t="t" r="r" b="b"/>
            <a:pathLst>
              <a:path w="101" h="219" extrusionOk="0">
                <a:moveTo>
                  <a:pt x="0" y="0"/>
                </a:moveTo>
                <a:lnTo>
                  <a:pt x="78" y="219"/>
                </a:lnTo>
                <a:lnTo>
                  <a:pt x="101" y="66"/>
                </a:lnTo>
                <a:lnTo>
                  <a:pt x="0" y="0"/>
                </a:lnTo>
                <a:close/>
              </a:path>
            </a:pathLst>
          </a:custGeom>
          <a:solidFill>
            <a:srgbClr val="4187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 name="Google Shape;74;p2"/>
          <p:cNvSpPr/>
          <p:nvPr/>
        </p:nvSpPr>
        <p:spPr>
          <a:xfrm>
            <a:off x="1649413" y="6037263"/>
            <a:ext cx="160338" cy="347663"/>
          </a:xfrm>
          <a:custGeom>
            <a:avLst/>
            <a:gdLst/>
            <a:ahLst/>
            <a:cxnLst/>
            <a:rect l="l" t="t" r="r" b="b"/>
            <a:pathLst>
              <a:path w="101" h="219" extrusionOk="0">
                <a:moveTo>
                  <a:pt x="0" y="0"/>
                </a:moveTo>
                <a:lnTo>
                  <a:pt x="78" y="219"/>
                </a:lnTo>
                <a:lnTo>
                  <a:pt x="101" y="6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 name="Google Shape;75;p2"/>
          <p:cNvSpPr/>
          <p:nvPr/>
        </p:nvSpPr>
        <p:spPr>
          <a:xfrm>
            <a:off x="2222501" y="6448425"/>
            <a:ext cx="28575" cy="26988"/>
          </a:xfrm>
          <a:custGeom>
            <a:avLst/>
            <a:gdLst/>
            <a:ahLst/>
            <a:cxnLst/>
            <a:rect l="l" t="t" r="r" b="b"/>
            <a:pathLst>
              <a:path w="18" h="17" extrusionOk="0">
                <a:moveTo>
                  <a:pt x="18" y="0"/>
                </a:moveTo>
                <a:lnTo>
                  <a:pt x="0" y="11"/>
                </a:lnTo>
                <a:lnTo>
                  <a:pt x="6" y="17"/>
                </a:lnTo>
                <a:lnTo>
                  <a:pt x="18" y="0"/>
                </a:lnTo>
                <a:close/>
              </a:path>
            </a:pathLst>
          </a:custGeom>
          <a:solidFill>
            <a:srgbClr val="4187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 name="Google Shape;76;p2"/>
          <p:cNvSpPr/>
          <p:nvPr/>
        </p:nvSpPr>
        <p:spPr>
          <a:xfrm>
            <a:off x="2222501" y="6448425"/>
            <a:ext cx="28575" cy="26988"/>
          </a:xfrm>
          <a:custGeom>
            <a:avLst/>
            <a:gdLst/>
            <a:ahLst/>
            <a:cxnLst/>
            <a:rect l="l" t="t" r="r" b="b"/>
            <a:pathLst>
              <a:path w="18" h="17" extrusionOk="0">
                <a:moveTo>
                  <a:pt x="18" y="0"/>
                </a:moveTo>
                <a:lnTo>
                  <a:pt x="0" y="11"/>
                </a:lnTo>
                <a:lnTo>
                  <a:pt x="6" y="17"/>
                </a:lnTo>
                <a:lnTo>
                  <a:pt x="1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 name="Google Shape;77;p2"/>
          <p:cNvSpPr/>
          <p:nvPr/>
        </p:nvSpPr>
        <p:spPr>
          <a:xfrm>
            <a:off x="2881313" y="6032500"/>
            <a:ext cx="85725" cy="176213"/>
          </a:xfrm>
          <a:custGeom>
            <a:avLst/>
            <a:gdLst/>
            <a:ahLst/>
            <a:cxnLst/>
            <a:rect l="l" t="t" r="r" b="b"/>
            <a:pathLst>
              <a:path w="54" h="111" extrusionOk="0">
                <a:moveTo>
                  <a:pt x="50" y="0"/>
                </a:moveTo>
                <a:lnTo>
                  <a:pt x="0" y="26"/>
                </a:lnTo>
                <a:lnTo>
                  <a:pt x="44" y="111"/>
                </a:lnTo>
                <a:lnTo>
                  <a:pt x="54" y="109"/>
                </a:lnTo>
                <a:lnTo>
                  <a:pt x="50" y="0"/>
                </a:lnTo>
                <a:close/>
              </a:path>
            </a:pathLst>
          </a:custGeom>
          <a:solidFill>
            <a:srgbClr val="5D99B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 name="Google Shape;78;p2"/>
          <p:cNvSpPr/>
          <p:nvPr/>
        </p:nvSpPr>
        <p:spPr>
          <a:xfrm>
            <a:off x="2881313" y="6032500"/>
            <a:ext cx="85725" cy="176213"/>
          </a:xfrm>
          <a:custGeom>
            <a:avLst/>
            <a:gdLst/>
            <a:ahLst/>
            <a:cxnLst/>
            <a:rect l="l" t="t" r="r" b="b"/>
            <a:pathLst>
              <a:path w="54" h="111" extrusionOk="0">
                <a:moveTo>
                  <a:pt x="50" y="0"/>
                </a:moveTo>
                <a:lnTo>
                  <a:pt x="0" y="26"/>
                </a:lnTo>
                <a:lnTo>
                  <a:pt x="44" y="111"/>
                </a:lnTo>
                <a:lnTo>
                  <a:pt x="54" y="109"/>
                </a:lnTo>
                <a:lnTo>
                  <a:pt x="5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2"/>
          <p:cNvSpPr/>
          <p:nvPr/>
        </p:nvSpPr>
        <p:spPr>
          <a:xfrm>
            <a:off x="2951163" y="6205538"/>
            <a:ext cx="15875" cy="33338"/>
          </a:xfrm>
          <a:custGeom>
            <a:avLst/>
            <a:gdLst/>
            <a:ahLst/>
            <a:cxnLst/>
            <a:rect l="l" t="t" r="r" b="b"/>
            <a:pathLst>
              <a:path w="10" h="21" extrusionOk="0">
                <a:moveTo>
                  <a:pt x="10" y="0"/>
                </a:moveTo>
                <a:lnTo>
                  <a:pt x="0" y="2"/>
                </a:lnTo>
                <a:lnTo>
                  <a:pt x="10" y="21"/>
                </a:lnTo>
                <a:lnTo>
                  <a:pt x="10" y="0"/>
                </a:lnTo>
                <a:close/>
              </a:path>
            </a:pathLst>
          </a:custGeom>
          <a:solidFill>
            <a:srgbClr val="4D91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 name="Google Shape;80;p2"/>
          <p:cNvSpPr/>
          <p:nvPr/>
        </p:nvSpPr>
        <p:spPr>
          <a:xfrm>
            <a:off x="2951163" y="6205538"/>
            <a:ext cx="15875" cy="33338"/>
          </a:xfrm>
          <a:custGeom>
            <a:avLst/>
            <a:gdLst/>
            <a:ahLst/>
            <a:cxnLst/>
            <a:rect l="l" t="t" r="r" b="b"/>
            <a:pathLst>
              <a:path w="10" h="21" extrusionOk="0">
                <a:moveTo>
                  <a:pt x="10" y="0"/>
                </a:moveTo>
                <a:lnTo>
                  <a:pt x="0" y="2"/>
                </a:lnTo>
                <a:lnTo>
                  <a:pt x="10" y="21"/>
                </a:lnTo>
                <a:lnTo>
                  <a:pt x="1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 name="Google Shape;81;p2"/>
          <p:cNvSpPr/>
          <p:nvPr/>
        </p:nvSpPr>
        <p:spPr>
          <a:xfrm>
            <a:off x="2251076" y="6408738"/>
            <a:ext cx="30163" cy="39688"/>
          </a:xfrm>
          <a:custGeom>
            <a:avLst/>
            <a:gdLst/>
            <a:ahLst/>
            <a:cxnLst/>
            <a:rect l="l" t="t" r="r" b="b"/>
            <a:pathLst>
              <a:path w="19" h="25" extrusionOk="0">
                <a:moveTo>
                  <a:pt x="19" y="0"/>
                </a:moveTo>
                <a:lnTo>
                  <a:pt x="0" y="25"/>
                </a:lnTo>
                <a:lnTo>
                  <a:pt x="14" y="17"/>
                </a:lnTo>
                <a:lnTo>
                  <a:pt x="19" y="0"/>
                </a:lnTo>
                <a:close/>
              </a:path>
            </a:pathLst>
          </a:custGeom>
          <a:solidFill>
            <a:srgbClr val="4D8F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 name="Google Shape;82;p2"/>
          <p:cNvSpPr/>
          <p:nvPr/>
        </p:nvSpPr>
        <p:spPr>
          <a:xfrm>
            <a:off x="2251076" y="6408738"/>
            <a:ext cx="30163" cy="39688"/>
          </a:xfrm>
          <a:custGeom>
            <a:avLst/>
            <a:gdLst/>
            <a:ahLst/>
            <a:cxnLst/>
            <a:rect l="l" t="t" r="r" b="b"/>
            <a:pathLst>
              <a:path w="19" h="25" extrusionOk="0">
                <a:moveTo>
                  <a:pt x="19" y="0"/>
                </a:moveTo>
                <a:lnTo>
                  <a:pt x="0" y="25"/>
                </a:lnTo>
                <a:lnTo>
                  <a:pt x="14" y="17"/>
                </a:lnTo>
                <a:lnTo>
                  <a:pt x="1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 name="Google Shape;83;p2"/>
          <p:cNvSpPr/>
          <p:nvPr/>
        </p:nvSpPr>
        <p:spPr>
          <a:xfrm>
            <a:off x="2232026" y="6435725"/>
            <a:ext cx="41275" cy="63500"/>
          </a:xfrm>
          <a:custGeom>
            <a:avLst/>
            <a:gdLst/>
            <a:ahLst/>
            <a:cxnLst/>
            <a:rect l="l" t="t" r="r" b="b"/>
            <a:pathLst>
              <a:path w="26" h="40" extrusionOk="0">
                <a:moveTo>
                  <a:pt x="26" y="0"/>
                </a:moveTo>
                <a:lnTo>
                  <a:pt x="12" y="8"/>
                </a:lnTo>
                <a:lnTo>
                  <a:pt x="0" y="25"/>
                </a:lnTo>
                <a:lnTo>
                  <a:pt x="15" y="40"/>
                </a:lnTo>
                <a:lnTo>
                  <a:pt x="26" y="0"/>
                </a:lnTo>
                <a:close/>
              </a:path>
            </a:pathLst>
          </a:custGeom>
          <a:solidFill>
            <a:srgbClr val="458A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 name="Google Shape;84;p2"/>
          <p:cNvSpPr/>
          <p:nvPr/>
        </p:nvSpPr>
        <p:spPr>
          <a:xfrm>
            <a:off x="2232026" y="6435725"/>
            <a:ext cx="41275" cy="63500"/>
          </a:xfrm>
          <a:custGeom>
            <a:avLst/>
            <a:gdLst/>
            <a:ahLst/>
            <a:cxnLst/>
            <a:rect l="l" t="t" r="r" b="b"/>
            <a:pathLst>
              <a:path w="26" h="40" extrusionOk="0">
                <a:moveTo>
                  <a:pt x="26" y="0"/>
                </a:moveTo>
                <a:lnTo>
                  <a:pt x="12" y="8"/>
                </a:lnTo>
                <a:lnTo>
                  <a:pt x="0" y="25"/>
                </a:lnTo>
                <a:lnTo>
                  <a:pt x="15" y="40"/>
                </a:lnTo>
                <a:lnTo>
                  <a:pt x="2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 name="Google Shape;85;p2"/>
          <p:cNvSpPr/>
          <p:nvPr/>
        </p:nvSpPr>
        <p:spPr>
          <a:xfrm>
            <a:off x="3208338" y="5870575"/>
            <a:ext cx="268288" cy="330200"/>
          </a:xfrm>
          <a:custGeom>
            <a:avLst/>
            <a:gdLst/>
            <a:ahLst/>
            <a:cxnLst/>
            <a:rect l="l" t="t" r="r" b="b"/>
            <a:pathLst>
              <a:path w="169" h="208" extrusionOk="0">
                <a:moveTo>
                  <a:pt x="169" y="0"/>
                </a:moveTo>
                <a:lnTo>
                  <a:pt x="0" y="53"/>
                </a:lnTo>
                <a:lnTo>
                  <a:pt x="36" y="166"/>
                </a:lnTo>
                <a:lnTo>
                  <a:pt x="43" y="208"/>
                </a:lnTo>
                <a:lnTo>
                  <a:pt x="36" y="166"/>
                </a:lnTo>
                <a:lnTo>
                  <a:pt x="91" y="129"/>
                </a:lnTo>
                <a:lnTo>
                  <a:pt x="169" y="0"/>
                </a:lnTo>
                <a:close/>
              </a:path>
            </a:pathLst>
          </a:custGeom>
          <a:solidFill>
            <a:srgbClr val="8CC1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 name="Google Shape;86;p2"/>
          <p:cNvSpPr/>
          <p:nvPr/>
        </p:nvSpPr>
        <p:spPr>
          <a:xfrm>
            <a:off x="3208338" y="5870575"/>
            <a:ext cx="268288" cy="330200"/>
          </a:xfrm>
          <a:custGeom>
            <a:avLst/>
            <a:gdLst/>
            <a:ahLst/>
            <a:cxnLst/>
            <a:rect l="l" t="t" r="r" b="b"/>
            <a:pathLst>
              <a:path w="169" h="208" extrusionOk="0">
                <a:moveTo>
                  <a:pt x="169" y="0"/>
                </a:moveTo>
                <a:lnTo>
                  <a:pt x="0" y="53"/>
                </a:lnTo>
                <a:lnTo>
                  <a:pt x="36" y="166"/>
                </a:lnTo>
                <a:lnTo>
                  <a:pt x="43" y="208"/>
                </a:lnTo>
                <a:lnTo>
                  <a:pt x="36" y="166"/>
                </a:lnTo>
                <a:lnTo>
                  <a:pt x="91" y="129"/>
                </a:lnTo>
                <a:lnTo>
                  <a:pt x="16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 name="Google Shape;87;p2"/>
          <p:cNvSpPr/>
          <p:nvPr/>
        </p:nvSpPr>
        <p:spPr>
          <a:xfrm>
            <a:off x="2960688" y="5954713"/>
            <a:ext cx="304800" cy="250825"/>
          </a:xfrm>
          <a:custGeom>
            <a:avLst/>
            <a:gdLst/>
            <a:ahLst/>
            <a:cxnLst/>
            <a:rect l="l" t="t" r="r" b="b"/>
            <a:pathLst>
              <a:path w="192" h="158" extrusionOk="0">
                <a:moveTo>
                  <a:pt x="156" y="0"/>
                </a:moveTo>
                <a:lnTo>
                  <a:pt x="0" y="49"/>
                </a:lnTo>
                <a:lnTo>
                  <a:pt x="4" y="158"/>
                </a:lnTo>
                <a:lnTo>
                  <a:pt x="192" y="113"/>
                </a:lnTo>
                <a:lnTo>
                  <a:pt x="156" y="0"/>
                </a:lnTo>
                <a:close/>
              </a:path>
            </a:pathLst>
          </a:custGeom>
          <a:solidFill>
            <a:srgbClr val="5996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 name="Google Shape;88;p2"/>
          <p:cNvSpPr/>
          <p:nvPr/>
        </p:nvSpPr>
        <p:spPr>
          <a:xfrm>
            <a:off x="2960688" y="5954713"/>
            <a:ext cx="304800" cy="250825"/>
          </a:xfrm>
          <a:custGeom>
            <a:avLst/>
            <a:gdLst/>
            <a:ahLst/>
            <a:cxnLst/>
            <a:rect l="l" t="t" r="r" b="b"/>
            <a:pathLst>
              <a:path w="192" h="158" extrusionOk="0">
                <a:moveTo>
                  <a:pt x="156" y="0"/>
                </a:moveTo>
                <a:lnTo>
                  <a:pt x="0" y="49"/>
                </a:lnTo>
                <a:lnTo>
                  <a:pt x="4" y="158"/>
                </a:lnTo>
                <a:lnTo>
                  <a:pt x="192" y="113"/>
                </a:lnTo>
                <a:lnTo>
                  <a:pt x="15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 name="Google Shape;89;p2"/>
          <p:cNvSpPr/>
          <p:nvPr/>
        </p:nvSpPr>
        <p:spPr>
          <a:xfrm>
            <a:off x="2967038" y="6134100"/>
            <a:ext cx="309563" cy="346075"/>
          </a:xfrm>
          <a:custGeom>
            <a:avLst/>
            <a:gdLst/>
            <a:ahLst/>
            <a:cxnLst/>
            <a:rect l="l" t="t" r="r" b="b"/>
            <a:pathLst>
              <a:path w="195" h="218" extrusionOk="0">
                <a:moveTo>
                  <a:pt x="188" y="0"/>
                </a:moveTo>
                <a:lnTo>
                  <a:pt x="188" y="0"/>
                </a:lnTo>
                <a:lnTo>
                  <a:pt x="0" y="45"/>
                </a:lnTo>
                <a:lnTo>
                  <a:pt x="0" y="66"/>
                </a:lnTo>
                <a:lnTo>
                  <a:pt x="81" y="218"/>
                </a:lnTo>
                <a:lnTo>
                  <a:pt x="94" y="207"/>
                </a:lnTo>
                <a:lnTo>
                  <a:pt x="195" y="42"/>
                </a:lnTo>
                <a:lnTo>
                  <a:pt x="188" y="0"/>
                </a:lnTo>
                <a:close/>
              </a:path>
            </a:pathLst>
          </a:custGeom>
          <a:solidFill>
            <a:srgbClr val="4A8EB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2"/>
          <p:cNvSpPr/>
          <p:nvPr/>
        </p:nvSpPr>
        <p:spPr>
          <a:xfrm>
            <a:off x="2967038" y="6134100"/>
            <a:ext cx="309563" cy="346075"/>
          </a:xfrm>
          <a:custGeom>
            <a:avLst/>
            <a:gdLst/>
            <a:ahLst/>
            <a:cxnLst/>
            <a:rect l="l" t="t" r="r" b="b"/>
            <a:pathLst>
              <a:path w="195" h="218" extrusionOk="0">
                <a:moveTo>
                  <a:pt x="188" y="0"/>
                </a:moveTo>
                <a:lnTo>
                  <a:pt x="188" y="0"/>
                </a:lnTo>
                <a:lnTo>
                  <a:pt x="0" y="45"/>
                </a:lnTo>
                <a:lnTo>
                  <a:pt x="0" y="66"/>
                </a:lnTo>
                <a:lnTo>
                  <a:pt x="81" y="218"/>
                </a:lnTo>
                <a:lnTo>
                  <a:pt x="94" y="207"/>
                </a:lnTo>
                <a:lnTo>
                  <a:pt x="195" y="42"/>
                </a:lnTo>
                <a:lnTo>
                  <a:pt x="18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2"/>
          <p:cNvSpPr/>
          <p:nvPr/>
        </p:nvSpPr>
        <p:spPr>
          <a:xfrm>
            <a:off x="3265488" y="6075363"/>
            <a:ext cx="87313" cy="125413"/>
          </a:xfrm>
          <a:custGeom>
            <a:avLst/>
            <a:gdLst/>
            <a:ahLst/>
            <a:cxnLst/>
            <a:rect l="l" t="t" r="r" b="b"/>
            <a:pathLst>
              <a:path w="55" h="79" extrusionOk="0">
                <a:moveTo>
                  <a:pt x="55" y="0"/>
                </a:moveTo>
                <a:lnTo>
                  <a:pt x="0" y="37"/>
                </a:lnTo>
                <a:lnTo>
                  <a:pt x="7" y="79"/>
                </a:lnTo>
                <a:lnTo>
                  <a:pt x="55" y="0"/>
                </a:lnTo>
                <a:close/>
              </a:path>
            </a:pathLst>
          </a:custGeom>
          <a:solidFill>
            <a:srgbClr val="5191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 name="Google Shape;92;p2"/>
          <p:cNvSpPr/>
          <p:nvPr/>
        </p:nvSpPr>
        <p:spPr>
          <a:xfrm>
            <a:off x="3265488" y="6075363"/>
            <a:ext cx="87313" cy="125413"/>
          </a:xfrm>
          <a:custGeom>
            <a:avLst/>
            <a:gdLst/>
            <a:ahLst/>
            <a:cxnLst/>
            <a:rect l="l" t="t" r="r" b="b"/>
            <a:pathLst>
              <a:path w="55" h="79" extrusionOk="0">
                <a:moveTo>
                  <a:pt x="55" y="0"/>
                </a:moveTo>
                <a:lnTo>
                  <a:pt x="0" y="37"/>
                </a:lnTo>
                <a:lnTo>
                  <a:pt x="7" y="79"/>
                </a:lnTo>
                <a:lnTo>
                  <a:pt x="5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 name="Google Shape;93;p2"/>
          <p:cNvSpPr/>
          <p:nvPr/>
        </p:nvSpPr>
        <p:spPr>
          <a:xfrm>
            <a:off x="3476626" y="5870575"/>
            <a:ext cx="103188" cy="88900"/>
          </a:xfrm>
          <a:custGeom>
            <a:avLst/>
            <a:gdLst/>
            <a:ahLst/>
            <a:cxnLst/>
            <a:rect l="l" t="t" r="r" b="b"/>
            <a:pathLst>
              <a:path w="65" h="56" extrusionOk="0">
                <a:moveTo>
                  <a:pt x="0" y="0"/>
                </a:moveTo>
                <a:lnTo>
                  <a:pt x="31" y="56"/>
                </a:lnTo>
                <a:lnTo>
                  <a:pt x="65" y="33"/>
                </a:lnTo>
                <a:lnTo>
                  <a:pt x="0" y="0"/>
                </a:lnTo>
                <a:close/>
              </a:path>
            </a:pathLst>
          </a:custGeom>
          <a:solidFill>
            <a:srgbClr val="75B9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2"/>
          <p:cNvSpPr/>
          <p:nvPr/>
        </p:nvSpPr>
        <p:spPr>
          <a:xfrm>
            <a:off x="3476626" y="5870575"/>
            <a:ext cx="103188" cy="88900"/>
          </a:xfrm>
          <a:custGeom>
            <a:avLst/>
            <a:gdLst/>
            <a:ahLst/>
            <a:cxnLst/>
            <a:rect l="l" t="t" r="r" b="b"/>
            <a:pathLst>
              <a:path w="65" h="56" extrusionOk="0">
                <a:moveTo>
                  <a:pt x="0" y="0"/>
                </a:moveTo>
                <a:lnTo>
                  <a:pt x="31" y="56"/>
                </a:lnTo>
                <a:lnTo>
                  <a:pt x="65" y="3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2"/>
          <p:cNvSpPr/>
          <p:nvPr/>
        </p:nvSpPr>
        <p:spPr>
          <a:xfrm>
            <a:off x="3525838" y="5922963"/>
            <a:ext cx="395288" cy="365125"/>
          </a:xfrm>
          <a:custGeom>
            <a:avLst/>
            <a:gdLst/>
            <a:ahLst/>
            <a:cxnLst/>
            <a:rect l="l" t="t" r="r" b="b"/>
            <a:pathLst>
              <a:path w="249" h="230" extrusionOk="0">
                <a:moveTo>
                  <a:pt x="34" y="0"/>
                </a:moveTo>
                <a:lnTo>
                  <a:pt x="0" y="23"/>
                </a:lnTo>
                <a:lnTo>
                  <a:pt x="117" y="230"/>
                </a:lnTo>
                <a:lnTo>
                  <a:pt x="157" y="224"/>
                </a:lnTo>
                <a:lnTo>
                  <a:pt x="249" y="113"/>
                </a:lnTo>
                <a:lnTo>
                  <a:pt x="34" y="0"/>
                </a:lnTo>
                <a:close/>
              </a:path>
            </a:pathLst>
          </a:custGeom>
          <a:solidFill>
            <a:srgbClr val="498CB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2"/>
          <p:cNvSpPr/>
          <p:nvPr/>
        </p:nvSpPr>
        <p:spPr>
          <a:xfrm>
            <a:off x="3525838" y="5922963"/>
            <a:ext cx="395288" cy="365125"/>
          </a:xfrm>
          <a:custGeom>
            <a:avLst/>
            <a:gdLst/>
            <a:ahLst/>
            <a:cxnLst/>
            <a:rect l="l" t="t" r="r" b="b"/>
            <a:pathLst>
              <a:path w="249" h="230" extrusionOk="0">
                <a:moveTo>
                  <a:pt x="34" y="0"/>
                </a:moveTo>
                <a:lnTo>
                  <a:pt x="0" y="23"/>
                </a:lnTo>
                <a:lnTo>
                  <a:pt x="117" y="230"/>
                </a:lnTo>
                <a:lnTo>
                  <a:pt x="157" y="224"/>
                </a:lnTo>
                <a:lnTo>
                  <a:pt x="249" y="113"/>
                </a:lnTo>
                <a:lnTo>
                  <a:pt x="3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 name="Google Shape;97;p2"/>
          <p:cNvSpPr/>
          <p:nvPr/>
        </p:nvSpPr>
        <p:spPr>
          <a:xfrm>
            <a:off x="3775076" y="6102350"/>
            <a:ext cx="300038" cy="474663"/>
          </a:xfrm>
          <a:custGeom>
            <a:avLst/>
            <a:gdLst/>
            <a:ahLst/>
            <a:cxnLst/>
            <a:rect l="l" t="t" r="r" b="b"/>
            <a:pathLst>
              <a:path w="189" h="299" extrusionOk="0">
                <a:moveTo>
                  <a:pt x="92" y="0"/>
                </a:moveTo>
                <a:lnTo>
                  <a:pt x="0" y="111"/>
                </a:lnTo>
                <a:lnTo>
                  <a:pt x="82" y="98"/>
                </a:lnTo>
                <a:lnTo>
                  <a:pt x="189" y="299"/>
                </a:lnTo>
                <a:lnTo>
                  <a:pt x="82" y="98"/>
                </a:lnTo>
                <a:lnTo>
                  <a:pt x="164" y="37"/>
                </a:lnTo>
                <a:lnTo>
                  <a:pt x="92" y="0"/>
                </a:lnTo>
                <a:close/>
              </a:path>
            </a:pathLst>
          </a:custGeom>
          <a:solidFill>
            <a:srgbClr val="498C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 name="Google Shape;98;p2"/>
          <p:cNvSpPr/>
          <p:nvPr/>
        </p:nvSpPr>
        <p:spPr>
          <a:xfrm>
            <a:off x="3775076" y="6102350"/>
            <a:ext cx="300038" cy="474663"/>
          </a:xfrm>
          <a:custGeom>
            <a:avLst/>
            <a:gdLst/>
            <a:ahLst/>
            <a:cxnLst/>
            <a:rect l="l" t="t" r="r" b="b"/>
            <a:pathLst>
              <a:path w="189" h="299" extrusionOk="0">
                <a:moveTo>
                  <a:pt x="92" y="0"/>
                </a:moveTo>
                <a:lnTo>
                  <a:pt x="0" y="111"/>
                </a:lnTo>
                <a:lnTo>
                  <a:pt x="82" y="98"/>
                </a:lnTo>
                <a:lnTo>
                  <a:pt x="189" y="299"/>
                </a:lnTo>
                <a:lnTo>
                  <a:pt x="82" y="98"/>
                </a:lnTo>
                <a:lnTo>
                  <a:pt x="164" y="37"/>
                </a:lnTo>
                <a:lnTo>
                  <a:pt x="9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 name="Google Shape;99;p2"/>
          <p:cNvSpPr/>
          <p:nvPr/>
        </p:nvSpPr>
        <p:spPr>
          <a:xfrm>
            <a:off x="3352801" y="5870575"/>
            <a:ext cx="173038" cy="204788"/>
          </a:xfrm>
          <a:custGeom>
            <a:avLst/>
            <a:gdLst/>
            <a:ahLst/>
            <a:cxnLst/>
            <a:rect l="l" t="t" r="r" b="b"/>
            <a:pathLst>
              <a:path w="109" h="129" extrusionOk="0">
                <a:moveTo>
                  <a:pt x="78" y="0"/>
                </a:moveTo>
                <a:lnTo>
                  <a:pt x="78" y="0"/>
                </a:lnTo>
                <a:lnTo>
                  <a:pt x="0" y="129"/>
                </a:lnTo>
                <a:lnTo>
                  <a:pt x="109" y="56"/>
                </a:lnTo>
                <a:lnTo>
                  <a:pt x="78" y="0"/>
                </a:lnTo>
                <a:close/>
              </a:path>
            </a:pathLst>
          </a:custGeom>
          <a:solidFill>
            <a:srgbClr val="A6CD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 name="Google Shape;100;p2"/>
          <p:cNvSpPr/>
          <p:nvPr/>
        </p:nvSpPr>
        <p:spPr>
          <a:xfrm>
            <a:off x="3352801" y="5870575"/>
            <a:ext cx="173038" cy="204788"/>
          </a:xfrm>
          <a:custGeom>
            <a:avLst/>
            <a:gdLst/>
            <a:ahLst/>
            <a:cxnLst/>
            <a:rect l="l" t="t" r="r" b="b"/>
            <a:pathLst>
              <a:path w="109" h="129" extrusionOk="0">
                <a:moveTo>
                  <a:pt x="78" y="0"/>
                </a:moveTo>
                <a:lnTo>
                  <a:pt x="78" y="0"/>
                </a:lnTo>
                <a:lnTo>
                  <a:pt x="0" y="129"/>
                </a:lnTo>
                <a:lnTo>
                  <a:pt x="109" y="56"/>
                </a:lnTo>
                <a:lnTo>
                  <a:pt x="7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 name="Google Shape;101;p2"/>
          <p:cNvSpPr/>
          <p:nvPr/>
        </p:nvSpPr>
        <p:spPr>
          <a:xfrm>
            <a:off x="3116263" y="6200775"/>
            <a:ext cx="223838" cy="396875"/>
          </a:xfrm>
          <a:custGeom>
            <a:avLst/>
            <a:gdLst/>
            <a:ahLst/>
            <a:cxnLst/>
            <a:rect l="l" t="t" r="r" b="b"/>
            <a:pathLst>
              <a:path w="141" h="250" extrusionOk="0">
                <a:moveTo>
                  <a:pt x="101" y="0"/>
                </a:moveTo>
                <a:lnTo>
                  <a:pt x="0" y="165"/>
                </a:lnTo>
                <a:lnTo>
                  <a:pt x="77" y="101"/>
                </a:lnTo>
                <a:lnTo>
                  <a:pt x="141" y="250"/>
                </a:lnTo>
                <a:lnTo>
                  <a:pt x="77" y="101"/>
                </a:lnTo>
                <a:lnTo>
                  <a:pt x="116" y="95"/>
                </a:lnTo>
                <a:lnTo>
                  <a:pt x="101" y="0"/>
                </a:lnTo>
                <a:close/>
              </a:path>
            </a:pathLst>
          </a:custGeom>
          <a:solidFill>
            <a:srgbClr val="5195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 name="Google Shape;102;p2"/>
          <p:cNvSpPr/>
          <p:nvPr/>
        </p:nvSpPr>
        <p:spPr>
          <a:xfrm>
            <a:off x="3116263" y="6200775"/>
            <a:ext cx="223838" cy="396875"/>
          </a:xfrm>
          <a:custGeom>
            <a:avLst/>
            <a:gdLst/>
            <a:ahLst/>
            <a:cxnLst/>
            <a:rect l="l" t="t" r="r" b="b"/>
            <a:pathLst>
              <a:path w="141" h="250" extrusionOk="0">
                <a:moveTo>
                  <a:pt x="101" y="0"/>
                </a:moveTo>
                <a:lnTo>
                  <a:pt x="0" y="165"/>
                </a:lnTo>
                <a:lnTo>
                  <a:pt x="77" y="101"/>
                </a:lnTo>
                <a:lnTo>
                  <a:pt x="141" y="250"/>
                </a:lnTo>
                <a:lnTo>
                  <a:pt x="77" y="101"/>
                </a:lnTo>
                <a:lnTo>
                  <a:pt x="116" y="95"/>
                </a:lnTo>
                <a:lnTo>
                  <a:pt x="10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 name="Google Shape;103;p2"/>
          <p:cNvSpPr/>
          <p:nvPr/>
        </p:nvSpPr>
        <p:spPr>
          <a:xfrm>
            <a:off x="3276601" y="5959475"/>
            <a:ext cx="434975" cy="392113"/>
          </a:xfrm>
          <a:custGeom>
            <a:avLst/>
            <a:gdLst/>
            <a:ahLst/>
            <a:cxnLst/>
            <a:rect l="l" t="t" r="r" b="b"/>
            <a:pathLst>
              <a:path w="274" h="247" extrusionOk="0">
                <a:moveTo>
                  <a:pt x="157" y="0"/>
                </a:moveTo>
                <a:lnTo>
                  <a:pt x="48" y="73"/>
                </a:lnTo>
                <a:lnTo>
                  <a:pt x="0" y="152"/>
                </a:lnTo>
                <a:lnTo>
                  <a:pt x="15" y="247"/>
                </a:lnTo>
                <a:lnTo>
                  <a:pt x="274" y="207"/>
                </a:lnTo>
                <a:lnTo>
                  <a:pt x="157" y="0"/>
                </a:lnTo>
                <a:close/>
              </a:path>
            </a:pathLst>
          </a:custGeom>
          <a:solidFill>
            <a:srgbClr val="5A99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 name="Google Shape;104;p2"/>
          <p:cNvSpPr/>
          <p:nvPr/>
        </p:nvSpPr>
        <p:spPr>
          <a:xfrm>
            <a:off x="3276601" y="5959475"/>
            <a:ext cx="434975" cy="392113"/>
          </a:xfrm>
          <a:custGeom>
            <a:avLst/>
            <a:gdLst/>
            <a:ahLst/>
            <a:cxnLst/>
            <a:rect l="l" t="t" r="r" b="b"/>
            <a:pathLst>
              <a:path w="274" h="247" extrusionOk="0">
                <a:moveTo>
                  <a:pt x="157" y="0"/>
                </a:moveTo>
                <a:lnTo>
                  <a:pt x="48" y="73"/>
                </a:lnTo>
                <a:lnTo>
                  <a:pt x="0" y="152"/>
                </a:lnTo>
                <a:lnTo>
                  <a:pt x="15" y="247"/>
                </a:lnTo>
                <a:lnTo>
                  <a:pt x="274" y="207"/>
                </a:lnTo>
                <a:lnTo>
                  <a:pt x="15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 name="Google Shape;105;p2"/>
          <p:cNvSpPr/>
          <p:nvPr/>
        </p:nvSpPr>
        <p:spPr>
          <a:xfrm>
            <a:off x="5976938" y="4817247"/>
            <a:ext cx="1260475" cy="1162050"/>
          </a:xfrm>
          <a:custGeom>
            <a:avLst/>
            <a:gdLst/>
            <a:ahLst/>
            <a:cxnLst/>
            <a:rect l="l" t="t" r="r" b="b"/>
            <a:pathLst>
              <a:path w="794" h="732" extrusionOk="0">
                <a:moveTo>
                  <a:pt x="87" y="0"/>
                </a:moveTo>
                <a:lnTo>
                  <a:pt x="0" y="732"/>
                </a:lnTo>
                <a:lnTo>
                  <a:pt x="645" y="495"/>
                </a:lnTo>
                <a:lnTo>
                  <a:pt x="794" y="599"/>
                </a:lnTo>
                <a:lnTo>
                  <a:pt x="87" y="0"/>
                </a:lnTo>
                <a:close/>
              </a:path>
            </a:pathLst>
          </a:custGeom>
          <a:solidFill>
            <a:srgbClr val="7DBD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 name="Google Shape;106;p2"/>
          <p:cNvSpPr/>
          <p:nvPr/>
        </p:nvSpPr>
        <p:spPr>
          <a:xfrm>
            <a:off x="5976938" y="4808538"/>
            <a:ext cx="1260475" cy="1162050"/>
          </a:xfrm>
          <a:custGeom>
            <a:avLst/>
            <a:gdLst/>
            <a:ahLst/>
            <a:cxnLst/>
            <a:rect l="l" t="t" r="r" b="b"/>
            <a:pathLst>
              <a:path w="794" h="732" extrusionOk="0">
                <a:moveTo>
                  <a:pt x="87" y="0"/>
                </a:moveTo>
                <a:lnTo>
                  <a:pt x="0" y="732"/>
                </a:lnTo>
                <a:lnTo>
                  <a:pt x="645" y="495"/>
                </a:lnTo>
                <a:lnTo>
                  <a:pt x="794" y="599"/>
                </a:lnTo>
                <a:lnTo>
                  <a:pt x="8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p2"/>
          <p:cNvSpPr/>
          <p:nvPr/>
        </p:nvSpPr>
        <p:spPr>
          <a:xfrm>
            <a:off x="4910910" y="4817247"/>
            <a:ext cx="1212850" cy="1438275"/>
          </a:xfrm>
          <a:custGeom>
            <a:avLst/>
            <a:gdLst/>
            <a:ahLst/>
            <a:cxnLst/>
            <a:rect l="l" t="t" r="r" b="b"/>
            <a:pathLst>
              <a:path w="764" h="906" extrusionOk="0">
                <a:moveTo>
                  <a:pt x="764" y="0"/>
                </a:moveTo>
                <a:lnTo>
                  <a:pt x="0" y="730"/>
                </a:lnTo>
                <a:lnTo>
                  <a:pt x="87" y="773"/>
                </a:lnTo>
                <a:lnTo>
                  <a:pt x="184" y="688"/>
                </a:lnTo>
                <a:lnTo>
                  <a:pt x="270" y="862"/>
                </a:lnTo>
                <a:lnTo>
                  <a:pt x="294" y="873"/>
                </a:lnTo>
                <a:lnTo>
                  <a:pt x="292" y="906"/>
                </a:lnTo>
                <a:lnTo>
                  <a:pt x="294" y="873"/>
                </a:lnTo>
                <a:lnTo>
                  <a:pt x="350" y="853"/>
                </a:lnTo>
                <a:lnTo>
                  <a:pt x="764" y="0"/>
                </a:lnTo>
                <a:close/>
              </a:path>
            </a:pathLst>
          </a:custGeom>
          <a:solidFill>
            <a:srgbClr val="9EC9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 name="Google Shape;108;p2"/>
          <p:cNvSpPr/>
          <p:nvPr/>
        </p:nvSpPr>
        <p:spPr>
          <a:xfrm>
            <a:off x="4902201" y="4808538"/>
            <a:ext cx="1212850" cy="1438275"/>
          </a:xfrm>
          <a:custGeom>
            <a:avLst/>
            <a:gdLst/>
            <a:ahLst/>
            <a:cxnLst/>
            <a:rect l="l" t="t" r="r" b="b"/>
            <a:pathLst>
              <a:path w="764" h="906" extrusionOk="0">
                <a:moveTo>
                  <a:pt x="764" y="0"/>
                </a:moveTo>
                <a:lnTo>
                  <a:pt x="0" y="730"/>
                </a:lnTo>
                <a:lnTo>
                  <a:pt x="87" y="773"/>
                </a:lnTo>
                <a:lnTo>
                  <a:pt x="184" y="688"/>
                </a:lnTo>
                <a:lnTo>
                  <a:pt x="270" y="862"/>
                </a:lnTo>
                <a:lnTo>
                  <a:pt x="294" y="873"/>
                </a:lnTo>
                <a:lnTo>
                  <a:pt x="292" y="906"/>
                </a:lnTo>
                <a:lnTo>
                  <a:pt x="294" y="873"/>
                </a:lnTo>
                <a:lnTo>
                  <a:pt x="350" y="853"/>
                </a:lnTo>
                <a:lnTo>
                  <a:pt x="76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2"/>
          <p:cNvSpPr/>
          <p:nvPr/>
        </p:nvSpPr>
        <p:spPr>
          <a:xfrm>
            <a:off x="5040313" y="5900738"/>
            <a:ext cx="290513" cy="276225"/>
          </a:xfrm>
          <a:custGeom>
            <a:avLst/>
            <a:gdLst/>
            <a:ahLst/>
            <a:cxnLst/>
            <a:rect l="l" t="t" r="r" b="b"/>
            <a:pathLst>
              <a:path w="183" h="174" extrusionOk="0">
                <a:moveTo>
                  <a:pt x="97" y="0"/>
                </a:moveTo>
                <a:lnTo>
                  <a:pt x="0" y="85"/>
                </a:lnTo>
                <a:lnTo>
                  <a:pt x="183" y="174"/>
                </a:lnTo>
                <a:lnTo>
                  <a:pt x="97" y="0"/>
                </a:lnTo>
                <a:close/>
              </a:path>
            </a:pathLst>
          </a:custGeom>
          <a:solidFill>
            <a:srgbClr val="6BA2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2"/>
          <p:cNvSpPr/>
          <p:nvPr/>
        </p:nvSpPr>
        <p:spPr>
          <a:xfrm>
            <a:off x="5040313" y="5900738"/>
            <a:ext cx="290513" cy="276225"/>
          </a:xfrm>
          <a:custGeom>
            <a:avLst/>
            <a:gdLst/>
            <a:ahLst/>
            <a:cxnLst/>
            <a:rect l="l" t="t" r="r" b="b"/>
            <a:pathLst>
              <a:path w="183" h="174" extrusionOk="0">
                <a:moveTo>
                  <a:pt x="97" y="0"/>
                </a:moveTo>
                <a:lnTo>
                  <a:pt x="0" y="85"/>
                </a:lnTo>
                <a:lnTo>
                  <a:pt x="183" y="174"/>
                </a:lnTo>
                <a:lnTo>
                  <a:pt x="9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 name="Google Shape;111;p2"/>
          <p:cNvSpPr/>
          <p:nvPr/>
        </p:nvSpPr>
        <p:spPr>
          <a:xfrm>
            <a:off x="5457826" y="4825956"/>
            <a:ext cx="657225" cy="1354138"/>
          </a:xfrm>
          <a:custGeom>
            <a:avLst/>
            <a:gdLst/>
            <a:ahLst/>
            <a:cxnLst/>
            <a:rect l="l" t="t" r="r" b="b"/>
            <a:pathLst>
              <a:path w="414" h="853" extrusionOk="0">
                <a:moveTo>
                  <a:pt x="414" y="0"/>
                </a:moveTo>
                <a:lnTo>
                  <a:pt x="0" y="853"/>
                </a:lnTo>
                <a:lnTo>
                  <a:pt x="327" y="732"/>
                </a:lnTo>
                <a:lnTo>
                  <a:pt x="414" y="0"/>
                </a:lnTo>
                <a:close/>
              </a:path>
            </a:pathLst>
          </a:custGeom>
          <a:solidFill>
            <a:srgbClr val="6EB8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 name="Google Shape;112;p2"/>
          <p:cNvSpPr/>
          <p:nvPr/>
        </p:nvSpPr>
        <p:spPr>
          <a:xfrm>
            <a:off x="5457826" y="4808538"/>
            <a:ext cx="657225" cy="1354138"/>
          </a:xfrm>
          <a:custGeom>
            <a:avLst/>
            <a:gdLst/>
            <a:ahLst/>
            <a:cxnLst/>
            <a:rect l="l" t="t" r="r" b="b"/>
            <a:pathLst>
              <a:path w="414" h="853" extrusionOk="0">
                <a:moveTo>
                  <a:pt x="414" y="0"/>
                </a:moveTo>
                <a:lnTo>
                  <a:pt x="0" y="853"/>
                </a:lnTo>
                <a:lnTo>
                  <a:pt x="327" y="732"/>
                </a:lnTo>
                <a:lnTo>
                  <a:pt x="41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 name="Google Shape;113;p2"/>
          <p:cNvSpPr/>
          <p:nvPr/>
        </p:nvSpPr>
        <p:spPr>
          <a:xfrm>
            <a:off x="8145463" y="5710238"/>
            <a:ext cx="663575" cy="1166813"/>
          </a:xfrm>
          <a:custGeom>
            <a:avLst/>
            <a:gdLst/>
            <a:ahLst/>
            <a:cxnLst/>
            <a:rect l="l" t="t" r="r" b="b"/>
            <a:pathLst>
              <a:path w="418" h="735" extrusionOk="0">
                <a:moveTo>
                  <a:pt x="418" y="0"/>
                </a:moveTo>
                <a:lnTo>
                  <a:pt x="17" y="440"/>
                </a:lnTo>
                <a:lnTo>
                  <a:pt x="145" y="529"/>
                </a:lnTo>
                <a:lnTo>
                  <a:pt x="0" y="735"/>
                </a:lnTo>
                <a:lnTo>
                  <a:pt x="145" y="529"/>
                </a:lnTo>
                <a:lnTo>
                  <a:pt x="253" y="531"/>
                </a:lnTo>
                <a:lnTo>
                  <a:pt x="418" y="0"/>
                </a:lnTo>
                <a:close/>
              </a:path>
            </a:pathLst>
          </a:custGeom>
          <a:solidFill>
            <a:srgbClr val="D3E4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 name="Google Shape;114;p2"/>
          <p:cNvSpPr/>
          <p:nvPr/>
        </p:nvSpPr>
        <p:spPr>
          <a:xfrm>
            <a:off x="8145463" y="5710238"/>
            <a:ext cx="663575" cy="1166813"/>
          </a:xfrm>
          <a:custGeom>
            <a:avLst/>
            <a:gdLst/>
            <a:ahLst/>
            <a:cxnLst/>
            <a:rect l="l" t="t" r="r" b="b"/>
            <a:pathLst>
              <a:path w="418" h="735" extrusionOk="0">
                <a:moveTo>
                  <a:pt x="418" y="0"/>
                </a:moveTo>
                <a:lnTo>
                  <a:pt x="17" y="440"/>
                </a:lnTo>
                <a:lnTo>
                  <a:pt x="145" y="529"/>
                </a:lnTo>
                <a:lnTo>
                  <a:pt x="0" y="735"/>
                </a:lnTo>
                <a:lnTo>
                  <a:pt x="145" y="529"/>
                </a:lnTo>
                <a:lnTo>
                  <a:pt x="253" y="531"/>
                </a:lnTo>
                <a:lnTo>
                  <a:pt x="41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 name="Google Shape;115;p2"/>
          <p:cNvSpPr/>
          <p:nvPr/>
        </p:nvSpPr>
        <p:spPr>
          <a:xfrm>
            <a:off x="7656513" y="5710238"/>
            <a:ext cx="1152525" cy="698500"/>
          </a:xfrm>
          <a:custGeom>
            <a:avLst/>
            <a:gdLst/>
            <a:ahLst/>
            <a:cxnLst/>
            <a:rect l="l" t="t" r="r" b="b"/>
            <a:pathLst>
              <a:path w="726" h="440" extrusionOk="0">
                <a:moveTo>
                  <a:pt x="726" y="0"/>
                </a:moveTo>
                <a:lnTo>
                  <a:pt x="0" y="214"/>
                </a:lnTo>
                <a:lnTo>
                  <a:pt x="325" y="440"/>
                </a:lnTo>
                <a:lnTo>
                  <a:pt x="726" y="0"/>
                </a:lnTo>
                <a:close/>
              </a:path>
            </a:pathLst>
          </a:custGeom>
          <a:solidFill>
            <a:srgbClr val="B9D7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 name="Google Shape;116;p2"/>
          <p:cNvSpPr/>
          <p:nvPr/>
        </p:nvSpPr>
        <p:spPr>
          <a:xfrm>
            <a:off x="7656513" y="5710238"/>
            <a:ext cx="1152525" cy="698500"/>
          </a:xfrm>
          <a:custGeom>
            <a:avLst/>
            <a:gdLst/>
            <a:ahLst/>
            <a:cxnLst/>
            <a:rect l="l" t="t" r="r" b="b"/>
            <a:pathLst>
              <a:path w="726" h="440" extrusionOk="0">
                <a:moveTo>
                  <a:pt x="726" y="0"/>
                </a:moveTo>
                <a:lnTo>
                  <a:pt x="0" y="214"/>
                </a:lnTo>
                <a:lnTo>
                  <a:pt x="325" y="440"/>
                </a:lnTo>
                <a:lnTo>
                  <a:pt x="72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 name="Google Shape;117;p2"/>
          <p:cNvSpPr/>
          <p:nvPr/>
        </p:nvSpPr>
        <p:spPr>
          <a:xfrm>
            <a:off x="1539876" y="5911850"/>
            <a:ext cx="109538" cy="125413"/>
          </a:xfrm>
          <a:custGeom>
            <a:avLst/>
            <a:gdLst/>
            <a:ahLst/>
            <a:cxnLst/>
            <a:rect l="l" t="t" r="r" b="b"/>
            <a:pathLst>
              <a:path w="69" h="79" extrusionOk="0">
                <a:moveTo>
                  <a:pt x="41" y="0"/>
                </a:moveTo>
                <a:lnTo>
                  <a:pt x="0" y="34"/>
                </a:lnTo>
                <a:lnTo>
                  <a:pt x="69" y="79"/>
                </a:lnTo>
                <a:lnTo>
                  <a:pt x="41" y="0"/>
                </a:lnTo>
                <a:close/>
              </a:path>
            </a:pathLst>
          </a:custGeom>
          <a:solidFill>
            <a:srgbClr val="8AC1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 name="Google Shape;118;p2"/>
          <p:cNvSpPr/>
          <p:nvPr/>
        </p:nvSpPr>
        <p:spPr>
          <a:xfrm>
            <a:off x="1539876" y="5911850"/>
            <a:ext cx="109538" cy="125413"/>
          </a:xfrm>
          <a:custGeom>
            <a:avLst/>
            <a:gdLst/>
            <a:ahLst/>
            <a:cxnLst/>
            <a:rect l="l" t="t" r="r" b="b"/>
            <a:pathLst>
              <a:path w="69" h="79" extrusionOk="0">
                <a:moveTo>
                  <a:pt x="41" y="0"/>
                </a:moveTo>
                <a:lnTo>
                  <a:pt x="0" y="34"/>
                </a:lnTo>
                <a:lnTo>
                  <a:pt x="69" y="79"/>
                </a:lnTo>
                <a:lnTo>
                  <a:pt x="4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 name="Google Shape;119;p2"/>
          <p:cNvSpPr/>
          <p:nvPr/>
        </p:nvSpPr>
        <p:spPr>
          <a:xfrm>
            <a:off x="1736726" y="6384925"/>
            <a:ext cx="115888" cy="255588"/>
          </a:xfrm>
          <a:custGeom>
            <a:avLst/>
            <a:gdLst/>
            <a:ahLst/>
            <a:cxnLst/>
            <a:rect l="l" t="t" r="r" b="b"/>
            <a:pathLst>
              <a:path w="73" h="161" extrusionOk="0">
                <a:moveTo>
                  <a:pt x="23" y="0"/>
                </a:moveTo>
                <a:lnTo>
                  <a:pt x="0" y="155"/>
                </a:lnTo>
                <a:lnTo>
                  <a:pt x="23" y="161"/>
                </a:lnTo>
                <a:lnTo>
                  <a:pt x="73" y="142"/>
                </a:lnTo>
                <a:lnTo>
                  <a:pt x="23" y="0"/>
                </a:lnTo>
                <a:close/>
              </a:path>
            </a:pathLst>
          </a:custGeom>
          <a:solidFill>
            <a:srgbClr val="5593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 name="Google Shape;120;p2"/>
          <p:cNvSpPr/>
          <p:nvPr/>
        </p:nvSpPr>
        <p:spPr>
          <a:xfrm>
            <a:off x="1736726" y="6384925"/>
            <a:ext cx="115888" cy="255588"/>
          </a:xfrm>
          <a:custGeom>
            <a:avLst/>
            <a:gdLst/>
            <a:ahLst/>
            <a:cxnLst/>
            <a:rect l="l" t="t" r="r" b="b"/>
            <a:pathLst>
              <a:path w="73" h="161" extrusionOk="0">
                <a:moveTo>
                  <a:pt x="23" y="0"/>
                </a:moveTo>
                <a:lnTo>
                  <a:pt x="0" y="155"/>
                </a:lnTo>
                <a:lnTo>
                  <a:pt x="23" y="161"/>
                </a:lnTo>
                <a:lnTo>
                  <a:pt x="73" y="142"/>
                </a:lnTo>
                <a:lnTo>
                  <a:pt x="2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 name="Google Shape;121;p2"/>
          <p:cNvSpPr/>
          <p:nvPr/>
        </p:nvSpPr>
        <p:spPr>
          <a:xfrm>
            <a:off x="1241426" y="5965825"/>
            <a:ext cx="531813" cy="665163"/>
          </a:xfrm>
          <a:custGeom>
            <a:avLst/>
            <a:gdLst/>
            <a:ahLst/>
            <a:cxnLst/>
            <a:rect l="l" t="t" r="r" b="b"/>
            <a:pathLst>
              <a:path w="335" h="419" extrusionOk="0">
                <a:moveTo>
                  <a:pt x="188" y="0"/>
                </a:moveTo>
                <a:lnTo>
                  <a:pt x="0" y="161"/>
                </a:lnTo>
                <a:lnTo>
                  <a:pt x="192" y="386"/>
                </a:lnTo>
                <a:lnTo>
                  <a:pt x="312" y="419"/>
                </a:lnTo>
                <a:lnTo>
                  <a:pt x="335" y="264"/>
                </a:lnTo>
                <a:lnTo>
                  <a:pt x="257" y="45"/>
                </a:lnTo>
                <a:lnTo>
                  <a:pt x="188" y="0"/>
                </a:lnTo>
                <a:close/>
              </a:path>
            </a:pathLst>
          </a:custGeom>
          <a:solidFill>
            <a:srgbClr val="498E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 name="Google Shape;122;p2"/>
          <p:cNvSpPr/>
          <p:nvPr/>
        </p:nvSpPr>
        <p:spPr>
          <a:xfrm>
            <a:off x="1241426" y="5965825"/>
            <a:ext cx="531813" cy="665163"/>
          </a:xfrm>
          <a:custGeom>
            <a:avLst/>
            <a:gdLst/>
            <a:ahLst/>
            <a:cxnLst/>
            <a:rect l="l" t="t" r="r" b="b"/>
            <a:pathLst>
              <a:path w="335" h="419" extrusionOk="0">
                <a:moveTo>
                  <a:pt x="188" y="0"/>
                </a:moveTo>
                <a:lnTo>
                  <a:pt x="0" y="161"/>
                </a:lnTo>
                <a:lnTo>
                  <a:pt x="192" y="386"/>
                </a:lnTo>
                <a:lnTo>
                  <a:pt x="312" y="419"/>
                </a:lnTo>
                <a:lnTo>
                  <a:pt x="335" y="264"/>
                </a:lnTo>
                <a:lnTo>
                  <a:pt x="257" y="45"/>
                </a:lnTo>
                <a:lnTo>
                  <a:pt x="18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 name="Google Shape;123;p2"/>
          <p:cNvSpPr/>
          <p:nvPr/>
        </p:nvSpPr>
        <p:spPr>
          <a:xfrm>
            <a:off x="847726" y="6221413"/>
            <a:ext cx="698500" cy="442913"/>
          </a:xfrm>
          <a:custGeom>
            <a:avLst/>
            <a:gdLst/>
            <a:ahLst/>
            <a:cxnLst/>
            <a:rect l="l" t="t" r="r" b="b"/>
            <a:pathLst>
              <a:path w="440" h="279" extrusionOk="0">
                <a:moveTo>
                  <a:pt x="248" y="0"/>
                </a:moveTo>
                <a:lnTo>
                  <a:pt x="0" y="210"/>
                </a:lnTo>
                <a:lnTo>
                  <a:pt x="82" y="231"/>
                </a:lnTo>
                <a:lnTo>
                  <a:pt x="274" y="179"/>
                </a:lnTo>
                <a:lnTo>
                  <a:pt x="272" y="279"/>
                </a:lnTo>
                <a:lnTo>
                  <a:pt x="272" y="279"/>
                </a:lnTo>
                <a:lnTo>
                  <a:pt x="274" y="179"/>
                </a:lnTo>
                <a:lnTo>
                  <a:pt x="440" y="225"/>
                </a:lnTo>
                <a:lnTo>
                  <a:pt x="248" y="0"/>
                </a:lnTo>
                <a:close/>
              </a:path>
            </a:pathLst>
          </a:custGeom>
          <a:solidFill>
            <a:srgbClr val="5593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Google Shape;124;p2"/>
          <p:cNvSpPr/>
          <p:nvPr/>
        </p:nvSpPr>
        <p:spPr>
          <a:xfrm>
            <a:off x="847726" y="6221413"/>
            <a:ext cx="698500" cy="442913"/>
          </a:xfrm>
          <a:custGeom>
            <a:avLst/>
            <a:gdLst/>
            <a:ahLst/>
            <a:cxnLst/>
            <a:rect l="l" t="t" r="r" b="b"/>
            <a:pathLst>
              <a:path w="440" h="279" extrusionOk="0">
                <a:moveTo>
                  <a:pt x="248" y="0"/>
                </a:moveTo>
                <a:lnTo>
                  <a:pt x="0" y="210"/>
                </a:lnTo>
                <a:lnTo>
                  <a:pt x="82" y="231"/>
                </a:lnTo>
                <a:lnTo>
                  <a:pt x="274" y="179"/>
                </a:lnTo>
                <a:lnTo>
                  <a:pt x="272" y="279"/>
                </a:lnTo>
                <a:lnTo>
                  <a:pt x="272" y="279"/>
                </a:lnTo>
                <a:lnTo>
                  <a:pt x="274" y="179"/>
                </a:lnTo>
                <a:lnTo>
                  <a:pt x="440" y="225"/>
                </a:lnTo>
                <a:lnTo>
                  <a:pt x="24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p2"/>
          <p:cNvSpPr/>
          <p:nvPr/>
        </p:nvSpPr>
        <p:spPr>
          <a:xfrm>
            <a:off x="823913" y="6554788"/>
            <a:ext cx="455613" cy="125413"/>
          </a:xfrm>
          <a:custGeom>
            <a:avLst/>
            <a:gdLst/>
            <a:ahLst/>
            <a:cxnLst/>
            <a:rect l="l" t="t" r="r" b="b"/>
            <a:pathLst>
              <a:path w="287" h="79" extrusionOk="0">
                <a:moveTo>
                  <a:pt x="287" y="69"/>
                </a:moveTo>
                <a:lnTo>
                  <a:pt x="287" y="79"/>
                </a:lnTo>
                <a:lnTo>
                  <a:pt x="287" y="79"/>
                </a:lnTo>
                <a:lnTo>
                  <a:pt x="287" y="69"/>
                </a:lnTo>
                <a:lnTo>
                  <a:pt x="287" y="69"/>
                </a:lnTo>
                <a:close/>
                <a:moveTo>
                  <a:pt x="15" y="0"/>
                </a:moveTo>
                <a:lnTo>
                  <a:pt x="0" y="13"/>
                </a:lnTo>
                <a:lnTo>
                  <a:pt x="24" y="41"/>
                </a:lnTo>
                <a:lnTo>
                  <a:pt x="97" y="21"/>
                </a:lnTo>
                <a:lnTo>
                  <a:pt x="15" y="0"/>
                </a:lnTo>
                <a:close/>
              </a:path>
            </a:pathLst>
          </a:custGeom>
          <a:solidFill>
            <a:srgbClr val="438C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Google Shape;126;p2"/>
          <p:cNvSpPr/>
          <p:nvPr/>
        </p:nvSpPr>
        <p:spPr>
          <a:xfrm>
            <a:off x="823913" y="6554788"/>
            <a:ext cx="455613" cy="125413"/>
          </a:xfrm>
          <a:custGeom>
            <a:avLst/>
            <a:gdLst/>
            <a:ahLst/>
            <a:cxnLst/>
            <a:rect l="l" t="t" r="r" b="b"/>
            <a:pathLst>
              <a:path w="287" h="79" extrusionOk="0">
                <a:moveTo>
                  <a:pt x="287" y="69"/>
                </a:moveTo>
                <a:lnTo>
                  <a:pt x="287" y="79"/>
                </a:lnTo>
                <a:lnTo>
                  <a:pt x="287" y="79"/>
                </a:lnTo>
                <a:lnTo>
                  <a:pt x="287" y="69"/>
                </a:lnTo>
                <a:lnTo>
                  <a:pt x="287" y="69"/>
                </a:lnTo>
                <a:moveTo>
                  <a:pt x="15" y="0"/>
                </a:moveTo>
                <a:lnTo>
                  <a:pt x="0" y="13"/>
                </a:lnTo>
                <a:lnTo>
                  <a:pt x="24" y="41"/>
                </a:lnTo>
                <a:lnTo>
                  <a:pt x="97" y="21"/>
                </a:lnTo>
                <a:lnTo>
                  <a:pt x="1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 name="Google Shape;127;p2"/>
          <p:cNvSpPr/>
          <p:nvPr/>
        </p:nvSpPr>
        <p:spPr>
          <a:xfrm>
            <a:off x="11617326" y="6338888"/>
            <a:ext cx="33338" cy="17463"/>
          </a:xfrm>
          <a:custGeom>
            <a:avLst/>
            <a:gdLst/>
            <a:ahLst/>
            <a:cxnLst/>
            <a:rect l="l" t="t" r="r" b="b"/>
            <a:pathLst>
              <a:path w="21" h="11" extrusionOk="0">
                <a:moveTo>
                  <a:pt x="5" y="0"/>
                </a:moveTo>
                <a:lnTo>
                  <a:pt x="0" y="6"/>
                </a:lnTo>
                <a:lnTo>
                  <a:pt x="17" y="11"/>
                </a:lnTo>
                <a:lnTo>
                  <a:pt x="21" y="10"/>
                </a:lnTo>
                <a:lnTo>
                  <a:pt x="5" y="0"/>
                </a:lnTo>
                <a:close/>
              </a:path>
            </a:pathLst>
          </a:custGeom>
          <a:solidFill>
            <a:srgbClr val="C2DCE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2"/>
          <p:cNvSpPr/>
          <p:nvPr/>
        </p:nvSpPr>
        <p:spPr>
          <a:xfrm>
            <a:off x="11617326" y="6338888"/>
            <a:ext cx="33338" cy="17463"/>
          </a:xfrm>
          <a:custGeom>
            <a:avLst/>
            <a:gdLst/>
            <a:ahLst/>
            <a:cxnLst/>
            <a:rect l="l" t="t" r="r" b="b"/>
            <a:pathLst>
              <a:path w="21" h="11" extrusionOk="0">
                <a:moveTo>
                  <a:pt x="5" y="0"/>
                </a:moveTo>
                <a:lnTo>
                  <a:pt x="0" y="6"/>
                </a:lnTo>
                <a:lnTo>
                  <a:pt x="17" y="11"/>
                </a:lnTo>
                <a:lnTo>
                  <a:pt x="21" y="10"/>
                </a:lnTo>
                <a:lnTo>
                  <a:pt x="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2"/>
          <p:cNvSpPr/>
          <p:nvPr/>
        </p:nvSpPr>
        <p:spPr>
          <a:xfrm>
            <a:off x="10209213" y="4019550"/>
            <a:ext cx="1184275" cy="2454275"/>
          </a:xfrm>
          <a:custGeom>
            <a:avLst/>
            <a:gdLst/>
            <a:ahLst/>
            <a:cxnLst/>
            <a:rect l="l" t="t" r="r" b="b"/>
            <a:pathLst>
              <a:path w="746" h="1546" extrusionOk="0">
                <a:moveTo>
                  <a:pt x="639" y="0"/>
                </a:moveTo>
                <a:lnTo>
                  <a:pt x="0" y="1345"/>
                </a:lnTo>
                <a:lnTo>
                  <a:pt x="360" y="1463"/>
                </a:lnTo>
                <a:lnTo>
                  <a:pt x="657" y="1391"/>
                </a:lnTo>
                <a:lnTo>
                  <a:pt x="516" y="1514"/>
                </a:lnTo>
                <a:lnTo>
                  <a:pt x="657" y="1391"/>
                </a:lnTo>
                <a:lnTo>
                  <a:pt x="615" y="1546"/>
                </a:lnTo>
                <a:lnTo>
                  <a:pt x="657" y="1391"/>
                </a:lnTo>
                <a:lnTo>
                  <a:pt x="712" y="1533"/>
                </a:lnTo>
                <a:lnTo>
                  <a:pt x="657" y="1391"/>
                </a:lnTo>
                <a:lnTo>
                  <a:pt x="746" y="1421"/>
                </a:lnTo>
                <a:lnTo>
                  <a:pt x="639" y="0"/>
                </a:lnTo>
                <a:close/>
              </a:path>
            </a:pathLst>
          </a:custGeom>
          <a:solidFill>
            <a:srgbClr val="93C4D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 name="Google Shape;130;p2"/>
          <p:cNvSpPr/>
          <p:nvPr/>
        </p:nvSpPr>
        <p:spPr>
          <a:xfrm>
            <a:off x="10209213" y="4019550"/>
            <a:ext cx="1184275" cy="2454275"/>
          </a:xfrm>
          <a:custGeom>
            <a:avLst/>
            <a:gdLst/>
            <a:ahLst/>
            <a:cxnLst/>
            <a:rect l="l" t="t" r="r" b="b"/>
            <a:pathLst>
              <a:path w="746" h="1546" extrusionOk="0">
                <a:moveTo>
                  <a:pt x="639" y="0"/>
                </a:moveTo>
                <a:lnTo>
                  <a:pt x="0" y="1345"/>
                </a:lnTo>
                <a:lnTo>
                  <a:pt x="360" y="1463"/>
                </a:lnTo>
                <a:lnTo>
                  <a:pt x="657" y="1391"/>
                </a:lnTo>
                <a:lnTo>
                  <a:pt x="516" y="1514"/>
                </a:lnTo>
                <a:lnTo>
                  <a:pt x="657" y="1391"/>
                </a:lnTo>
                <a:lnTo>
                  <a:pt x="615" y="1546"/>
                </a:lnTo>
                <a:lnTo>
                  <a:pt x="657" y="1391"/>
                </a:lnTo>
                <a:lnTo>
                  <a:pt x="712" y="1533"/>
                </a:lnTo>
                <a:lnTo>
                  <a:pt x="657" y="1391"/>
                </a:lnTo>
                <a:lnTo>
                  <a:pt x="746" y="1421"/>
                </a:lnTo>
                <a:lnTo>
                  <a:pt x="63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1" name="Google Shape;131;p2"/>
          <p:cNvSpPr/>
          <p:nvPr/>
        </p:nvSpPr>
        <p:spPr>
          <a:xfrm>
            <a:off x="11210926" y="4019550"/>
            <a:ext cx="836613" cy="2328863"/>
          </a:xfrm>
          <a:custGeom>
            <a:avLst/>
            <a:gdLst/>
            <a:ahLst/>
            <a:cxnLst/>
            <a:rect l="l" t="t" r="r" b="b"/>
            <a:pathLst>
              <a:path w="527" h="1467" extrusionOk="0">
                <a:moveTo>
                  <a:pt x="0" y="0"/>
                </a:moveTo>
                <a:lnTo>
                  <a:pt x="107" y="1421"/>
                </a:lnTo>
                <a:lnTo>
                  <a:pt x="248" y="1467"/>
                </a:lnTo>
                <a:lnTo>
                  <a:pt x="253" y="1461"/>
                </a:lnTo>
                <a:lnTo>
                  <a:pt x="527" y="1183"/>
                </a:lnTo>
                <a:lnTo>
                  <a:pt x="0" y="0"/>
                </a:lnTo>
                <a:close/>
              </a:path>
            </a:pathLst>
          </a:custGeom>
          <a:solidFill>
            <a:srgbClr val="85BFD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2" name="Google Shape;132;p2"/>
          <p:cNvSpPr/>
          <p:nvPr/>
        </p:nvSpPr>
        <p:spPr>
          <a:xfrm>
            <a:off x="11223626" y="4019550"/>
            <a:ext cx="836613" cy="2328863"/>
          </a:xfrm>
          <a:custGeom>
            <a:avLst/>
            <a:gdLst/>
            <a:ahLst/>
            <a:cxnLst/>
            <a:rect l="l" t="t" r="r" b="b"/>
            <a:pathLst>
              <a:path w="527" h="1467" extrusionOk="0">
                <a:moveTo>
                  <a:pt x="0" y="0"/>
                </a:moveTo>
                <a:lnTo>
                  <a:pt x="107" y="1421"/>
                </a:lnTo>
                <a:lnTo>
                  <a:pt x="248" y="1467"/>
                </a:lnTo>
                <a:lnTo>
                  <a:pt x="253" y="1461"/>
                </a:lnTo>
                <a:lnTo>
                  <a:pt x="527" y="118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3" name="Google Shape;133;p2"/>
          <p:cNvSpPr/>
          <p:nvPr/>
        </p:nvSpPr>
        <p:spPr>
          <a:xfrm>
            <a:off x="9032876" y="4019550"/>
            <a:ext cx="2190750" cy="2417763"/>
          </a:xfrm>
          <a:custGeom>
            <a:avLst/>
            <a:gdLst/>
            <a:ahLst/>
            <a:cxnLst/>
            <a:rect l="l" t="t" r="r" b="b"/>
            <a:pathLst>
              <a:path w="1380" h="1523" extrusionOk="0">
                <a:moveTo>
                  <a:pt x="1380" y="0"/>
                </a:moveTo>
                <a:lnTo>
                  <a:pt x="0" y="1523"/>
                </a:lnTo>
                <a:lnTo>
                  <a:pt x="741" y="1345"/>
                </a:lnTo>
                <a:lnTo>
                  <a:pt x="1380" y="0"/>
                </a:lnTo>
                <a:close/>
              </a:path>
            </a:pathLst>
          </a:custGeom>
          <a:solidFill>
            <a:srgbClr val="51B2C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4" name="Google Shape;134;p2"/>
          <p:cNvSpPr/>
          <p:nvPr/>
        </p:nvSpPr>
        <p:spPr>
          <a:xfrm>
            <a:off x="9032876" y="4019550"/>
            <a:ext cx="2190750" cy="2417763"/>
          </a:xfrm>
          <a:custGeom>
            <a:avLst/>
            <a:gdLst/>
            <a:ahLst/>
            <a:cxnLst/>
            <a:rect l="l" t="t" r="r" b="b"/>
            <a:pathLst>
              <a:path w="1380" h="1523" extrusionOk="0">
                <a:moveTo>
                  <a:pt x="1380" y="0"/>
                </a:moveTo>
                <a:lnTo>
                  <a:pt x="0" y="1523"/>
                </a:lnTo>
                <a:lnTo>
                  <a:pt x="741" y="1345"/>
                </a:lnTo>
                <a:lnTo>
                  <a:pt x="138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5" name="Google Shape;135;p2"/>
          <p:cNvSpPr/>
          <p:nvPr/>
        </p:nvSpPr>
        <p:spPr>
          <a:xfrm>
            <a:off x="8474076" y="6657975"/>
            <a:ext cx="317500" cy="219075"/>
          </a:xfrm>
          <a:custGeom>
            <a:avLst/>
            <a:gdLst/>
            <a:ahLst/>
            <a:cxnLst/>
            <a:rect l="l" t="t" r="r" b="b"/>
            <a:pathLst>
              <a:path w="200" h="138" extrusionOk="0">
                <a:moveTo>
                  <a:pt x="25" y="0"/>
                </a:moveTo>
                <a:lnTo>
                  <a:pt x="0" y="82"/>
                </a:lnTo>
                <a:lnTo>
                  <a:pt x="173" y="132"/>
                </a:lnTo>
                <a:lnTo>
                  <a:pt x="168" y="138"/>
                </a:lnTo>
                <a:lnTo>
                  <a:pt x="173" y="132"/>
                </a:lnTo>
                <a:lnTo>
                  <a:pt x="189" y="138"/>
                </a:lnTo>
                <a:lnTo>
                  <a:pt x="200" y="138"/>
                </a:lnTo>
                <a:lnTo>
                  <a:pt x="25" y="0"/>
                </a:lnTo>
                <a:close/>
              </a:path>
            </a:pathLst>
          </a:custGeom>
          <a:solidFill>
            <a:srgbClr val="E1F3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6" name="Google Shape;136;p2"/>
          <p:cNvSpPr/>
          <p:nvPr/>
        </p:nvSpPr>
        <p:spPr>
          <a:xfrm>
            <a:off x="8474076" y="6657975"/>
            <a:ext cx="317500" cy="219075"/>
          </a:xfrm>
          <a:custGeom>
            <a:avLst/>
            <a:gdLst/>
            <a:ahLst/>
            <a:cxnLst/>
            <a:rect l="l" t="t" r="r" b="b"/>
            <a:pathLst>
              <a:path w="200" h="138" extrusionOk="0">
                <a:moveTo>
                  <a:pt x="25" y="0"/>
                </a:moveTo>
                <a:lnTo>
                  <a:pt x="0" y="82"/>
                </a:lnTo>
                <a:lnTo>
                  <a:pt x="173" y="132"/>
                </a:lnTo>
                <a:lnTo>
                  <a:pt x="168" y="138"/>
                </a:lnTo>
                <a:lnTo>
                  <a:pt x="173" y="132"/>
                </a:lnTo>
                <a:lnTo>
                  <a:pt x="189" y="138"/>
                </a:lnTo>
                <a:lnTo>
                  <a:pt x="200" y="138"/>
                </a:lnTo>
                <a:lnTo>
                  <a:pt x="2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7" name="Google Shape;137;p2"/>
          <p:cNvSpPr/>
          <p:nvPr/>
        </p:nvSpPr>
        <p:spPr>
          <a:xfrm>
            <a:off x="8748713" y="6867525"/>
            <a:ext cx="25400" cy="9525"/>
          </a:xfrm>
          <a:custGeom>
            <a:avLst/>
            <a:gdLst/>
            <a:ahLst/>
            <a:cxnLst/>
            <a:rect l="l" t="t" r="r" b="b"/>
            <a:pathLst>
              <a:path w="16" h="6" extrusionOk="0">
                <a:moveTo>
                  <a:pt x="0" y="0"/>
                </a:moveTo>
                <a:lnTo>
                  <a:pt x="0" y="6"/>
                </a:lnTo>
                <a:lnTo>
                  <a:pt x="16" y="6"/>
                </a:lnTo>
                <a:lnTo>
                  <a:pt x="0" y="0"/>
                </a:lnTo>
                <a:close/>
              </a:path>
            </a:pathLst>
          </a:custGeom>
          <a:solidFill>
            <a:srgbClr val="59AD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8" name="Google Shape;138;p2"/>
          <p:cNvSpPr/>
          <p:nvPr/>
        </p:nvSpPr>
        <p:spPr>
          <a:xfrm>
            <a:off x="8748713" y="6867525"/>
            <a:ext cx="25400" cy="9525"/>
          </a:xfrm>
          <a:custGeom>
            <a:avLst/>
            <a:gdLst/>
            <a:ahLst/>
            <a:cxnLst/>
            <a:rect l="l" t="t" r="r" b="b"/>
            <a:pathLst>
              <a:path w="16" h="6" extrusionOk="0">
                <a:moveTo>
                  <a:pt x="0" y="0"/>
                </a:moveTo>
                <a:lnTo>
                  <a:pt x="0" y="6"/>
                </a:lnTo>
                <a:lnTo>
                  <a:pt x="16" y="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9" name="Google Shape;139;p2"/>
          <p:cNvSpPr/>
          <p:nvPr/>
        </p:nvSpPr>
        <p:spPr>
          <a:xfrm>
            <a:off x="8740776" y="6867525"/>
            <a:ext cx="7938" cy="9525"/>
          </a:xfrm>
          <a:custGeom>
            <a:avLst/>
            <a:gdLst/>
            <a:ahLst/>
            <a:cxnLst/>
            <a:rect l="l" t="t" r="r" b="b"/>
            <a:pathLst>
              <a:path w="5" h="6" extrusionOk="0">
                <a:moveTo>
                  <a:pt x="5" y="0"/>
                </a:moveTo>
                <a:lnTo>
                  <a:pt x="0" y="6"/>
                </a:lnTo>
                <a:lnTo>
                  <a:pt x="5" y="6"/>
                </a:lnTo>
                <a:lnTo>
                  <a:pt x="5" y="0"/>
                </a:lnTo>
                <a:close/>
              </a:path>
            </a:pathLst>
          </a:custGeom>
          <a:solidFill>
            <a:srgbClr val="65B0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 name="Google Shape;140;p2"/>
          <p:cNvSpPr/>
          <p:nvPr/>
        </p:nvSpPr>
        <p:spPr>
          <a:xfrm>
            <a:off x="8740776" y="6867525"/>
            <a:ext cx="7938" cy="9525"/>
          </a:xfrm>
          <a:custGeom>
            <a:avLst/>
            <a:gdLst/>
            <a:ahLst/>
            <a:cxnLst/>
            <a:rect l="l" t="t" r="r" b="b"/>
            <a:pathLst>
              <a:path w="5" h="6" extrusionOk="0">
                <a:moveTo>
                  <a:pt x="5" y="0"/>
                </a:moveTo>
                <a:lnTo>
                  <a:pt x="0" y="6"/>
                </a:lnTo>
                <a:lnTo>
                  <a:pt x="5" y="6"/>
                </a:lnTo>
                <a:lnTo>
                  <a:pt x="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 name="Google Shape;141;p2"/>
          <p:cNvSpPr/>
          <p:nvPr/>
        </p:nvSpPr>
        <p:spPr>
          <a:xfrm>
            <a:off x="8447088" y="6788150"/>
            <a:ext cx="301625" cy="88900"/>
          </a:xfrm>
          <a:custGeom>
            <a:avLst/>
            <a:gdLst/>
            <a:ahLst/>
            <a:cxnLst/>
            <a:rect l="l" t="t" r="r" b="b"/>
            <a:pathLst>
              <a:path w="190" h="56" extrusionOk="0">
                <a:moveTo>
                  <a:pt x="17" y="0"/>
                </a:moveTo>
                <a:lnTo>
                  <a:pt x="0" y="56"/>
                </a:lnTo>
                <a:lnTo>
                  <a:pt x="185" y="56"/>
                </a:lnTo>
                <a:lnTo>
                  <a:pt x="190" y="50"/>
                </a:lnTo>
                <a:lnTo>
                  <a:pt x="17" y="0"/>
                </a:lnTo>
                <a:close/>
              </a:path>
            </a:pathLst>
          </a:custGeom>
          <a:solidFill>
            <a:srgbClr val="65B0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2"/>
          <p:cNvSpPr/>
          <p:nvPr/>
        </p:nvSpPr>
        <p:spPr>
          <a:xfrm>
            <a:off x="8447088" y="6788150"/>
            <a:ext cx="301625" cy="88900"/>
          </a:xfrm>
          <a:custGeom>
            <a:avLst/>
            <a:gdLst/>
            <a:ahLst/>
            <a:cxnLst/>
            <a:rect l="l" t="t" r="r" b="b"/>
            <a:pathLst>
              <a:path w="190" h="56" extrusionOk="0">
                <a:moveTo>
                  <a:pt x="17" y="0"/>
                </a:moveTo>
                <a:lnTo>
                  <a:pt x="0" y="56"/>
                </a:lnTo>
                <a:lnTo>
                  <a:pt x="185" y="56"/>
                </a:lnTo>
                <a:lnTo>
                  <a:pt x="190" y="50"/>
                </a:lnTo>
                <a:lnTo>
                  <a:pt x="1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p2"/>
          <p:cNvSpPr/>
          <p:nvPr/>
        </p:nvSpPr>
        <p:spPr>
          <a:xfrm>
            <a:off x="8375651" y="6550025"/>
            <a:ext cx="138113" cy="327025"/>
          </a:xfrm>
          <a:custGeom>
            <a:avLst/>
            <a:gdLst/>
            <a:ahLst/>
            <a:cxnLst/>
            <a:rect l="l" t="t" r="r" b="b"/>
            <a:pathLst>
              <a:path w="87" h="206" extrusionOk="0">
                <a:moveTo>
                  <a:pt x="0" y="0"/>
                </a:moveTo>
                <a:lnTo>
                  <a:pt x="8" y="206"/>
                </a:lnTo>
                <a:lnTo>
                  <a:pt x="45" y="206"/>
                </a:lnTo>
                <a:lnTo>
                  <a:pt x="62" y="150"/>
                </a:lnTo>
                <a:lnTo>
                  <a:pt x="87" y="68"/>
                </a:lnTo>
                <a:lnTo>
                  <a:pt x="0" y="0"/>
                </a:lnTo>
                <a:close/>
              </a:path>
            </a:pathLst>
          </a:custGeom>
          <a:solidFill>
            <a:srgbClr val="BBD9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 name="Google Shape;144;p2"/>
          <p:cNvSpPr/>
          <p:nvPr/>
        </p:nvSpPr>
        <p:spPr>
          <a:xfrm>
            <a:off x="8375651" y="6550025"/>
            <a:ext cx="138113" cy="327025"/>
          </a:xfrm>
          <a:custGeom>
            <a:avLst/>
            <a:gdLst/>
            <a:ahLst/>
            <a:cxnLst/>
            <a:rect l="l" t="t" r="r" b="b"/>
            <a:pathLst>
              <a:path w="87" h="206" extrusionOk="0">
                <a:moveTo>
                  <a:pt x="0" y="0"/>
                </a:moveTo>
                <a:lnTo>
                  <a:pt x="8" y="206"/>
                </a:lnTo>
                <a:lnTo>
                  <a:pt x="45" y="206"/>
                </a:lnTo>
                <a:lnTo>
                  <a:pt x="62" y="150"/>
                </a:lnTo>
                <a:lnTo>
                  <a:pt x="87" y="6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 name="Google Shape;145;p2"/>
          <p:cNvSpPr/>
          <p:nvPr/>
        </p:nvSpPr>
        <p:spPr>
          <a:xfrm>
            <a:off x="8513763" y="6553200"/>
            <a:ext cx="1304925" cy="323850"/>
          </a:xfrm>
          <a:custGeom>
            <a:avLst/>
            <a:gdLst/>
            <a:ahLst/>
            <a:cxnLst/>
            <a:rect l="l" t="t" r="r" b="b"/>
            <a:pathLst>
              <a:path w="822" h="204" extrusionOk="0">
                <a:moveTo>
                  <a:pt x="21" y="0"/>
                </a:moveTo>
                <a:lnTo>
                  <a:pt x="0" y="66"/>
                </a:lnTo>
                <a:lnTo>
                  <a:pt x="175" y="204"/>
                </a:lnTo>
                <a:lnTo>
                  <a:pt x="609" y="204"/>
                </a:lnTo>
                <a:lnTo>
                  <a:pt x="794" y="121"/>
                </a:lnTo>
                <a:lnTo>
                  <a:pt x="822" y="142"/>
                </a:lnTo>
                <a:lnTo>
                  <a:pt x="821" y="12"/>
                </a:lnTo>
                <a:lnTo>
                  <a:pt x="21" y="0"/>
                </a:lnTo>
                <a:close/>
              </a:path>
            </a:pathLst>
          </a:custGeom>
          <a:solidFill>
            <a:srgbClr val="DDF2F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2"/>
          <p:cNvSpPr/>
          <p:nvPr/>
        </p:nvSpPr>
        <p:spPr>
          <a:xfrm>
            <a:off x="8513763" y="6553200"/>
            <a:ext cx="1304925" cy="323850"/>
          </a:xfrm>
          <a:custGeom>
            <a:avLst/>
            <a:gdLst/>
            <a:ahLst/>
            <a:cxnLst/>
            <a:rect l="l" t="t" r="r" b="b"/>
            <a:pathLst>
              <a:path w="822" h="204" extrusionOk="0">
                <a:moveTo>
                  <a:pt x="21" y="0"/>
                </a:moveTo>
                <a:lnTo>
                  <a:pt x="0" y="66"/>
                </a:lnTo>
                <a:lnTo>
                  <a:pt x="175" y="204"/>
                </a:lnTo>
                <a:lnTo>
                  <a:pt x="609" y="204"/>
                </a:lnTo>
                <a:lnTo>
                  <a:pt x="794" y="121"/>
                </a:lnTo>
                <a:lnTo>
                  <a:pt x="822" y="142"/>
                </a:lnTo>
                <a:lnTo>
                  <a:pt x="821" y="12"/>
                </a:lnTo>
                <a:lnTo>
                  <a:pt x="2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7" name="Google Shape;147;p2"/>
          <p:cNvSpPr/>
          <p:nvPr/>
        </p:nvSpPr>
        <p:spPr>
          <a:xfrm>
            <a:off x="9774238" y="6745288"/>
            <a:ext cx="44450" cy="131763"/>
          </a:xfrm>
          <a:custGeom>
            <a:avLst/>
            <a:gdLst/>
            <a:ahLst/>
            <a:cxnLst/>
            <a:rect l="l" t="t" r="r" b="b"/>
            <a:pathLst>
              <a:path w="28" h="83" extrusionOk="0">
                <a:moveTo>
                  <a:pt x="0" y="0"/>
                </a:moveTo>
                <a:lnTo>
                  <a:pt x="25" y="83"/>
                </a:lnTo>
                <a:lnTo>
                  <a:pt x="28" y="83"/>
                </a:lnTo>
                <a:lnTo>
                  <a:pt x="28" y="21"/>
                </a:lnTo>
                <a:lnTo>
                  <a:pt x="0" y="0"/>
                </a:lnTo>
                <a:close/>
              </a:path>
            </a:pathLst>
          </a:custGeom>
          <a:solidFill>
            <a:srgbClr val="6CB2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 name="Google Shape;148;p2"/>
          <p:cNvSpPr/>
          <p:nvPr/>
        </p:nvSpPr>
        <p:spPr>
          <a:xfrm>
            <a:off x="9774238" y="6745288"/>
            <a:ext cx="44450" cy="131763"/>
          </a:xfrm>
          <a:custGeom>
            <a:avLst/>
            <a:gdLst/>
            <a:ahLst/>
            <a:cxnLst/>
            <a:rect l="l" t="t" r="r" b="b"/>
            <a:pathLst>
              <a:path w="28" h="83" extrusionOk="0">
                <a:moveTo>
                  <a:pt x="0" y="0"/>
                </a:moveTo>
                <a:lnTo>
                  <a:pt x="25" y="83"/>
                </a:lnTo>
                <a:lnTo>
                  <a:pt x="28" y="83"/>
                </a:lnTo>
                <a:lnTo>
                  <a:pt x="28" y="2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9" name="Google Shape;149;p2"/>
          <p:cNvSpPr/>
          <p:nvPr/>
        </p:nvSpPr>
        <p:spPr>
          <a:xfrm>
            <a:off x="9480551" y="6745288"/>
            <a:ext cx="333375" cy="131763"/>
          </a:xfrm>
          <a:custGeom>
            <a:avLst/>
            <a:gdLst/>
            <a:ahLst/>
            <a:cxnLst/>
            <a:rect l="l" t="t" r="r" b="b"/>
            <a:pathLst>
              <a:path w="210" h="83" extrusionOk="0">
                <a:moveTo>
                  <a:pt x="185" y="0"/>
                </a:moveTo>
                <a:lnTo>
                  <a:pt x="0" y="83"/>
                </a:lnTo>
                <a:lnTo>
                  <a:pt x="210" y="83"/>
                </a:lnTo>
                <a:lnTo>
                  <a:pt x="185" y="0"/>
                </a:lnTo>
                <a:close/>
              </a:path>
            </a:pathLst>
          </a:custGeom>
          <a:solidFill>
            <a:srgbClr val="5AAD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 name="Google Shape;150;p2"/>
          <p:cNvSpPr/>
          <p:nvPr/>
        </p:nvSpPr>
        <p:spPr>
          <a:xfrm>
            <a:off x="9480551" y="6745288"/>
            <a:ext cx="333375" cy="131763"/>
          </a:xfrm>
          <a:custGeom>
            <a:avLst/>
            <a:gdLst/>
            <a:ahLst/>
            <a:cxnLst/>
            <a:rect l="l" t="t" r="r" b="b"/>
            <a:pathLst>
              <a:path w="210" h="83" extrusionOk="0">
                <a:moveTo>
                  <a:pt x="185" y="0"/>
                </a:moveTo>
                <a:lnTo>
                  <a:pt x="0" y="83"/>
                </a:lnTo>
                <a:lnTo>
                  <a:pt x="210" y="83"/>
                </a:lnTo>
                <a:lnTo>
                  <a:pt x="18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 name="Google Shape;151;p2"/>
          <p:cNvSpPr/>
          <p:nvPr/>
        </p:nvSpPr>
        <p:spPr>
          <a:xfrm>
            <a:off x="8375651" y="6550025"/>
            <a:ext cx="171450" cy="107950"/>
          </a:xfrm>
          <a:custGeom>
            <a:avLst/>
            <a:gdLst/>
            <a:ahLst/>
            <a:cxnLst/>
            <a:rect l="l" t="t" r="r" b="b"/>
            <a:pathLst>
              <a:path w="108" h="68" extrusionOk="0">
                <a:moveTo>
                  <a:pt x="0" y="0"/>
                </a:moveTo>
                <a:lnTo>
                  <a:pt x="0" y="0"/>
                </a:lnTo>
                <a:lnTo>
                  <a:pt x="87" y="68"/>
                </a:lnTo>
                <a:lnTo>
                  <a:pt x="108" y="2"/>
                </a:lnTo>
                <a:lnTo>
                  <a:pt x="0" y="0"/>
                </a:lnTo>
                <a:close/>
              </a:path>
            </a:pathLst>
          </a:custGeom>
          <a:solidFill>
            <a:srgbClr val="B8D9E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 name="Google Shape;152;p2"/>
          <p:cNvSpPr/>
          <p:nvPr/>
        </p:nvSpPr>
        <p:spPr>
          <a:xfrm>
            <a:off x="8375651" y="6550025"/>
            <a:ext cx="171450" cy="107950"/>
          </a:xfrm>
          <a:custGeom>
            <a:avLst/>
            <a:gdLst/>
            <a:ahLst/>
            <a:cxnLst/>
            <a:rect l="l" t="t" r="r" b="b"/>
            <a:pathLst>
              <a:path w="108" h="68" extrusionOk="0">
                <a:moveTo>
                  <a:pt x="0" y="0"/>
                </a:moveTo>
                <a:lnTo>
                  <a:pt x="0" y="0"/>
                </a:lnTo>
                <a:lnTo>
                  <a:pt x="87" y="68"/>
                </a:lnTo>
                <a:lnTo>
                  <a:pt x="108" y="2"/>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3" name="Google Shape;153;p2"/>
          <p:cNvSpPr/>
          <p:nvPr/>
        </p:nvSpPr>
        <p:spPr>
          <a:xfrm>
            <a:off x="9817101" y="6572250"/>
            <a:ext cx="1588" cy="207963"/>
          </a:xfrm>
          <a:custGeom>
            <a:avLst/>
            <a:gdLst/>
            <a:ahLst/>
            <a:cxnLst/>
            <a:rect l="l" t="t" r="r" b="b"/>
            <a:pathLst>
              <a:path w="1" h="131" extrusionOk="0">
                <a:moveTo>
                  <a:pt x="0" y="0"/>
                </a:moveTo>
                <a:lnTo>
                  <a:pt x="0" y="0"/>
                </a:lnTo>
                <a:lnTo>
                  <a:pt x="1" y="130"/>
                </a:lnTo>
                <a:lnTo>
                  <a:pt x="1" y="131"/>
                </a:lnTo>
                <a:lnTo>
                  <a:pt x="0" y="0"/>
                </a:lnTo>
                <a:close/>
              </a:path>
            </a:pathLst>
          </a:custGeom>
          <a:solidFill>
            <a:srgbClr val="D2EFF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 name="Google Shape;154;p2"/>
          <p:cNvSpPr/>
          <p:nvPr/>
        </p:nvSpPr>
        <p:spPr>
          <a:xfrm>
            <a:off x="9817101" y="6572250"/>
            <a:ext cx="1588" cy="207963"/>
          </a:xfrm>
          <a:custGeom>
            <a:avLst/>
            <a:gdLst/>
            <a:ahLst/>
            <a:cxnLst/>
            <a:rect l="l" t="t" r="r" b="b"/>
            <a:pathLst>
              <a:path w="1" h="131" extrusionOk="0">
                <a:moveTo>
                  <a:pt x="0" y="0"/>
                </a:moveTo>
                <a:lnTo>
                  <a:pt x="0" y="0"/>
                </a:lnTo>
                <a:lnTo>
                  <a:pt x="1" y="130"/>
                </a:lnTo>
                <a:lnTo>
                  <a:pt x="1" y="13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5" name="Google Shape;155;p2"/>
          <p:cNvSpPr/>
          <p:nvPr/>
        </p:nvSpPr>
        <p:spPr>
          <a:xfrm>
            <a:off x="9818688" y="6778625"/>
            <a:ext cx="1588" cy="98425"/>
          </a:xfrm>
          <a:custGeom>
            <a:avLst/>
            <a:gdLst/>
            <a:ahLst/>
            <a:cxnLst/>
            <a:rect l="l" t="t" r="r" b="b"/>
            <a:pathLst>
              <a:path w="1" h="62" extrusionOk="0">
                <a:moveTo>
                  <a:pt x="0" y="0"/>
                </a:moveTo>
                <a:lnTo>
                  <a:pt x="0" y="62"/>
                </a:lnTo>
                <a:lnTo>
                  <a:pt x="1" y="62"/>
                </a:lnTo>
                <a:lnTo>
                  <a:pt x="0" y="1"/>
                </a:lnTo>
                <a:lnTo>
                  <a:pt x="0" y="0"/>
                </a:lnTo>
                <a:close/>
              </a:path>
            </a:pathLst>
          </a:custGeom>
          <a:solidFill>
            <a:srgbClr val="68B0C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6" name="Google Shape;156;p2"/>
          <p:cNvSpPr/>
          <p:nvPr/>
        </p:nvSpPr>
        <p:spPr>
          <a:xfrm>
            <a:off x="9818688" y="6778625"/>
            <a:ext cx="1588" cy="98425"/>
          </a:xfrm>
          <a:custGeom>
            <a:avLst/>
            <a:gdLst/>
            <a:ahLst/>
            <a:cxnLst/>
            <a:rect l="l" t="t" r="r" b="b"/>
            <a:pathLst>
              <a:path w="1" h="62" extrusionOk="0">
                <a:moveTo>
                  <a:pt x="0" y="0"/>
                </a:moveTo>
                <a:lnTo>
                  <a:pt x="0" y="62"/>
                </a:lnTo>
                <a:lnTo>
                  <a:pt x="1" y="62"/>
                </a:lnTo>
                <a:lnTo>
                  <a:pt x="0" y="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 name="Google Shape;157;p2"/>
          <p:cNvSpPr/>
          <p:nvPr/>
        </p:nvSpPr>
        <p:spPr>
          <a:xfrm>
            <a:off x="11650663" y="6186488"/>
            <a:ext cx="522288" cy="342900"/>
          </a:xfrm>
          <a:custGeom>
            <a:avLst/>
            <a:gdLst/>
            <a:ahLst/>
            <a:cxnLst/>
            <a:rect l="l" t="t" r="r" b="b"/>
            <a:pathLst>
              <a:path w="329" h="216" extrusionOk="0">
                <a:moveTo>
                  <a:pt x="329" y="0"/>
                </a:moveTo>
                <a:lnTo>
                  <a:pt x="0" y="106"/>
                </a:lnTo>
                <a:lnTo>
                  <a:pt x="9" y="112"/>
                </a:lnTo>
                <a:lnTo>
                  <a:pt x="329" y="216"/>
                </a:lnTo>
                <a:lnTo>
                  <a:pt x="329" y="0"/>
                </a:lnTo>
                <a:close/>
              </a:path>
            </a:pathLst>
          </a:custGeom>
          <a:solidFill>
            <a:srgbClr val="DBF2F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2"/>
          <p:cNvSpPr/>
          <p:nvPr/>
        </p:nvSpPr>
        <p:spPr>
          <a:xfrm>
            <a:off x="11650663" y="6186488"/>
            <a:ext cx="522288" cy="342900"/>
          </a:xfrm>
          <a:custGeom>
            <a:avLst/>
            <a:gdLst/>
            <a:ahLst/>
            <a:cxnLst/>
            <a:rect l="l" t="t" r="r" b="b"/>
            <a:pathLst>
              <a:path w="329" h="216" extrusionOk="0">
                <a:moveTo>
                  <a:pt x="329" y="0"/>
                </a:moveTo>
                <a:lnTo>
                  <a:pt x="0" y="106"/>
                </a:lnTo>
                <a:lnTo>
                  <a:pt x="9" y="112"/>
                </a:lnTo>
                <a:lnTo>
                  <a:pt x="329" y="216"/>
                </a:lnTo>
                <a:lnTo>
                  <a:pt x="32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p2"/>
          <p:cNvSpPr/>
          <p:nvPr/>
        </p:nvSpPr>
        <p:spPr>
          <a:xfrm>
            <a:off x="11644313" y="6354763"/>
            <a:ext cx="20638" cy="9525"/>
          </a:xfrm>
          <a:custGeom>
            <a:avLst/>
            <a:gdLst/>
            <a:ahLst/>
            <a:cxnLst/>
            <a:rect l="l" t="t" r="r" b="b"/>
            <a:pathLst>
              <a:path w="13" h="6" extrusionOk="0">
                <a:moveTo>
                  <a:pt x="4" y="0"/>
                </a:moveTo>
                <a:lnTo>
                  <a:pt x="0" y="1"/>
                </a:lnTo>
                <a:lnTo>
                  <a:pt x="13" y="6"/>
                </a:lnTo>
                <a:lnTo>
                  <a:pt x="4" y="0"/>
                </a:lnTo>
                <a:close/>
              </a:path>
            </a:pathLst>
          </a:custGeom>
          <a:solidFill>
            <a:srgbClr val="A9D1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2"/>
          <p:cNvSpPr/>
          <p:nvPr/>
        </p:nvSpPr>
        <p:spPr>
          <a:xfrm>
            <a:off x="11644313" y="6354763"/>
            <a:ext cx="20638" cy="9525"/>
          </a:xfrm>
          <a:custGeom>
            <a:avLst/>
            <a:gdLst/>
            <a:ahLst/>
            <a:cxnLst/>
            <a:rect l="l" t="t" r="r" b="b"/>
            <a:pathLst>
              <a:path w="13" h="6" extrusionOk="0">
                <a:moveTo>
                  <a:pt x="4" y="0"/>
                </a:moveTo>
                <a:lnTo>
                  <a:pt x="0" y="1"/>
                </a:lnTo>
                <a:lnTo>
                  <a:pt x="13" y="6"/>
                </a:lnTo>
                <a:lnTo>
                  <a:pt x="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 name="Google Shape;161;p2"/>
          <p:cNvSpPr/>
          <p:nvPr/>
        </p:nvSpPr>
        <p:spPr>
          <a:xfrm>
            <a:off x="11077576" y="6480175"/>
            <a:ext cx="227013" cy="396875"/>
          </a:xfrm>
          <a:custGeom>
            <a:avLst/>
            <a:gdLst/>
            <a:ahLst/>
            <a:cxnLst/>
            <a:rect l="l" t="t" r="r" b="b"/>
            <a:pathLst>
              <a:path w="143" h="250" extrusionOk="0">
                <a:moveTo>
                  <a:pt x="79" y="0"/>
                </a:moveTo>
                <a:lnTo>
                  <a:pt x="41" y="96"/>
                </a:lnTo>
                <a:lnTo>
                  <a:pt x="0" y="250"/>
                </a:lnTo>
                <a:lnTo>
                  <a:pt x="126" y="250"/>
                </a:lnTo>
                <a:lnTo>
                  <a:pt x="143" y="21"/>
                </a:lnTo>
                <a:lnTo>
                  <a:pt x="79" y="0"/>
                </a:lnTo>
                <a:close/>
              </a:path>
            </a:pathLst>
          </a:custGeom>
          <a:solidFill>
            <a:srgbClr val="9DC8D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2" name="Google Shape;162;p2"/>
          <p:cNvSpPr/>
          <p:nvPr/>
        </p:nvSpPr>
        <p:spPr>
          <a:xfrm>
            <a:off x="11077576" y="6480175"/>
            <a:ext cx="227013" cy="396875"/>
          </a:xfrm>
          <a:custGeom>
            <a:avLst/>
            <a:gdLst/>
            <a:ahLst/>
            <a:cxnLst/>
            <a:rect l="l" t="t" r="r" b="b"/>
            <a:pathLst>
              <a:path w="143" h="250" extrusionOk="0">
                <a:moveTo>
                  <a:pt x="79" y="0"/>
                </a:moveTo>
                <a:lnTo>
                  <a:pt x="41" y="96"/>
                </a:lnTo>
                <a:lnTo>
                  <a:pt x="0" y="250"/>
                </a:lnTo>
                <a:lnTo>
                  <a:pt x="126" y="250"/>
                </a:lnTo>
                <a:lnTo>
                  <a:pt x="143" y="21"/>
                </a:lnTo>
                <a:lnTo>
                  <a:pt x="7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Google Shape;163;p2"/>
          <p:cNvSpPr/>
          <p:nvPr/>
        </p:nvSpPr>
        <p:spPr>
          <a:xfrm>
            <a:off x="11277601" y="6513513"/>
            <a:ext cx="223838" cy="363538"/>
          </a:xfrm>
          <a:custGeom>
            <a:avLst/>
            <a:gdLst/>
            <a:ahLst/>
            <a:cxnLst/>
            <a:rect l="l" t="t" r="r" b="b"/>
            <a:pathLst>
              <a:path w="141" h="229" extrusionOk="0">
                <a:moveTo>
                  <a:pt x="17" y="0"/>
                </a:moveTo>
                <a:lnTo>
                  <a:pt x="0" y="229"/>
                </a:lnTo>
                <a:lnTo>
                  <a:pt x="141" y="229"/>
                </a:lnTo>
                <a:lnTo>
                  <a:pt x="139" y="220"/>
                </a:lnTo>
                <a:lnTo>
                  <a:pt x="59" y="14"/>
                </a:lnTo>
                <a:lnTo>
                  <a:pt x="17" y="0"/>
                </a:lnTo>
                <a:close/>
              </a:path>
            </a:pathLst>
          </a:custGeom>
          <a:solidFill>
            <a:srgbClr val="B0D3E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p2"/>
          <p:cNvSpPr/>
          <p:nvPr/>
        </p:nvSpPr>
        <p:spPr>
          <a:xfrm>
            <a:off x="11277601" y="6513513"/>
            <a:ext cx="223838" cy="363538"/>
          </a:xfrm>
          <a:custGeom>
            <a:avLst/>
            <a:gdLst/>
            <a:ahLst/>
            <a:cxnLst/>
            <a:rect l="l" t="t" r="r" b="b"/>
            <a:pathLst>
              <a:path w="141" h="229" extrusionOk="0">
                <a:moveTo>
                  <a:pt x="17" y="0"/>
                </a:moveTo>
                <a:lnTo>
                  <a:pt x="0" y="229"/>
                </a:lnTo>
                <a:lnTo>
                  <a:pt x="141" y="229"/>
                </a:lnTo>
                <a:lnTo>
                  <a:pt x="139" y="220"/>
                </a:lnTo>
                <a:lnTo>
                  <a:pt x="59" y="14"/>
                </a:lnTo>
                <a:lnTo>
                  <a:pt x="1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 name="Google Shape;165;p2"/>
          <p:cNvSpPr/>
          <p:nvPr/>
        </p:nvSpPr>
        <p:spPr>
          <a:xfrm>
            <a:off x="11142663" y="6473825"/>
            <a:ext cx="60325" cy="158750"/>
          </a:xfrm>
          <a:custGeom>
            <a:avLst/>
            <a:gdLst/>
            <a:ahLst/>
            <a:cxnLst/>
            <a:rect l="l" t="t" r="r" b="b"/>
            <a:pathLst>
              <a:path w="38" h="100" extrusionOk="0">
                <a:moveTo>
                  <a:pt x="27" y="0"/>
                </a:moveTo>
                <a:lnTo>
                  <a:pt x="0" y="100"/>
                </a:lnTo>
                <a:lnTo>
                  <a:pt x="38" y="4"/>
                </a:lnTo>
                <a:lnTo>
                  <a:pt x="27" y="0"/>
                </a:lnTo>
                <a:close/>
              </a:path>
            </a:pathLst>
          </a:custGeom>
          <a:solidFill>
            <a:srgbClr val="B0D3E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 name="Google Shape;166;p2"/>
          <p:cNvSpPr/>
          <p:nvPr/>
        </p:nvSpPr>
        <p:spPr>
          <a:xfrm>
            <a:off x="11142663" y="6473825"/>
            <a:ext cx="60325" cy="158750"/>
          </a:xfrm>
          <a:custGeom>
            <a:avLst/>
            <a:gdLst/>
            <a:ahLst/>
            <a:cxnLst/>
            <a:rect l="l" t="t" r="r" b="b"/>
            <a:pathLst>
              <a:path w="38" h="100" extrusionOk="0">
                <a:moveTo>
                  <a:pt x="27" y="0"/>
                </a:moveTo>
                <a:lnTo>
                  <a:pt x="0" y="100"/>
                </a:lnTo>
                <a:lnTo>
                  <a:pt x="38" y="4"/>
                </a:lnTo>
                <a:lnTo>
                  <a:pt x="2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7" name="Google Shape;167;p2"/>
          <p:cNvSpPr/>
          <p:nvPr/>
        </p:nvSpPr>
        <p:spPr>
          <a:xfrm>
            <a:off x="11498263" y="6862763"/>
            <a:ext cx="4763" cy="14288"/>
          </a:xfrm>
          <a:custGeom>
            <a:avLst/>
            <a:gdLst/>
            <a:ahLst/>
            <a:cxnLst/>
            <a:rect l="l" t="t" r="r" b="b"/>
            <a:pathLst>
              <a:path w="3" h="9" extrusionOk="0">
                <a:moveTo>
                  <a:pt x="0" y="0"/>
                </a:moveTo>
                <a:lnTo>
                  <a:pt x="2" y="9"/>
                </a:lnTo>
                <a:lnTo>
                  <a:pt x="3" y="9"/>
                </a:lnTo>
                <a:lnTo>
                  <a:pt x="0" y="0"/>
                </a:lnTo>
                <a:close/>
              </a:path>
            </a:pathLst>
          </a:custGeom>
          <a:solidFill>
            <a:srgbClr val="8BB8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8" name="Google Shape;168;p2"/>
          <p:cNvSpPr/>
          <p:nvPr/>
        </p:nvSpPr>
        <p:spPr>
          <a:xfrm>
            <a:off x="11498263" y="6862763"/>
            <a:ext cx="4763" cy="14288"/>
          </a:xfrm>
          <a:custGeom>
            <a:avLst/>
            <a:gdLst/>
            <a:ahLst/>
            <a:cxnLst/>
            <a:rect l="l" t="t" r="r" b="b"/>
            <a:pathLst>
              <a:path w="3" h="9" extrusionOk="0">
                <a:moveTo>
                  <a:pt x="0" y="0"/>
                </a:moveTo>
                <a:lnTo>
                  <a:pt x="2" y="9"/>
                </a:lnTo>
                <a:lnTo>
                  <a:pt x="3" y="9"/>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9" name="Google Shape;169;p2"/>
          <p:cNvSpPr/>
          <p:nvPr/>
        </p:nvSpPr>
        <p:spPr>
          <a:xfrm>
            <a:off x="11185526" y="6227763"/>
            <a:ext cx="185738" cy="307975"/>
          </a:xfrm>
          <a:custGeom>
            <a:avLst/>
            <a:gdLst/>
            <a:ahLst/>
            <a:cxnLst/>
            <a:rect l="l" t="t" r="r" b="b"/>
            <a:pathLst>
              <a:path w="117" h="194" extrusionOk="0">
                <a:moveTo>
                  <a:pt x="42" y="0"/>
                </a:moveTo>
                <a:lnTo>
                  <a:pt x="0" y="155"/>
                </a:lnTo>
                <a:lnTo>
                  <a:pt x="11" y="159"/>
                </a:lnTo>
                <a:lnTo>
                  <a:pt x="75" y="180"/>
                </a:lnTo>
                <a:lnTo>
                  <a:pt x="117" y="194"/>
                </a:lnTo>
                <a:lnTo>
                  <a:pt x="97" y="142"/>
                </a:lnTo>
                <a:lnTo>
                  <a:pt x="42" y="0"/>
                </a:lnTo>
                <a:close/>
              </a:path>
            </a:pathLst>
          </a:custGeom>
          <a:solidFill>
            <a:srgbClr val="86BD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0" name="Google Shape;170;p2"/>
          <p:cNvSpPr/>
          <p:nvPr/>
        </p:nvSpPr>
        <p:spPr>
          <a:xfrm>
            <a:off x="11185526" y="6227763"/>
            <a:ext cx="185738" cy="307975"/>
          </a:xfrm>
          <a:custGeom>
            <a:avLst/>
            <a:gdLst/>
            <a:ahLst/>
            <a:cxnLst/>
            <a:rect l="l" t="t" r="r" b="b"/>
            <a:pathLst>
              <a:path w="117" h="194" extrusionOk="0">
                <a:moveTo>
                  <a:pt x="42" y="0"/>
                </a:moveTo>
                <a:lnTo>
                  <a:pt x="0" y="155"/>
                </a:lnTo>
                <a:lnTo>
                  <a:pt x="11" y="159"/>
                </a:lnTo>
                <a:lnTo>
                  <a:pt x="75" y="180"/>
                </a:lnTo>
                <a:lnTo>
                  <a:pt x="117" y="194"/>
                </a:lnTo>
                <a:lnTo>
                  <a:pt x="97" y="142"/>
                </a:lnTo>
                <a:lnTo>
                  <a:pt x="4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1" name="Google Shape;171;p2"/>
          <p:cNvSpPr/>
          <p:nvPr/>
        </p:nvSpPr>
        <p:spPr>
          <a:xfrm>
            <a:off x="10510838" y="6423025"/>
            <a:ext cx="549275" cy="454025"/>
          </a:xfrm>
          <a:custGeom>
            <a:avLst/>
            <a:gdLst/>
            <a:ahLst/>
            <a:cxnLst/>
            <a:rect l="l" t="t" r="r" b="b"/>
            <a:pathLst>
              <a:path w="346" h="286" extrusionOk="0">
                <a:moveTo>
                  <a:pt x="326" y="0"/>
                </a:moveTo>
                <a:lnTo>
                  <a:pt x="0" y="286"/>
                </a:lnTo>
                <a:lnTo>
                  <a:pt x="73" y="286"/>
                </a:lnTo>
                <a:lnTo>
                  <a:pt x="346" y="6"/>
                </a:lnTo>
                <a:lnTo>
                  <a:pt x="326" y="0"/>
                </a:lnTo>
                <a:close/>
              </a:path>
            </a:pathLst>
          </a:custGeom>
          <a:solidFill>
            <a:srgbClr val="E8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2" name="Google Shape;172;p2"/>
          <p:cNvSpPr/>
          <p:nvPr/>
        </p:nvSpPr>
        <p:spPr>
          <a:xfrm>
            <a:off x="10510838" y="6423025"/>
            <a:ext cx="549275" cy="454025"/>
          </a:xfrm>
          <a:custGeom>
            <a:avLst/>
            <a:gdLst/>
            <a:ahLst/>
            <a:cxnLst/>
            <a:rect l="l" t="t" r="r" b="b"/>
            <a:pathLst>
              <a:path w="346" h="286" extrusionOk="0">
                <a:moveTo>
                  <a:pt x="326" y="0"/>
                </a:moveTo>
                <a:lnTo>
                  <a:pt x="0" y="286"/>
                </a:lnTo>
                <a:lnTo>
                  <a:pt x="73" y="286"/>
                </a:lnTo>
                <a:lnTo>
                  <a:pt x="346" y="6"/>
                </a:lnTo>
                <a:lnTo>
                  <a:pt x="32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3" name="Google Shape;173;p2"/>
          <p:cNvSpPr/>
          <p:nvPr/>
        </p:nvSpPr>
        <p:spPr>
          <a:xfrm>
            <a:off x="11047413" y="6632575"/>
            <a:ext cx="95250" cy="244475"/>
          </a:xfrm>
          <a:custGeom>
            <a:avLst/>
            <a:gdLst/>
            <a:ahLst/>
            <a:cxnLst/>
            <a:rect l="l" t="t" r="r" b="b"/>
            <a:pathLst>
              <a:path w="60" h="154" extrusionOk="0">
                <a:moveTo>
                  <a:pt x="60" y="0"/>
                </a:moveTo>
                <a:lnTo>
                  <a:pt x="0" y="154"/>
                </a:lnTo>
                <a:lnTo>
                  <a:pt x="19" y="154"/>
                </a:lnTo>
                <a:lnTo>
                  <a:pt x="60" y="0"/>
                </a:lnTo>
                <a:close/>
              </a:path>
            </a:pathLst>
          </a:custGeom>
          <a:solidFill>
            <a:srgbClr val="9FC9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4" name="Google Shape;174;p2"/>
          <p:cNvSpPr/>
          <p:nvPr/>
        </p:nvSpPr>
        <p:spPr>
          <a:xfrm>
            <a:off x="11047413" y="6632575"/>
            <a:ext cx="95250" cy="244475"/>
          </a:xfrm>
          <a:custGeom>
            <a:avLst/>
            <a:gdLst/>
            <a:ahLst/>
            <a:cxnLst/>
            <a:rect l="l" t="t" r="r" b="b"/>
            <a:pathLst>
              <a:path w="60" h="154" extrusionOk="0">
                <a:moveTo>
                  <a:pt x="60" y="0"/>
                </a:moveTo>
                <a:lnTo>
                  <a:pt x="0" y="154"/>
                </a:lnTo>
                <a:lnTo>
                  <a:pt x="19" y="154"/>
                </a:lnTo>
                <a:lnTo>
                  <a:pt x="6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 name="Google Shape;175;p2"/>
          <p:cNvSpPr/>
          <p:nvPr/>
        </p:nvSpPr>
        <p:spPr>
          <a:xfrm>
            <a:off x="10626726" y="6432550"/>
            <a:ext cx="558800" cy="444500"/>
          </a:xfrm>
          <a:custGeom>
            <a:avLst/>
            <a:gdLst/>
            <a:ahLst/>
            <a:cxnLst/>
            <a:rect l="l" t="t" r="r" b="b"/>
            <a:pathLst>
              <a:path w="352" h="280" extrusionOk="0">
                <a:moveTo>
                  <a:pt x="273" y="0"/>
                </a:moveTo>
                <a:lnTo>
                  <a:pt x="0" y="280"/>
                </a:lnTo>
                <a:lnTo>
                  <a:pt x="265" y="280"/>
                </a:lnTo>
                <a:lnTo>
                  <a:pt x="325" y="126"/>
                </a:lnTo>
                <a:lnTo>
                  <a:pt x="352" y="26"/>
                </a:lnTo>
                <a:lnTo>
                  <a:pt x="273" y="0"/>
                </a:lnTo>
                <a:close/>
              </a:path>
            </a:pathLst>
          </a:custGeom>
          <a:solidFill>
            <a:srgbClr val="B2D5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 name="Google Shape;176;p2"/>
          <p:cNvSpPr/>
          <p:nvPr/>
        </p:nvSpPr>
        <p:spPr>
          <a:xfrm>
            <a:off x="10626726" y="6432550"/>
            <a:ext cx="558800" cy="444500"/>
          </a:xfrm>
          <a:custGeom>
            <a:avLst/>
            <a:gdLst/>
            <a:ahLst/>
            <a:cxnLst/>
            <a:rect l="l" t="t" r="r" b="b"/>
            <a:pathLst>
              <a:path w="352" h="280" extrusionOk="0">
                <a:moveTo>
                  <a:pt x="273" y="0"/>
                </a:moveTo>
                <a:lnTo>
                  <a:pt x="0" y="280"/>
                </a:lnTo>
                <a:lnTo>
                  <a:pt x="265" y="280"/>
                </a:lnTo>
                <a:lnTo>
                  <a:pt x="325" y="126"/>
                </a:lnTo>
                <a:lnTo>
                  <a:pt x="352" y="26"/>
                </a:lnTo>
                <a:lnTo>
                  <a:pt x="27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7" name="Google Shape;177;p2"/>
          <p:cNvSpPr/>
          <p:nvPr/>
        </p:nvSpPr>
        <p:spPr>
          <a:xfrm>
            <a:off x="11028363" y="6227763"/>
            <a:ext cx="223838" cy="246063"/>
          </a:xfrm>
          <a:custGeom>
            <a:avLst/>
            <a:gdLst/>
            <a:ahLst/>
            <a:cxnLst/>
            <a:rect l="l" t="t" r="r" b="b"/>
            <a:pathLst>
              <a:path w="141" h="155" extrusionOk="0">
                <a:moveTo>
                  <a:pt x="141" y="0"/>
                </a:moveTo>
                <a:lnTo>
                  <a:pt x="0" y="123"/>
                </a:lnTo>
                <a:lnTo>
                  <a:pt x="20" y="129"/>
                </a:lnTo>
                <a:lnTo>
                  <a:pt x="99" y="155"/>
                </a:lnTo>
                <a:lnTo>
                  <a:pt x="141" y="0"/>
                </a:lnTo>
                <a:close/>
              </a:path>
            </a:pathLst>
          </a:custGeom>
          <a:solidFill>
            <a:srgbClr val="88BD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8" name="Google Shape;178;p2"/>
          <p:cNvSpPr/>
          <p:nvPr/>
        </p:nvSpPr>
        <p:spPr>
          <a:xfrm>
            <a:off x="11028363" y="6227763"/>
            <a:ext cx="223838" cy="246063"/>
          </a:xfrm>
          <a:custGeom>
            <a:avLst/>
            <a:gdLst/>
            <a:ahLst/>
            <a:cxnLst/>
            <a:rect l="l" t="t" r="r" b="b"/>
            <a:pathLst>
              <a:path w="141" h="155" extrusionOk="0">
                <a:moveTo>
                  <a:pt x="141" y="0"/>
                </a:moveTo>
                <a:lnTo>
                  <a:pt x="0" y="123"/>
                </a:lnTo>
                <a:lnTo>
                  <a:pt x="20" y="129"/>
                </a:lnTo>
                <a:lnTo>
                  <a:pt x="99" y="155"/>
                </a:lnTo>
                <a:lnTo>
                  <a:pt x="14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9" name="Google Shape;179;p2"/>
          <p:cNvSpPr/>
          <p:nvPr/>
        </p:nvSpPr>
        <p:spPr>
          <a:xfrm>
            <a:off x="8145463" y="6550025"/>
            <a:ext cx="242888" cy="327025"/>
          </a:xfrm>
          <a:custGeom>
            <a:avLst/>
            <a:gdLst/>
            <a:ahLst/>
            <a:cxnLst/>
            <a:rect l="l" t="t" r="r" b="b"/>
            <a:pathLst>
              <a:path w="153" h="206" extrusionOk="0">
                <a:moveTo>
                  <a:pt x="145" y="0"/>
                </a:moveTo>
                <a:lnTo>
                  <a:pt x="0" y="206"/>
                </a:lnTo>
                <a:lnTo>
                  <a:pt x="153" y="206"/>
                </a:lnTo>
                <a:lnTo>
                  <a:pt x="145" y="0"/>
                </a:lnTo>
                <a:close/>
              </a:path>
            </a:pathLst>
          </a:custGeom>
          <a:solidFill>
            <a:srgbClr val="BCD9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0" name="Google Shape;180;p2"/>
          <p:cNvSpPr/>
          <p:nvPr/>
        </p:nvSpPr>
        <p:spPr>
          <a:xfrm>
            <a:off x="8145463" y="6550025"/>
            <a:ext cx="242888" cy="327025"/>
          </a:xfrm>
          <a:custGeom>
            <a:avLst/>
            <a:gdLst/>
            <a:ahLst/>
            <a:cxnLst/>
            <a:rect l="l" t="t" r="r" b="b"/>
            <a:pathLst>
              <a:path w="153" h="206" extrusionOk="0">
                <a:moveTo>
                  <a:pt x="145" y="0"/>
                </a:moveTo>
                <a:lnTo>
                  <a:pt x="0" y="206"/>
                </a:lnTo>
                <a:lnTo>
                  <a:pt x="153" y="206"/>
                </a:lnTo>
                <a:lnTo>
                  <a:pt x="1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1" name="Google Shape;181;p2"/>
          <p:cNvSpPr/>
          <p:nvPr/>
        </p:nvSpPr>
        <p:spPr>
          <a:xfrm>
            <a:off x="9817101" y="6342063"/>
            <a:ext cx="1211263" cy="534988"/>
          </a:xfrm>
          <a:custGeom>
            <a:avLst/>
            <a:gdLst/>
            <a:ahLst/>
            <a:cxnLst/>
            <a:rect l="l" t="t" r="r" b="b"/>
            <a:pathLst>
              <a:path w="763" h="337" extrusionOk="0">
                <a:moveTo>
                  <a:pt x="607" y="0"/>
                </a:moveTo>
                <a:lnTo>
                  <a:pt x="0" y="145"/>
                </a:lnTo>
                <a:lnTo>
                  <a:pt x="1" y="276"/>
                </a:lnTo>
                <a:lnTo>
                  <a:pt x="79" y="337"/>
                </a:lnTo>
                <a:lnTo>
                  <a:pt x="437" y="337"/>
                </a:lnTo>
                <a:lnTo>
                  <a:pt x="763" y="51"/>
                </a:lnTo>
                <a:lnTo>
                  <a:pt x="607" y="0"/>
                </a:lnTo>
                <a:close/>
              </a:path>
            </a:pathLst>
          </a:custGeom>
          <a:solidFill>
            <a:srgbClr val="DEF3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2" name="Google Shape;182;p2"/>
          <p:cNvSpPr/>
          <p:nvPr/>
        </p:nvSpPr>
        <p:spPr>
          <a:xfrm>
            <a:off x="9817101" y="6342063"/>
            <a:ext cx="1211263" cy="534988"/>
          </a:xfrm>
          <a:custGeom>
            <a:avLst/>
            <a:gdLst/>
            <a:ahLst/>
            <a:cxnLst/>
            <a:rect l="l" t="t" r="r" b="b"/>
            <a:pathLst>
              <a:path w="763" h="337" extrusionOk="0">
                <a:moveTo>
                  <a:pt x="607" y="0"/>
                </a:moveTo>
                <a:lnTo>
                  <a:pt x="0" y="145"/>
                </a:lnTo>
                <a:lnTo>
                  <a:pt x="1" y="276"/>
                </a:lnTo>
                <a:lnTo>
                  <a:pt x="79" y="337"/>
                </a:lnTo>
                <a:lnTo>
                  <a:pt x="437" y="337"/>
                </a:lnTo>
                <a:lnTo>
                  <a:pt x="763" y="51"/>
                </a:lnTo>
                <a:lnTo>
                  <a:pt x="60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3" name="Google Shape;183;p2"/>
          <p:cNvSpPr/>
          <p:nvPr/>
        </p:nvSpPr>
        <p:spPr>
          <a:xfrm>
            <a:off x="9818688" y="6780213"/>
            <a:ext cx="123825" cy="96838"/>
          </a:xfrm>
          <a:custGeom>
            <a:avLst/>
            <a:gdLst/>
            <a:ahLst/>
            <a:cxnLst/>
            <a:rect l="l" t="t" r="r" b="b"/>
            <a:pathLst>
              <a:path w="78" h="61" extrusionOk="0">
                <a:moveTo>
                  <a:pt x="0" y="0"/>
                </a:moveTo>
                <a:lnTo>
                  <a:pt x="1" y="61"/>
                </a:lnTo>
                <a:lnTo>
                  <a:pt x="78" y="61"/>
                </a:lnTo>
                <a:lnTo>
                  <a:pt x="0" y="0"/>
                </a:lnTo>
                <a:close/>
              </a:path>
            </a:pathLst>
          </a:custGeom>
          <a:solidFill>
            <a:srgbClr val="6CB2C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4" name="Google Shape;184;p2"/>
          <p:cNvSpPr/>
          <p:nvPr/>
        </p:nvSpPr>
        <p:spPr>
          <a:xfrm>
            <a:off x="9818688" y="6780213"/>
            <a:ext cx="123825" cy="96838"/>
          </a:xfrm>
          <a:custGeom>
            <a:avLst/>
            <a:gdLst/>
            <a:ahLst/>
            <a:cxnLst/>
            <a:rect l="l" t="t" r="r" b="b"/>
            <a:pathLst>
              <a:path w="78" h="61" extrusionOk="0">
                <a:moveTo>
                  <a:pt x="0" y="0"/>
                </a:moveTo>
                <a:lnTo>
                  <a:pt x="1" y="61"/>
                </a:lnTo>
                <a:lnTo>
                  <a:pt x="78" y="6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5" name="Google Shape;185;p2"/>
          <p:cNvSpPr/>
          <p:nvPr/>
        </p:nvSpPr>
        <p:spPr>
          <a:xfrm>
            <a:off x="10780713" y="6227763"/>
            <a:ext cx="471488" cy="195263"/>
          </a:xfrm>
          <a:custGeom>
            <a:avLst/>
            <a:gdLst/>
            <a:ahLst/>
            <a:cxnLst/>
            <a:rect l="l" t="t" r="r" b="b"/>
            <a:pathLst>
              <a:path w="297" h="123" extrusionOk="0">
                <a:moveTo>
                  <a:pt x="297" y="0"/>
                </a:moveTo>
                <a:lnTo>
                  <a:pt x="0" y="72"/>
                </a:lnTo>
                <a:lnTo>
                  <a:pt x="156" y="123"/>
                </a:lnTo>
                <a:lnTo>
                  <a:pt x="297" y="0"/>
                </a:lnTo>
                <a:close/>
              </a:path>
            </a:pathLst>
          </a:custGeom>
          <a:solidFill>
            <a:srgbClr val="84BB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6" name="Google Shape;186;p2"/>
          <p:cNvSpPr/>
          <p:nvPr/>
        </p:nvSpPr>
        <p:spPr>
          <a:xfrm>
            <a:off x="10780713" y="6227763"/>
            <a:ext cx="471488" cy="195263"/>
          </a:xfrm>
          <a:custGeom>
            <a:avLst/>
            <a:gdLst/>
            <a:ahLst/>
            <a:cxnLst/>
            <a:rect l="l" t="t" r="r" b="b"/>
            <a:pathLst>
              <a:path w="297" h="123" extrusionOk="0">
                <a:moveTo>
                  <a:pt x="297" y="0"/>
                </a:moveTo>
                <a:lnTo>
                  <a:pt x="0" y="72"/>
                </a:lnTo>
                <a:lnTo>
                  <a:pt x="156" y="123"/>
                </a:lnTo>
                <a:lnTo>
                  <a:pt x="29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7" name="Google Shape;187;p2"/>
          <p:cNvSpPr/>
          <p:nvPr/>
        </p:nvSpPr>
        <p:spPr>
          <a:xfrm>
            <a:off x="11664951" y="6364288"/>
            <a:ext cx="508000" cy="312738"/>
          </a:xfrm>
          <a:custGeom>
            <a:avLst/>
            <a:gdLst/>
            <a:ahLst/>
            <a:cxnLst/>
            <a:rect l="l" t="t" r="r" b="b"/>
            <a:pathLst>
              <a:path w="320" h="197" extrusionOk="0">
                <a:moveTo>
                  <a:pt x="0" y="0"/>
                </a:moveTo>
                <a:lnTo>
                  <a:pt x="320" y="197"/>
                </a:lnTo>
                <a:lnTo>
                  <a:pt x="320" y="104"/>
                </a:lnTo>
                <a:lnTo>
                  <a:pt x="0" y="0"/>
                </a:lnTo>
                <a:close/>
              </a:path>
            </a:pathLst>
          </a:custGeom>
          <a:solidFill>
            <a:srgbClr val="ECF7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8" name="Google Shape;188;p2"/>
          <p:cNvSpPr/>
          <p:nvPr/>
        </p:nvSpPr>
        <p:spPr>
          <a:xfrm>
            <a:off x="11664951" y="6364288"/>
            <a:ext cx="508000" cy="312738"/>
          </a:xfrm>
          <a:custGeom>
            <a:avLst/>
            <a:gdLst/>
            <a:ahLst/>
            <a:cxnLst/>
            <a:rect l="l" t="t" r="r" b="b"/>
            <a:pathLst>
              <a:path w="320" h="197" extrusionOk="0">
                <a:moveTo>
                  <a:pt x="0" y="0"/>
                </a:moveTo>
                <a:lnTo>
                  <a:pt x="320" y="197"/>
                </a:lnTo>
                <a:lnTo>
                  <a:pt x="320" y="104"/>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9" name="Google Shape;189;p2"/>
          <p:cNvSpPr/>
          <p:nvPr/>
        </p:nvSpPr>
        <p:spPr>
          <a:xfrm>
            <a:off x="11371263" y="6494463"/>
            <a:ext cx="127000" cy="368300"/>
          </a:xfrm>
          <a:custGeom>
            <a:avLst/>
            <a:gdLst/>
            <a:ahLst/>
            <a:cxnLst/>
            <a:rect l="l" t="t" r="r" b="b"/>
            <a:pathLst>
              <a:path w="80" h="232" extrusionOk="0">
                <a:moveTo>
                  <a:pt x="25" y="0"/>
                </a:moveTo>
                <a:lnTo>
                  <a:pt x="27" y="35"/>
                </a:lnTo>
                <a:lnTo>
                  <a:pt x="0" y="26"/>
                </a:lnTo>
                <a:lnTo>
                  <a:pt x="80" y="232"/>
                </a:lnTo>
                <a:lnTo>
                  <a:pt x="32" y="30"/>
                </a:lnTo>
                <a:lnTo>
                  <a:pt x="27" y="35"/>
                </a:lnTo>
                <a:lnTo>
                  <a:pt x="25" y="0"/>
                </a:lnTo>
                <a:close/>
              </a:path>
            </a:pathLst>
          </a:custGeom>
          <a:solidFill>
            <a:srgbClr val="B5D5E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0" name="Google Shape;190;p2"/>
          <p:cNvSpPr/>
          <p:nvPr/>
        </p:nvSpPr>
        <p:spPr>
          <a:xfrm>
            <a:off x="11371263" y="6494463"/>
            <a:ext cx="127000" cy="368300"/>
          </a:xfrm>
          <a:custGeom>
            <a:avLst/>
            <a:gdLst/>
            <a:ahLst/>
            <a:cxnLst/>
            <a:rect l="l" t="t" r="r" b="b"/>
            <a:pathLst>
              <a:path w="80" h="232" extrusionOk="0">
                <a:moveTo>
                  <a:pt x="25" y="0"/>
                </a:moveTo>
                <a:lnTo>
                  <a:pt x="27" y="35"/>
                </a:lnTo>
                <a:lnTo>
                  <a:pt x="0" y="26"/>
                </a:lnTo>
                <a:lnTo>
                  <a:pt x="80" y="232"/>
                </a:lnTo>
                <a:lnTo>
                  <a:pt x="32" y="30"/>
                </a:lnTo>
                <a:lnTo>
                  <a:pt x="27" y="35"/>
                </a:lnTo>
                <a:lnTo>
                  <a:pt x="2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1" name="Google Shape;191;p2"/>
          <p:cNvSpPr/>
          <p:nvPr/>
        </p:nvSpPr>
        <p:spPr>
          <a:xfrm>
            <a:off x="11461751" y="6348413"/>
            <a:ext cx="711200" cy="528638"/>
          </a:xfrm>
          <a:custGeom>
            <a:avLst/>
            <a:gdLst/>
            <a:ahLst/>
            <a:cxnLst/>
            <a:rect l="l" t="t" r="r" b="b"/>
            <a:pathLst>
              <a:path w="448" h="333" extrusionOk="0">
                <a:moveTo>
                  <a:pt x="98" y="0"/>
                </a:moveTo>
                <a:lnTo>
                  <a:pt x="0" y="97"/>
                </a:lnTo>
                <a:lnTo>
                  <a:pt x="88" y="333"/>
                </a:lnTo>
                <a:lnTo>
                  <a:pt x="448" y="333"/>
                </a:lnTo>
                <a:lnTo>
                  <a:pt x="448" y="207"/>
                </a:lnTo>
                <a:lnTo>
                  <a:pt x="128" y="10"/>
                </a:lnTo>
                <a:lnTo>
                  <a:pt x="115" y="5"/>
                </a:lnTo>
                <a:lnTo>
                  <a:pt x="98" y="0"/>
                </a:lnTo>
                <a:close/>
              </a:path>
            </a:pathLst>
          </a:custGeom>
          <a:solidFill>
            <a:srgbClr val="B5D5E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2" name="Google Shape;192;p2"/>
          <p:cNvSpPr/>
          <p:nvPr/>
        </p:nvSpPr>
        <p:spPr>
          <a:xfrm>
            <a:off x="11461751" y="6348413"/>
            <a:ext cx="711200" cy="528638"/>
          </a:xfrm>
          <a:custGeom>
            <a:avLst/>
            <a:gdLst/>
            <a:ahLst/>
            <a:cxnLst/>
            <a:rect l="l" t="t" r="r" b="b"/>
            <a:pathLst>
              <a:path w="448" h="333" extrusionOk="0">
                <a:moveTo>
                  <a:pt x="98" y="0"/>
                </a:moveTo>
                <a:lnTo>
                  <a:pt x="0" y="97"/>
                </a:lnTo>
                <a:lnTo>
                  <a:pt x="88" y="333"/>
                </a:lnTo>
                <a:lnTo>
                  <a:pt x="448" y="333"/>
                </a:lnTo>
                <a:lnTo>
                  <a:pt x="448" y="207"/>
                </a:lnTo>
                <a:lnTo>
                  <a:pt x="128" y="10"/>
                </a:lnTo>
                <a:lnTo>
                  <a:pt x="115" y="5"/>
                </a:lnTo>
                <a:lnTo>
                  <a:pt x="9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3" name="Google Shape;193;p2"/>
          <p:cNvSpPr/>
          <p:nvPr/>
        </p:nvSpPr>
        <p:spPr>
          <a:xfrm>
            <a:off x="11422063" y="6502400"/>
            <a:ext cx="179388" cy="374650"/>
          </a:xfrm>
          <a:custGeom>
            <a:avLst/>
            <a:gdLst/>
            <a:ahLst/>
            <a:cxnLst/>
            <a:rect l="l" t="t" r="r" b="b"/>
            <a:pathLst>
              <a:path w="113" h="236" extrusionOk="0">
                <a:moveTo>
                  <a:pt x="25" y="0"/>
                </a:moveTo>
                <a:lnTo>
                  <a:pt x="0" y="25"/>
                </a:lnTo>
                <a:lnTo>
                  <a:pt x="48" y="227"/>
                </a:lnTo>
                <a:lnTo>
                  <a:pt x="51" y="236"/>
                </a:lnTo>
                <a:lnTo>
                  <a:pt x="113" y="236"/>
                </a:lnTo>
                <a:lnTo>
                  <a:pt x="25" y="0"/>
                </a:lnTo>
                <a:close/>
              </a:path>
            </a:pathLst>
          </a:custGeom>
          <a:solidFill>
            <a:srgbClr val="8EB9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 name="Google Shape;194;p2"/>
          <p:cNvSpPr/>
          <p:nvPr/>
        </p:nvSpPr>
        <p:spPr>
          <a:xfrm>
            <a:off x="11422063" y="6502400"/>
            <a:ext cx="179388" cy="374650"/>
          </a:xfrm>
          <a:custGeom>
            <a:avLst/>
            <a:gdLst/>
            <a:ahLst/>
            <a:cxnLst/>
            <a:rect l="l" t="t" r="r" b="b"/>
            <a:pathLst>
              <a:path w="113" h="236" extrusionOk="0">
                <a:moveTo>
                  <a:pt x="25" y="0"/>
                </a:moveTo>
                <a:lnTo>
                  <a:pt x="0" y="25"/>
                </a:lnTo>
                <a:lnTo>
                  <a:pt x="48" y="227"/>
                </a:lnTo>
                <a:lnTo>
                  <a:pt x="51" y="236"/>
                </a:lnTo>
                <a:lnTo>
                  <a:pt x="113" y="236"/>
                </a:lnTo>
                <a:lnTo>
                  <a:pt x="2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 name="Google Shape;195;p2"/>
          <p:cNvSpPr/>
          <p:nvPr/>
        </p:nvSpPr>
        <p:spPr>
          <a:xfrm>
            <a:off x="11252201" y="6227763"/>
            <a:ext cx="161925" cy="322263"/>
          </a:xfrm>
          <a:custGeom>
            <a:avLst/>
            <a:gdLst/>
            <a:ahLst/>
            <a:cxnLst/>
            <a:rect l="l" t="t" r="r" b="b"/>
            <a:pathLst>
              <a:path w="102" h="203" extrusionOk="0">
                <a:moveTo>
                  <a:pt x="0" y="0"/>
                </a:moveTo>
                <a:lnTo>
                  <a:pt x="55" y="142"/>
                </a:lnTo>
                <a:lnTo>
                  <a:pt x="75" y="194"/>
                </a:lnTo>
                <a:lnTo>
                  <a:pt x="102" y="203"/>
                </a:lnTo>
                <a:lnTo>
                  <a:pt x="100" y="168"/>
                </a:lnTo>
                <a:lnTo>
                  <a:pt x="89" y="30"/>
                </a:lnTo>
                <a:lnTo>
                  <a:pt x="0" y="0"/>
                </a:lnTo>
                <a:close/>
              </a:path>
            </a:pathLst>
          </a:custGeom>
          <a:solidFill>
            <a:srgbClr val="8ABE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6" name="Google Shape;196;p2"/>
          <p:cNvSpPr/>
          <p:nvPr/>
        </p:nvSpPr>
        <p:spPr>
          <a:xfrm>
            <a:off x="11252201" y="6227763"/>
            <a:ext cx="161925" cy="322263"/>
          </a:xfrm>
          <a:custGeom>
            <a:avLst/>
            <a:gdLst/>
            <a:ahLst/>
            <a:cxnLst/>
            <a:rect l="l" t="t" r="r" b="b"/>
            <a:pathLst>
              <a:path w="102" h="203" extrusionOk="0">
                <a:moveTo>
                  <a:pt x="0" y="0"/>
                </a:moveTo>
                <a:lnTo>
                  <a:pt x="55" y="142"/>
                </a:lnTo>
                <a:lnTo>
                  <a:pt x="75" y="194"/>
                </a:lnTo>
                <a:lnTo>
                  <a:pt x="102" y="203"/>
                </a:lnTo>
                <a:lnTo>
                  <a:pt x="100" y="168"/>
                </a:lnTo>
                <a:lnTo>
                  <a:pt x="89" y="3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7" name="Google Shape;197;p2"/>
          <p:cNvSpPr/>
          <p:nvPr/>
        </p:nvSpPr>
        <p:spPr>
          <a:xfrm>
            <a:off x="11393488" y="6275388"/>
            <a:ext cx="223838" cy="274638"/>
          </a:xfrm>
          <a:custGeom>
            <a:avLst/>
            <a:gdLst/>
            <a:ahLst/>
            <a:cxnLst/>
            <a:rect l="l" t="t" r="r" b="b"/>
            <a:pathLst>
              <a:path w="141" h="173" extrusionOk="0">
                <a:moveTo>
                  <a:pt x="0" y="0"/>
                </a:moveTo>
                <a:lnTo>
                  <a:pt x="11" y="138"/>
                </a:lnTo>
                <a:lnTo>
                  <a:pt x="13" y="173"/>
                </a:lnTo>
                <a:lnTo>
                  <a:pt x="18" y="168"/>
                </a:lnTo>
                <a:lnTo>
                  <a:pt x="43" y="143"/>
                </a:lnTo>
                <a:lnTo>
                  <a:pt x="141" y="46"/>
                </a:lnTo>
                <a:lnTo>
                  <a:pt x="0" y="0"/>
                </a:lnTo>
                <a:close/>
              </a:path>
            </a:pathLst>
          </a:custGeom>
          <a:solidFill>
            <a:srgbClr val="7DB9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8" name="Google Shape;198;p2"/>
          <p:cNvSpPr/>
          <p:nvPr/>
        </p:nvSpPr>
        <p:spPr>
          <a:xfrm>
            <a:off x="11393488" y="6275388"/>
            <a:ext cx="223838" cy="274638"/>
          </a:xfrm>
          <a:custGeom>
            <a:avLst/>
            <a:gdLst/>
            <a:ahLst/>
            <a:cxnLst/>
            <a:rect l="l" t="t" r="r" b="b"/>
            <a:pathLst>
              <a:path w="141" h="173" extrusionOk="0">
                <a:moveTo>
                  <a:pt x="0" y="0"/>
                </a:moveTo>
                <a:lnTo>
                  <a:pt x="11" y="138"/>
                </a:lnTo>
                <a:lnTo>
                  <a:pt x="13" y="173"/>
                </a:lnTo>
                <a:lnTo>
                  <a:pt x="18" y="168"/>
                </a:lnTo>
                <a:lnTo>
                  <a:pt x="43" y="143"/>
                </a:lnTo>
                <a:lnTo>
                  <a:pt x="141" y="4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9" name="Google Shape;199;p2"/>
          <p:cNvSpPr/>
          <p:nvPr/>
        </p:nvSpPr>
        <p:spPr>
          <a:xfrm>
            <a:off x="2547938" y="5443538"/>
            <a:ext cx="333375" cy="747713"/>
          </a:xfrm>
          <a:custGeom>
            <a:avLst/>
            <a:gdLst/>
            <a:ahLst/>
            <a:cxnLst/>
            <a:rect l="l" t="t" r="r" b="b"/>
            <a:pathLst>
              <a:path w="210" h="471" extrusionOk="0">
                <a:moveTo>
                  <a:pt x="0" y="0"/>
                </a:moveTo>
                <a:lnTo>
                  <a:pt x="60" y="471"/>
                </a:lnTo>
                <a:lnTo>
                  <a:pt x="210" y="397"/>
                </a:lnTo>
                <a:lnTo>
                  <a:pt x="0" y="0"/>
                </a:lnTo>
                <a:close/>
              </a:path>
            </a:pathLst>
          </a:custGeom>
          <a:solidFill>
            <a:srgbClr val="75B5C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0" name="Google Shape;200;p2"/>
          <p:cNvSpPr/>
          <p:nvPr/>
        </p:nvSpPr>
        <p:spPr>
          <a:xfrm>
            <a:off x="2547938" y="5443538"/>
            <a:ext cx="333375" cy="747713"/>
          </a:xfrm>
          <a:custGeom>
            <a:avLst/>
            <a:gdLst/>
            <a:ahLst/>
            <a:cxnLst/>
            <a:rect l="l" t="t" r="r" b="b"/>
            <a:pathLst>
              <a:path w="210" h="471" extrusionOk="0">
                <a:moveTo>
                  <a:pt x="0" y="0"/>
                </a:moveTo>
                <a:lnTo>
                  <a:pt x="60" y="471"/>
                </a:lnTo>
                <a:lnTo>
                  <a:pt x="210" y="397"/>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1" name="Google Shape;201;p2"/>
          <p:cNvSpPr/>
          <p:nvPr/>
        </p:nvSpPr>
        <p:spPr>
          <a:xfrm>
            <a:off x="2643188" y="6073775"/>
            <a:ext cx="307975" cy="206375"/>
          </a:xfrm>
          <a:custGeom>
            <a:avLst/>
            <a:gdLst/>
            <a:ahLst/>
            <a:cxnLst/>
            <a:rect l="l" t="t" r="r" b="b"/>
            <a:pathLst>
              <a:path w="194" h="130" extrusionOk="0">
                <a:moveTo>
                  <a:pt x="150" y="0"/>
                </a:moveTo>
                <a:lnTo>
                  <a:pt x="0" y="74"/>
                </a:lnTo>
                <a:lnTo>
                  <a:pt x="7" y="130"/>
                </a:lnTo>
                <a:lnTo>
                  <a:pt x="194" y="85"/>
                </a:lnTo>
                <a:lnTo>
                  <a:pt x="150" y="0"/>
                </a:lnTo>
                <a:close/>
              </a:path>
            </a:pathLst>
          </a:custGeom>
          <a:solidFill>
            <a:srgbClr val="5391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2" name="Google Shape;202;p2"/>
          <p:cNvSpPr/>
          <p:nvPr/>
        </p:nvSpPr>
        <p:spPr>
          <a:xfrm>
            <a:off x="2643188" y="6073775"/>
            <a:ext cx="307975" cy="206375"/>
          </a:xfrm>
          <a:custGeom>
            <a:avLst/>
            <a:gdLst/>
            <a:ahLst/>
            <a:cxnLst/>
            <a:rect l="l" t="t" r="r" b="b"/>
            <a:pathLst>
              <a:path w="194" h="130" extrusionOk="0">
                <a:moveTo>
                  <a:pt x="150" y="0"/>
                </a:moveTo>
                <a:lnTo>
                  <a:pt x="0" y="74"/>
                </a:lnTo>
                <a:lnTo>
                  <a:pt x="7" y="130"/>
                </a:lnTo>
                <a:lnTo>
                  <a:pt x="194" y="85"/>
                </a:lnTo>
                <a:lnTo>
                  <a:pt x="15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3" name="Google Shape;203;p2"/>
          <p:cNvSpPr/>
          <p:nvPr/>
        </p:nvSpPr>
        <p:spPr>
          <a:xfrm>
            <a:off x="2654301" y="6208713"/>
            <a:ext cx="323850" cy="371475"/>
          </a:xfrm>
          <a:custGeom>
            <a:avLst/>
            <a:gdLst/>
            <a:ahLst/>
            <a:cxnLst/>
            <a:rect l="l" t="t" r="r" b="b"/>
            <a:pathLst>
              <a:path w="204" h="234" extrusionOk="0">
                <a:moveTo>
                  <a:pt x="187" y="0"/>
                </a:moveTo>
                <a:lnTo>
                  <a:pt x="0" y="45"/>
                </a:lnTo>
                <a:lnTo>
                  <a:pt x="13" y="144"/>
                </a:lnTo>
                <a:lnTo>
                  <a:pt x="203" y="234"/>
                </a:lnTo>
                <a:lnTo>
                  <a:pt x="204" y="234"/>
                </a:lnTo>
                <a:lnTo>
                  <a:pt x="197" y="19"/>
                </a:lnTo>
                <a:lnTo>
                  <a:pt x="187" y="0"/>
                </a:lnTo>
                <a:close/>
              </a:path>
            </a:pathLst>
          </a:custGeom>
          <a:solidFill>
            <a:srgbClr val="468A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 name="Google Shape;204;p2"/>
          <p:cNvSpPr/>
          <p:nvPr/>
        </p:nvSpPr>
        <p:spPr>
          <a:xfrm>
            <a:off x="2654301" y="6208713"/>
            <a:ext cx="323850" cy="371475"/>
          </a:xfrm>
          <a:custGeom>
            <a:avLst/>
            <a:gdLst/>
            <a:ahLst/>
            <a:cxnLst/>
            <a:rect l="l" t="t" r="r" b="b"/>
            <a:pathLst>
              <a:path w="204" h="234" extrusionOk="0">
                <a:moveTo>
                  <a:pt x="187" y="0"/>
                </a:moveTo>
                <a:lnTo>
                  <a:pt x="0" y="45"/>
                </a:lnTo>
                <a:lnTo>
                  <a:pt x="13" y="144"/>
                </a:lnTo>
                <a:lnTo>
                  <a:pt x="203" y="234"/>
                </a:lnTo>
                <a:lnTo>
                  <a:pt x="204" y="234"/>
                </a:lnTo>
                <a:lnTo>
                  <a:pt x="197" y="19"/>
                </a:lnTo>
                <a:lnTo>
                  <a:pt x="18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 name="Google Shape;205;p2"/>
          <p:cNvSpPr/>
          <p:nvPr/>
        </p:nvSpPr>
        <p:spPr>
          <a:xfrm>
            <a:off x="2674938" y="6437313"/>
            <a:ext cx="301625" cy="182563"/>
          </a:xfrm>
          <a:custGeom>
            <a:avLst/>
            <a:gdLst/>
            <a:ahLst/>
            <a:cxnLst/>
            <a:rect l="l" t="t" r="r" b="b"/>
            <a:pathLst>
              <a:path w="190" h="115" extrusionOk="0">
                <a:moveTo>
                  <a:pt x="0" y="0"/>
                </a:moveTo>
                <a:lnTo>
                  <a:pt x="8" y="62"/>
                </a:lnTo>
                <a:lnTo>
                  <a:pt x="112" y="115"/>
                </a:lnTo>
                <a:lnTo>
                  <a:pt x="175" y="103"/>
                </a:lnTo>
                <a:lnTo>
                  <a:pt x="190" y="90"/>
                </a:lnTo>
                <a:lnTo>
                  <a:pt x="0" y="0"/>
                </a:lnTo>
                <a:close/>
              </a:path>
            </a:pathLst>
          </a:custGeom>
          <a:solidFill>
            <a:srgbClr val="5391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 name="Google Shape;206;p2"/>
          <p:cNvSpPr/>
          <p:nvPr/>
        </p:nvSpPr>
        <p:spPr>
          <a:xfrm>
            <a:off x="2674938" y="6437313"/>
            <a:ext cx="301625" cy="182563"/>
          </a:xfrm>
          <a:custGeom>
            <a:avLst/>
            <a:gdLst/>
            <a:ahLst/>
            <a:cxnLst/>
            <a:rect l="l" t="t" r="r" b="b"/>
            <a:pathLst>
              <a:path w="190" h="115" extrusionOk="0">
                <a:moveTo>
                  <a:pt x="0" y="0"/>
                </a:moveTo>
                <a:lnTo>
                  <a:pt x="8" y="62"/>
                </a:lnTo>
                <a:lnTo>
                  <a:pt x="112" y="115"/>
                </a:lnTo>
                <a:lnTo>
                  <a:pt x="175" y="103"/>
                </a:lnTo>
                <a:lnTo>
                  <a:pt x="190" y="9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7" name="Google Shape;207;p2"/>
          <p:cNvSpPr/>
          <p:nvPr/>
        </p:nvSpPr>
        <p:spPr>
          <a:xfrm>
            <a:off x="2687638" y="6535738"/>
            <a:ext cx="165100" cy="112713"/>
          </a:xfrm>
          <a:custGeom>
            <a:avLst/>
            <a:gdLst/>
            <a:ahLst/>
            <a:cxnLst/>
            <a:rect l="l" t="t" r="r" b="b"/>
            <a:pathLst>
              <a:path w="104" h="71" extrusionOk="0">
                <a:moveTo>
                  <a:pt x="0" y="0"/>
                </a:moveTo>
                <a:lnTo>
                  <a:pt x="9" y="71"/>
                </a:lnTo>
                <a:lnTo>
                  <a:pt x="104" y="53"/>
                </a:lnTo>
                <a:lnTo>
                  <a:pt x="0" y="0"/>
                </a:lnTo>
                <a:close/>
              </a:path>
            </a:pathLst>
          </a:custGeom>
          <a:solidFill>
            <a:srgbClr val="49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 name="Google Shape;208;p2"/>
          <p:cNvSpPr/>
          <p:nvPr/>
        </p:nvSpPr>
        <p:spPr>
          <a:xfrm>
            <a:off x="2687638" y="6535738"/>
            <a:ext cx="165100" cy="112713"/>
          </a:xfrm>
          <a:custGeom>
            <a:avLst/>
            <a:gdLst/>
            <a:ahLst/>
            <a:cxnLst/>
            <a:rect l="l" t="t" r="r" b="b"/>
            <a:pathLst>
              <a:path w="104" h="71" extrusionOk="0">
                <a:moveTo>
                  <a:pt x="0" y="0"/>
                </a:moveTo>
                <a:lnTo>
                  <a:pt x="9" y="71"/>
                </a:lnTo>
                <a:lnTo>
                  <a:pt x="104" y="5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 name="Google Shape;209;p2"/>
          <p:cNvSpPr/>
          <p:nvPr/>
        </p:nvSpPr>
        <p:spPr>
          <a:xfrm>
            <a:off x="2967038" y="6238875"/>
            <a:ext cx="128588" cy="341313"/>
          </a:xfrm>
          <a:custGeom>
            <a:avLst/>
            <a:gdLst/>
            <a:ahLst/>
            <a:cxnLst/>
            <a:rect l="l" t="t" r="r" b="b"/>
            <a:pathLst>
              <a:path w="81" h="215" extrusionOk="0">
                <a:moveTo>
                  <a:pt x="0" y="0"/>
                </a:moveTo>
                <a:lnTo>
                  <a:pt x="7" y="215"/>
                </a:lnTo>
                <a:lnTo>
                  <a:pt x="81" y="152"/>
                </a:lnTo>
                <a:lnTo>
                  <a:pt x="0" y="0"/>
                </a:lnTo>
                <a:close/>
              </a:path>
            </a:pathLst>
          </a:custGeom>
          <a:solidFill>
            <a:srgbClr val="4587A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 name="Google Shape;210;p2"/>
          <p:cNvSpPr/>
          <p:nvPr/>
        </p:nvSpPr>
        <p:spPr>
          <a:xfrm>
            <a:off x="2967038" y="6238875"/>
            <a:ext cx="128588" cy="341313"/>
          </a:xfrm>
          <a:custGeom>
            <a:avLst/>
            <a:gdLst/>
            <a:ahLst/>
            <a:cxnLst/>
            <a:rect l="l" t="t" r="r" b="b"/>
            <a:pathLst>
              <a:path w="81" h="215" extrusionOk="0">
                <a:moveTo>
                  <a:pt x="0" y="0"/>
                </a:moveTo>
                <a:lnTo>
                  <a:pt x="7" y="215"/>
                </a:lnTo>
                <a:lnTo>
                  <a:pt x="81" y="152"/>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 name="Google Shape;211;p2"/>
          <p:cNvSpPr/>
          <p:nvPr/>
        </p:nvSpPr>
        <p:spPr>
          <a:xfrm>
            <a:off x="2482851" y="5443538"/>
            <a:ext cx="160338" cy="827088"/>
          </a:xfrm>
          <a:custGeom>
            <a:avLst/>
            <a:gdLst/>
            <a:ahLst/>
            <a:cxnLst/>
            <a:rect l="l" t="t" r="r" b="b"/>
            <a:pathLst>
              <a:path w="101" h="521" extrusionOk="0">
                <a:moveTo>
                  <a:pt x="41" y="0"/>
                </a:moveTo>
                <a:lnTo>
                  <a:pt x="0" y="521"/>
                </a:lnTo>
                <a:lnTo>
                  <a:pt x="101" y="471"/>
                </a:lnTo>
                <a:lnTo>
                  <a:pt x="41" y="0"/>
                </a:lnTo>
                <a:close/>
              </a:path>
            </a:pathLst>
          </a:custGeom>
          <a:solidFill>
            <a:srgbClr val="76B5C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2" name="Google Shape;212;p2"/>
          <p:cNvSpPr/>
          <p:nvPr/>
        </p:nvSpPr>
        <p:spPr>
          <a:xfrm>
            <a:off x="2482851" y="5443538"/>
            <a:ext cx="160338" cy="827088"/>
          </a:xfrm>
          <a:custGeom>
            <a:avLst/>
            <a:gdLst/>
            <a:ahLst/>
            <a:cxnLst/>
            <a:rect l="l" t="t" r="r" b="b"/>
            <a:pathLst>
              <a:path w="101" h="521" extrusionOk="0">
                <a:moveTo>
                  <a:pt x="41" y="0"/>
                </a:moveTo>
                <a:lnTo>
                  <a:pt x="0" y="521"/>
                </a:lnTo>
                <a:lnTo>
                  <a:pt x="101" y="471"/>
                </a:lnTo>
                <a:lnTo>
                  <a:pt x="4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3" name="Google Shape;213;p2"/>
          <p:cNvSpPr/>
          <p:nvPr/>
        </p:nvSpPr>
        <p:spPr>
          <a:xfrm>
            <a:off x="2478088" y="6191250"/>
            <a:ext cx="176213" cy="130175"/>
          </a:xfrm>
          <a:custGeom>
            <a:avLst/>
            <a:gdLst/>
            <a:ahLst/>
            <a:cxnLst/>
            <a:rect l="l" t="t" r="r" b="b"/>
            <a:pathLst>
              <a:path w="111" h="82" extrusionOk="0">
                <a:moveTo>
                  <a:pt x="104" y="0"/>
                </a:moveTo>
                <a:lnTo>
                  <a:pt x="3" y="50"/>
                </a:lnTo>
                <a:lnTo>
                  <a:pt x="0" y="82"/>
                </a:lnTo>
                <a:lnTo>
                  <a:pt x="111" y="56"/>
                </a:lnTo>
                <a:lnTo>
                  <a:pt x="104" y="0"/>
                </a:lnTo>
                <a:close/>
              </a:path>
            </a:pathLst>
          </a:custGeom>
          <a:solidFill>
            <a:srgbClr val="5491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 name="Google Shape;214;p2"/>
          <p:cNvSpPr/>
          <p:nvPr/>
        </p:nvSpPr>
        <p:spPr>
          <a:xfrm>
            <a:off x="2478088" y="6191250"/>
            <a:ext cx="176213" cy="130175"/>
          </a:xfrm>
          <a:custGeom>
            <a:avLst/>
            <a:gdLst/>
            <a:ahLst/>
            <a:cxnLst/>
            <a:rect l="l" t="t" r="r" b="b"/>
            <a:pathLst>
              <a:path w="111" h="82" extrusionOk="0">
                <a:moveTo>
                  <a:pt x="104" y="0"/>
                </a:moveTo>
                <a:lnTo>
                  <a:pt x="3" y="50"/>
                </a:lnTo>
                <a:lnTo>
                  <a:pt x="0" y="82"/>
                </a:lnTo>
                <a:lnTo>
                  <a:pt x="111" y="56"/>
                </a:lnTo>
                <a:lnTo>
                  <a:pt x="10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5" name="Google Shape;215;p2"/>
          <p:cNvSpPr/>
          <p:nvPr/>
        </p:nvSpPr>
        <p:spPr>
          <a:xfrm>
            <a:off x="2476501" y="6280150"/>
            <a:ext cx="198438" cy="157163"/>
          </a:xfrm>
          <a:custGeom>
            <a:avLst/>
            <a:gdLst/>
            <a:ahLst/>
            <a:cxnLst/>
            <a:rect l="l" t="t" r="r" b="b"/>
            <a:pathLst>
              <a:path w="125" h="99" extrusionOk="0">
                <a:moveTo>
                  <a:pt x="112" y="0"/>
                </a:moveTo>
                <a:lnTo>
                  <a:pt x="1" y="26"/>
                </a:lnTo>
                <a:lnTo>
                  <a:pt x="0" y="40"/>
                </a:lnTo>
                <a:lnTo>
                  <a:pt x="125" y="99"/>
                </a:lnTo>
                <a:lnTo>
                  <a:pt x="112" y="0"/>
                </a:lnTo>
                <a:close/>
              </a:path>
            </a:pathLst>
          </a:custGeom>
          <a:solidFill>
            <a:srgbClr val="478A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 name="Google Shape;216;p2"/>
          <p:cNvSpPr/>
          <p:nvPr/>
        </p:nvSpPr>
        <p:spPr>
          <a:xfrm>
            <a:off x="2476501" y="6280150"/>
            <a:ext cx="198438" cy="157163"/>
          </a:xfrm>
          <a:custGeom>
            <a:avLst/>
            <a:gdLst/>
            <a:ahLst/>
            <a:cxnLst/>
            <a:rect l="l" t="t" r="r" b="b"/>
            <a:pathLst>
              <a:path w="125" h="99" extrusionOk="0">
                <a:moveTo>
                  <a:pt x="112" y="0"/>
                </a:moveTo>
                <a:lnTo>
                  <a:pt x="1" y="26"/>
                </a:lnTo>
                <a:lnTo>
                  <a:pt x="0" y="40"/>
                </a:lnTo>
                <a:lnTo>
                  <a:pt x="125" y="99"/>
                </a:lnTo>
                <a:lnTo>
                  <a:pt x="11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17" name="Google Shape;217;p2"/>
          <p:cNvGrpSpPr/>
          <p:nvPr/>
        </p:nvGrpSpPr>
        <p:grpSpPr>
          <a:xfrm>
            <a:off x="1588" y="5443538"/>
            <a:ext cx="3903663" cy="1435100"/>
            <a:chOff x="1" y="3429"/>
            <a:chExt cx="2459" cy="904"/>
          </a:xfrm>
        </p:grpSpPr>
        <p:sp>
          <p:nvSpPr>
            <p:cNvPr id="218" name="Google Shape;218;p2"/>
            <p:cNvSpPr/>
            <p:nvPr/>
          </p:nvSpPr>
          <p:spPr>
            <a:xfrm>
              <a:off x="1556" y="3996"/>
              <a:ext cx="137" cy="121"/>
            </a:xfrm>
            <a:custGeom>
              <a:avLst/>
              <a:gdLst/>
              <a:ahLst/>
              <a:cxnLst/>
              <a:rect l="l" t="t" r="r" b="b"/>
              <a:pathLst>
                <a:path w="137" h="121" extrusionOk="0">
                  <a:moveTo>
                    <a:pt x="4" y="0"/>
                  </a:moveTo>
                  <a:lnTo>
                    <a:pt x="0" y="51"/>
                  </a:lnTo>
                  <a:lnTo>
                    <a:pt x="137" y="121"/>
                  </a:lnTo>
                  <a:lnTo>
                    <a:pt x="129" y="59"/>
                  </a:lnTo>
                  <a:lnTo>
                    <a:pt x="4" y="0"/>
                  </a:lnTo>
                  <a:close/>
                </a:path>
              </a:pathLst>
            </a:custGeom>
            <a:solidFill>
              <a:srgbClr val="5491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9" name="Google Shape;219;p2"/>
            <p:cNvSpPr/>
            <p:nvPr/>
          </p:nvSpPr>
          <p:spPr>
            <a:xfrm>
              <a:off x="1556" y="3996"/>
              <a:ext cx="137" cy="121"/>
            </a:xfrm>
            <a:custGeom>
              <a:avLst/>
              <a:gdLst/>
              <a:ahLst/>
              <a:cxnLst/>
              <a:rect l="l" t="t" r="r" b="b"/>
              <a:pathLst>
                <a:path w="137" h="121" extrusionOk="0">
                  <a:moveTo>
                    <a:pt x="4" y="0"/>
                  </a:moveTo>
                  <a:lnTo>
                    <a:pt x="0" y="51"/>
                  </a:lnTo>
                  <a:lnTo>
                    <a:pt x="137" y="121"/>
                  </a:lnTo>
                  <a:lnTo>
                    <a:pt x="129" y="59"/>
                  </a:lnTo>
                  <a:lnTo>
                    <a:pt x="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0" name="Google Shape;220;p2"/>
            <p:cNvSpPr/>
            <p:nvPr/>
          </p:nvSpPr>
          <p:spPr>
            <a:xfrm>
              <a:off x="1542" y="4047"/>
              <a:ext cx="160" cy="217"/>
            </a:xfrm>
            <a:custGeom>
              <a:avLst/>
              <a:gdLst/>
              <a:ahLst/>
              <a:cxnLst/>
              <a:rect l="l" t="t" r="r" b="b"/>
              <a:pathLst>
                <a:path w="160" h="217" extrusionOk="0">
                  <a:moveTo>
                    <a:pt x="14" y="0"/>
                  </a:moveTo>
                  <a:lnTo>
                    <a:pt x="1" y="168"/>
                  </a:lnTo>
                  <a:lnTo>
                    <a:pt x="4" y="171"/>
                  </a:lnTo>
                  <a:lnTo>
                    <a:pt x="0" y="174"/>
                  </a:lnTo>
                  <a:lnTo>
                    <a:pt x="4" y="171"/>
                  </a:lnTo>
                  <a:lnTo>
                    <a:pt x="0" y="182"/>
                  </a:lnTo>
                  <a:lnTo>
                    <a:pt x="4" y="171"/>
                  </a:lnTo>
                  <a:lnTo>
                    <a:pt x="41" y="217"/>
                  </a:lnTo>
                  <a:lnTo>
                    <a:pt x="41" y="217"/>
                  </a:lnTo>
                  <a:lnTo>
                    <a:pt x="4" y="171"/>
                  </a:lnTo>
                  <a:lnTo>
                    <a:pt x="160" y="141"/>
                  </a:lnTo>
                  <a:lnTo>
                    <a:pt x="151" y="70"/>
                  </a:lnTo>
                  <a:lnTo>
                    <a:pt x="14" y="0"/>
                  </a:lnTo>
                  <a:close/>
                </a:path>
              </a:pathLst>
            </a:custGeom>
            <a:solidFill>
              <a:srgbClr val="4A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1" name="Google Shape;221;p2"/>
            <p:cNvSpPr/>
            <p:nvPr/>
          </p:nvSpPr>
          <p:spPr>
            <a:xfrm>
              <a:off x="1542" y="4047"/>
              <a:ext cx="160" cy="217"/>
            </a:xfrm>
            <a:custGeom>
              <a:avLst/>
              <a:gdLst/>
              <a:ahLst/>
              <a:cxnLst/>
              <a:rect l="l" t="t" r="r" b="b"/>
              <a:pathLst>
                <a:path w="160" h="217" extrusionOk="0">
                  <a:moveTo>
                    <a:pt x="14" y="0"/>
                  </a:moveTo>
                  <a:lnTo>
                    <a:pt x="1" y="168"/>
                  </a:lnTo>
                  <a:lnTo>
                    <a:pt x="4" y="171"/>
                  </a:lnTo>
                  <a:lnTo>
                    <a:pt x="0" y="174"/>
                  </a:lnTo>
                  <a:lnTo>
                    <a:pt x="4" y="171"/>
                  </a:lnTo>
                  <a:lnTo>
                    <a:pt x="0" y="182"/>
                  </a:lnTo>
                  <a:lnTo>
                    <a:pt x="4" y="171"/>
                  </a:lnTo>
                  <a:lnTo>
                    <a:pt x="41" y="217"/>
                  </a:lnTo>
                  <a:lnTo>
                    <a:pt x="41" y="217"/>
                  </a:lnTo>
                  <a:lnTo>
                    <a:pt x="4" y="171"/>
                  </a:lnTo>
                  <a:lnTo>
                    <a:pt x="160" y="141"/>
                  </a:lnTo>
                  <a:lnTo>
                    <a:pt x="151" y="70"/>
                  </a:lnTo>
                  <a:lnTo>
                    <a:pt x="1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2" name="Google Shape;222;p2"/>
            <p:cNvSpPr/>
            <p:nvPr/>
          </p:nvSpPr>
          <p:spPr>
            <a:xfrm>
              <a:off x="1583" y="4264"/>
              <a:ext cx="55" cy="68"/>
            </a:xfrm>
            <a:custGeom>
              <a:avLst/>
              <a:gdLst/>
              <a:ahLst/>
              <a:cxnLst/>
              <a:rect l="l" t="t" r="r" b="b"/>
              <a:pathLst>
                <a:path w="55" h="68" extrusionOk="0">
                  <a:moveTo>
                    <a:pt x="0" y="0"/>
                  </a:moveTo>
                  <a:lnTo>
                    <a:pt x="0" y="0"/>
                  </a:lnTo>
                  <a:lnTo>
                    <a:pt x="55" y="68"/>
                  </a:lnTo>
                  <a:lnTo>
                    <a:pt x="55" y="68"/>
                  </a:lnTo>
                  <a:lnTo>
                    <a:pt x="0" y="0"/>
                  </a:lnTo>
                  <a:close/>
                </a:path>
              </a:pathLst>
            </a:custGeom>
            <a:solidFill>
              <a:srgbClr val="49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3" name="Google Shape;223;p2"/>
            <p:cNvSpPr/>
            <p:nvPr/>
          </p:nvSpPr>
          <p:spPr>
            <a:xfrm>
              <a:off x="1583" y="4264"/>
              <a:ext cx="55" cy="68"/>
            </a:xfrm>
            <a:custGeom>
              <a:avLst/>
              <a:gdLst/>
              <a:ahLst/>
              <a:cxnLst/>
              <a:rect l="l" t="t" r="r" b="b"/>
              <a:pathLst>
                <a:path w="55" h="68" extrusionOk="0">
                  <a:moveTo>
                    <a:pt x="0" y="0"/>
                  </a:moveTo>
                  <a:lnTo>
                    <a:pt x="0" y="0"/>
                  </a:lnTo>
                  <a:lnTo>
                    <a:pt x="55" y="68"/>
                  </a:lnTo>
                  <a:lnTo>
                    <a:pt x="55" y="6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 name="Google Shape;224;p2"/>
            <p:cNvSpPr/>
            <p:nvPr/>
          </p:nvSpPr>
          <p:spPr>
            <a:xfrm>
              <a:off x="1458" y="3615"/>
              <a:ext cx="95" cy="363"/>
            </a:xfrm>
            <a:custGeom>
              <a:avLst/>
              <a:gdLst/>
              <a:ahLst/>
              <a:cxnLst/>
              <a:rect l="l" t="t" r="r" b="b"/>
              <a:pathLst>
                <a:path w="95" h="363" extrusionOk="0">
                  <a:moveTo>
                    <a:pt x="95" y="0"/>
                  </a:moveTo>
                  <a:lnTo>
                    <a:pt x="0" y="347"/>
                  </a:lnTo>
                  <a:lnTo>
                    <a:pt x="51" y="363"/>
                  </a:lnTo>
                  <a:lnTo>
                    <a:pt x="84" y="346"/>
                  </a:lnTo>
                  <a:lnTo>
                    <a:pt x="95" y="0"/>
                  </a:lnTo>
                  <a:close/>
                </a:path>
              </a:pathLst>
            </a:custGeom>
            <a:solidFill>
              <a:srgbClr val="64AEC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5" name="Google Shape;225;p2"/>
            <p:cNvSpPr/>
            <p:nvPr/>
          </p:nvSpPr>
          <p:spPr>
            <a:xfrm>
              <a:off x="1458" y="3615"/>
              <a:ext cx="95" cy="363"/>
            </a:xfrm>
            <a:custGeom>
              <a:avLst/>
              <a:gdLst/>
              <a:ahLst/>
              <a:cxnLst/>
              <a:rect l="l" t="t" r="r" b="b"/>
              <a:pathLst>
                <a:path w="95" h="363" extrusionOk="0">
                  <a:moveTo>
                    <a:pt x="95" y="0"/>
                  </a:moveTo>
                  <a:lnTo>
                    <a:pt x="0" y="347"/>
                  </a:lnTo>
                  <a:lnTo>
                    <a:pt x="51" y="363"/>
                  </a:lnTo>
                  <a:lnTo>
                    <a:pt x="84" y="346"/>
                  </a:lnTo>
                  <a:lnTo>
                    <a:pt x="9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 name="Google Shape;226;p2"/>
            <p:cNvSpPr/>
            <p:nvPr/>
          </p:nvSpPr>
          <p:spPr>
            <a:xfrm>
              <a:off x="1449" y="3962"/>
              <a:ext cx="60" cy="38"/>
            </a:xfrm>
            <a:custGeom>
              <a:avLst/>
              <a:gdLst/>
              <a:ahLst/>
              <a:cxnLst/>
              <a:rect l="l" t="t" r="r" b="b"/>
              <a:pathLst>
                <a:path w="60" h="38" extrusionOk="0">
                  <a:moveTo>
                    <a:pt x="9" y="0"/>
                  </a:moveTo>
                  <a:lnTo>
                    <a:pt x="0" y="30"/>
                  </a:lnTo>
                  <a:lnTo>
                    <a:pt x="15" y="38"/>
                  </a:lnTo>
                  <a:lnTo>
                    <a:pt x="60" y="16"/>
                  </a:lnTo>
                  <a:lnTo>
                    <a:pt x="9" y="0"/>
                  </a:lnTo>
                  <a:close/>
                </a:path>
              </a:pathLst>
            </a:custGeom>
            <a:solidFill>
              <a:srgbClr val="6FB2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 name="Google Shape;227;p2"/>
            <p:cNvSpPr/>
            <p:nvPr/>
          </p:nvSpPr>
          <p:spPr>
            <a:xfrm>
              <a:off x="1449" y="3962"/>
              <a:ext cx="60" cy="38"/>
            </a:xfrm>
            <a:custGeom>
              <a:avLst/>
              <a:gdLst/>
              <a:ahLst/>
              <a:cxnLst/>
              <a:rect l="l" t="t" r="r" b="b"/>
              <a:pathLst>
                <a:path w="60" h="38" extrusionOk="0">
                  <a:moveTo>
                    <a:pt x="9" y="0"/>
                  </a:moveTo>
                  <a:lnTo>
                    <a:pt x="0" y="30"/>
                  </a:lnTo>
                  <a:lnTo>
                    <a:pt x="15" y="38"/>
                  </a:lnTo>
                  <a:lnTo>
                    <a:pt x="60" y="16"/>
                  </a:lnTo>
                  <a:lnTo>
                    <a:pt x="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8" name="Google Shape;228;p2"/>
            <p:cNvSpPr/>
            <p:nvPr/>
          </p:nvSpPr>
          <p:spPr>
            <a:xfrm>
              <a:off x="1542" y="3429"/>
              <a:ext cx="63" cy="532"/>
            </a:xfrm>
            <a:custGeom>
              <a:avLst/>
              <a:gdLst/>
              <a:ahLst/>
              <a:cxnLst/>
              <a:rect l="l" t="t" r="r" b="b"/>
              <a:pathLst>
                <a:path w="63" h="532" extrusionOk="0">
                  <a:moveTo>
                    <a:pt x="63" y="0"/>
                  </a:moveTo>
                  <a:lnTo>
                    <a:pt x="11" y="186"/>
                  </a:lnTo>
                  <a:lnTo>
                    <a:pt x="0" y="532"/>
                  </a:lnTo>
                  <a:lnTo>
                    <a:pt x="22" y="521"/>
                  </a:lnTo>
                  <a:lnTo>
                    <a:pt x="63" y="0"/>
                  </a:lnTo>
                  <a:close/>
                </a:path>
              </a:pathLst>
            </a:custGeom>
            <a:solidFill>
              <a:srgbClr val="75B5C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9" name="Google Shape;229;p2"/>
            <p:cNvSpPr/>
            <p:nvPr/>
          </p:nvSpPr>
          <p:spPr>
            <a:xfrm>
              <a:off x="1542" y="3429"/>
              <a:ext cx="63" cy="532"/>
            </a:xfrm>
            <a:custGeom>
              <a:avLst/>
              <a:gdLst/>
              <a:ahLst/>
              <a:cxnLst/>
              <a:rect l="l" t="t" r="r" b="b"/>
              <a:pathLst>
                <a:path w="63" h="532" extrusionOk="0">
                  <a:moveTo>
                    <a:pt x="63" y="0"/>
                  </a:moveTo>
                  <a:lnTo>
                    <a:pt x="11" y="186"/>
                  </a:lnTo>
                  <a:lnTo>
                    <a:pt x="0" y="532"/>
                  </a:lnTo>
                  <a:lnTo>
                    <a:pt x="22" y="521"/>
                  </a:lnTo>
                  <a:lnTo>
                    <a:pt x="6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0" name="Google Shape;230;p2"/>
            <p:cNvSpPr/>
            <p:nvPr/>
          </p:nvSpPr>
          <p:spPr>
            <a:xfrm>
              <a:off x="1437" y="3992"/>
              <a:ext cx="27" cy="45"/>
            </a:xfrm>
            <a:custGeom>
              <a:avLst/>
              <a:gdLst/>
              <a:ahLst/>
              <a:cxnLst/>
              <a:rect l="l" t="t" r="r" b="b"/>
              <a:pathLst>
                <a:path w="27" h="45" extrusionOk="0">
                  <a:moveTo>
                    <a:pt x="12" y="0"/>
                  </a:moveTo>
                  <a:lnTo>
                    <a:pt x="0" y="45"/>
                  </a:lnTo>
                  <a:lnTo>
                    <a:pt x="27" y="8"/>
                  </a:lnTo>
                  <a:lnTo>
                    <a:pt x="12" y="0"/>
                  </a:lnTo>
                  <a:close/>
                </a:path>
              </a:pathLst>
            </a:custGeom>
            <a:solidFill>
              <a:srgbClr val="4285A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 name="Google Shape;231;p2"/>
            <p:cNvSpPr/>
            <p:nvPr/>
          </p:nvSpPr>
          <p:spPr>
            <a:xfrm>
              <a:off x="1437" y="3992"/>
              <a:ext cx="27" cy="45"/>
            </a:xfrm>
            <a:custGeom>
              <a:avLst/>
              <a:gdLst/>
              <a:ahLst/>
              <a:cxnLst/>
              <a:rect l="l" t="t" r="r" b="b"/>
              <a:pathLst>
                <a:path w="27" h="45" extrusionOk="0">
                  <a:moveTo>
                    <a:pt x="12" y="0"/>
                  </a:moveTo>
                  <a:lnTo>
                    <a:pt x="0" y="45"/>
                  </a:lnTo>
                  <a:lnTo>
                    <a:pt x="27" y="8"/>
                  </a:lnTo>
                  <a:lnTo>
                    <a:pt x="1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2" name="Google Shape;232;p2"/>
            <p:cNvSpPr/>
            <p:nvPr/>
          </p:nvSpPr>
          <p:spPr>
            <a:xfrm>
              <a:off x="1509" y="3961"/>
              <a:ext cx="33" cy="26"/>
            </a:xfrm>
            <a:custGeom>
              <a:avLst/>
              <a:gdLst/>
              <a:ahLst/>
              <a:cxnLst/>
              <a:rect l="l" t="t" r="r" b="b"/>
              <a:pathLst>
                <a:path w="33" h="26" extrusionOk="0">
                  <a:moveTo>
                    <a:pt x="33" y="0"/>
                  </a:moveTo>
                  <a:lnTo>
                    <a:pt x="0" y="17"/>
                  </a:lnTo>
                  <a:lnTo>
                    <a:pt x="32" y="26"/>
                  </a:lnTo>
                  <a:lnTo>
                    <a:pt x="33" y="0"/>
                  </a:lnTo>
                  <a:close/>
                </a:path>
              </a:pathLst>
            </a:custGeom>
            <a:solidFill>
              <a:srgbClr val="4B8C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3" name="Google Shape;233;p2"/>
            <p:cNvSpPr/>
            <p:nvPr/>
          </p:nvSpPr>
          <p:spPr>
            <a:xfrm>
              <a:off x="1509" y="3961"/>
              <a:ext cx="33" cy="26"/>
            </a:xfrm>
            <a:custGeom>
              <a:avLst/>
              <a:gdLst/>
              <a:ahLst/>
              <a:cxnLst/>
              <a:rect l="l" t="t" r="r" b="b"/>
              <a:pathLst>
                <a:path w="33" h="26" extrusionOk="0">
                  <a:moveTo>
                    <a:pt x="33" y="0"/>
                  </a:moveTo>
                  <a:lnTo>
                    <a:pt x="0" y="17"/>
                  </a:lnTo>
                  <a:lnTo>
                    <a:pt x="32" y="26"/>
                  </a:lnTo>
                  <a:lnTo>
                    <a:pt x="3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4" name="Google Shape;234;p2"/>
            <p:cNvSpPr/>
            <p:nvPr/>
          </p:nvSpPr>
          <p:spPr>
            <a:xfrm>
              <a:off x="1464" y="3978"/>
              <a:ext cx="77" cy="37"/>
            </a:xfrm>
            <a:custGeom>
              <a:avLst/>
              <a:gdLst/>
              <a:ahLst/>
              <a:cxnLst/>
              <a:rect l="l" t="t" r="r" b="b"/>
              <a:pathLst>
                <a:path w="77" h="37" extrusionOk="0">
                  <a:moveTo>
                    <a:pt x="45" y="0"/>
                  </a:moveTo>
                  <a:lnTo>
                    <a:pt x="0" y="22"/>
                  </a:lnTo>
                  <a:lnTo>
                    <a:pt x="31" y="37"/>
                  </a:lnTo>
                  <a:lnTo>
                    <a:pt x="77" y="9"/>
                  </a:lnTo>
                  <a:lnTo>
                    <a:pt x="45" y="0"/>
                  </a:lnTo>
                  <a:close/>
                </a:path>
              </a:pathLst>
            </a:custGeom>
            <a:solidFill>
              <a:srgbClr val="508E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5" name="Google Shape;235;p2"/>
            <p:cNvSpPr/>
            <p:nvPr/>
          </p:nvSpPr>
          <p:spPr>
            <a:xfrm>
              <a:off x="1464" y="3978"/>
              <a:ext cx="77" cy="37"/>
            </a:xfrm>
            <a:custGeom>
              <a:avLst/>
              <a:gdLst/>
              <a:ahLst/>
              <a:cxnLst/>
              <a:rect l="l" t="t" r="r" b="b"/>
              <a:pathLst>
                <a:path w="77" h="37" extrusionOk="0">
                  <a:moveTo>
                    <a:pt x="45" y="0"/>
                  </a:moveTo>
                  <a:lnTo>
                    <a:pt x="0" y="22"/>
                  </a:lnTo>
                  <a:lnTo>
                    <a:pt x="31" y="37"/>
                  </a:lnTo>
                  <a:lnTo>
                    <a:pt x="77" y="9"/>
                  </a:lnTo>
                  <a:lnTo>
                    <a:pt x="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6" name="Google Shape;236;p2"/>
            <p:cNvSpPr/>
            <p:nvPr/>
          </p:nvSpPr>
          <p:spPr>
            <a:xfrm>
              <a:off x="1541" y="3950"/>
              <a:ext cx="23" cy="37"/>
            </a:xfrm>
            <a:custGeom>
              <a:avLst/>
              <a:gdLst/>
              <a:ahLst/>
              <a:cxnLst/>
              <a:rect l="l" t="t" r="r" b="b"/>
              <a:pathLst>
                <a:path w="23" h="37" extrusionOk="0">
                  <a:moveTo>
                    <a:pt x="23" y="0"/>
                  </a:moveTo>
                  <a:lnTo>
                    <a:pt x="1" y="11"/>
                  </a:lnTo>
                  <a:lnTo>
                    <a:pt x="0" y="37"/>
                  </a:lnTo>
                  <a:lnTo>
                    <a:pt x="20" y="32"/>
                  </a:lnTo>
                  <a:lnTo>
                    <a:pt x="23" y="0"/>
                  </a:lnTo>
                  <a:close/>
                </a:path>
              </a:pathLst>
            </a:custGeom>
            <a:solidFill>
              <a:srgbClr val="5391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7" name="Google Shape;237;p2"/>
            <p:cNvSpPr/>
            <p:nvPr/>
          </p:nvSpPr>
          <p:spPr>
            <a:xfrm>
              <a:off x="1541" y="3950"/>
              <a:ext cx="23" cy="37"/>
            </a:xfrm>
            <a:custGeom>
              <a:avLst/>
              <a:gdLst/>
              <a:ahLst/>
              <a:cxnLst/>
              <a:rect l="l" t="t" r="r" b="b"/>
              <a:pathLst>
                <a:path w="23" h="37" extrusionOk="0">
                  <a:moveTo>
                    <a:pt x="23" y="0"/>
                  </a:moveTo>
                  <a:lnTo>
                    <a:pt x="1" y="11"/>
                  </a:lnTo>
                  <a:lnTo>
                    <a:pt x="0" y="37"/>
                  </a:lnTo>
                  <a:lnTo>
                    <a:pt x="20" y="32"/>
                  </a:lnTo>
                  <a:lnTo>
                    <a:pt x="2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8" name="Google Shape;238;p2"/>
            <p:cNvSpPr/>
            <p:nvPr/>
          </p:nvSpPr>
          <p:spPr>
            <a:xfrm>
              <a:off x="1541" y="3982"/>
              <a:ext cx="20" cy="14"/>
            </a:xfrm>
            <a:custGeom>
              <a:avLst/>
              <a:gdLst/>
              <a:ahLst/>
              <a:cxnLst/>
              <a:rect l="l" t="t" r="r" b="b"/>
              <a:pathLst>
                <a:path w="20" h="14" extrusionOk="0">
                  <a:moveTo>
                    <a:pt x="20" y="0"/>
                  </a:moveTo>
                  <a:lnTo>
                    <a:pt x="0" y="5"/>
                  </a:lnTo>
                  <a:lnTo>
                    <a:pt x="19" y="14"/>
                  </a:lnTo>
                  <a:lnTo>
                    <a:pt x="20" y="0"/>
                  </a:lnTo>
                  <a:close/>
                </a:path>
              </a:pathLst>
            </a:custGeom>
            <a:solidFill>
              <a:srgbClr val="468A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9" name="Google Shape;239;p2"/>
            <p:cNvSpPr/>
            <p:nvPr/>
          </p:nvSpPr>
          <p:spPr>
            <a:xfrm>
              <a:off x="1541" y="3982"/>
              <a:ext cx="20" cy="14"/>
            </a:xfrm>
            <a:custGeom>
              <a:avLst/>
              <a:gdLst/>
              <a:ahLst/>
              <a:cxnLst/>
              <a:rect l="l" t="t" r="r" b="b"/>
              <a:pathLst>
                <a:path w="20" h="14" extrusionOk="0">
                  <a:moveTo>
                    <a:pt x="20" y="0"/>
                  </a:moveTo>
                  <a:lnTo>
                    <a:pt x="0" y="5"/>
                  </a:lnTo>
                  <a:lnTo>
                    <a:pt x="19" y="14"/>
                  </a:lnTo>
                  <a:lnTo>
                    <a:pt x="2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0" name="Google Shape;240;p2"/>
            <p:cNvSpPr/>
            <p:nvPr/>
          </p:nvSpPr>
          <p:spPr>
            <a:xfrm>
              <a:off x="1537" y="3987"/>
              <a:ext cx="23" cy="60"/>
            </a:xfrm>
            <a:custGeom>
              <a:avLst/>
              <a:gdLst/>
              <a:ahLst/>
              <a:cxnLst/>
              <a:rect l="l" t="t" r="r" b="b"/>
              <a:pathLst>
                <a:path w="23" h="60" extrusionOk="0">
                  <a:moveTo>
                    <a:pt x="4" y="0"/>
                  </a:moveTo>
                  <a:lnTo>
                    <a:pt x="4" y="0"/>
                  </a:lnTo>
                  <a:lnTo>
                    <a:pt x="0" y="50"/>
                  </a:lnTo>
                  <a:lnTo>
                    <a:pt x="19" y="60"/>
                  </a:lnTo>
                  <a:lnTo>
                    <a:pt x="23" y="9"/>
                  </a:lnTo>
                  <a:lnTo>
                    <a:pt x="4" y="0"/>
                  </a:lnTo>
                  <a:close/>
                </a:path>
              </a:pathLst>
            </a:custGeom>
            <a:solidFill>
              <a:srgbClr val="5391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1" name="Google Shape;241;p2"/>
            <p:cNvSpPr/>
            <p:nvPr/>
          </p:nvSpPr>
          <p:spPr>
            <a:xfrm>
              <a:off x="1537" y="3987"/>
              <a:ext cx="23" cy="60"/>
            </a:xfrm>
            <a:custGeom>
              <a:avLst/>
              <a:gdLst/>
              <a:ahLst/>
              <a:cxnLst/>
              <a:rect l="l" t="t" r="r" b="b"/>
              <a:pathLst>
                <a:path w="23" h="60" extrusionOk="0">
                  <a:moveTo>
                    <a:pt x="4" y="0"/>
                  </a:moveTo>
                  <a:lnTo>
                    <a:pt x="4" y="0"/>
                  </a:lnTo>
                  <a:lnTo>
                    <a:pt x="0" y="50"/>
                  </a:lnTo>
                  <a:lnTo>
                    <a:pt x="19" y="60"/>
                  </a:lnTo>
                  <a:lnTo>
                    <a:pt x="23" y="9"/>
                  </a:lnTo>
                  <a:lnTo>
                    <a:pt x="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2" name="Google Shape;242;p2"/>
            <p:cNvSpPr/>
            <p:nvPr/>
          </p:nvSpPr>
          <p:spPr>
            <a:xfrm>
              <a:off x="1495" y="3987"/>
              <a:ext cx="46" cy="50"/>
            </a:xfrm>
            <a:custGeom>
              <a:avLst/>
              <a:gdLst/>
              <a:ahLst/>
              <a:cxnLst/>
              <a:rect l="l" t="t" r="r" b="b"/>
              <a:pathLst>
                <a:path w="46" h="50" extrusionOk="0">
                  <a:moveTo>
                    <a:pt x="46" y="0"/>
                  </a:moveTo>
                  <a:lnTo>
                    <a:pt x="0" y="28"/>
                  </a:lnTo>
                  <a:lnTo>
                    <a:pt x="42" y="50"/>
                  </a:lnTo>
                  <a:lnTo>
                    <a:pt x="46" y="0"/>
                  </a:lnTo>
                  <a:close/>
                </a:path>
              </a:pathLst>
            </a:custGeom>
            <a:solidFill>
              <a:srgbClr val="468A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3" name="Google Shape;243;p2"/>
            <p:cNvSpPr/>
            <p:nvPr/>
          </p:nvSpPr>
          <p:spPr>
            <a:xfrm>
              <a:off x="1495" y="3987"/>
              <a:ext cx="46" cy="50"/>
            </a:xfrm>
            <a:custGeom>
              <a:avLst/>
              <a:gdLst/>
              <a:ahLst/>
              <a:cxnLst/>
              <a:rect l="l" t="t" r="r" b="b"/>
              <a:pathLst>
                <a:path w="46" h="50" extrusionOk="0">
                  <a:moveTo>
                    <a:pt x="46" y="0"/>
                  </a:moveTo>
                  <a:lnTo>
                    <a:pt x="0" y="28"/>
                  </a:lnTo>
                  <a:lnTo>
                    <a:pt x="42" y="50"/>
                  </a:lnTo>
                  <a:lnTo>
                    <a:pt x="4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4" name="Google Shape;244;p2"/>
            <p:cNvSpPr/>
            <p:nvPr/>
          </p:nvSpPr>
          <p:spPr>
            <a:xfrm>
              <a:off x="1432" y="4000"/>
              <a:ext cx="63" cy="54"/>
            </a:xfrm>
            <a:custGeom>
              <a:avLst/>
              <a:gdLst/>
              <a:ahLst/>
              <a:cxnLst/>
              <a:rect l="l" t="t" r="r" b="b"/>
              <a:pathLst>
                <a:path w="63" h="54" extrusionOk="0">
                  <a:moveTo>
                    <a:pt x="32" y="0"/>
                  </a:moveTo>
                  <a:lnTo>
                    <a:pt x="32" y="0"/>
                  </a:lnTo>
                  <a:lnTo>
                    <a:pt x="5" y="37"/>
                  </a:lnTo>
                  <a:lnTo>
                    <a:pt x="0" y="54"/>
                  </a:lnTo>
                  <a:lnTo>
                    <a:pt x="63" y="15"/>
                  </a:lnTo>
                  <a:lnTo>
                    <a:pt x="32" y="0"/>
                  </a:lnTo>
                  <a:close/>
                </a:path>
              </a:pathLst>
            </a:custGeom>
            <a:solidFill>
              <a:srgbClr val="4788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5" name="Google Shape;245;p2"/>
            <p:cNvSpPr/>
            <p:nvPr/>
          </p:nvSpPr>
          <p:spPr>
            <a:xfrm>
              <a:off x="1432" y="4000"/>
              <a:ext cx="63" cy="54"/>
            </a:xfrm>
            <a:custGeom>
              <a:avLst/>
              <a:gdLst/>
              <a:ahLst/>
              <a:cxnLst/>
              <a:rect l="l" t="t" r="r" b="b"/>
              <a:pathLst>
                <a:path w="63" h="54" extrusionOk="0">
                  <a:moveTo>
                    <a:pt x="32" y="0"/>
                  </a:moveTo>
                  <a:lnTo>
                    <a:pt x="32" y="0"/>
                  </a:lnTo>
                  <a:lnTo>
                    <a:pt x="5" y="37"/>
                  </a:lnTo>
                  <a:lnTo>
                    <a:pt x="0" y="54"/>
                  </a:lnTo>
                  <a:lnTo>
                    <a:pt x="63" y="15"/>
                  </a:lnTo>
                  <a:lnTo>
                    <a:pt x="3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6" name="Google Shape;246;p2"/>
            <p:cNvSpPr/>
            <p:nvPr/>
          </p:nvSpPr>
          <p:spPr>
            <a:xfrm>
              <a:off x="1524" y="4037"/>
              <a:ext cx="32" cy="178"/>
            </a:xfrm>
            <a:custGeom>
              <a:avLst/>
              <a:gdLst/>
              <a:ahLst/>
              <a:cxnLst/>
              <a:rect l="l" t="t" r="r" b="b"/>
              <a:pathLst>
                <a:path w="32" h="178" extrusionOk="0">
                  <a:moveTo>
                    <a:pt x="13" y="0"/>
                  </a:moveTo>
                  <a:lnTo>
                    <a:pt x="0" y="160"/>
                  </a:lnTo>
                  <a:lnTo>
                    <a:pt x="19" y="178"/>
                  </a:lnTo>
                  <a:lnTo>
                    <a:pt x="32" y="10"/>
                  </a:lnTo>
                  <a:lnTo>
                    <a:pt x="13" y="0"/>
                  </a:lnTo>
                  <a:close/>
                </a:path>
              </a:pathLst>
            </a:custGeom>
            <a:solidFill>
              <a:srgbClr val="49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7" name="Google Shape;247;p2"/>
            <p:cNvSpPr/>
            <p:nvPr/>
          </p:nvSpPr>
          <p:spPr>
            <a:xfrm>
              <a:off x="1524" y="4037"/>
              <a:ext cx="32" cy="178"/>
            </a:xfrm>
            <a:custGeom>
              <a:avLst/>
              <a:gdLst/>
              <a:ahLst/>
              <a:cxnLst/>
              <a:rect l="l" t="t" r="r" b="b"/>
              <a:pathLst>
                <a:path w="32" h="178" extrusionOk="0">
                  <a:moveTo>
                    <a:pt x="13" y="0"/>
                  </a:moveTo>
                  <a:lnTo>
                    <a:pt x="0" y="160"/>
                  </a:lnTo>
                  <a:lnTo>
                    <a:pt x="19" y="178"/>
                  </a:lnTo>
                  <a:lnTo>
                    <a:pt x="32" y="10"/>
                  </a:lnTo>
                  <a:lnTo>
                    <a:pt x="1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8" name="Google Shape;248;p2"/>
            <p:cNvSpPr/>
            <p:nvPr/>
          </p:nvSpPr>
          <p:spPr>
            <a:xfrm>
              <a:off x="1421" y="4015"/>
              <a:ext cx="116" cy="182"/>
            </a:xfrm>
            <a:custGeom>
              <a:avLst/>
              <a:gdLst/>
              <a:ahLst/>
              <a:cxnLst/>
              <a:rect l="l" t="t" r="r" b="b"/>
              <a:pathLst>
                <a:path w="116" h="182" extrusionOk="0">
                  <a:moveTo>
                    <a:pt x="74" y="0"/>
                  </a:moveTo>
                  <a:lnTo>
                    <a:pt x="11" y="39"/>
                  </a:lnTo>
                  <a:lnTo>
                    <a:pt x="0" y="79"/>
                  </a:lnTo>
                  <a:lnTo>
                    <a:pt x="103" y="182"/>
                  </a:lnTo>
                  <a:lnTo>
                    <a:pt x="116" y="22"/>
                  </a:lnTo>
                  <a:lnTo>
                    <a:pt x="74" y="0"/>
                  </a:lnTo>
                  <a:close/>
                </a:path>
              </a:pathLst>
            </a:custGeom>
            <a:solidFill>
              <a:srgbClr val="4183A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9" name="Google Shape;249;p2"/>
            <p:cNvSpPr/>
            <p:nvPr/>
          </p:nvSpPr>
          <p:spPr>
            <a:xfrm>
              <a:off x="1421" y="4015"/>
              <a:ext cx="116" cy="182"/>
            </a:xfrm>
            <a:custGeom>
              <a:avLst/>
              <a:gdLst/>
              <a:ahLst/>
              <a:cxnLst/>
              <a:rect l="l" t="t" r="r" b="b"/>
              <a:pathLst>
                <a:path w="116" h="182" extrusionOk="0">
                  <a:moveTo>
                    <a:pt x="74" y="0"/>
                  </a:moveTo>
                  <a:lnTo>
                    <a:pt x="11" y="39"/>
                  </a:lnTo>
                  <a:lnTo>
                    <a:pt x="0" y="79"/>
                  </a:lnTo>
                  <a:lnTo>
                    <a:pt x="103" y="182"/>
                  </a:lnTo>
                  <a:lnTo>
                    <a:pt x="116" y="22"/>
                  </a:lnTo>
                  <a:lnTo>
                    <a:pt x="7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0" name="Google Shape;250;p2"/>
            <p:cNvSpPr/>
            <p:nvPr/>
          </p:nvSpPr>
          <p:spPr>
            <a:xfrm>
              <a:off x="804" y="4208"/>
              <a:ext cx="2" cy="63"/>
            </a:xfrm>
            <a:custGeom>
              <a:avLst/>
              <a:gdLst/>
              <a:ahLst/>
              <a:cxnLst/>
              <a:rect l="l" t="t" r="r" b="b"/>
              <a:pathLst>
                <a:path w="2" h="63" extrusionOk="0">
                  <a:moveTo>
                    <a:pt x="2" y="0"/>
                  </a:moveTo>
                  <a:lnTo>
                    <a:pt x="2" y="0"/>
                  </a:lnTo>
                  <a:lnTo>
                    <a:pt x="0" y="63"/>
                  </a:lnTo>
                  <a:lnTo>
                    <a:pt x="0" y="63"/>
                  </a:lnTo>
                  <a:lnTo>
                    <a:pt x="2" y="0"/>
                  </a:lnTo>
                  <a:close/>
                </a:path>
              </a:pathLst>
            </a:custGeom>
            <a:solidFill>
              <a:srgbClr val="3F85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1" name="Google Shape;251;p2"/>
            <p:cNvSpPr/>
            <p:nvPr/>
          </p:nvSpPr>
          <p:spPr>
            <a:xfrm>
              <a:off x="804" y="4208"/>
              <a:ext cx="2" cy="63"/>
            </a:xfrm>
            <a:custGeom>
              <a:avLst/>
              <a:gdLst/>
              <a:ahLst/>
              <a:cxnLst/>
              <a:rect l="l" t="t" r="r" b="b"/>
              <a:pathLst>
                <a:path w="2" h="63" extrusionOk="0">
                  <a:moveTo>
                    <a:pt x="2" y="0"/>
                  </a:moveTo>
                  <a:lnTo>
                    <a:pt x="2" y="0"/>
                  </a:lnTo>
                  <a:lnTo>
                    <a:pt x="0" y="63"/>
                  </a:lnTo>
                  <a:lnTo>
                    <a:pt x="0" y="63"/>
                  </a:lnTo>
                  <a:lnTo>
                    <a:pt x="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 name="Google Shape;252;p2"/>
            <p:cNvSpPr/>
            <p:nvPr/>
          </p:nvSpPr>
          <p:spPr>
            <a:xfrm>
              <a:off x="803" y="4271"/>
              <a:ext cx="1" cy="61"/>
            </a:xfrm>
            <a:custGeom>
              <a:avLst/>
              <a:gdLst/>
              <a:ahLst/>
              <a:cxnLst/>
              <a:rect l="l" t="t" r="r" b="b"/>
              <a:pathLst>
                <a:path w="1" h="61" extrusionOk="0">
                  <a:moveTo>
                    <a:pt x="1" y="0"/>
                  </a:moveTo>
                  <a:lnTo>
                    <a:pt x="0" y="61"/>
                  </a:lnTo>
                  <a:lnTo>
                    <a:pt x="0" y="61"/>
                  </a:lnTo>
                  <a:lnTo>
                    <a:pt x="1" y="0"/>
                  </a:lnTo>
                  <a:lnTo>
                    <a:pt x="1" y="0"/>
                  </a:lnTo>
                  <a:close/>
                </a:path>
              </a:pathLst>
            </a:custGeom>
            <a:solidFill>
              <a:srgbClr val="3F85A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 name="Google Shape;253;p2"/>
            <p:cNvSpPr/>
            <p:nvPr/>
          </p:nvSpPr>
          <p:spPr>
            <a:xfrm>
              <a:off x="803" y="4271"/>
              <a:ext cx="1" cy="61"/>
            </a:xfrm>
            <a:custGeom>
              <a:avLst/>
              <a:gdLst/>
              <a:ahLst/>
              <a:cxnLst/>
              <a:rect l="l" t="t" r="r" b="b"/>
              <a:pathLst>
                <a:path w="1" h="61" extrusionOk="0">
                  <a:moveTo>
                    <a:pt x="1" y="0"/>
                  </a:moveTo>
                  <a:lnTo>
                    <a:pt x="0" y="61"/>
                  </a:lnTo>
                  <a:lnTo>
                    <a:pt x="0" y="61"/>
                  </a:lnTo>
                  <a:lnTo>
                    <a:pt x="1" y="0"/>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4" name="Google Shape;254;p2"/>
            <p:cNvSpPr/>
            <p:nvPr/>
          </p:nvSpPr>
          <p:spPr>
            <a:xfrm>
              <a:off x="1" y="3542"/>
              <a:ext cx="314" cy="531"/>
            </a:xfrm>
            <a:custGeom>
              <a:avLst/>
              <a:gdLst/>
              <a:ahLst/>
              <a:cxnLst/>
              <a:rect l="l" t="t" r="r" b="b"/>
              <a:pathLst>
                <a:path w="314" h="531" extrusionOk="0">
                  <a:moveTo>
                    <a:pt x="0" y="0"/>
                  </a:moveTo>
                  <a:lnTo>
                    <a:pt x="0" y="260"/>
                  </a:lnTo>
                  <a:lnTo>
                    <a:pt x="314" y="531"/>
                  </a:lnTo>
                  <a:lnTo>
                    <a:pt x="298" y="345"/>
                  </a:lnTo>
                  <a:lnTo>
                    <a:pt x="0" y="0"/>
                  </a:lnTo>
                  <a:close/>
                </a:path>
              </a:pathLst>
            </a:custGeom>
            <a:solidFill>
              <a:srgbClr val="D8F1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5" name="Google Shape;255;p2"/>
            <p:cNvSpPr/>
            <p:nvPr/>
          </p:nvSpPr>
          <p:spPr>
            <a:xfrm>
              <a:off x="1" y="3542"/>
              <a:ext cx="314" cy="531"/>
            </a:xfrm>
            <a:custGeom>
              <a:avLst/>
              <a:gdLst/>
              <a:ahLst/>
              <a:cxnLst/>
              <a:rect l="l" t="t" r="r" b="b"/>
              <a:pathLst>
                <a:path w="314" h="531" extrusionOk="0">
                  <a:moveTo>
                    <a:pt x="0" y="0"/>
                  </a:moveTo>
                  <a:lnTo>
                    <a:pt x="0" y="260"/>
                  </a:lnTo>
                  <a:lnTo>
                    <a:pt x="314" y="531"/>
                  </a:lnTo>
                  <a:lnTo>
                    <a:pt x="298" y="345"/>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6" name="Google Shape;256;p2"/>
            <p:cNvSpPr/>
            <p:nvPr/>
          </p:nvSpPr>
          <p:spPr>
            <a:xfrm>
              <a:off x="299" y="3887"/>
              <a:ext cx="201" cy="233"/>
            </a:xfrm>
            <a:custGeom>
              <a:avLst/>
              <a:gdLst/>
              <a:ahLst/>
              <a:cxnLst/>
              <a:rect l="l" t="t" r="r" b="b"/>
              <a:pathLst>
                <a:path w="201" h="233" extrusionOk="0">
                  <a:moveTo>
                    <a:pt x="0" y="0"/>
                  </a:moveTo>
                  <a:lnTo>
                    <a:pt x="16" y="186"/>
                  </a:lnTo>
                  <a:lnTo>
                    <a:pt x="201" y="233"/>
                  </a:lnTo>
                  <a:lnTo>
                    <a:pt x="0" y="0"/>
                  </a:lnTo>
                  <a:close/>
                </a:path>
              </a:pathLst>
            </a:custGeom>
            <a:solidFill>
              <a:srgbClr val="72B4C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7" name="Google Shape;257;p2"/>
            <p:cNvSpPr/>
            <p:nvPr/>
          </p:nvSpPr>
          <p:spPr>
            <a:xfrm>
              <a:off x="299" y="3887"/>
              <a:ext cx="201" cy="233"/>
            </a:xfrm>
            <a:custGeom>
              <a:avLst/>
              <a:gdLst/>
              <a:ahLst/>
              <a:cxnLst/>
              <a:rect l="l" t="t" r="r" b="b"/>
              <a:pathLst>
                <a:path w="201" h="233" extrusionOk="0">
                  <a:moveTo>
                    <a:pt x="0" y="0"/>
                  </a:moveTo>
                  <a:lnTo>
                    <a:pt x="16" y="186"/>
                  </a:lnTo>
                  <a:lnTo>
                    <a:pt x="201" y="23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8" name="Google Shape;258;p2"/>
            <p:cNvSpPr/>
            <p:nvPr/>
          </p:nvSpPr>
          <p:spPr>
            <a:xfrm>
              <a:off x="1" y="3802"/>
              <a:ext cx="314" cy="348"/>
            </a:xfrm>
            <a:custGeom>
              <a:avLst/>
              <a:gdLst/>
              <a:ahLst/>
              <a:cxnLst/>
              <a:rect l="l" t="t" r="r" b="b"/>
              <a:pathLst>
                <a:path w="314" h="348" extrusionOk="0">
                  <a:moveTo>
                    <a:pt x="0" y="0"/>
                  </a:moveTo>
                  <a:lnTo>
                    <a:pt x="0" y="313"/>
                  </a:lnTo>
                  <a:lnTo>
                    <a:pt x="146" y="348"/>
                  </a:lnTo>
                  <a:lnTo>
                    <a:pt x="314" y="271"/>
                  </a:lnTo>
                  <a:lnTo>
                    <a:pt x="0" y="0"/>
                  </a:lnTo>
                  <a:close/>
                </a:path>
              </a:pathLst>
            </a:custGeom>
            <a:solidFill>
              <a:srgbClr val="C3E1E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9" name="Google Shape;259;p2"/>
            <p:cNvSpPr/>
            <p:nvPr/>
          </p:nvSpPr>
          <p:spPr>
            <a:xfrm>
              <a:off x="1" y="3802"/>
              <a:ext cx="314" cy="348"/>
            </a:xfrm>
            <a:custGeom>
              <a:avLst/>
              <a:gdLst/>
              <a:ahLst/>
              <a:cxnLst/>
              <a:rect l="l" t="t" r="r" b="b"/>
              <a:pathLst>
                <a:path w="314" h="348" extrusionOk="0">
                  <a:moveTo>
                    <a:pt x="0" y="0"/>
                  </a:moveTo>
                  <a:lnTo>
                    <a:pt x="0" y="313"/>
                  </a:lnTo>
                  <a:lnTo>
                    <a:pt x="146" y="348"/>
                  </a:lnTo>
                  <a:lnTo>
                    <a:pt x="314" y="27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2"/>
            <p:cNvSpPr/>
            <p:nvPr/>
          </p:nvSpPr>
          <p:spPr>
            <a:xfrm>
              <a:off x="147" y="4073"/>
              <a:ext cx="168" cy="116"/>
            </a:xfrm>
            <a:custGeom>
              <a:avLst/>
              <a:gdLst/>
              <a:ahLst/>
              <a:cxnLst/>
              <a:rect l="l" t="t" r="r" b="b"/>
              <a:pathLst>
                <a:path w="168" h="116" extrusionOk="0">
                  <a:moveTo>
                    <a:pt x="168" y="0"/>
                  </a:moveTo>
                  <a:lnTo>
                    <a:pt x="0" y="77"/>
                  </a:lnTo>
                  <a:lnTo>
                    <a:pt x="158" y="116"/>
                  </a:lnTo>
                  <a:lnTo>
                    <a:pt x="168" y="0"/>
                  </a:lnTo>
                  <a:close/>
                </a:path>
              </a:pathLst>
            </a:custGeom>
            <a:solidFill>
              <a:srgbClr val="B5D9E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1" name="Google Shape;261;p2"/>
            <p:cNvSpPr/>
            <p:nvPr/>
          </p:nvSpPr>
          <p:spPr>
            <a:xfrm>
              <a:off x="147" y="4073"/>
              <a:ext cx="168" cy="116"/>
            </a:xfrm>
            <a:custGeom>
              <a:avLst/>
              <a:gdLst/>
              <a:ahLst/>
              <a:cxnLst/>
              <a:rect l="l" t="t" r="r" b="b"/>
              <a:pathLst>
                <a:path w="168" h="116" extrusionOk="0">
                  <a:moveTo>
                    <a:pt x="168" y="0"/>
                  </a:moveTo>
                  <a:lnTo>
                    <a:pt x="0" y="77"/>
                  </a:lnTo>
                  <a:lnTo>
                    <a:pt x="158" y="116"/>
                  </a:lnTo>
                  <a:lnTo>
                    <a:pt x="16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 name="Google Shape;262;p2"/>
            <p:cNvSpPr/>
            <p:nvPr/>
          </p:nvSpPr>
          <p:spPr>
            <a:xfrm>
              <a:off x="305" y="4073"/>
              <a:ext cx="124" cy="138"/>
            </a:xfrm>
            <a:custGeom>
              <a:avLst/>
              <a:gdLst/>
              <a:ahLst/>
              <a:cxnLst/>
              <a:rect l="l" t="t" r="r" b="b"/>
              <a:pathLst>
                <a:path w="124" h="138" extrusionOk="0">
                  <a:moveTo>
                    <a:pt x="10" y="0"/>
                  </a:moveTo>
                  <a:lnTo>
                    <a:pt x="10" y="0"/>
                  </a:lnTo>
                  <a:lnTo>
                    <a:pt x="0" y="116"/>
                  </a:lnTo>
                  <a:lnTo>
                    <a:pt x="87" y="138"/>
                  </a:lnTo>
                  <a:lnTo>
                    <a:pt x="124" y="128"/>
                  </a:lnTo>
                  <a:lnTo>
                    <a:pt x="10" y="0"/>
                  </a:lnTo>
                  <a:close/>
                </a:path>
              </a:pathLst>
            </a:custGeom>
            <a:solidFill>
              <a:srgbClr val="5BAC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 name="Google Shape;263;p2"/>
            <p:cNvSpPr/>
            <p:nvPr/>
          </p:nvSpPr>
          <p:spPr>
            <a:xfrm>
              <a:off x="305" y="4073"/>
              <a:ext cx="124" cy="138"/>
            </a:xfrm>
            <a:custGeom>
              <a:avLst/>
              <a:gdLst/>
              <a:ahLst/>
              <a:cxnLst/>
              <a:rect l="l" t="t" r="r" b="b"/>
              <a:pathLst>
                <a:path w="124" h="138" extrusionOk="0">
                  <a:moveTo>
                    <a:pt x="10" y="0"/>
                  </a:moveTo>
                  <a:lnTo>
                    <a:pt x="10" y="0"/>
                  </a:lnTo>
                  <a:lnTo>
                    <a:pt x="0" y="116"/>
                  </a:lnTo>
                  <a:lnTo>
                    <a:pt x="87" y="138"/>
                  </a:lnTo>
                  <a:lnTo>
                    <a:pt x="124" y="128"/>
                  </a:lnTo>
                  <a:lnTo>
                    <a:pt x="1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 name="Google Shape;264;p2"/>
            <p:cNvSpPr/>
            <p:nvPr/>
          </p:nvSpPr>
          <p:spPr>
            <a:xfrm>
              <a:off x="315" y="4073"/>
              <a:ext cx="204" cy="128"/>
            </a:xfrm>
            <a:custGeom>
              <a:avLst/>
              <a:gdLst/>
              <a:ahLst/>
              <a:cxnLst/>
              <a:rect l="l" t="t" r="r" b="b"/>
              <a:pathLst>
                <a:path w="204" h="128" extrusionOk="0">
                  <a:moveTo>
                    <a:pt x="0" y="0"/>
                  </a:moveTo>
                  <a:lnTo>
                    <a:pt x="114" y="128"/>
                  </a:lnTo>
                  <a:lnTo>
                    <a:pt x="144" y="120"/>
                  </a:lnTo>
                  <a:lnTo>
                    <a:pt x="204" y="69"/>
                  </a:lnTo>
                  <a:lnTo>
                    <a:pt x="185" y="47"/>
                  </a:lnTo>
                  <a:lnTo>
                    <a:pt x="0" y="0"/>
                  </a:lnTo>
                  <a:close/>
                </a:path>
              </a:pathLst>
            </a:custGeom>
            <a:solidFill>
              <a:srgbClr val="51A9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5" name="Google Shape;265;p2"/>
            <p:cNvSpPr/>
            <p:nvPr/>
          </p:nvSpPr>
          <p:spPr>
            <a:xfrm>
              <a:off x="315" y="4073"/>
              <a:ext cx="204" cy="128"/>
            </a:xfrm>
            <a:custGeom>
              <a:avLst/>
              <a:gdLst/>
              <a:ahLst/>
              <a:cxnLst/>
              <a:rect l="l" t="t" r="r" b="b"/>
              <a:pathLst>
                <a:path w="204" h="128" extrusionOk="0">
                  <a:moveTo>
                    <a:pt x="0" y="0"/>
                  </a:moveTo>
                  <a:lnTo>
                    <a:pt x="114" y="128"/>
                  </a:lnTo>
                  <a:lnTo>
                    <a:pt x="144" y="120"/>
                  </a:lnTo>
                  <a:lnTo>
                    <a:pt x="204" y="69"/>
                  </a:lnTo>
                  <a:lnTo>
                    <a:pt x="185" y="47"/>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6" name="Google Shape;266;p2"/>
            <p:cNvSpPr/>
            <p:nvPr/>
          </p:nvSpPr>
          <p:spPr>
            <a:xfrm>
              <a:off x="459" y="4142"/>
              <a:ext cx="84" cy="51"/>
            </a:xfrm>
            <a:custGeom>
              <a:avLst/>
              <a:gdLst/>
              <a:ahLst/>
              <a:cxnLst/>
              <a:rect l="l" t="t" r="r" b="b"/>
              <a:pathLst>
                <a:path w="84" h="51" extrusionOk="0">
                  <a:moveTo>
                    <a:pt x="60" y="0"/>
                  </a:moveTo>
                  <a:lnTo>
                    <a:pt x="0" y="51"/>
                  </a:lnTo>
                  <a:lnTo>
                    <a:pt x="84" y="28"/>
                  </a:lnTo>
                  <a:lnTo>
                    <a:pt x="60" y="0"/>
                  </a:lnTo>
                  <a:close/>
                </a:path>
              </a:pathLst>
            </a:custGeom>
            <a:solidFill>
              <a:srgbClr val="4085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7" name="Google Shape;267;p2"/>
            <p:cNvSpPr/>
            <p:nvPr/>
          </p:nvSpPr>
          <p:spPr>
            <a:xfrm>
              <a:off x="459" y="4142"/>
              <a:ext cx="84" cy="51"/>
            </a:xfrm>
            <a:custGeom>
              <a:avLst/>
              <a:gdLst/>
              <a:ahLst/>
              <a:cxnLst/>
              <a:rect l="l" t="t" r="r" b="b"/>
              <a:pathLst>
                <a:path w="84" h="51" extrusionOk="0">
                  <a:moveTo>
                    <a:pt x="60" y="0"/>
                  </a:moveTo>
                  <a:lnTo>
                    <a:pt x="0" y="51"/>
                  </a:lnTo>
                  <a:lnTo>
                    <a:pt x="84" y="28"/>
                  </a:lnTo>
                  <a:lnTo>
                    <a:pt x="6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8" name="Google Shape;268;p2"/>
            <p:cNvSpPr/>
            <p:nvPr/>
          </p:nvSpPr>
          <p:spPr>
            <a:xfrm>
              <a:off x="1" y="4115"/>
              <a:ext cx="146" cy="46"/>
            </a:xfrm>
            <a:custGeom>
              <a:avLst/>
              <a:gdLst/>
              <a:ahLst/>
              <a:cxnLst/>
              <a:rect l="l" t="t" r="r" b="b"/>
              <a:pathLst>
                <a:path w="146" h="46" extrusionOk="0">
                  <a:moveTo>
                    <a:pt x="0" y="0"/>
                  </a:moveTo>
                  <a:lnTo>
                    <a:pt x="0" y="7"/>
                  </a:lnTo>
                  <a:lnTo>
                    <a:pt x="121" y="46"/>
                  </a:lnTo>
                  <a:lnTo>
                    <a:pt x="146" y="35"/>
                  </a:lnTo>
                  <a:lnTo>
                    <a:pt x="0" y="0"/>
                  </a:lnTo>
                  <a:close/>
                </a:path>
              </a:pathLst>
            </a:custGeom>
            <a:solidFill>
              <a:srgbClr val="80B4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9" name="Google Shape;269;p2"/>
            <p:cNvSpPr/>
            <p:nvPr/>
          </p:nvSpPr>
          <p:spPr>
            <a:xfrm>
              <a:off x="1" y="4115"/>
              <a:ext cx="146" cy="46"/>
            </a:xfrm>
            <a:custGeom>
              <a:avLst/>
              <a:gdLst/>
              <a:ahLst/>
              <a:cxnLst/>
              <a:rect l="l" t="t" r="r" b="b"/>
              <a:pathLst>
                <a:path w="146" h="46" extrusionOk="0">
                  <a:moveTo>
                    <a:pt x="0" y="0"/>
                  </a:moveTo>
                  <a:lnTo>
                    <a:pt x="0" y="7"/>
                  </a:lnTo>
                  <a:lnTo>
                    <a:pt x="121" y="46"/>
                  </a:lnTo>
                  <a:lnTo>
                    <a:pt x="146" y="35"/>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0" name="Google Shape;270;p2"/>
            <p:cNvSpPr/>
            <p:nvPr/>
          </p:nvSpPr>
          <p:spPr>
            <a:xfrm>
              <a:off x="122" y="4150"/>
              <a:ext cx="183" cy="70"/>
            </a:xfrm>
            <a:custGeom>
              <a:avLst/>
              <a:gdLst/>
              <a:ahLst/>
              <a:cxnLst/>
              <a:rect l="l" t="t" r="r" b="b"/>
              <a:pathLst>
                <a:path w="183" h="70" extrusionOk="0">
                  <a:moveTo>
                    <a:pt x="25" y="0"/>
                  </a:moveTo>
                  <a:lnTo>
                    <a:pt x="0" y="11"/>
                  </a:lnTo>
                  <a:lnTo>
                    <a:pt x="180" y="70"/>
                  </a:lnTo>
                  <a:lnTo>
                    <a:pt x="183" y="39"/>
                  </a:lnTo>
                  <a:lnTo>
                    <a:pt x="25" y="0"/>
                  </a:lnTo>
                  <a:close/>
                </a:path>
              </a:pathLst>
            </a:custGeom>
            <a:solidFill>
              <a:srgbClr val="79AD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1" name="Google Shape;271;p2"/>
            <p:cNvSpPr/>
            <p:nvPr/>
          </p:nvSpPr>
          <p:spPr>
            <a:xfrm>
              <a:off x="122" y="4150"/>
              <a:ext cx="183" cy="70"/>
            </a:xfrm>
            <a:custGeom>
              <a:avLst/>
              <a:gdLst/>
              <a:ahLst/>
              <a:cxnLst/>
              <a:rect l="l" t="t" r="r" b="b"/>
              <a:pathLst>
                <a:path w="183" h="70" extrusionOk="0">
                  <a:moveTo>
                    <a:pt x="25" y="0"/>
                  </a:moveTo>
                  <a:lnTo>
                    <a:pt x="0" y="11"/>
                  </a:lnTo>
                  <a:lnTo>
                    <a:pt x="180" y="70"/>
                  </a:lnTo>
                  <a:lnTo>
                    <a:pt x="183" y="39"/>
                  </a:lnTo>
                  <a:lnTo>
                    <a:pt x="2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2" name="Google Shape;272;p2"/>
            <p:cNvSpPr/>
            <p:nvPr/>
          </p:nvSpPr>
          <p:spPr>
            <a:xfrm>
              <a:off x="295" y="4189"/>
              <a:ext cx="97" cy="113"/>
            </a:xfrm>
            <a:custGeom>
              <a:avLst/>
              <a:gdLst/>
              <a:ahLst/>
              <a:cxnLst/>
              <a:rect l="l" t="t" r="r" b="b"/>
              <a:pathLst>
                <a:path w="97" h="113" extrusionOk="0">
                  <a:moveTo>
                    <a:pt x="10" y="0"/>
                  </a:moveTo>
                  <a:lnTo>
                    <a:pt x="7" y="31"/>
                  </a:lnTo>
                  <a:lnTo>
                    <a:pt x="32" y="39"/>
                  </a:lnTo>
                  <a:lnTo>
                    <a:pt x="0" y="113"/>
                  </a:lnTo>
                  <a:lnTo>
                    <a:pt x="32" y="39"/>
                  </a:lnTo>
                  <a:lnTo>
                    <a:pt x="93" y="55"/>
                  </a:lnTo>
                  <a:lnTo>
                    <a:pt x="32" y="39"/>
                  </a:lnTo>
                  <a:lnTo>
                    <a:pt x="97" y="22"/>
                  </a:lnTo>
                  <a:lnTo>
                    <a:pt x="10" y="0"/>
                  </a:lnTo>
                  <a:close/>
                </a:path>
              </a:pathLst>
            </a:custGeom>
            <a:solidFill>
              <a:srgbClr val="498D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3" name="Google Shape;273;p2"/>
            <p:cNvSpPr/>
            <p:nvPr/>
          </p:nvSpPr>
          <p:spPr>
            <a:xfrm>
              <a:off x="295" y="4189"/>
              <a:ext cx="97" cy="113"/>
            </a:xfrm>
            <a:custGeom>
              <a:avLst/>
              <a:gdLst/>
              <a:ahLst/>
              <a:cxnLst/>
              <a:rect l="l" t="t" r="r" b="b"/>
              <a:pathLst>
                <a:path w="97" h="113" extrusionOk="0">
                  <a:moveTo>
                    <a:pt x="10" y="0"/>
                  </a:moveTo>
                  <a:lnTo>
                    <a:pt x="7" y="31"/>
                  </a:lnTo>
                  <a:lnTo>
                    <a:pt x="32" y="39"/>
                  </a:lnTo>
                  <a:lnTo>
                    <a:pt x="0" y="113"/>
                  </a:lnTo>
                  <a:lnTo>
                    <a:pt x="32" y="39"/>
                  </a:lnTo>
                  <a:lnTo>
                    <a:pt x="93" y="55"/>
                  </a:lnTo>
                  <a:lnTo>
                    <a:pt x="32" y="39"/>
                  </a:lnTo>
                  <a:lnTo>
                    <a:pt x="97" y="22"/>
                  </a:lnTo>
                  <a:lnTo>
                    <a:pt x="1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4" name="Google Shape;274;p2"/>
            <p:cNvSpPr/>
            <p:nvPr/>
          </p:nvSpPr>
          <p:spPr>
            <a:xfrm>
              <a:off x="1524" y="4218"/>
              <a:ext cx="59" cy="56"/>
            </a:xfrm>
            <a:custGeom>
              <a:avLst/>
              <a:gdLst/>
              <a:ahLst/>
              <a:cxnLst/>
              <a:rect l="l" t="t" r="r" b="b"/>
              <a:pathLst>
                <a:path w="59" h="56" extrusionOk="0">
                  <a:moveTo>
                    <a:pt x="22" y="0"/>
                  </a:moveTo>
                  <a:lnTo>
                    <a:pt x="18" y="11"/>
                  </a:lnTo>
                  <a:lnTo>
                    <a:pt x="0" y="56"/>
                  </a:lnTo>
                  <a:lnTo>
                    <a:pt x="59" y="46"/>
                  </a:lnTo>
                  <a:lnTo>
                    <a:pt x="22" y="0"/>
                  </a:lnTo>
                  <a:close/>
                </a:path>
              </a:pathLst>
            </a:custGeom>
            <a:solidFill>
              <a:srgbClr val="49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 name="Google Shape;275;p2"/>
            <p:cNvSpPr/>
            <p:nvPr/>
          </p:nvSpPr>
          <p:spPr>
            <a:xfrm>
              <a:off x="1524" y="4218"/>
              <a:ext cx="59" cy="56"/>
            </a:xfrm>
            <a:custGeom>
              <a:avLst/>
              <a:gdLst/>
              <a:ahLst/>
              <a:cxnLst/>
              <a:rect l="l" t="t" r="r" b="b"/>
              <a:pathLst>
                <a:path w="59" h="56" extrusionOk="0">
                  <a:moveTo>
                    <a:pt x="22" y="0"/>
                  </a:moveTo>
                  <a:lnTo>
                    <a:pt x="18" y="11"/>
                  </a:lnTo>
                  <a:lnTo>
                    <a:pt x="0" y="56"/>
                  </a:lnTo>
                  <a:lnTo>
                    <a:pt x="59" y="46"/>
                  </a:lnTo>
                  <a:lnTo>
                    <a:pt x="2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6" name="Google Shape;276;p2"/>
            <p:cNvSpPr/>
            <p:nvPr/>
          </p:nvSpPr>
          <p:spPr>
            <a:xfrm>
              <a:off x="1514" y="4264"/>
              <a:ext cx="124" cy="68"/>
            </a:xfrm>
            <a:custGeom>
              <a:avLst/>
              <a:gdLst/>
              <a:ahLst/>
              <a:cxnLst/>
              <a:rect l="l" t="t" r="r" b="b"/>
              <a:pathLst>
                <a:path w="124" h="68" extrusionOk="0">
                  <a:moveTo>
                    <a:pt x="69" y="0"/>
                  </a:moveTo>
                  <a:lnTo>
                    <a:pt x="10" y="10"/>
                  </a:lnTo>
                  <a:lnTo>
                    <a:pt x="2" y="32"/>
                  </a:lnTo>
                  <a:lnTo>
                    <a:pt x="0" y="68"/>
                  </a:lnTo>
                  <a:lnTo>
                    <a:pt x="124" y="68"/>
                  </a:lnTo>
                  <a:lnTo>
                    <a:pt x="69" y="0"/>
                  </a:lnTo>
                  <a:close/>
                </a:path>
              </a:pathLst>
            </a:custGeom>
            <a:solidFill>
              <a:srgbClr val="49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7" name="Google Shape;277;p2"/>
            <p:cNvSpPr/>
            <p:nvPr/>
          </p:nvSpPr>
          <p:spPr>
            <a:xfrm>
              <a:off x="1514" y="4264"/>
              <a:ext cx="124" cy="68"/>
            </a:xfrm>
            <a:custGeom>
              <a:avLst/>
              <a:gdLst/>
              <a:ahLst/>
              <a:cxnLst/>
              <a:rect l="l" t="t" r="r" b="b"/>
              <a:pathLst>
                <a:path w="124" h="68" extrusionOk="0">
                  <a:moveTo>
                    <a:pt x="69" y="0"/>
                  </a:moveTo>
                  <a:lnTo>
                    <a:pt x="10" y="10"/>
                  </a:lnTo>
                  <a:lnTo>
                    <a:pt x="2" y="32"/>
                  </a:lnTo>
                  <a:lnTo>
                    <a:pt x="0" y="68"/>
                  </a:lnTo>
                  <a:lnTo>
                    <a:pt x="124" y="68"/>
                  </a:lnTo>
                  <a:lnTo>
                    <a:pt x="6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8" name="Google Shape;278;p2"/>
            <p:cNvSpPr/>
            <p:nvPr/>
          </p:nvSpPr>
          <p:spPr>
            <a:xfrm>
              <a:off x="1503" y="4296"/>
              <a:ext cx="13" cy="36"/>
            </a:xfrm>
            <a:custGeom>
              <a:avLst/>
              <a:gdLst/>
              <a:ahLst/>
              <a:cxnLst/>
              <a:rect l="l" t="t" r="r" b="b"/>
              <a:pathLst>
                <a:path w="13" h="36" extrusionOk="0">
                  <a:moveTo>
                    <a:pt x="13" y="0"/>
                  </a:moveTo>
                  <a:lnTo>
                    <a:pt x="0" y="36"/>
                  </a:lnTo>
                  <a:lnTo>
                    <a:pt x="11" y="36"/>
                  </a:lnTo>
                  <a:lnTo>
                    <a:pt x="13" y="0"/>
                  </a:lnTo>
                  <a:close/>
                </a:path>
              </a:pathLst>
            </a:custGeom>
            <a:solidFill>
              <a:srgbClr val="4082A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9" name="Google Shape;279;p2"/>
            <p:cNvSpPr/>
            <p:nvPr/>
          </p:nvSpPr>
          <p:spPr>
            <a:xfrm>
              <a:off x="1503" y="4296"/>
              <a:ext cx="13" cy="36"/>
            </a:xfrm>
            <a:custGeom>
              <a:avLst/>
              <a:gdLst/>
              <a:ahLst/>
              <a:cxnLst/>
              <a:rect l="l" t="t" r="r" b="b"/>
              <a:pathLst>
                <a:path w="13" h="36" extrusionOk="0">
                  <a:moveTo>
                    <a:pt x="13" y="0"/>
                  </a:moveTo>
                  <a:lnTo>
                    <a:pt x="0" y="36"/>
                  </a:lnTo>
                  <a:lnTo>
                    <a:pt x="11" y="36"/>
                  </a:lnTo>
                  <a:lnTo>
                    <a:pt x="1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0" name="Google Shape;280;p2"/>
            <p:cNvSpPr/>
            <p:nvPr/>
          </p:nvSpPr>
          <p:spPr>
            <a:xfrm>
              <a:off x="1518" y="4218"/>
              <a:ext cx="28" cy="58"/>
            </a:xfrm>
            <a:custGeom>
              <a:avLst/>
              <a:gdLst/>
              <a:ahLst/>
              <a:cxnLst/>
              <a:rect l="l" t="t" r="r" b="b"/>
              <a:pathLst>
                <a:path w="28" h="58" extrusionOk="0">
                  <a:moveTo>
                    <a:pt x="28" y="0"/>
                  </a:moveTo>
                  <a:lnTo>
                    <a:pt x="24" y="3"/>
                  </a:lnTo>
                  <a:lnTo>
                    <a:pt x="3" y="17"/>
                  </a:lnTo>
                  <a:lnTo>
                    <a:pt x="0" y="58"/>
                  </a:lnTo>
                  <a:lnTo>
                    <a:pt x="6" y="56"/>
                  </a:lnTo>
                  <a:lnTo>
                    <a:pt x="24" y="11"/>
                  </a:lnTo>
                  <a:lnTo>
                    <a:pt x="28" y="0"/>
                  </a:lnTo>
                  <a:close/>
                </a:path>
              </a:pathLst>
            </a:custGeom>
            <a:solidFill>
              <a:srgbClr val="4A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1" name="Google Shape;281;p2"/>
            <p:cNvSpPr/>
            <p:nvPr/>
          </p:nvSpPr>
          <p:spPr>
            <a:xfrm>
              <a:off x="1518" y="4218"/>
              <a:ext cx="28" cy="58"/>
            </a:xfrm>
            <a:custGeom>
              <a:avLst/>
              <a:gdLst/>
              <a:ahLst/>
              <a:cxnLst/>
              <a:rect l="l" t="t" r="r" b="b"/>
              <a:pathLst>
                <a:path w="28" h="58" extrusionOk="0">
                  <a:moveTo>
                    <a:pt x="28" y="0"/>
                  </a:moveTo>
                  <a:lnTo>
                    <a:pt x="24" y="3"/>
                  </a:lnTo>
                  <a:lnTo>
                    <a:pt x="3" y="17"/>
                  </a:lnTo>
                  <a:lnTo>
                    <a:pt x="0" y="58"/>
                  </a:lnTo>
                  <a:lnTo>
                    <a:pt x="6" y="56"/>
                  </a:lnTo>
                  <a:lnTo>
                    <a:pt x="24" y="11"/>
                  </a:lnTo>
                  <a:lnTo>
                    <a:pt x="2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2" name="Google Shape;282;p2"/>
            <p:cNvSpPr/>
            <p:nvPr/>
          </p:nvSpPr>
          <p:spPr>
            <a:xfrm>
              <a:off x="1438" y="4235"/>
              <a:ext cx="83" cy="55"/>
            </a:xfrm>
            <a:custGeom>
              <a:avLst/>
              <a:gdLst/>
              <a:ahLst/>
              <a:cxnLst/>
              <a:rect l="l" t="t" r="r" b="b"/>
              <a:pathLst>
                <a:path w="83" h="55" extrusionOk="0">
                  <a:moveTo>
                    <a:pt x="83" y="0"/>
                  </a:moveTo>
                  <a:lnTo>
                    <a:pt x="0" y="55"/>
                  </a:lnTo>
                  <a:lnTo>
                    <a:pt x="80" y="41"/>
                  </a:lnTo>
                  <a:lnTo>
                    <a:pt x="83" y="0"/>
                  </a:lnTo>
                  <a:close/>
                </a:path>
              </a:pathLst>
            </a:custGeom>
            <a:solidFill>
              <a:srgbClr val="4184A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3" name="Google Shape;283;p2"/>
            <p:cNvSpPr/>
            <p:nvPr/>
          </p:nvSpPr>
          <p:spPr>
            <a:xfrm>
              <a:off x="1438" y="4235"/>
              <a:ext cx="83" cy="55"/>
            </a:xfrm>
            <a:custGeom>
              <a:avLst/>
              <a:gdLst/>
              <a:ahLst/>
              <a:cxnLst/>
              <a:rect l="l" t="t" r="r" b="b"/>
              <a:pathLst>
                <a:path w="83" h="55" extrusionOk="0">
                  <a:moveTo>
                    <a:pt x="83" y="0"/>
                  </a:moveTo>
                  <a:lnTo>
                    <a:pt x="0" y="55"/>
                  </a:lnTo>
                  <a:lnTo>
                    <a:pt x="80" y="41"/>
                  </a:lnTo>
                  <a:lnTo>
                    <a:pt x="8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4" name="Google Shape;284;p2"/>
            <p:cNvSpPr/>
            <p:nvPr/>
          </p:nvSpPr>
          <p:spPr>
            <a:xfrm>
              <a:off x="1516" y="4274"/>
              <a:ext cx="8" cy="22"/>
            </a:xfrm>
            <a:custGeom>
              <a:avLst/>
              <a:gdLst/>
              <a:ahLst/>
              <a:cxnLst/>
              <a:rect l="l" t="t" r="r" b="b"/>
              <a:pathLst>
                <a:path w="8" h="22" extrusionOk="0">
                  <a:moveTo>
                    <a:pt x="8" y="0"/>
                  </a:moveTo>
                  <a:lnTo>
                    <a:pt x="2" y="2"/>
                  </a:lnTo>
                  <a:lnTo>
                    <a:pt x="0" y="22"/>
                  </a:lnTo>
                  <a:lnTo>
                    <a:pt x="8" y="0"/>
                  </a:lnTo>
                  <a:close/>
                </a:path>
              </a:pathLst>
            </a:custGeom>
            <a:solidFill>
              <a:srgbClr val="49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5" name="Google Shape;285;p2"/>
            <p:cNvSpPr/>
            <p:nvPr/>
          </p:nvSpPr>
          <p:spPr>
            <a:xfrm>
              <a:off x="1516" y="4274"/>
              <a:ext cx="8" cy="22"/>
            </a:xfrm>
            <a:custGeom>
              <a:avLst/>
              <a:gdLst/>
              <a:ahLst/>
              <a:cxnLst/>
              <a:rect l="l" t="t" r="r" b="b"/>
              <a:pathLst>
                <a:path w="8" h="22" extrusionOk="0">
                  <a:moveTo>
                    <a:pt x="8" y="0"/>
                  </a:moveTo>
                  <a:lnTo>
                    <a:pt x="2" y="2"/>
                  </a:lnTo>
                  <a:lnTo>
                    <a:pt x="0" y="22"/>
                  </a:lnTo>
                  <a:lnTo>
                    <a:pt x="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6" name="Google Shape;286;p2"/>
            <p:cNvSpPr/>
            <p:nvPr/>
          </p:nvSpPr>
          <p:spPr>
            <a:xfrm>
              <a:off x="1374" y="4276"/>
              <a:ext cx="144" cy="56"/>
            </a:xfrm>
            <a:custGeom>
              <a:avLst/>
              <a:gdLst/>
              <a:ahLst/>
              <a:cxnLst/>
              <a:rect l="l" t="t" r="r" b="b"/>
              <a:pathLst>
                <a:path w="144" h="56" extrusionOk="0">
                  <a:moveTo>
                    <a:pt x="144" y="0"/>
                  </a:moveTo>
                  <a:lnTo>
                    <a:pt x="64" y="14"/>
                  </a:lnTo>
                  <a:lnTo>
                    <a:pt x="0" y="56"/>
                  </a:lnTo>
                  <a:lnTo>
                    <a:pt x="129" y="56"/>
                  </a:lnTo>
                  <a:lnTo>
                    <a:pt x="142" y="20"/>
                  </a:lnTo>
                  <a:lnTo>
                    <a:pt x="144" y="0"/>
                  </a:lnTo>
                  <a:close/>
                </a:path>
              </a:pathLst>
            </a:custGeom>
            <a:solidFill>
              <a:srgbClr val="4083A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7" name="Google Shape;287;p2"/>
            <p:cNvSpPr/>
            <p:nvPr/>
          </p:nvSpPr>
          <p:spPr>
            <a:xfrm>
              <a:off x="1374" y="4276"/>
              <a:ext cx="144" cy="56"/>
            </a:xfrm>
            <a:custGeom>
              <a:avLst/>
              <a:gdLst/>
              <a:ahLst/>
              <a:cxnLst/>
              <a:rect l="l" t="t" r="r" b="b"/>
              <a:pathLst>
                <a:path w="144" h="56" extrusionOk="0">
                  <a:moveTo>
                    <a:pt x="144" y="0"/>
                  </a:moveTo>
                  <a:lnTo>
                    <a:pt x="64" y="14"/>
                  </a:lnTo>
                  <a:lnTo>
                    <a:pt x="0" y="56"/>
                  </a:lnTo>
                  <a:lnTo>
                    <a:pt x="129" y="56"/>
                  </a:lnTo>
                  <a:lnTo>
                    <a:pt x="142" y="20"/>
                  </a:lnTo>
                  <a:lnTo>
                    <a:pt x="14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8" name="Google Shape;288;p2"/>
            <p:cNvSpPr/>
            <p:nvPr/>
          </p:nvSpPr>
          <p:spPr>
            <a:xfrm>
              <a:off x="1797" y="4158"/>
              <a:ext cx="63" cy="35"/>
            </a:xfrm>
            <a:custGeom>
              <a:avLst/>
              <a:gdLst/>
              <a:ahLst/>
              <a:cxnLst/>
              <a:rect l="l" t="t" r="r" b="b"/>
              <a:pathLst>
                <a:path w="63" h="35" extrusionOk="0">
                  <a:moveTo>
                    <a:pt x="63" y="0"/>
                  </a:moveTo>
                  <a:lnTo>
                    <a:pt x="0" y="12"/>
                  </a:lnTo>
                  <a:lnTo>
                    <a:pt x="44" y="35"/>
                  </a:lnTo>
                  <a:lnTo>
                    <a:pt x="63" y="0"/>
                  </a:lnTo>
                  <a:close/>
                </a:path>
              </a:pathLst>
            </a:custGeom>
            <a:solidFill>
              <a:srgbClr val="5491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9" name="Google Shape;289;p2"/>
            <p:cNvSpPr/>
            <p:nvPr/>
          </p:nvSpPr>
          <p:spPr>
            <a:xfrm>
              <a:off x="1797" y="4158"/>
              <a:ext cx="63" cy="35"/>
            </a:xfrm>
            <a:custGeom>
              <a:avLst/>
              <a:gdLst/>
              <a:ahLst/>
              <a:cxnLst/>
              <a:rect l="l" t="t" r="r" b="b"/>
              <a:pathLst>
                <a:path w="63" h="35" extrusionOk="0">
                  <a:moveTo>
                    <a:pt x="63" y="0"/>
                  </a:moveTo>
                  <a:lnTo>
                    <a:pt x="0" y="12"/>
                  </a:lnTo>
                  <a:lnTo>
                    <a:pt x="44" y="35"/>
                  </a:lnTo>
                  <a:lnTo>
                    <a:pt x="6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0" name="Google Shape;290;p2"/>
            <p:cNvSpPr/>
            <p:nvPr/>
          </p:nvSpPr>
          <p:spPr>
            <a:xfrm>
              <a:off x="1546" y="4170"/>
              <a:ext cx="295" cy="94"/>
            </a:xfrm>
            <a:custGeom>
              <a:avLst/>
              <a:gdLst/>
              <a:ahLst/>
              <a:cxnLst/>
              <a:rect l="l" t="t" r="r" b="b"/>
              <a:pathLst>
                <a:path w="295" h="94" extrusionOk="0">
                  <a:moveTo>
                    <a:pt x="251" y="0"/>
                  </a:moveTo>
                  <a:lnTo>
                    <a:pt x="156" y="18"/>
                  </a:lnTo>
                  <a:lnTo>
                    <a:pt x="0" y="48"/>
                  </a:lnTo>
                  <a:lnTo>
                    <a:pt x="37" y="94"/>
                  </a:lnTo>
                  <a:lnTo>
                    <a:pt x="279" y="51"/>
                  </a:lnTo>
                  <a:lnTo>
                    <a:pt x="295" y="23"/>
                  </a:lnTo>
                  <a:lnTo>
                    <a:pt x="251" y="0"/>
                  </a:lnTo>
                  <a:close/>
                </a:path>
              </a:pathLst>
            </a:custGeom>
            <a:solidFill>
              <a:srgbClr val="4A89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1" name="Google Shape;291;p2"/>
            <p:cNvSpPr/>
            <p:nvPr/>
          </p:nvSpPr>
          <p:spPr>
            <a:xfrm>
              <a:off x="1546" y="4170"/>
              <a:ext cx="295" cy="94"/>
            </a:xfrm>
            <a:custGeom>
              <a:avLst/>
              <a:gdLst/>
              <a:ahLst/>
              <a:cxnLst/>
              <a:rect l="l" t="t" r="r" b="b"/>
              <a:pathLst>
                <a:path w="295" h="94" extrusionOk="0">
                  <a:moveTo>
                    <a:pt x="251" y="0"/>
                  </a:moveTo>
                  <a:lnTo>
                    <a:pt x="156" y="18"/>
                  </a:lnTo>
                  <a:lnTo>
                    <a:pt x="0" y="48"/>
                  </a:lnTo>
                  <a:lnTo>
                    <a:pt x="37" y="94"/>
                  </a:lnTo>
                  <a:lnTo>
                    <a:pt x="279" y="51"/>
                  </a:lnTo>
                  <a:lnTo>
                    <a:pt x="295" y="23"/>
                  </a:lnTo>
                  <a:lnTo>
                    <a:pt x="25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2" name="Google Shape;292;p2"/>
            <p:cNvSpPr/>
            <p:nvPr/>
          </p:nvSpPr>
          <p:spPr>
            <a:xfrm>
              <a:off x="1583" y="4221"/>
              <a:ext cx="242" cy="111"/>
            </a:xfrm>
            <a:custGeom>
              <a:avLst/>
              <a:gdLst/>
              <a:ahLst/>
              <a:cxnLst/>
              <a:rect l="l" t="t" r="r" b="b"/>
              <a:pathLst>
                <a:path w="242" h="111" extrusionOk="0">
                  <a:moveTo>
                    <a:pt x="242" y="0"/>
                  </a:moveTo>
                  <a:lnTo>
                    <a:pt x="0" y="43"/>
                  </a:lnTo>
                  <a:lnTo>
                    <a:pt x="55" y="111"/>
                  </a:lnTo>
                  <a:lnTo>
                    <a:pt x="180" y="111"/>
                  </a:lnTo>
                  <a:lnTo>
                    <a:pt x="242" y="0"/>
                  </a:lnTo>
                  <a:close/>
                </a:path>
              </a:pathLst>
            </a:custGeom>
            <a:solidFill>
              <a:srgbClr val="49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3" name="Google Shape;293;p2"/>
            <p:cNvSpPr/>
            <p:nvPr/>
          </p:nvSpPr>
          <p:spPr>
            <a:xfrm>
              <a:off x="1583" y="4221"/>
              <a:ext cx="242" cy="111"/>
            </a:xfrm>
            <a:custGeom>
              <a:avLst/>
              <a:gdLst/>
              <a:ahLst/>
              <a:cxnLst/>
              <a:rect l="l" t="t" r="r" b="b"/>
              <a:pathLst>
                <a:path w="242" h="111" extrusionOk="0">
                  <a:moveTo>
                    <a:pt x="242" y="0"/>
                  </a:moveTo>
                  <a:lnTo>
                    <a:pt x="0" y="43"/>
                  </a:lnTo>
                  <a:lnTo>
                    <a:pt x="55" y="111"/>
                  </a:lnTo>
                  <a:lnTo>
                    <a:pt x="180" y="111"/>
                  </a:lnTo>
                  <a:lnTo>
                    <a:pt x="24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4" name="Google Shape;294;p2"/>
            <p:cNvSpPr/>
            <p:nvPr/>
          </p:nvSpPr>
          <p:spPr>
            <a:xfrm>
              <a:off x="1841" y="4158"/>
              <a:ext cx="19" cy="41"/>
            </a:xfrm>
            <a:custGeom>
              <a:avLst/>
              <a:gdLst/>
              <a:ahLst/>
              <a:cxnLst/>
              <a:rect l="l" t="t" r="r" b="b"/>
              <a:pathLst>
                <a:path w="19" h="41" extrusionOk="0">
                  <a:moveTo>
                    <a:pt x="19" y="0"/>
                  </a:moveTo>
                  <a:lnTo>
                    <a:pt x="0" y="35"/>
                  </a:lnTo>
                  <a:lnTo>
                    <a:pt x="12" y="41"/>
                  </a:lnTo>
                  <a:lnTo>
                    <a:pt x="19" y="0"/>
                  </a:lnTo>
                  <a:close/>
                </a:path>
              </a:pathLst>
            </a:custGeom>
            <a:solidFill>
              <a:srgbClr val="5491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5" name="Google Shape;295;p2"/>
            <p:cNvSpPr/>
            <p:nvPr/>
          </p:nvSpPr>
          <p:spPr>
            <a:xfrm>
              <a:off x="1841" y="4158"/>
              <a:ext cx="19" cy="41"/>
            </a:xfrm>
            <a:custGeom>
              <a:avLst/>
              <a:gdLst/>
              <a:ahLst/>
              <a:cxnLst/>
              <a:rect l="l" t="t" r="r" b="b"/>
              <a:pathLst>
                <a:path w="19" h="41" extrusionOk="0">
                  <a:moveTo>
                    <a:pt x="19" y="0"/>
                  </a:moveTo>
                  <a:lnTo>
                    <a:pt x="0" y="35"/>
                  </a:lnTo>
                  <a:lnTo>
                    <a:pt x="12" y="41"/>
                  </a:lnTo>
                  <a:lnTo>
                    <a:pt x="1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6" name="Google Shape;296;p2"/>
            <p:cNvSpPr/>
            <p:nvPr/>
          </p:nvSpPr>
          <p:spPr>
            <a:xfrm>
              <a:off x="1825" y="4193"/>
              <a:ext cx="28" cy="28"/>
            </a:xfrm>
            <a:custGeom>
              <a:avLst/>
              <a:gdLst/>
              <a:ahLst/>
              <a:cxnLst/>
              <a:rect l="l" t="t" r="r" b="b"/>
              <a:pathLst>
                <a:path w="28" h="28" extrusionOk="0">
                  <a:moveTo>
                    <a:pt x="16" y="0"/>
                  </a:moveTo>
                  <a:lnTo>
                    <a:pt x="0" y="28"/>
                  </a:lnTo>
                  <a:lnTo>
                    <a:pt x="26" y="23"/>
                  </a:lnTo>
                  <a:lnTo>
                    <a:pt x="28" y="6"/>
                  </a:lnTo>
                  <a:lnTo>
                    <a:pt x="16" y="0"/>
                  </a:lnTo>
                  <a:close/>
                </a:path>
              </a:pathLst>
            </a:custGeom>
            <a:solidFill>
              <a:srgbClr val="4A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7" name="Google Shape;297;p2"/>
            <p:cNvSpPr/>
            <p:nvPr/>
          </p:nvSpPr>
          <p:spPr>
            <a:xfrm>
              <a:off x="1825" y="4193"/>
              <a:ext cx="28" cy="28"/>
            </a:xfrm>
            <a:custGeom>
              <a:avLst/>
              <a:gdLst/>
              <a:ahLst/>
              <a:cxnLst/>
              <a:rect l="l" t="t" r="r" b="b"/>
              <a:pathLst>
                <a:path w="28" h="28" extrusionOk="0">
                  <a:moveTo>
                    <a:pt x="16" y="0"/>
                  </a:moveTo>
                  <a:lnTo>
                    <a:pt x="0" y="28"/>
                  </a:lnTo>
                  <a:lnTo>
                    <a:pt x="26" y="23"/>
                  </a:lnTo>
                  <a:lnTo>
                    <a:pt x="28" y="6"/>
                  </a:lnTo>
                  <a:lnTo>
                    <a:pt x="1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8" name="Google Shape;298;p2"/>
            <p:cNvSpPr/>
            <p:nvPr/>
          </p:nvSpPr>
          <p:spPr>
            <a:xfrm>
              <a:off x="1763" y="4216"/>
              <a:ext cx="88" cy="116"/>
            </a:xfrm>
            <a:custGeom>
              <a:avLst/>
              <a:gdLst/>
              <a:ahLst/>
              <a:cxnLst/>
              <a:rect l="l" t="t" r="r" b="b"/>
              <a:pathLst>
                <a:path w="88" h="116" extrusionOk="0">
                  <a:moveTo>
                    <a:pt x="88" y="0"/>
                  </a:moveTo>
                  <a:lnTo>
                    <a:pt x="62" y="5"/>
                  </a:lnTo>
                  <a:lnTo>
                    <a:pt x="0" y="116"/>
                  </a:lnTo>
                  <a:lnTo>
                    <a:pt x="69" y="116"/>
                  </a:lnTo>
                  <a:lnTo>
                    <a:pt x="88" y="0"/>
                  </a:lnTo>
                  <a:close/>
                </a:path>
              </a:pathLst>
            </a:custGeom>
            <a:solidFill>
              <a:srgbClr val="49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9" name="Google Shape;299;p2"/>
            <p:cNvSpPr/>
            <p:nvPr/>
          </p:nvSpPr>
          <p:spPr>
            <a:xfrm>
              <a:off x="1763" y="4216"/>
              <a:ext cx="88" cy="116"/>
            </a:xfrm>
            <a:custGeom>
              <a:avLst/>
              <a:gdLst/>
              <a:ahLst/>
              <a:cxnLst/>
              <a:rect l="l" t="t" r="r" b="b"/>
              <a:pathLst>
                <a:path w="88" h="116" extrusionOk="0">
                  <a:moveTo>
                    <a:pt x="88" y="0"/>
                  </a:moveTo>
                  <a:lnTo>
                    <a:pt x="62" y="5"/>
                  </a:lnTo>
                  <a:lnTo>
                    <a:pt x="0" y="116"/>
                  </a:lnTo>
                  <a:lnTo>
                    <a:pt x="69" y="116"/>
                  </a:lnTo>
                  <a:lnTo>
                    <a:pt x="8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0" name="Google Shape;300;p2"/>
            <p:cNvSpPr/>
            <p:nvPr/>
          </p:nvSpPr>
          <p:spPr>
            <a:xfrm>
              <a:off x="1875" y="4145"/>
              <a:ext cx="1" cy="1"/>
            </a:xfrm>
            <a:custGeom>
              <a:avLst/>
              <a:gdLst/>
              <a:ahLst/>
              <a:cxnLst/>
              <a:rect l="l" t="t" r="r" b="b"/>
              <a:pathLst>
                <a:path w="1" h="1" extrusionOk="0">
                  <a:moveTo>
                    <a:pt x="1" y="0"/>
                  </a:moveTo>
                  <a:lnTo>
                    <a:pt x="0" y="0"/>
                  </a:lnTo>
                  <a:lnTo>
                    <a:pt x="1" y="1"/>
                  </a:lnTo>
                  <a:lnTo>
                    <a:pt x="1" y="0"/>
                  </a:lnTo>
                  <a:close/>
                </a:path>
              </a:pathLst>
            </a:custGeom>
            <a:solidFill>
              <a:srgbClr val="478A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1" name="Google Shape;301;p2"/>
            <p:cNvSpPr/>
            <p:nvPr/>
          </p:nvSpPr>
          <p:spPr>
            <a:xfrm>
              <a:off x="1875" y="4145"/>
              <a:ext cx="1" cy="1"/>
            </a:xfrm>
            <a:custGeom>
              <a:avLst/>
              <a:gdLst/>
              <a:ahLst/>
              <a:cxnLst/>
              <a:rect l="l" t="t" r="r" b="b"/>
              <a:pathLst>
                <a:path w="1" h="1" extrusionOk="0">
                  <a:moveTo>
                    <a:pt x="1" y="0"/>
                  </a:moveTo>
                  <a:lnTo>
                    <a:pt x="0" y="0"/>
                  </a:lnTo>
                  <a:lnTo>
                    <a:pt x="1" y="1"/>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2" name="Google Shape;302;p2"/>
            <p:cNvSpPr/>
            <p:nvPr/>
          </p:nvSpPr>
          <p:spPr>
            <a:xfrm>
              <a:off x="1853" y="4145"/>
              <a:ext cx="25" cy="66"/>
            </a:xfrm>
            <a:custGeom>
              <a:avLst/>
              <a:gdLst/>
              <a:ahLst/>
              <a:cxnLst/>
              <a:rect l="l" t="t" r="r" b="b"/>
              <a:pathLst>
                <a:path w="25" h="66" extrusionOk="0">
                  <a:moveTo>
                    <a:pt x="22" y="0"/>
                  </a:moveTo>
                  <a:lnTo>
                    <a:pt x="7" y="13"/>
                  </a:lnTo>
                  <a:lnTo>
                    <a:pt x="0" y="54"/>
                  </a:lnTo>
                  <a:lnTo>
                    <a:pt x="25" y="66"/>
                  </a:lnTo>
                  <a:lnTo>
                    <a:pt x="23" y="1"/>
                  </a:lnTo>
                  <a:lnTo>
                    <a:pt x="22" y="0"/>
                  </a:lnTo>
                  <a:close/>
                </a:path>
              </a:pathLst>
            </a:custGeom>
            <a:solidFill>
              <a:srgbClr val="5491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3" name="Google Shape;303;p2"/>
            <p:cNvSpPr/>
            <p:nvPr/>
          </p:nvSpPr>
          <p:spPr>
            <a:xfrm>
              <a:off x="1853" y="4145"/>
              <a:ext cx="25" cy="66"/>
            </a:xfrm>
            <a:custGeom>
              <a:avLst/>
              <a:gdLst/>
              <a:ahLst/>
              <a:cxnLst/>
              <a:rect l="l" t="t" r="r" b="b"/>
              <a:pathLst>
                <a:path w="25" h="66" extrusionOk="0">
                  <a:moveTo>
                    <a:pt x="22" y="0"/>
                  </a:moveTo>
                  <a:lnTo>
                    <a:pt x="7" y="13"/>
                  </a:lnTo>
                  <a:lnTo>
                    <a:pt x="0" y="54"/>
                  </a:lnTo>
                  <a:lnTo>
                    <a:pt x="25" y="66"/>
                  </a:lnTo>
                  <a:lnTo>
                    <a:pt x="23" y="1"/>
                  </a:lnTo>
                  <a:lnTo>
                    <a:pt x="2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4" name="Google Shape;304;p2"/>
            <p:cNvSpPr/>
            <p:nvPr/>
          </p:nvSpPr>
          <p:spPr>
            <a:xfrm>
              <a:off x="1851" y="4199"/>
              <a:ext cx="27" cy="17"/>
            </a:xfrm>
            <a:custGeom>
              <a:avLst/>
              <a:gdLst/>
              <a:ahLst/>
              <a:cxnLst/>
              <a:rect l="l" t="t" r="r" b="b"/>
              <a:pathLst>
                <a:path w="27" h="17" extrusionOk="0">
                  <a:moveTo>
                    <a:pt x="2" y="0"/>
                  </a:moveTo>
                  <a:lnTo>
                    <a:pt x="0" y="17"/>
                  </a:lnTo>
                  <a:lnTo>
                    <a:pt x="27" y="12"/>
                  </a:lnTo>
                  <a:lnTo>
                    <a:pt x="2" y="0"/>
                  </a:lnTo>
                  <a:close/>
                </a:path>
              </a:pathLst>
            </a:custGeom>
            <a:solidFill>
              <a:srgbClr val="4A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5" name="Google Shape;305;p2"/>
            <p:cNvSpPr/>
            <p:nvPr/>
          </p:nvSpPr>
          <p:spPr>
            <a:xfrm>
              <a:off x="1851" y="4199"/>
              <a:ext cx="27" cy="17"/>
            </a:xfrm>
            <a:custGeom>
              <a:avLst/>
              <a:gdLst/>
              <a:ahLst/>
              <a:cxnLst/>
              <a:rect l="l" t="t" r="r" b="b"/>
              <a:pathLst>
                <a:path w="27" h="17" extrusionOk="0">
                  <a:moveTo>
                    <a:pt x="2" y="0"/>
                  </a:moveTo>
                  <a:lnTo>
                    <a:pt x="0" y="17"/>
                  </a:lnTo>
                  <a:lnTo>
                    <a:pt x="27" y="12"/>
                  </a:lnTo>
                  <a:lnTo>
                    <a:pt x="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6" name="Google Shape;306;p2"/>
            <p:cNvSpPr/>
            <p:nvPr/>
          </p:nvSpPr>
          <p:spPr>
            <a:xfrm>
              <a:off x="1876" y="4071"/>
              <a:ext cx="87" cy="90"/>
            </a:xfrm>
            <a:custGeom>
              <a:avLst/>
              <a:gdLst/>
              <a:ahLst/>
              <a:cxnLst/>
              <a:rect l="l" t="t" r="r" b="b"/>
              <a:pathLst>
                <a:path w="87" h="90" extrusionOk="0">
                  <a:moveTo>
                    <a:pt x="87" y="0"/>
                  </a:moveTo>
                  <a:lnTo>
                    <a:pt x="74" y="11"/>
                  </a:lnTo>
                  <a:lnTo>
                    <a:pt x="0" y="74"/>
                  </a:lnTo>
                  <a:lnTo>
                    <a:pt x="0" y="75"/>
                  </a:lnTo>
                  <a:lnTo>
                    <a:pt x="32" y="90"/>
                  </a:lnTo>
                  <a:lnTo>
                    <a:pt x="87" y="0"/>
                  </a:lnTo>
                  <a:close/>
                </a:path>
              </a:pathLst>
            </a:custGeom>
            <a:solidFill>
              <a:srgbClr val="4587A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7" name="Google Shape;307;p2"/>
            <p:cNvSpPr/>
            <p:nvPr/>
          </p:nvSpPr>
          <p:spPr>
            <a:xfrm>
              <a:off x="1876" y="4071"/>
              <a:ext cx="87" cy="90"/>
            </a:xfrm>
            <a:custGeom>
              <a:avLst/>
              <a:gdLst/>
              <a:ahLst/>
              <a:cxnLst/>
              <a:rect l="l" t="t" r="r" b="b"/>
              <a:pathLst>
                <a:path w="87" h="90" extrusionOk="0">
                  <a:moveTo>
                    <a:pt x="87" y="0"/>
                  </a:moveTo>
                  <a:lnTo>
                    <a:pt x="74" y="11"/>
                  </a:lnTo>
                  <a:lnTo>
                    <a:pt x="0" y="74"/>
                  </a:lnTo>
                  <a:lnTo>
                    <a:pt x="0" y="75"/>
                  </a:lnTo>
                  <a:lnTo>
                    <a:pt x="32" y="90"/>
                  </a:lnTo>
                  <a:lnTo>
                    <a:pt x="8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8" name="Google Shape;308;p2"/>
            <p:cNvSpPr/>
            <p:nvPr/>
          </p:nvSpPr>
          <p:spPr>
            <a:xfrm>
              <a:off x="1876" y="4146"/>
              <a:ext cx="32" cy="65"/>
            </a:xfrm>
            <a:custGeom>
              <a:avLst/>
              <a:gdLst/>
              <a:ahLst/>
              <a:cxnLst/>
              <a:rect l="l" t="t" r="r" b="b"/>
              <a:pathLst>
                <a:path w="32" h="65" extrusionOk="0">
                  <a:moveTo>
                    <a:pt x="0" y="0"/>
                  </a:moveTo>
                  <a:lnTo>
                    <a:pt x="2" y="65"/>
                  </a:lnTo>
                  <a:lnTo>
                    <a:pt x="32" y="15"/>
                  </a:lnTo>
                  <a:lnTo>
                    <a:pt x="0" y="0"/>
                  </a:lnTo>
                  <a:close/>
                </a:path>
              </a:pathLst>
            </a:custGeom>
            <a:solidFill>
              <a:srgbClr val="518E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9" name="Google Shape;309;p2"/>
            <p:cNvSpPr/>
            <p:nvPr/>
          </p:nvSpPr>
          <p:spPr>
            <a:xfrm>
              <a:off x="1876" y="4146"/>
              <a:ext cx="32" cy="65"/>
            </a:xfrm>
            <a:custGeom>
              <a:avLst/>
              <a:gdLst/>
              <a:ahLst/>
              <a:cxnLst/>
              <a:rect l="l" t="t" r="r" b="b"/>
              <a:pathLst>
                <a:path w="32" h="65" extrusionOk="0">
                  <a:moveTo>
                    <a:pt x="0" y="0"/>
                  </a:moveTo>
                  <a:lnTo>
                    <a:pt x="2" y="65"/>
                  </a:lnTo>
                  <a:lnTo>
                    <a:pt x="32" y="15"/>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0" name="Google Shape;310;p2"/>
            <p:cNvSpPr/>
            <p:nvPr/>
          </p:nvSpPr>
          <p:spPr>
            <a:xfrm>
              <a:off x="1908" y="4007"/>
              <a:ext cx="132" cy="178"/>
            </a:xfrm>
            <a:custGeom>
              <a:avLst/>
              <a:gdLst/>
              <a:ahLst/>
              <a:cxnLst/>
              <a:rect l="l" t="t" r="r" b="b"/>
              <a:pathLst>
                <a:path w="132" h="178" extrusionOk="0">
                  <a:moveTo>
                    <a:pt x="132" y="0"/>
                  </a:moveTo>
                  <a:lnTo>
                    <a:pt x="55" y="64"/>
                  </a:lnTo>
                  <a:lnTo>
                    <a:pt x="0" y="154"/>
                  </a:lnTo>
                  <a:lnTo>
                    <a:pt x="50" y="178"/>
                  </a:lnTo>
                  <a:lnTo>
                    <a:pt x="132" y="0"/>
                  </a:lnTo>
                  <a:close/>
                </a:path>
              </a:pathLst>
            </a:custGeom>
            <a:solidFill>
              <a:srgbClr val="4A8E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1" name="Google Shape;311;p2"/>
            <p:cNvSpPr/>
            <p:nvPr/>
          </p:nvSpPr>
          <p:spPr>
            <a:xfrm>
              <a:off x="1908" y="4007"/>
              <a:ext cx="132" cy="178"/>
            </a:xfrm>
            <a:custGeom>
              <a:avLst/>
              <a:gdLst/>
              <a:ahLst/>
              <a:cxnLst/>
              <a:rect l="l" t="t" r="r" b="b"/>
              <a:pathLst>
                <a:path w="132" h="178" extrusionOk="0">
                  <a:moveTo>
                    <a:pt x="132" y="0"/>
                  </a:moveTo>
                  <a:lnTo>
                    <a:pt x="55" y="64"/>
                  </a:lnTo>
                  <a:lnTo>
                    <a:pt x="0" y="154"/>
                  </a:lnTo>
                  <a:lnTo>
                    <a:pt x="50" y="178"/>
                  </a:lnTo>
                  <a:lnTo>
                    <a:pt x="13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2" name="Google Shape;312;p2"/>
            <p:cNvSpPr/>
            <p:nvPr/>
          </p:nvSpPr>
          <p:spPr>
            <a:xfrm>
              <a:off x="1878" y="4161"/>
              <a:ext cx="80" cy="59"/>
            </a:xfrm>
            <a:custGeom>
              <a:avLst/>
              <a:gdLst/>
              <a:ahLst/>
              <a:cxnLst/>
              <a:rect l="l" t="t" r="r" b="b"/>
              <a:pathLst>
                <a:path w="80" h="59" extrusionOk="0">
                  <a:moveTo>
                    <a:pt x="30" y="0"/>
                  </a:moveTo>
                  <a:lnTo>
                    <a:pt x="0" y="50"/>
                  </a:lnTo>
                  <a:lnTo>
                    <a:pt x="65" y="59"/>
                  </a:lnTo>
                  <a:lnTo>
                    <a:pt x="80" y="24"/>
                  </a:lnTo>
                  <a:lnTo>
                    <a:pt x="30" y="0"/>
                  </a:lnTo>
                  <a:close/>
                </a:path>
              </a:pathLst>
            </a:custGeom>
            <a:solidFill>
              <a:srgbClr val="599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3" name="Google Shape;313;p2"/>
            <p:cNvSpPr/>
            <p:nvPr/>
          </p:nvSpPr>
          <p:spPr>
            <a:xfrm>
              <a:off x="1878" y="4161"/>
              <a:ext cx="80" cy="59"/>
            </a:xfrm>
            <a:custGeom>
              <a:avLst/>
              <a:gdLst/>
              <a:ahLst/>
              <a:cxnLst/>
              <a:rect l="l" t="t" r="r" b="b"/>
              <a:pathLst>
                <a:path w="80" h="59" extrusionOk="0">
                  <a:moveTo>
                    <a:pt x="30" y="0"/>
                  </a:moveTo>
                  <a:lnTo>
                    <a:pt x="0" y="50"/>
                  </a:lnTo>
                  <a:lnTo>
                    <a:pt x="65" y="59"/>
                  </a:lnTo>
                  <a:lnTo>
                    <a:pt x="80" y="24"/>
                  </a:lnTo>
                  <a:lnTo>
                    <a:pt x="3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4" name="Google Shape;314;p2"/>
            <p:cNvSpPr/>
            <p:nvPr/>
          </p:nvSpPr>
          <p:spPr>
            <a:xfrm>
              <a:off x="1878" y="4211"/>
              <a:ext cx="65" cy="121"/>
            </a:xfrm>
            <a:custGeom>
              <a:avLst/>
              <a:gdLst/>
              <a:ahLst/>
              <a:cxnLst/>
              <a:rect l="l" t="t" r="r" b="b"/>
              <a:pathLst>
                <a:path w="65" h="121" extrusionOk="0">
                  <a:moveTo>
                    <a:pt x="0" y="0"/>
                  </a:moveTo>
                  <a:lnTo>
                    <a:pt x="7" y="121"/>
                  </a:lnTo>
                  <a:lnTo>
                    <a:pt x="14" y="121"/>
                  </a:lnTo>
                  <a:lnTo>
                    <a:pt x="65" y="9"/>
                  </a:lnTo>
                  <a:lnTo>
                    <a:pt x="0" y="0"/>
                  </a:lnTo>
                  <a:close/>
                </a:path>
              </a:pathLst>
            </a:custGeom>
            <a:solidFill>
              <a:srgbClr val="518E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 name="Google Shape;315;p2"/>
            <p:cNvSpPr/>
            <p:nvPr/>
          </p:nvSpPr>
          <p:spPr>
            <a:xfrm>
              <a:off x="1878" y="4211"/>
              <a:ext cx="65" cy="121"/>
            </a:xfrm>
            <a:custGeom>
              <a:avLst/>
              <a:gdLst/>
              <a:ahLst/>
              <a:cxnLst/>
              <a:rect l="l" t="t" r="r" b="b"/>
              <a:pathLst>
                <a:path w="65" h="121" extrusionOk="0">
                  <a:moveTo>
                    <a:pt x="0" y="0"/>
                  </a:moveTo>
                  <a:lnTo>
                    <a:pt x="7" y="121"/>
                  </a:lnTo>
                  <a:lnTo>
                    <a:pt x="14" y="121"/>
                  </a:lnTo>
                  <a:lnTo>
                    <a:pt x="65" y="9"/>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6" name="Google Shape;316;p2"/>
            <p:cNvSpPr/>
            <p:nvPr/>
          </p:nvSpPr>
          <p:spPr>
            <a:xfrm>
              <a:off x="1832" y="4211"/>
              <a:ext cx="53" cy="121"/>
            </a:xfrm>
            <a:custGeom>
              <a:avLst/>
              <a:gdLst/>
              <a:ahLst/>
              <a:cxnLst/>
              <a:rect l="l" t="t" r="r" b="b"/>
              <a:pathLst>
                <a:path w="53" h="121" extrusionOk="0">
                  <a:moveTo>
                    <a:pt x="46" y="0"/>
                  </a:moveTo>
                  <a:lnTo>
                    <a:pt x="46" y="0"/>
                  </a:lnTo>
                  <a:lnTo>
                    <a:pt x="19" y="5"/>
                  </a:lnTo>
                  <a:lnTo>
                    <a:pt x="0" y="121"/>
                  </a:lnTo>
                  <a:lnTo>
                    <a:pt x="53" y="121"/>
                  </a:lnTo>
                  <a:lnTo>
                    <a:pt x="46" y="0"/>
                  </a:lnTo>
                  <a:close/>
                </a:path>
              </a:pathLst>
            </a:custGeom>
            <a:solidFill>
              <a:srgbClr val="49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7" name="Google Shape;317;p2"/>
            <p:cNvSpPr/>
            <p:nvPr/>
          </p:nvSpPr>
          <p:spPr>
            <a:xfrm>
              <a:off x="1832" y="4211"/>
              <a:ext cx="53" cy="121"/>
            </a:xfrm>
            <a:custGeom>
              <a:avLst/>
              <a:gdLst/>
              <a:ahLst/>
              <a:cxnLst/>
              <a:rect l="l" t="t" r="r" b="b"/>
              <a:pathLst>
                <a:path w="53" h="121" extrusionOk="0">
                  <a:moveTo>
                    <a:pt x="46" y="0"/>
                  </a:moveTo>
                  <a:lnTo>
                    <a:pt x="46" y="0"/>
                  </a:lnTo>
                  <a:lnTo>
                    <a:pt x="19" y="5"/>
                  </a:lnTo>
                  <a:lnTo>
                    <a:pt x="0" y="121"/>
                  </a:lnTo>
                  <a:lnTo>
                    <a:pt x="53" y="121"/>
                  </a:lnTo>
                  <a:lnTo>
                    <a:pt x="4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8" name="Google Shape;318;p2"/>
            <p:cNvSpPr/>
            <p:nvPr/>
          </p:nvSpPr>
          <p:spPr>
            <a:xfrm>
              <a:off x="1167" y="4072"/>
              <a:ext cx="232" cy="135"/>
            </a:xfrm>
            <a:custGeom>
              <a:avLst/>
              <a:gdLst/>
              <a:ahLst/>
              <a:cxnLst/>
              <a:rect l="l" t="t" r="r" b="b"/>
              <a:pathLst>
                <a:path w="232" h="135" extrusionOk="0">
                  <a:moveTo>
                    <a:pt x="232" y="0"/>
                  </a:moveTo>
                  <a:lnTo>
                    <a:pt x="0" y="92"/>
                  </a:lnTo>
                  <a:lnTo>
                    <a:pt x="15" y="135"/>
                  </a:lnTo>
                  <a:lnTo>
                    <a:pt x="230" y="3"/>
                  </a:lnTo>
                  <a:lnTo>
                    <a:pt x="232" y="0"/>
                  </a:lnTo>
                  <a:close/>
                </a:path>
              </a:pathLst>
            </a:custGeom>
            <a:solidFill>
              <a:srgbClr val="4385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9" name="Google Shape;319;p2"/>
            <p:cNvSpPr/>
            <p:nvPr/>
          </p:nvSpPr>
          <p:spPr>
            <a:xfrm>
              <a:off x="1167" y="4072"/>
              <a:ext cx="232" cy="135"/>
            </a:xfrm>
            <a:custGeom>
              <a:avLst/>
              <a:gdLst/>
              <a:ahLst/>
              <a:cxnLst/>
              <a:rect l="l" t="t" r="r" b="b"/>
              <a:pathLst>
                <a:path w="232" h="135" extrusionOk="0">
                  <a:moveTo>
                    <a:pt x="232" y="0"/>
                  </a:moveTo>
                  <a:lnTo>
                    <a:pt x="0" y="92"/>
                  </a:lnTo>
                  <a:lnTo>
                    <a:pt x="15" y="135"/>
                  </a:lnTo>
                  <a:lnTo>
                    <a:pt x="230" y="3"/>
                  </a:lnTo>
                  <a:lnTo>
                    <a:pt x="23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0" name="Google Shape;320;p2"/>
            <p:cNvSpPr/>
            <p:nvPr/>
          </p:nvSpPr>
          <p:spPr>
            <a:xfrm>
              <a:off x="1182" y="4075"/>
              <a:ext cx="215" cy="253"/>
            </a:xfrm>
            <a:custGeom>
              <a:avLst/>
              <a:gdLst/>
              <a:ahLst/>
              <a:cxnLst/>
              <a:rect l="l" t="t" r="r" b="b"/>
              <a:pathLst>
                <a:path w="215" h="253" extrusionOk="0">
                  <a:moveTo>
                    <a:pt x="215" y="0"/>
                  </a:moveTo>
                  <a:lnTo>
                    <a:pt x="0" y="132"/>
                  </a:lnTo>
                  <a:lnTo>
                    <a:pt x="43" y="253"/>
                  </a:lnTo>
                  <a:lnTo>
                    <a:pt x="124" y="142"/>
                  </a:lnTo>
                  <a:lnTo>
                    <a:pt x="215" y="0"/>
                  </a:lnTo>
                  <a:close/>
                </a:path>
              </a:pathLst>
            </a:custGeom>
            <a:solidFill>
              <a:srgbClr val="3D81A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1" name="Google Shape;321;p2"/>
            <p:cNvSpPr/>
            <p:nvPr/>
          </p:nvSpPr>
          <p:spPr>
            <a:xfrm>
              <a:off x="1182" y="4075"/>
              <a:ext cx="215" cy="253"/>
            </a:xfrm>
            <a:custGeom>
              <a:avLst/>
              <a:gdLst/>
              <a:ahLst/>
              <a:cxnLst/>
              <a:rect l="l" t="t" r="r" b="b"/>
              <a:pathLst>
                <a:path w="215" h="253" extrusionOk="0">
                  <a:moveTo>
                    <a:pt x="215" y="0"/>
                  </a:moveTo>
                  <a:lnTo>
                    <a:pt x="0" y="132"/>
                  </a:lnTo>
                  <a:lnTo>
                    <a:pt x="43" y="253"/>
                  </a:lnTo>
                  <a:lnTo>
                    <a:pt x="124" y="142"/>
                  </a:lnTo>
                  <a:lnTo>
                    <a:pt x="21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2" name="Google Shape;322;p2"/>
            <p:cNvSpPr/>
            <p:nvPr/>
          </p:nvSpPr>
          <p:spPr>
            <a:xfrm>
              <a:off x="1225" y="4217"/>
              <a:ext cx="81" cy="111"/>
            </a:xfrm>
            <a:custGeom>
              <a:avLst/>
              <a:gdLst/>
              <a:ahLst/>
              <a:cxnLst/>
              <a:rect l="l" t="t" r="r" b="b"/>
              <a:pathLst>
                <a:path w="81" h="111" extrusionOk="0">
                  <a:moveTo>
                    <a:pt x="81" y="0"/>
                  </a:moveTo>
                  <a:lnTo>
                    <a:pt x="0" y="111"/>
                  </a:lnTo>
                  <a:lnTo>
                    <a:pt x="10" y="109"/>
                  </a:lnTo>
                  <a:lnTo>
                    <a:pt x="81" y="0"/>
                  </a:lnTo>
                  <a:close/>
                </a:path>
              </a:pathLst>
            </a:custGeom>
            <a:solidFill>
              <a:srgbClr val="4184A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3" name="Google Shape;323;p2"/>
            <p:cNvSpPr/>
            <p:nvPr/>
          </p:nvSpPr>
          <p:spPr>
            <a:xfrm>
              <a:off x="1225" y="4217"/>
              <a:ext cx="81" cy="111"/>
            </a:xfrm>
            <a:custGeom>
              <a:avLst/>
              <a:gdLst/>
              <a:ahLst/>
              <a:cxnLst/>
              <a:rect l="l" t="t" r="r" b="b"/>
              <a:pathLst>
                <a:path w="81" h="111" extrusionOk="0">
                  <a:moveTo>
                    <a:pt x="81" y="0"/>
                  </a:moveTo>
                  <a:lnTo>
                    <a:pt x="0" y="111"/>
                  </a:lnTo>
                  <a:lnTo>
                    <a:pt x="10" y="109"/>
                  </a:lnTo>
                  <a:lnTo>
                    <a:pt x="8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4" name="Google Shape;324;p2"/>
            <p:cNvSpPr/>
            <p:nvPr/>
          </p:nvSpPr>
          <p:spPr>
            <a:xfrm>
              <a:off x="1225" y="4326"/>
              <a:ext cx="10" cy="6"/>
            </a:xfrm>
            <a:custGeom>
              <a:avLst/>
              <a:gdLst/>
              <a:ahLst/>
              <a:cxnLst/>
              <a:rect l="l" t="t" r="r" b="b"/>
              <a:pathLst>
                <a:path w="10" h="6" extrusionOk="0">
                  <a:moveTo>
                    <a:pt x="10" y="0"/>
                  </a:moveTo>
                  <a:lnTo>
                    <a:pt x="0" y="2"/>
                  </a:lnTo>
                  <a:lnTo>
                    <a:pt x="7" y="6"/>
                  </a:lnTo>
                  <a:lnTo>
                    <a:pt x="10" y="0"/>
                  </a:lnTo>
                  <a:close/>
                </a:path>
              </a:pathLst>
            </a:custGeom>
            <a:solidFill>
              <a:srgbClr val="4083A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5" name="Google Shape;325;p2"/>
            <p:cNvSpPr/>
            <p:nvPr/>
          </p:nvSpPr>
          <p:spPr>
            <a:xfrm>
              <a:off x="1225" y="4326"/>
              <a:ext cx="10" cy="6"/>
            </a:xfrm>
            <a:custGeom>
              <a:avLst/>
              <a:gdLst/>
              <a:ahLst/>
              <a:cxnLst/>
              <a:rect l="l" t="t" r="r" b="b"/>
              <a:pathLst>
                <a:path w="10" h="6" extrusionOk="0">
                  <a:moveTo>
                    <a:pt x="10" y="0"/>
                  </a:moveTo>
                  <a:lnTo>
                    <a:pt x="0" y="2"/>
                  </a:lnTo>
                  <a:lnTo>
                    <a:pt x="7" y="6"/>
                  </a:lnTo>
                  <a:lnTo>
                    <a:pt x="1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6" name="Google Shape;326;p2"/>
            <p:cNvSpPr/>
            <p:nvPr/>
          </p:nvSpPr>
          <p:spPr>
            <a:xfrm>
              <a:off x="1225" y="4328"/>
              <a:ext cx="7" cy="4"/>
            </a:xfrm>
            <a:custGeom>
              <a:avLst/>
              <a:gdLst/>
              <a:ahLst/>
              <a:cxnLst/>
              <a:rect l="l" t="t" r="r" b="b"/>
              <a:pathLst>
                <a:path w="7" h="4" extrusionOk="0">
                  <a:moveTo>
                    <a:pt x="0" y="0"/>
                  </a:moveTo>
                  <a:lnTo>
                    <a:pt x="2" y="4"/>
                  </a:lnTo>
                  <a:lnTo>
                    <a:pt x="7" y="4"/>
                  </a:lnTo>
                  <a:lnTo>
                    <a:pt x="7" y="4"/>
                  </a:lnTo>
                  <a:lnTo>
                    <a:pt x="0" y="0"/>
                  </a:lnTo>
                  <a:close/>
                </a:path>
              </a:pathLst>
            </a:custGeom>
            <a:solidFill>
              <a:srgbClr val="4B8F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7" name="Google Shape;327;p2"/>
            <p:cNvSpPr/>
            <p:nvPr/>
          </p:nvSpPr>
          <p:spPr>
            <a:xfrm>
              <a:off x="1225" y="4328"/>
              <a:ext cx="7" cy="4"/>
            </a:xfrm>
            <a:custGeom>
              <a:avLst/>
              <a:gdLst/>
              <a:ahLst/>
              <a:cxnLst/>
              <a:rect l="l" t="t" r="r" b="b"/>
              <a:pathLst>
                <a:path w="7" h="4" extrusionOk="0">
                  <a:moveTo>
                    <a:pt x="0" y="0"/>
                  </a:moveTo>
                  <a:lnTo>
                    <a:pt x="2" y="4"/>
                  </a:lnTo>
                  <a:lnTo>
                    <a:pt x="7" y="4"/>
                  </a:lnTo>
                  <a:lnTo>
                    <a:pt x="7" y="4"/>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8" name="Google Shape;328;p2"/>
            <p:cNvSpPr/>
            <p:nvPr/>
          </p:nvSpPr>
          <p:spPr>
            <a:xfrm>
              <a:off x="1223" y="4328"/>
              <a:ext cx="4" cy="4"/>
            </a:xfrm>
            <a:custGeom>
              <a:avLst/>
              <a:gdLst/>
              <a:ahLst/>
              <a:cxnLst/>
              <a:rect l="l" t="t" r="r" b="b"/>
              <a:pathLst>
                <a:path w="4" h="4" extrusionOk="0">
                  <a:moveTo>
                    <a:pt x="2" y="0"/>
                  </a:moveTo>
                  <a:lnTo>
                    <a:pt x="0" y="4"/>
                  </a:lnTo>
                  <a:lnTo>
                    <a:pt x="4" y="4"/>
                  </a:lnTo>
                  <a:lnTo>
                    <a:pt x="2" y="0"/>
                  </a:lnTo>
                  <a:close/>
                </a:path>
              </a:pathLst>
            </a:custGeom>
            <a:solidFill>
              <a:srgbClr val="498D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9" name="Google Shape;329;p2"/>
            <p:cNvSpPr/>
            <p:nvPr/>
          </p:nvSpPr>
          <p:spPr>
            <a:xfrm>
              <a:off x="1223" y="4328"/>
              <a:ext cx="4" cy="4"/>
            </a:xfrm>
            <a:custGeom>
              <a:avLst/>
              <a:gdLst/>
              <a:ahLst/>
              <a:cxnLst/>
              <a:rect l="l" t="t" r="r" b="b"/>
              <a:pathLst>
                <a:path w="4" h="4" extrusionOk="0">
                  <a:moveTo>
                    <a:pt x="2" y="0"/>
                  </a:moveTo>
                  <a:lnTo>
                    <a:pt x="0" y="4"/>
                  </a:lnTo>
                  <a:lnTo>
                    <a:pt x="4" y="4"/>
                  </a:lnTo>
                  <a:lnTo>
                    <a:pt x="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0" name="Google Shape;330;p2"/>
            <p:cNvSpPr/>
            <p:nvPr/>
          </p:nvSpPr>
          <p:spPr>
            <a:xfrm>
              <a:off x="1117" y="4164"/>
              <a:ext cx="65" cy="81"/>
            </a:xfrm>
            <a:custGeom>
              <a:avLst/>
              <a:gdLst/>
              <a:ahLst/>
              <a:cxnLst/>
              <a:rect l="l" t="t" r="r" b="b"/>
              <a:pathLst>
                <a:path w="65" h="81" extrusionOk="0">
                  <a:moveTo>
                    <a:pt x="50" y="0"/>
                  </a:moveTo>
                  <a:lnTo>
                    <a:pt x="0" y="19"/>
                  </a:lnTo>
                  <a:lnTo>
                    <a:pt x="2" y="81"/>
                  </a:lnTo>
                  <a:lnTo>
                    <a:pt x="65" y="43"/>
                  </a:lnTo>
                  <a:lnTo>
                    <a:pt x="50" y="0"/>
                  </a:lnTo>
                  <a:close/>
                </a:path>
              </a:pathLst>
            </a:custGeom>
            <a:solidFill>
              <a:srgbClr val="4D8C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1" name="Google Shape;331;p2"/>
            <p:cNvSpPr/>
            <p:nvPr/>
          </p:nvSpPr>
          <p:spPr>
            <a:xfrm>
              <a:off x="1117" y="4164"/>
              <a:ext cx="65" cy="81"/>
            </a:xfrm>
            <a:custGeom>
              <a:avLst/>
              <a:gdLst/>
              <a:ahLst/>
              <a:cxnLst/>
              <a:rect l="l" t="t" r="r" b="b"/>
              <a:pathLst>
                <a:path w="65" h="81" extrusionOk="0">
                  <a:moveTo>
                    <a:pt x="50" y="0"/>
                  </a:moveTo>
                  <a:lnTo>
                    <a:pt x="0" y="19"/>
                  </a:lnTo>
                  <a:lnTo>
                    <a:pt x="2" y="81"/>
                  </a:lnTo>
                  <a:lnTo>
                    <a:pt x="65" y="43"/>
                  </a:lnTo>
                  <a:lnTo>
                    <a:pt x="5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2" name="Google Shape;332;p2"/>
            <p:cNvSpPr/>
            <p:nvPr/>
          </p:nvSpPr>
          <p:spPr>
            <a:xfrm>
              <a:off x="1119" y="4207"/>
              <a:ext cx="106" cy="121"/>
            </a:xfrm>
            <a:custGeom>
              <a:avLst/>
              <a:gdLst/>
              <a:ahLst/>
              <a:cxnLst/>
              <a:rect l="l" t="t" r="r" b="b"/>
              <a:pathLst>
                <a:path w="106" h="121" extrusionOk="0">
                  <a:moveTo>
                    <a:pt x="63" y="0"/>
                  </a:moveTo>
                  <a:lnTo>
                    <a:pt x="0" y="38"/>
                  </a:lnTo>
                  <a:lnTo>
                    <a:pt x="2" y="107"/>
                  </a:lnTo>
                  <a:lnTo>
                    <a:pt x="106" y="121"/>
                  </a:lnTo>
                  <a:lnTo>
                    <a:pt x="63" y="0"/>
                  </a:lnTo>
                  <a:close/>
                </a:path>
              </a:pathLst>
            </a:custGeom>
            <a:solidFill>
              <a:srgbClr val="4587A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3" name="Google Shape;333;p2"/>
            <p:cNvSpPr/>
            <p:nvPr/>
          </p:nvSpPr>
          <p:spPr>
            <a:xfrm>
              <a:off x="1119" y="4207"/>
              <a:ext cx="106" cy="121"/>
            </a:xfrm>
            <a:custGeom>
              <a:avLst/>
              <a:gdLst/>
              <a:ahLst/>
              <a:cxnLst/>
              <a:rect l="l" t="t" r="r" b="b"/>
              <a:pathLst>
                <a:path w="106" h="121" extrusionOk="0">
                  <a:moveTo>
                    <a:pt x="63" y="0"/>
                  </a:moveTo>
                  <a:lnTo>
                    <a:pt x="0" y="38"/>
                  </a:lnTo>
                  <a:lnTo>
                    <a:pt x="2" y="107"/>
                  </a:lnTo>
                  <a:lnTo>
                    <a:pt x="106" y="121"/>
                  </a:lnTo>
                  <a:lnTo>
                    <a:pt x="6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4" name="Google Shape;334;p2"/>
            <p:cNvSpPr/>
            <p:nvPr/>
          </p:nvSpPr>
          <p:spPr>
            <a:xfrm>
              <a:off x="1121" y="4314"/>
              <a:ext cx="104" cy="18"/>
            </a:xfrm>
            <a:custGeom>
              <a:avLst/>
              <a:gdLst/>
              <a:ahLst/>
              <a:cxnLst/>
              <a:rect l="l" t="t" r="r" b="b"/>
              <a:pathLst>
                <a:path w="104" h="18" extrusionOk="0">
                  <a:moveTo>
                    <a:pt x="0" y="0"/>
                  </a:moveTo>
                  <a:lnTo>
                    <a:pt x="1" y="4"/>
                  </a:lnTo>
                  <a:lnTo>
                    <a:pt x="12" y="18"/>
                  </a:lnTo>
                  <a:lnTo>
                    <a:pt x="102" y="18"/>
                  </a:lnTo>
                  <a:lnTo>
                    <a:pt x="104" y="14"/>
                  </a:lnTo>
                  <a:lnTo>
                    <a:pt x="0" y="0"/>
                  </a:lnTo>
                  <a:close/>
                </a:path>
              </a:pathLst>
            </a:custGeom>
            <a:solidFill>
              <a:srgbClr val="4587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5" name="Google Shape;335;p2"/>
            <p:cNvSpPr/>
            <p:nvPr/>
          </p:nvSpPr>
          <p:spPr>
            <a:xfrm>
              <a:off x="1121" y="4314"/>
              <a:ext cx="104" cy="18"/>
            </a:xfrm>
            <a:custGeom>
              <a:avLst/>
              <a:gdLst/>
              <a:ahLst/>
              <a:cxnLst/>
              <a:rect l="l" t="t" r="r" b="b"/>
              <a:pathLst>
                <a:path w="104" h="18" extrusionOk="0">
                  <a:moveTo>
                    <a:pt x="0" y="0"/>
                  </a:moveTo>
                  <a:lnTo>
                    <a:pt x="1" y="4"/>
                  </a:lnTo>
                  <a:lnTo>
                    <a:pt x="12" y="18"/>
                  </a:lnTo>
                  <a:lnTo>
                    <a:pt x="102" y="18"/>
                  </a:lnTo>
                  <a:lnTo>
                    <a:pt x="104" y="14"/>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6" name="Google Shape;336;p2"/>
            <p:cNvSpPr/>
            <p:nvPr/>
          </p:nvSpPr>
          <p:spPr>
            <a:xfrm>
              <a:off x="1122" y="4318"/>
              <a:ext cx="11" cy="14"/>
            </a:xfrm>
            <a:custGeom>
              <a:avLst/>
              <a:gdLst/>
              <a:ahLst/>
              <a:cxnLst/>
              <a:rect l="l" t="t" r="r" b="b"/>
              <a:pathLst>
                <a:path w="11" h="14" extrusionOk="0">
                  <a:moveTo>
                    <a:pt x="0" y="0"/>
                  </a:moveTo>
                  <a:lnTo>
                    <a:pt x="0" y="14"/>
                  </a:lnTo>
                  <a:lnTo>
                    <a:pt x="11" y="14"/>
                  </a:lnTo>
                  <a:lnTo>
                    <a:pt x="0" y="0"/>
                  </a:lnTo>
                  <a:close/>
                </a:path>
              </a:pathLst>
            </a:custGeom>
            <a:solidFill>
              <a:srgbClr val="4688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7" name="Google Shape;337;p2"/>
            <p:cNvSpPr/>
            <p:nvPr/>
          </p:nvSpPr>
          <p:spPr>
            <a:xfrm>
              <a:off x="1122" y="4318"/>
              <a:ext cx="11" cy="14"/>
            </a:xfrm>
            <a:custGeom>
              <a:avLst/>
              <a:gdLst/>
              <a:ahLst/>
              <a:cxnLst/>
              <a:rect l="l" t="t" r="r" b="b"/>
              <a:pathLst>
                <a:path w="11" h="14" extrusionOk="0">
                  <a:moveTo>
                    <a:pt x="0" y="0"/>
                  </a:moveTo>
                  <a:lnTo>
                    <a:pt x="0" y="14"/>
                  </a:lnTo>
                  <a:lnTo>
                    <a:pt x="11" y="14"/>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8" name="Google Shape;338;p2"/>
            <p:cNvSpPr/>
            <p:nvPr/>
          </p:nvSpPr>
          <p:spPr>
            <a:xfrm>
              <a:off x="1091" y="4177"/>
              <a:ext cx="26" cy="21"/>
            </a:xfrm>
            <a:custGeom>
              <a:avLst/>
              <a:gdLst/>
              <a:ahLst/>
              <a:cxnLst/>
              <a:rect l="l" t="t" r="r" b="b"/>
              <a:pathLst>
                <a:path w="26" h="21" extrusionOk="0">
                  <a:moveTo>
                    <a:pt x="3" y="0"/>
                  </a:moveTo>
                  <a:lnTo>
                    <a:pt x="0" y="21"/>
                  </a:lnTo>
                  <a:lnTo>
                    <a:pt x="26" y="6"/>
                  </a:lnTo>
                  <a:lnTo>
                    <a:pt x="3" y="0"/>
                  </a:lnTo>
                  <a:close/>
                </a:path>
              </a:pathLst>
            </a:custGeom>
            <a:solidFill>
              <a:srgbClr val="4D8B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9" name="Google Shape;339;p2"/>
            <p:cNvSpPr/>
            <p:nvPr/>
          </p:nvSpPr>
          <p:spPr>
            <a:xfrm>
              <a:off x="1091" y="4177"/>
              <a:ext cx="26" cy="21"/>
            </a:xfrm>
            <a:custGeom>
              <a:avLst/>
              <a:gdLst/>
              <a:ahLst/>
              <a:cxnLst/>
              <a:rect l="l" t="t" r="r" b="b"/>
              <a:pathLst>
                <a:path w="26" h="21" extrusionOk="0">
                  <a:moveTo>
                    <a:pt x="3" y="0"/>
                  </a:moveTo>
                  <a:lnTo>
                    <a:pt x="0" y="21"/>
                  </a:lnTo>
                  <a:lnTo>
                    <a:pt x="26" y="6"/>
                  </a:lnTo>
                  <a:lnTo>
                    <a:pt x="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0" name="Google Shape;340;p2"/>
            <p:cNvSpPr/>
            <p:nvPr/>
          </p:nvSpPr>
          <p:spPr>
            <a:xfrm>
              <a:off x="974" y="4144"/>
              <a:ext cx="120" cy="80"/>
            </a:xfrm>
            <a:custGeom>
              <a:avLst/>
              <a:gdLst/>
              <a:ahLst/>
              <a:cxnLst/>
              <a:rect l="l" t="t" r="r" b="b"/>
              <a:pathLst>
                <a:path w="120" h="80" extrusionOk="0">
                  <a:moveTo>
                    <a:pt x="0" y="0"/>
                  </a:moveTo>
                  <a:lnTo>
                    <a:pt x="68" y="80"/>
                  </a:lnTo>
                  <a:lnTo>
                    <a:pt x="117" y="54"/>
                  </a:lnTo>
                  <a:lnTo>
                    <a:pt x="120" y="33"/>
                  </a:lnTo>
                  <a:lnTo>
                    <a:pt x="0" y="0"/>
                  </a:lnTo>
                  <a:close/>
                </a:path>
              </a:pathLst>
            </a:custGeom>
            <a:solidFill>
              <a:srgbClr val="4487A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1" name="Google Shape;341;p2"/>
            <p:cNvSpPr/>
            <p:nvPr/>
          </p:nvSpPr>
          <p:spPr>
            <a:xfrm>
              <a:off x="974" y="4144"/>
              <a:ext cx="120" cy="80"/>
            </a:xfrm>
            <a:custGeom>
              <a:avLst/>
              <a:gdLst/>
              <a:ahLst/>
              <a:cxnLst/>
              <a:rect l="l" t="t" r="r" b="b"/>
              <a:pathLst>
                <a:path w="120" h="80" extrusionOk="0">
                  <a:moveTo>
                    <a:pt x="0" y="0"/>
                  </a:moveTo>
                  <a:lnTo>
                    <a:pt x="68" y="80"/>
                  </a:lnTo>
                  <a:lnTo>
                    <a:pt x="117" y="54"/>
                  </a:lnTo>
                  <a:lnTo>
                    <a:pt x="120" y="3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2" name="Google Shape;342;p2"/>
            <p:cNvSpPr/>
            <p:nvPr/>
          </p:nvSpPr>
          <p:spPr>
            <a:xfrm>
              <a:off x="806" y="4098"/>
              <a:ext cx="236" cy="150"/>
            </a:xfrm>
            <a:custGeom>
              <a:avLst/>
              <a:gdLst/>
              <a:ahLst/>
              <a:cxnLst/>
              <a:rect l="l" t="t" r="r" b="b"/>
              <a:pathLst>
                <a:path w="236" h="150" extrusionOk="0">
                  <a:moveTo>
                    <a:pt x="2" y="0"/>
                  </a:moveTo>
                  <a:lnTo>
                    <a:pt x="0" y="100"/>
                  </a:lnTo>
                  <a:lnTo>
                    <a:pt x="192" y="150"/>
                  </a:lnTo>
                  <a:lnTo>
                    <a:pt x="236" y="126"/>
                  </a:lnTo>
                  <a:lnTo>
                    <a:pt x="168" y="46"/>
                  </a:lnTo>
                  <a:lnTo>
                    <a:pt x="2" y="0"/>
                  </a:lnTo>
                  <a:close/>
                </a:path>
              </a:pathLst>
            </a:custGeom>
            <a:solidFill>
              <a:srgbClr val="4D8B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3" name="Google Shape;343;p2"/>
            <p:cNvSpPr/>
            <p:nvPr/>
          </p:nvSpPr>
          <p:spPr>
            <a:xfrm>
              <a:off x="806" y="4098"/>
              <a:ext cx="236" cy="150"/>
            </a:xfrm>
            <a:custGeom>
              <a:avLst/>
              <a:gdLst/>
              <a:ahLst/>
              <a:cxnLst/>
              <a:rect l="l" t="t" r="r" b="b"/>
              <a:pathLst>
                <a:path w="236" h="150" extrusionOk="0">
                  <a:moveTo>
                    <a:pt x="2" y="0"/>
                  </a:moveTo>
                  <a:lnTo>
                    <a:pt x="0" y="100"/>
                  </a:lnTo>
                  <a:lnTo>
                    <a:pt x="192" y="150"/>
                  </a:lnTo>
                  <a:lnTo>
                    <a:pt x="236" y="126"/>
                  </a:lnTo>
                  <a:lnTo>
                    <a:pt x="168" y="46"/>
                  </a:lnTo>
                  <a:lnTo>
                    <a:pt x="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4" name="Google Shape;344;p2"/>
            <p:cNvSpPr/>
            <p:nvPr/>
          </p:nvSpPr>
          <p:spPr>
            <a:xfrm>
              <a:off x="804" y="4198"/>
              <a:ext cx="194" cy="89"/>
            </a:xfrm>
            <a:custGeom>
              <a:avLst/>
              <a:gdLst/>
              <a:ahLst/>
              <a:cxnLst/>
              <a:rect l="l" t="t" r="r" b="b"/>
              <a:pathLst>
                <a:path w="194" h="89" extrusionOk="0">
                  <a:moveTo>
                    <a:pt x="2" y="0"/>
                  </a:moveTo>
                  <a:lnTo>
                    <a:pt x="2" y="10"/>
                  </a:lnTo>
                  <a:lnTo>
                    <a:pt x="0" y="73"/>
                  </a:lnTo>
                  <a:lnTo>
                    <a:pt x="122" y="89"/>
                  </a:lnTo>
                  <a:lnTo>
                    <a:pt x="194" y="50"/>
                  </a:lnTo>
                  <a:lnTo>
                    <a:pt x="2" y="0"/>
                  </a:lnTo>
                  <a:close/>
                </a:path>
              </a:pathLst>
            </a:custGeom>
            <a:solidFill>
              <a:srgbClr val="3F85A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5" name="Google Shape;345;p2"/>
            <p:cNvSpPr/>
            <p:nvPr/>
          </p:nvSpPr>
          <p:spPr>
            <a:xfrm>
              <a:off x="804" y="4198"/>
              <a:ext cx="194" cy="89"/>
            </a:xfrm>
            <a:custGeom>
              <a:avLst/>
              <a:gdLst/>
              <a:ahLst/>
              <a:cxnLst/>
              <a:rect l="l" t="t" r="r" b="b"/>
              <a:pathLst>
                <a:path w="194" h="89" extrusionOk="0">
                  <a:moveTo>
                    <a:pt x="2" y="0"/>
                  </a:moveTo>
                  <a:lnTo>
                    <a:pt x="2" y="10"/>
                  </a:lnTo>
                  <a:lnTo>
                    <a:pt x="0" y="73"/>
                  </a:lnTo>
                  <a:lnTo>
                    <a:pt x="122" y="89"/>
                  </a:lnTo>
                  <a:lnTo>
                    <a:pt x="194" y="50"/>
                  </a:lnTo>
                  <a:lnTo>
                    <a:pt x="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6" name="Google Shape;346;p2"/>
            <p:cNvSpPr/>
            <p:nvPr/>
          </p:nvSpPr>
          <p:spPr>
            <a:xfrm>
              <a:off x="803" y="4271"/>
              <a:ext cx="123" cy="61"/>
            </a:xfrm>
            <a:custGeom>
              <a:avLst/>
              <a:gdLst/>
              <a:ahLst/>
              <a:cxnLst/>
              <a:rect l="l" t="t" r="r" b="b"/>
              <a:pathLst>
                <a:path w="123" h="61" extrusionOk="0">
                  <a:moveTo>
                    <a:pt x="1" y="0"/>
                  </a:moveTo>
                  <a:lnTo>
                    <a:pt x="0" y="61"/>
                  </a:lnTo>
                  <a:lnTo>
                    <a:pt x="41" y="61"/>
                  </a:lnTo>
                  <a:lnTo>
                    <a:pt x="123" y="16"/>
                  </a:lnTo>
                  <a:lnTo>
                    <a:pt x="1" y="0"/>
                  </a:lnTo>
                  <a:close/>
                </a:path>
              </a:pathLst>
            </a:custGeom>
            <a:solidFill>
              <a:srgbClr val="3F85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7" name="Google Shape;347;p2"/>
            <p:cNvSpPr/>
            <p:nvPr/>
          </p:nvSpPr>
          <p:spPr>
            <a:xfrm>
              <a:off x="803" y="4271"/>
              <a:ext cx="123" cy="61"/>
            </a:xfrm>
            <a:custGeom>
              <a:avLst/>
              <a:gdLst/>
              <a:ahLst/>
              <a:cxnLst/>
              <a:rect l="l" t="t" r="r" b="b"/>
              <a:pathLst>
                <a:path w="123" h="61" extrusionOk="0">
                  <a:moveTo>
                    <a:pt x="1" y="0"/>
                  </a:moveTo>
                  <a:lnTo>
                    <a:pt x="0" y="61"/>
                  </a:lnTo>
                  <a:lnTo>
                    <a:pt x="41" y="61"/>
                  </a:lnTo>
                  <a:lnTo>
                    <a:pt x="123" y="16"/>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8" name="Google Shape;348;p2"/>
            <p:cNvSpPr/>
            <p:nvPr/>
          </p:nvSpPr>
          <p:spPr>
            <a:xfrm>
              <a:off x="1080" y="4183"/>
              <a:ext cx="39" cy="86"/>
            </a:xfrm>
            <a:custGeom>
              <a:avLst/>
              <a:gdLst/>
              <a:ahLst/>
              <a:cxnLst/>
              <a:rect l="l" t="t" r="r" b="b"/>
              <a:pathLst>
                <a:path w="39" h="86" extrusionOk="0">
                  <a:moveTo>
                    <a:pt x="37" y="0"/>
                  </a:moveTo>
                  <a:lnTo>
                    <a:pt x="37" y="0"/>
                  </a:lnTo>
                  <a:lnTo>
                    <a:pt x="11" y="15"/>
                  </a:lnTo>
                  <a:lnTo>
                    <a:pt x="0" y="86"/>
                  </a:lnTo>
                  <a:lnTo>
                    <a:pt x="39" y="62"/>
                  </a:lnTo>
                  <a:lnTo>
                    <a:pt x="37" y="0"/>
                  </a:lnTo>
                  <a:close/>
                </a:path>
              </a:pathLst>
            </a:custGeom>
            <a:solidFill>
              <a:srgbClr val="4D8C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9" name="Google Shape;349;p2"/>
            <p:cNvSpPr/>
            <p:nvPr/>
          </p:nvSpPr>
          <p:spPr>
            <a:xfrm>
              <a:off x="1080" y="4183"/>
              <a:ext cx="39" cy="86"/>
            </a:xfrm>
            <a:custGeom>
              <a:avLst/>
              <a:gdLst/>
              <a:ahLst/>
              <a:cxnLst/>
              <a:rect l="l" t="t" r="r" b="b"/>
              <a:pathLst>
                <a:path w="39" h="86" extrusionOk="0">
                  <a:moveTo>
                    <a:pt x="37" y="0"/>
                  </a:moveTo>
                  <a:lnTo>
                    <a:pt x="37" y="0"/>
                  </a:lnTo>
                  <a:lnTo>
                    <a:pt x="11" y="15"/>
                  </a:lnTo>
                  <a:lnTo>
                    <a:pt x="0" y="86"/>
                  </a:lnTo>
                  <a:lnTo>
                    <a:pt x="39" y="62"/>
                  </a:lnTo>
                  <a:lnTo>
                    <a:pt x="3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0" name="Google Shape;350;p2"/>
            <p:cNvSpPr/>
            <p:nvPr/>
          </p:nvSpPr>
          <p:spPr>
            <a:xfrm>
              <a:off x="1042" y="4198"/>
              <a:ext cx="49" cy="71"/>
            </a:xfrm>
            <a:custGeom>
              <a:avLst/>
              <a:gdLst/>
              <a:ahLst/>
              <a:cxnLst/>
              <a:rect l="l" t="t" r="r" b="b"/>
              <a:pathLst>
                <a:path w="49" h="71" extrusionOk="0">
                  <a:moveTo>
                    <a:pt x="49" y="0"/>
                  </a:moveTo>
                  <a:lnTo>
                    <a:pt x="0" y="26"/>
                  </a:lnTo>
                  <a:lnTo>
                    <a:pt x="38" y="71"/>
                  </a:lnTo>
                  <a:lnTo>
                    <a:pt x="49" y="0"/>
                  </a:lnTo>
                  <a:close/>
                </a:path>
              </a:pathLst>
            </a:custGeom>
            <a:solidFill>
              <a:srgbClr val="4587A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1" name="Google Shape;351;p2"/>
            <p:cNvSpPr/>
            <p:nvPr/>
          </p:nvSpPr>
          <p:spPr>
            <a:xfrm>
              <a:off x="1042" y="4198"/>
              <a:ext cx="49" cy="71"/>
            </a:xfrm>
            <a:custGeom>
              <a:avLst/>
              <a:gdLst/>
              <a:ahLst/>
              <a:cxnLst/>
              <a:rect l="l" t="t" r="r" b="b"/>
              <a:pathLst>
                <a:path w="49" h="71" extrusionOk="0">
                  <a:moveTo>
                    <a:pt x="49" y="0"/>
                  </a:moveTo>
                  <a:lnTo>
                    <a:pt x="0" y="26"/>
                  </a:lnTo>
                  <a:lnTo>
                    <a:pt x="38" y="71"/>
                  </a:lnTo>
                  <a:lnTo>
                    <a:pt x="4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2" name="Google Shape;352;p2"/>
            <p:cNvSpPr/>
            <p:nvPr/>
          </p:nvSpPr>
          <p:spPr>
            <a:xfrm>
              <a:off x="998" y="4224"/>
              <a:ext cx="82" cy="45"/>
            </a:xfrm>
            <a:custGeom>
              <a:avLst/>
              <a:gdLst/>
              <a:ahLst/>
              <a:cxnLst/>
              <a:rect l="l" t="t" r="r" b="b"/>
              <a:pathLst>
                <a:path w="82" h="45" extrusionOk="0">
                  <a:moveTo>
                    <a:pt x="44" y="0"/>
                  </a:moveTo>
                  <a:lnTo>
                    <a:pt x="0" y="24"/>
                  </a:lnTo>
                  <a:lnTo>
                    <a:pt x="82" y="45"/>
                  </a:lnTo>
                  <a:lnTo>
                    <a:pt x="44" y="0"/>
                  </a:lnTo>
                  <a:close/>
                </a:path>
              </a:pathLst>
            </a:custGeom>
            <a:solidFill>
              <a:srgbClr val="4D8C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3" name="Google Shape;353;p2"/>
            <p:cNvSpPr/>
            <p:nvPr/>
          </p:nvSpPr>
          <p:spPr>
            <a:xfrm>
              <a:off x="998" y="4224"/>
              <a:ext cx="82" cy="45"/>
            </a:xfrm>
            <a:custGeom>
              <a:avLst/>
              <a:gdLst/>
              <a:ahLst/>
              <a:cxnLst/>
              <a:rect l="l" t="t" r="r" b="b"/>
              <a:pathLst>
                <a:path w="82" h="45" extrusionOk="0">
                  <a:moveTo>
                    <a:pt x="44" y="0"/>
                  </a:moveTo>
                  <a:lnTo>
                    <a:pt x="0" y="24"/>
                  </a:lnTo>
                  <a:lnTo>
                    <a:pt x="82" y="45"/>
                  </a:lnTo>
                  <a:lnTo>
                    <a:pt x="4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4" name="Google Shape;354;p2"/>
            <p:cNvSpPr/>
            <p:nvPr/>
          </p:nvSpPr>
          <p:spPr>
            <a:xfrm>
              <a:off x="926" y="4248"/>
              <a:ext cx="154" cy="49"/>
            </a:xfrm>
            <a:custGeom>
              <a:avLst/>
              <a:gdLst/>
              <a:ahLst/>
              <a:cxnLst/>
              <a:rect l="l" t="t" r="r" b="b"/>
              <a:pathLst>
                <a:path w="154" h="49" extrusionOk="0">
                  <a:moveTo>
                    <a:pt x="72" y="0"/>
                  </a:moveTo>
                  <a:lnTo>
                    <a:pt x="0" y="39"/>
                  </a:lnTo>
                  <a:lnTo>
                    <a:pt x="73" y="49"/>
                  </a:lnTo>
                  <a:lnTo>
                    <a:pt x="154" y="21"/>
                  </a:lnTo>
                  <a:lnTo>
                    <a:pt x="72" y="0"/>
                  </a:lnTo>
                  <a:close/>
                </a:path>
              </a:pathLst>
            </a:custGeom>
            <a:solidFill>
              <a:srgbClr val="3F85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5" name="Google Shape;355;p2"/>
            <p:cNvSpPr/>
            <p:nvPr/>
          </p:nvSpPr>
          <p:spPr>
            <a:xfrm>
              <a:off x="926" y="4248"/>
              <a:ext cx="154" cy="49"/>
            </a:xfrm>
            <a:custGeom>
              <a:avLst/>
              <a:gdLst/>
              <a:ahLst/>
              <a:cxnLst/>
              <a:rect l="l" t="t" r="r" b="b"/>
              <a:pathLst>
                <a:path w="154" h="49" extrusionOk="0">
                  <a:moveTo>
                    <a:pt x="72" y="0"/>
                  </a:moveTo>
                  <a:lnTo>
                    <a:pt x="0" y="39"/>
                  </a:lnTo>
                  <a:lnTo>
                    <a:pt x="73" y="49"/>
                  </a:lnTo>
                  <a:lnTo>
                    <a:pt x="154" y="21"/>
                  </a:lnTo>
                  <a:lnTo>
                    <a:pt x="7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6" name="Google Shape;356;p2"/>
            <p:cNvSpPr/>
            <p:nvPr/>
          </p:nvSpPr>
          <p:spPr>
            <a:xfrm>
              <a:off x="999" y="4269"/>
              <a:ext cx="81" cy="39"/>
            </a:xfrm>
            <a:custGeom>
              <a:avLst/>
              <a:gdLst/>
              <a:ahLst/>
              <a:cxnLst/>
              <a:rect l="l" t="t" r="r" b="b"/>
              <a:pathLst>
                <a:path w="81" h="39" extrusionOk="0">
                  <a:moveTo>
                    <a:pt x="81" y="0"/>
                  </a:moveTo>
                  <a:lnTo>
                    <a:pt x="0" y="28"/>
                  </a:lnTo>
                  <a:lnTo>
                    <a:pt x="77" y="39"/>
                  </a:lnTo>
                  <a:lnTo>
                    <a:pt x="81" y="0"/>
                  </a:lnTo>
                  <a:close/>
                </a:path>
              </a:pathLst>
            </a:custGeom>
            <a:solidFill>
              <a:srgbClr val="4486A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7" name="Google Shape;357;p2"/>
            <p:cNvSpPr/>
            <p:nvPr/>
          </p:nvSpPr>
          <p:spPr>
            <a:xfrm>
              <a:off x="999" y="4269"/>
              <a:ext cx="81" cy="39"/>
            </a:xfrm>
            <a:custGeom>
              <a:avLst/>
              <a:gdLst/>
              <a:ahLst/>
              <a:cxnLst/>
              <a:rect l="l" t="t" r="r" b="b"/>
              <a:pathLst>
                <a:path w="81" h="39" extrusionOk="0">
                  <a:moveTo>
                    <a:pt x="81" y="0"/>
                  </a:moveTo>
                  <a:lnTo>
                    <a:pt x="0" y="28"/>
                  </a:lnTo>
                  <a:lnTo>
                    <a:pt x="77" y="39"/>
                  </a:lnTo>
                  <a:lnTo>
                    <a:pt x="8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8" name="Google Shape;358;p2"/>
            <p:cNvSpPr/>
            <p:nvPr/>
          </p:nvSpPr>
          <p:spPr>
            <a:xfrm>
              <a:off x="1080" y="4245"/>
              <a:ext cx="41" cy="69"/>
            </a:xfrm>
            <a:custGeom>
              <a:avLst/>
              <a:gdLst/>
              <a:ahLst/>
              <a:cxnLst/>
              <a:rect l="l" t="t" r="r" b="b"/>
              <a:pathLst>
                <a:path w="41" h="69" extrusionOk="0">
                  <a:moveTo>
                    <a:pt x="39" y="0"/>
                  </a:moveTo>
                  <a:lnTo>
                    <a:pt x="0" y="24"/>
                  </a:lnTo>
                  <a:lnTo>
                    <a:pt x="37" y="68"/>
                  </a:lnTo>
                  <a:lnTo>
                    <a:pt x="41" y="69"/>
                  </a:lnTo>
                  <a:lnTo>
                    <a:pt x="39" y="0"/>
                  </a:lnTo>
                  <a:close/>
                </a:path>
              </a:pathLst>
            </a:custGeom>
            <a:solidFill>
              <a:srgbClr val="4587A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9" name="Google Shape;359;p2"/>
            <p:cNvSpPr/>
            <p:nvPr/>
          </p:nvSpPr>
          <p:spPr>
            <a:xfrm>
              <a:off x="1080" y="4245"/>
              <a:ext cx="41" cy="69"/>
            </a:xfrm>
            <a:custGeom>
              <a:avLst/>
              <a:gdLst/>
              <a:ahLst/>
              <a:cxnLst/>
              <a:rect l="l" t="t" r="r" b="b"/>
              <a:pathLst>
                <a:path w="41" h="69" extrusionOk="0">
                  <a:moveTo>
                    <a:pt x="39" y="0"/>
                  </a:moveTo>
                  <a:lnTo>
                    <a:pt x="0" y="24"/>
                  </a:lnTo>
                  <a:lnTo>
                    <a:pt x="37" y="68"/>
                  </a:lnTo>
                  <a:lnTo>
                    <a:pt x="41" y="69"/>
                  </a:lnTo>
                  <a:lnTo>
                    <a:pt x="3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0" name="Google Shape;360;p2"/>
            <p:cNvSpPr/>
            <p:nvPr/>
          </p:nvSpPr>
          <p:spPr>
            <a:xfrm>
              <a:off x="1076" y="4269"/>
              <a:ext cx="41" cy="44"/>
            </a:xfrm>
            <a:custGeom>
              <a:avLst/>
              <a:gdLst/>
              <a:ahLst/>
              <a:cxnLst/>
              <a:rect l="l" t="t" r="r" b="b"/>
              <a:pathLst>
                <a:path w="41" h="44" extrusionOk="0">
                  <a:moveTo>
                    <a:pt x="4" y="0"/>
                  </a:moveTo>
                  <a:lnTo>
                    <a:pt x="4" y="0"/>
                  </a:lnTo>
                  <a:lnTo>
                    <a:pt x="0" y="39"/>
                  </a:lnTo>
                  <a:lnTo>
                    <a:pt x="41" y="44"/>
                  </a:lnTo>
                  <a:lnTo>
                    <a:pt x="4" y="0"/>
                  </a:lnTo>
                  <a:close/>
                </a:path>
              </a:pathLst>
            </a:custGeom>
            <a:solidFill>
              <a:srgbClr val="4688A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1" name="Google Shape;361;p2"/>
            <p:cNvSpPr/>
            <p:nvPr/>
          </p:nvSpPr>
          <p:spPr>
            <a:xfrm>
              <a:off x="1076" y="4269"/>
              <a:ext cx="41" cy="44"/>
            </a:xfrm>
            <a:custGeom>
              <a:avLst/>
              <a:gdLst/>
              <a:ahLst/>
              <a:cxnLst/>
              <a:rect l="l" t="t" r="r" b="b"/>
              <a:pathLst>
                <a:path w="41" h="44" extrusionOk="0">
                  <a:moveTo>
                    <a:pt x="4" y="0"/>
                  </a:moveTo>
                  <a:lnTo>
                    <a:pt x="4" y="0"/>
                  </a:lnTo>
                  <a:lnTo>
                    <a:pt x="0" y="39"/>
                  </a:lnTo>
                  <a:lnTo>
                    <a:pt x="41" y="44"/>
                  </a:lnTo>
                  <a:lnTo>
                    <a:pt x="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2" name="Google Shape;362;p2"/>
            <p:cNvSpPr/>
            <p:nvPr/>
          </p:nvSpPr>
          <p:spPr>
            <a:xfrm>
              <a:off x="844" y="4287"/>
              <a:ext cx="155" cy="45"/>
            </a:xfrm>
            <a:custGeom>
              <a:avLst/>
              <a:gdLst/>
              <a:ahLst/>
              <a:cxnLst/>
              <a:rect l="l" t="t" r="r" b="b"/>
              <a:pathLst>
                <a:path w="155" h="45" extrusionOk="0">
                  <a:moveTo>
                    <a:pt x="82" y="0"/>
                  </a:moveTo>
                  <a:lnTo>
                    <a:pt x="0" y="45"/>
                  </a:lnTo>
                  <a:lnTo>
                    <a:pt x="55" y="45"/>
                  </a:lnTo>
                  <a:lnTo>
                    <a:pt x="155" y="10"/>
                  </a:lnTo>
                  <a:lnTo>
                    <a:pt x="82" y="0"/>
                  </a:lnTo>
                  <a:close/>
                </a:path>
              </a:pathLst>
            </a:custGeom>
            <a:solidFill>
              <a:srgbClr val="3F85A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3" name="Google Shape;363;p2"/>
            <p:cNvSpPr/>
            <p:nvPr/>
          </p:nvSpPr>
          <p:spPr>
            <a:xfrm>
              <a:off x="844" y="4287"/>
              <a:ext cx="155" cy="45"/>
            </a:xfrm>
            <a:custGeom>
              <a:avLst/>
              <a:gdLst/>
              <a:ahLst/>
              <a:cxnLst/>
              <a:rect l="l" t="t" r="r" b="b"/>
              <a:pathLst>
                <a:path w="155" h="45" extrusionOk="0">
                  <a:moveTo>
                    <a:pt x="82" y="0"/>
                  </a:moveTo>
                  <a:lnTo>
                    <a:pt x="0" y="45"/>
                  </a:lnTo>
                  <a:lnTo>
                    <a:pt x="55" y="45"/>
                  </a:lnTo>
                  <a:lnTo>
                    <a:pt x="155" y="10"/>
                  </a:lnTo>
                  <a:lnTo>
                    <a:pt x="8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4" name="Google Shape;364;p2"/>
            <p:cNvSpPr/>
            <p:nvPr/>
          </p:nvSpPr>
          <p:spPr>
            <a:xfrm>
              <a:off x="899" y="4297"/>
              <a:ext cx="177" cy="35"/>
            </a:xfrm>
            <a:custGeom>
              <a:avLst/>
              <a:gdLst/>
              <a:ahLst/>
              <a:cxnLst/>
              <a:rect l="l" t="t" r="r" b="b"/>
              <a:pathLst>
                <a:path w="177" h="35" extrusionOk="0">
                  <a:moveTo>
                    <a:pt x="100" y="0"/>
                  </a:moveTo>
                  <a:lnTo>
                    <a:pt x="0" y="35"/>
                  </a:lnTo>
                  <a:lnTo>
                    <a:pt x="175" y="35"/>
                  </a:lnTo>
                  <a:lnTo>
                    <a:pt x="177" y="11"/>
                  </a:lnTo>
                  <a:lnTo>
                    <a:pt x="100" y="0"/>
                  </a:lnTo>
                  <a:close/>
                </a:path>
              </a:pathLst>
            </a:custGeom>
            <a:solidFill>
              <a:srgbClr val="4487A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5" name="Google Shape;365;p2"/>
            <p:cNvSpPr/>
            <p:nvPr/>
          </p:nvSpPr>
          <p:spPr>
            <a:xfrm>
              <a:off x="899" y="4297"/>
              <a:ext cx="177" cy="35"/>
            </a:xfrm>
            <a:custGeom>
              <a:avLst/>
              <a:gdLst/>
              <a:ahLst/>
              <a:cxnLst/>
              <a:rect l="l" t="t" r="r" b="b"/>
              <a:pathLst>
                <a:path w="177" h="35" extrusionOk="0">
                  <a:moveTo>
                    <a:pt x="100" y="0"/>
                  </a:moveTo>
                  <a:lnTo>
                    <a:pt x="0" y="35"/>
                  </a:lnTo>
                  <a:lnTo>
                    <a:pt x="175" y="35"/>
                  </a:lnTo>
                  <a:lnTo>
                    <a:pt x="177" y="11"/>
                  </a:lnTo>
                  <a:lnTo>
                    <a:pt x="1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6" name="Google Shape;366;p2"/>
            <p:cNvSpPr/>
            <p:nvPr/>
          </p:nvSpPr>
          <p:spPr>
            <a:xfrm>
              <a:off x="1117" y="4313"/>
              <a:ext cx="5" cy="5"/>
            </a:xfrm>
            <a:custGeom>
              <a:avLst/>
              <a:gdLst/>
              <a:ahLst/>
              <a:cxnLst/>
              <a:rect l="l" t="t" r="r" b="b"/>
              <a:pathLst>
                <a:path w="5" h="5" extrusionOk="0">
                  <a:moveTo>
                    <a:pt x="0" y="0"/>
                  </a:moveTo>
                  <a:lnTo>
                    <a:pt x="5" y="5"/>
                  </a:lnTo>
                  <a:lnTo>
                    <a:pt x="4" y="1"/>
                  </a:lnTo>
                  <a:lnTo>
                    <a:pt x="0" y="0"/>
                  </a:lnTo>
                  <a:close/>
                </a:path>
              </a:pathLst>
            </a:custGeom>
            <a:solidFill>
              <a:srgbClr val="4587A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7" name="Google Shape;367;p2"/>
            <p:cNvSpPr/>
            <p:nvPr/>
          </p:nvSpPr>
          <p:spPr>
            <a:xfrm>
              <a:off x="1117" y="4313"/>
              <a:ext cx="5" cy="5"/>
            </a:xfrm>
            <a:custGeom>
              <a:avLst/>
              <a:gdLst/>
              <a:ahLst/>
              <a:cxnLst/>
              <a:rect l="l" t="t" r="r" b="b"/>
              <a:pathLst>
                <a:path w="5" h="5" extrusionOk="0">
                  <a:moveTo>
                    <a:pt x="0" y="0"/>
                  </a:moveTo>
                  <a:lnTo>
                    <a:pt x="5" y="5"/>
                  </a:lnTo>
                  <a:lnTo>
                    <a:pt x="4" y="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8" name="Google Shape;368;p2"/>
            <p:cNvSpPr/>
            <p:nvPr/>
          </p:nvSpPr>
          <p:spPr>
            <a:xfrm>
              <a:off x="1074" y="4308"/>
              <a:ext cx="48" cy="24"/>
            </a:xfrm>
            <a:custGeom>
              <a:avLst/>
              <a:gdLst/>
              <a:ahLst/>
              <a:cxnLst/>
              <a:rect l="l" t="t" r="r" b="b"/>
              <a:pathLst>
                <a:path w="48" h="24" extrusionOk="0">
                  <a:moveTo>
                    <a:pt x="2" y="0"/>
                  </a:moveTo>
                  <a:lnTo>
                    <a:pt x="0" y="24"/>
                  </a:lnTo>
                  <a:lnTo>
                    <a:pt x="48" y="24"/>
                  </a:lnTo>
                  <a:lnTo>
                    <a:pt x="48" y="10"/>
                  </a:lnTo>
                  <a:lnTo>
                    <a:pt x="43" y="5"/>
                  </a:lnTo>
                  <a:lnTo>
                    <a:pt x="2" y="0"/>
                  </a:lnTo>
                  <a:close/>
                </a:path>
              </a:pathLst>
            </a:custGeom>
            <a:solidFill>
              <a:srgbClr val="4688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9" name="Google Shape;369;p2"/>
            <p:cNvSpPr/>
            <p:nvPr/>
          </p:nvSpPr>
          <p:spPr>
            <a:xfrm>
              <a:off x="1074" y="4308"/>
              <a:ext cx="48" cy="24"/>
            </a:xfrm>
            <a:custGeom>
              <a:avLst/>
              <a:gdLst/>
              <a:ahLst/>
              <a:cxnLst/>
              <a:rect l="l" t="t" r="r" b="b"/>
              <a:pathLst>
                <a:path w="48" h="24" extrusionOk="0">
                  <a:moveTo>
                    <a:pt x="2" y="0"/>
                  </a:moveTo>
                  <a:lnTo>
                    <a:pt x="0" y="24"/>
                  </a:lnTo>
                  <a:lnTo>
                    <a:pt x="48" y="24"/>
                  </a:lnTo>
                  <a:lnTo>
                    <a:pt x="48" y="10"/>
                  </a:lnTo>
                  <a:lnTo>
                    <a:pt x="43" y="5"/>
                  </a:lnTo>
                  <a:lnTo>
                    <a:pt x="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0" name="Google Shape;370;p2"/>
            <p:cNvSpPr/>
            <p:nvPr/>
          </p:nvSpPr>
          <p:spPr>
            <a:xfrm>
              <a:off x="1397" y="4072"/>
              <a:ext cx="3" cy="3"/>
            </a:xfrm>
            <a:custGeom>
              <a:avLst/>
              <a:gdLst/>
              <a:ahLst/>
              <a:cxnLst/>
              <a:rect l="l" t="t" r="r" b="b"/>
              <a:pathLst>
                <a:path w="3" h="3" extrusionOk="0">
                  <a:moveTo>
                    <a:pt x="2" y="0"/>
                  </a:moveTo>
                  <a:lnTo>
                    <a:pt x="2" y="0"/>
                  </a:lnTo>
                  <a:lnTo>
                    <a:pt x="0" y="3"/>
                  </a:lnTo>
                  <a:lnTo>
                    <a:pt x="3" y="1"/>
                  </a:lnTo>
                  <a:lnTo>
                    <a:pt x="2" y="0"/>
                  </a:lnTo>
                  <a:close/>
                </a:path>
              </a:pathLst>
            </a:custGeom>
            <a:solidFill>
              <a:srgbClr val="4385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1" name="Google Shape;371;p2"/>
            <p:cNvSpPr/>
            <p:nvPr/>
          </p:nvSpPr>
          <p:spPr>
            <a:xfrm>
              <a:off x="1397" y="4072"/>
              <a:ext cx="3" cy="3"/>
            </a:xfrm>
            <a:custGeom>
              <a:avLst/>
              <a:gdLst/>
              <a:ahLst/>
              <a:cxnLst/>
              <a:rect l="l" t="t" r="r" b="b"/>
              <a:pathLst>
                <a:path w="3" h="3" extrusionOk="0">
                  <a:moveTo>
                    <a:pt x="2" y="0"/>
                  </a:moveTo>
                  <a:lnTo>
                    <a:pt x="2" y="0"/>
                  </a:lnTo>
                  <a:lnTo>
                    <a:pt x="0" y="3"/>
                  </a:lnTo>
                  <a:lnTo>
                    <a:pt x="3" y="1"/>
                  </a:lnTo>
                  <a:lnTo>
                    <a:pt x="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2" name="Google Shape;372;p2"/>
            <p:cNvSpPr/>
            <p:nvPr/>
          </p:nvSpPr>
          <p:spPr>
            <a:xfrm>
              <a:off x="1306" y="4073"/>
              <a:ext cx="100" cy="144"/>
            </a:xfrm>
            <a:custGeom>
              <a:avLst/>
              <a:gdLst/>
              <a:ahLst/>
              <a:cxnLst/>
              <a:rect l="l" t="t" r="r" b="b"/>
              <a:pathLst>
                <a:path w="100" h="144" extrusionOk="0">
                  <a:moveTo>
                    <a:pt x="94" y="0"/>
                  </a:moveTo>
                  <a:lnTo>
                    <a:pt x="91" y="2"/>
                  </a:lnTo>
                  <a:lnTo>
                    <a:pt x="0" y="144"/>
                  </a:lnTo>
                  <a:lnTo>
                    <a:pt x="100" y="6"/>
                  </a:lnTo>
                  <a:lnTo>
                    <a:pt x="94" y="0"/>
                  </a:lnTo>
                  <a:close/>
                </a:path>
              </a:pathLst>
            </a:custGeom>
            <a:solidFill>
              <a:srgbClr val="3E81A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3" name="Google Shape;373;p2"/>
            <p:cNvSpPr/>
            <p:nvPr/>
          </p:nvSpPr>
          <p:spPr>
            <a:xfrm>
              <a:off x="1306" y="4073"/>
              <a:ext cx="100" cy="144"/>
            </a:xfrm>
            <a:custGeom>
              <a:avLst/>
              <a:gdLst/>
              <a:ahLst/>
              <a:cxnLst/>
              <a:rect l="l" t="t" r="r" b="b"/>
              <a:pathLst>
                <a:path w="100" h="144" extrusionOk="0">
                  <a:moveTo>
                    <a:pt x="94" y="0"/>
                  </a:moveTo>
                  <a:lnTo>
                    <a:pt x="91" y="2"/>
                  </a:lnTo>
                  <a:lnTo>
                    <a:pt x="0" y="144"/>
                  </a:lnTo>
                  <a:lnTo>
                    <a:pt x="100" y="6"/>
                  </a:lnTo>
                  <a:lnTo>
                    <a:pt x="9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4" name="Google Shape;374;p2"/>
            <p:cNvSpPr/>
            <p:nvPr/>
          </p:nvSpPr>
          <p:spPr>
            <a:xfrm>
              <a:off x="1521" y="4197"/>
              <a:ext cx="25" cy="38"/>
            </a:xfrm>
            <a:custGeom>
              <a:avLst/>
              <a:gdLst/>
              <a:ahLst/>
              <a:cxnLst/>
              <a:rect l="l" t="t" r="r" b="b"/>
              <a:pathLst>
                <a:path w="25" h="38" extrusionOk="0">
                  <a:moveTo>
                    <a:pt x="3" y="0"/>
                  </a:moveTo>
                  <a:lnTo>
                    <a:pt x="0" y="38"/>
                  </a:lnTo>
                  <a:lnTo>
                    <a:pt x="21" y="24"/>
                  </a:lnTo>
                  <a:lnTo>
                    <a:pt x="25" y="21"/>
                  </a:lnTo>
                  <a:lnTo>
                    <a:pt x="22" y="18"/>
                  </a:lnTo>
                  <a:lnTo>
                    <a:pt x="3" y="0"/>
                  </a:lnTo>
                  <a:close/>
                </a:path>
              </a:pathLst>
            </a:custGeom>
            <a:solidFill>
              <a:srgbClr val="4A89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5" name="Google Shape;375;p2"/>
            <p:cNvSpPr/>
            <p:nvPr/>
          </p:nvSpPr>
          <p:spPr>
            <a:xfrm>
              <a:off x="1521" y="4197"/>
              <a:ext cx="25" cy="38"/>
            </a:xfrm>
            <a:custGeom>
              <a:avLst/>
              <a:gdLst/>
              <a:ahLst/>
              <a:cxnLst/>
              <a:rect l="l" t="t" r="r" b="b"/>
              <a:pathLst>
                <a:path w="25" h="38" extrusionOk="0">
                  <a:moveTo>
                    <a:pt x="3" y="0"/>
                  </a:moveTo>
                  <a:lnTo>
                    <a:pt x="0" y="38"/>
                  </a:lnTo>
                  <a:lnTo>
                    <a:pt x="21" y="24"/>
                  </a:lnTo>
                  <a:lnTo>
                    <a:pt x="25" y="21"/>
                  </a:lnTo>
                  <a:lnTo>
                    <a:pt x="22" y="18"/>
                  </a:lnTo>
                  <a:lnTo>
                    <a:pt x="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6" name="Google Shape;376;p2"/>
            <p:cNvSpPr/>
            <p:nvPr/>
          </p:nvSpPr>
          <p:spPr>
            <a:xfrm>
              <a:off x="1235" y="4079"/>
              <a:ext cx="289" cy="247"/>
            </a:xfrm>
            <a:custGeom>
              <a:avLst/>
              <a:gdLst/>
              <a:ahLst/>
              <a:cxnLst/>
              <a:rect l="l" t="t" r="r" b="b"/>
              <a:pathLst>
                <a:path w="289" h="247" extrusionOk="0">
                  <a:moveTo>
                    <a:pt x="171" y="0"/>
                  </a:moveTo>
                  <a:lnTo>
                    <a:pt x="71" y="138"/>
                  </a:lnTo>
                  <a:lnTo>
                    <a:pt x="0" y="247"/>
                  </a:lnTo>
                  <a:lnTo>
                    <a:pt x="203" y="211"/>
                  </a:lnTo>
                  <a:lnTo>
                    <a:pt x="286" y="156"/>
                  </a:lnTo>
                  <a:lnTo>
                    <a:pt x="289" y="118"/>
                  </a:lnTo>
                  <a:lnTo>
                    <a:pt x="186" y="15"/>
                  </a:lnTo>
                  <a:lnTo>
                    <a:pt x="171" y="0"/>
                  </a:lnTo>
                  <a:close/>
                </a:path>
              </a:pathLst>
            </a:custGeom>
            <a:solidFill>
              <a:srgbClr val="4184A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7" name="Google Shape;377;p2"/>
            <p:cNvSpPr/>
            <p:nvPr/>
          </p:nvSpPr>
          <p:spPr>
            <a:xfrm>
              <a:off x="1235" y="4079"/>
              <a:ext cx="289" cy="247"/>
            </a:xfrm>
            <a:custGeom>
              <a:avLst/>
              <a:gdLst/>
              <a:ahLst/>
              <a:cxnLst/>
              <a:rect l="l" t="t" r="r" b="b"/>
              <a:pathLst>
                <a:path w="289" h="247" extrusionOk="0">
                  <a:moveTo>
                    <a:pt x="171" y="0"/>
                  </a:moveTo>
                  <a:lnTo>
                    <a:pt x="71" y="138"/>
                  </a:lnTo>
                  <a:lnTo>
                    <a:pt x="0" y="247"/>
                  </a:lnTo>
                  <a:lnTo>
                    <a:pt x="203" y="211"/>
                  </a:lnTo>
                  <a:lnTo>
                    <a:pt x="286" y="156"/>
                  </a:lnTo>
                  <a:lnTo>
                    <a:pt x="289" y="118"/>
                  </a:lnTo>
                  <a:lnTo>
                    <a:pt x="186" y="15"/>
                  </a:lnTo>
                  <a:lnTo>
                    <a:pt x="17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8" name="Google Shape;378;p2"/>
            <p:cNvSpPr/>
            <p:nvPr/>
          </p:nvSpPr>
          <p:spPr>
            <a:xfrm>
              <a:off x="1232" y="4290"/>
              <a:ext cx="206" cy="42"/>
            </a:xfrm>
            <a:custGeom>
              <a:avLst/>
              <a:gdLst/>
              <a:ahLst/>
              <a:cxnLst/>
              <a:rect l="l" t="t" r="r" b="b"/>
              <a:pathLst>
                <a:path w="206" h="42" extrusionOk="0">
                  <a:moveTo>
                    <a:pt x="206" y="0"/>
                  </a:moveTo>
                  <a:lnTo>
                    <a:pt x="3" y="36"/>
                  </a:lnTo>
                  <a:lnTo>
                    <a:pt x="0" y="42"/>
                  </a:lnTo>
                  <a:lnTo>
                    <a:pt x="0" y="42"/>
                  </a:lnTo>
                  <a:lnTo>
                    <a:pt x="142" y="42"/>
                  </a:lnTo>
                  <a:lnTo>
                    <a:pt x="206" y="0"/>
                  </a:lnTo>
                  <a:close/>
                </a:path>
              </a:pathLst>
            </a:custGeom>
            <a:solidFill>
              <a:srgbClr val="4083A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9" name="Google Shape;379;p2"/>
            <p:cNvSpPr/>
            <p:nvPr/>
          </p:nvSpPr>
          <p:spPr>
            <a:xfrm>
              <a:off x="1232" y="4290"/>
              <a:ext cx="206" cy="42"/>
            </a:xfrm>
            <a:custGeom>
              <a:avLst/>
              <a:gdLst/>
              <a:ahLst/>
              <a:cxnLst/>
              <a:rect l="l" t="t" r="r" b="b"/>
              <a:pathLst>
                <a:path w="206" h="42" extrusionOk="0">
                  <a:moveTo>
                    <a:pt x="206" y="0"/>
                  </a:moveTo>
                  <a:lnTo>
                    <a:pt x="3" y="36"/>
                  </a:lnTo>
                  <a:lnTo>
                    <a:pt x="0" y="42"/>
                  </a:lnTo>
                  <a:lnTo>
                    <a:pt x="0" y="42"/>
                  </a:lnTo>
                  <a:lnTo>
                    <a:pt x="142" y="42"/>
                  </a:lnTo>
                  <a:lnTo>
                    <a:pt x="20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 name="Google Shape;380;p2"/>
            <p:cNvSpPr/>
            <p:nvPr/>
          </p:nvSpPr>
          <p:spPr>
            <a:xfrm>
              <a:off x="1232" y="4332"/>
              <a:ext cx="1" cy="1"/>
            </a:xfrm>
            <a:prstGeom prst="rect">
              <a:avLst/>
            </a:prstGeom>
            <a:solidFill>
              <a:srgbClr val="4B8F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1" name="Google Shape;381;p2"/>
            <p:cNvSpPr/>
            <p:nvPr/>
          </p:nvSpPr>
          <p:spPr>
            <a:xfrm>
              <a:off x="1232" y="4332"/>
              <a:ext cx="0" cy="0"/>
            </a:xfrm>
            <a:custGeom>
              <a:avLst/>
              <a:gdLst/>
              <a:ahLst/>
              <a:cxnLst/>
              <a:rect l="l" t="t" r="r" b="b"/>
              <a:pathLst>
                <a:path w="120000" h="120000" extrusionOk="0">
                  <a:moveTo>
                    <a:pt x="0" y="0"/>
                  </a:moveTo>
                  <a:lnTo>
                    <a:pt x="0" y="0"/>
                  </a:ln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2" name="Google Shape;382;p2"/>
            <p:cNvSpPr/>
            <p:nvPr/>
          </p:nvSpPr>
          <p:spPr>
            <a:xfrm>
              <a:off x="1958" y="4007"/>
              <a:ext cx="159" cy="235"/>
            </a:xfrm>
            <a:custGeom>
              <a:avLst/>
              <a:gdLst/>
              <a:ahLst/>
              <a:cxnLst/>
              <a:rect l="l" t="t" r="r" b="b"/>
              <a:pathLst>
                <a:path w="159" h="235" extrusionOk="0">
                  <a:moveTo>
                    <a:pt x="82" y="0"/>
                  </a:moveTo>
                  <a:lnTo>
                    <a:pt x="82" y="0"/>
                  </a:lnTo>
                  <a:lnTo>
                    <a:pt x="0" y="178"/>
                  </a:lnTo>
                  <a:lnTo>
                    <a:pt x="106" y="228"/>
                  </a:lnTo>
                  <a:lnTo>
                    <a:pt x="159" y="235"/>
                  </a:lnTo>
                  <a:lnTo>
                    <a:pt x="146" y="149"/>
                  </a:lnTo>
                  <a:lnTo>
                    <a:pt x="82" y="0"/>
                  </a:lnTo>
                  <a:close/>
                </a:path>
              </a:pathLst>
            </a:custGeom>
            <a:solidFill>
              <a:srgbClr val="498D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3" name="Google Shape;383;p2"/>
            <p:cNvSpPr/>
            <p:nvPr/>
          </p:nvSpPr>
          <p:spPr>
            <a:xfrm>
              <a:off x="1958" y="4007"/>
              <a:ext cx="159" cy="235"/>
            </a:xfrm>
            <a:custGeom>
              <a:avLst/>
              <a:gdLst/>
              <a:ahLst/>
              <a:cxnLst/>
              <a:rect l="l" t="t" r="r" b="b"/>
              <a:pathLst>
                <a:path w="159" h="235" extrusionOk="0">
                  <a:moveTo>
                    <a:pt x="82" y="0"/>
                  </a:moveTo>
                  <a:lnTo>
                    <a:pt x="82" y="0"/>
                  </a:lnTo>
                  <a:lnTo>
                    <a:pt x="0" y="178"/>
                  </a:lnTo>
                  <a:lnTo>
                    <a:pt x="106" y="228"/>
                  </a:lnTo>
                  <a:lnTo>
                    <a:pt x="159" y="235"/>
                  </a:lnTo>
                  <a:lnTo>
                    <a:pt x="146" y="149"/>
                  </a:lnTo>
                  <a:lnTo>
                    <a:pt x="8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4" name="Google Shape;384;p2"/>
            <p:cNvSpPr/>
            <p:nvPr/>
          </p:nvSpPr>
          <p:spPr>
            <a:xfrm>
              <a:off x="2104" y="4156"/>
              <a:ext cx="35" cy="89"/>
            </a:xfrm>
            <a:custGeom>
              <a:avLst/>
              <a:gdLst/>
              <a:ahLst/>
              <a:cxnLst/>
              <a:rect l="l" t="t" r="r" b="b"/>
              <a:pathLst>
                <a:path w="35" h="89" extrusionOk="0">
                  <a:moveTo>
                    <a:pt x="0" y="0"/>
                  </a:moveTo>
                  <a:lnTo>
                    <a:pt x="13" y="86"/>
                  </a:lnTo>
                  <a:lnTo>
                    <a:pt x="32" y="89"/>
                  </a:lnTo>
                  <a:lnTo>
                    <a:pt x="35" y="84"/>
                  </a:lnTo>
                  <a:lnTo>
                    <a:pt x="0" y="0"/>
                  </a:lnTo>
                  <a:close/>
                </a:path>
              </a:pathLst>
            </a:custGeom>
            <a:solidFill>
              <a:srgbClr val="5191B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5" name="Google Shape;385;p2"/>
            <p:cNvSpPr/>
            <p:nvPr/>
          </p:nvSpPr>
          <p:spPr>
            <a:xfrm>
              <a:off x="2104" y="4156"/>
              <a:ext cx="35" cy="89"/>
            </a:xfrm>
            <a:custGeom>
              <a:avLst/>
              <a:gdLst/>
              <a:ahLst/>
              <a:cxnLst/>
              <a:rect l="l" t="t" r="r" b="b"/>
              <a:pathLst>
                <a:path w="35" h="89" extrusionOk="0">
                  <a:moveTo>
                    <a:pt x="0" y="0"/>
                  </a:moveTo>
                  <a:lnTo>
                    <a:pt x="13" y="86"/>
                  </a:lnTo>
                  <a:lnTo>
                    <a:pt x="32" y="89"/>
                  </a:lnTo>
                  <a:lnTo>
                    <a:pt x="35" y="84"/>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6" name="Google Shape;386;p2"/>
            <p:cNvSpPr/>
            <p:nvPr/>
          </p:nvSpPr>
          <p:spPr>
            <a:xfrm>
              <a:off x="2136" y="4240"/>
              <a:ext cx="5" cy="6"/>
            </a:xfrm>
            <a:custGeom>
              <a:avLst/>
              <a:gdLst/>
              <a:ahLst/>
              <a:cxnLst/>
              <a:rect l="l" t="t" r="r" b="b"/>
              <a:pathLst>
                <a:path w="5" h="6" extrusionOk="0">
                  <a:moveTo>
                    <a:pt x="3" y="0"/>
                  </a:moveTo>
                  <a:lnTo>
                    <a:pt x="0" y="5"/>
                  </a:lnTo>
                  <a:lnTo>
                    <a:pt x="5" y="6"/>
                  </a:lnTo>
                  <a:lnTo>
                    <a:pt x="3" y="0"/>
                  </a:lnTo>
                  <a:close/>
                </a:path>
              </a:pathLst>
            </a:custGeom>
            <a:solidFill>
              <a:srgbClr val="5090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7" name="Google Shape;387;p2"/>
            <p:cNvSpPr/>
            <p:nvPr/>
          </p:nvSpPr>
          <p:spPr>
            <a:xfrm>
              <a:off x="2136" y="4240"/>
              <a:ext cx="5" cy="6"/>
            </a:xfrm>
            <a:custGeom>
              <a:avLst/>
              <a:gdLst/>
              <a:ahLst/>
              <a:cxnLst/>
              <a:rect l="l" t="t" r="r" b="b"/>
              <a:pathLst>
                <a:path w="5" h="6" extrusionOk="0">
                  <a:moveTo>
                    <a:pt x="3" y="0"/>
                  </a:moveTo>
                  <a:lnTo>
                    <a:pt x="0" y="5"/>
                  </a:lnTo>
                  <a:lnTo>
                    <a:pt x="5" y="6"/>
                  </a:lnTo>
                  <a:lnTo>
                    <a:pt x="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8" name="Google Shape;388;p2"/>
            <p:cNvSpPr/>
            <p:nvPr/>
          </p:nvSpPr>
          <p:spPr>
            <a:xfrm>
              <a:off x="1943" y="4185"/>
              <a:ext cx="121" cy="50"/>
            </a:xfrm>
            <a:custGeom>
              <a:avLst/>
              <a:gdLst/>
              <a:ahLst/>
              <a:cxnLst/>
              <a:rect l="l" t="t" r="r" b="b"/>
              <a:pathLst>
                <a:path w="121" h="50" extrusionOk="0">
                  <a:moveTo>
                    <a:pt x="15" y="0"/>
                  </a:moveTo>
                  <a:lnTo>
                    <a:pt x="0" y="35"/>
                  </a:lnTo>
                  <a:lnTo>
                    <a:pt x="121" y="50"/>
                  </a:lnTo>
                  <a:lnTo>
                    <a:pt x="15" y="0"/>
                  </a:lnTo>
                  <a:close/>
                </a:path>
              </a:pathLst>
            </a:custGeom>
            <a:solidFill>
              <a:srgbClr val="5995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9" name="Google Shape;389;p2"/>
            <p:cNvSpPr/>
            <p:nvPr/>
          </p:nvSpPr>
          <p:spPr>
            <a:xfrm>
              <a:off x="1943" y="4185"/>
              <a:ext cx="121" cy="50"/>
            </a:xfrm>
            <a:custGeom>
              <a:avLst/>
              <a:gdLst/>
              <a:ahLst/>
              <a:cxnLst/>
              <a:rect l="l" t="t" r="r" b="b"/>
              <a:pathLst>
                <a:path w="121" h="50" extrusionOk="0">
                  <a:moveTo>
                    <a:pt x="15" y="0"/>
                  </a:moveTo>
                  <a:lnTo>
                    <a:pt x="0" y="35"/>
                  </a:lnTo>
                  <a:lnTo>
                    <a:pt x="121" y="50"/>
                  </a:lnTo>
                  <a:lnTo>
                    <a:pt x="1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 name="Google Shape;390;p2"/>
            <p:cNvSpPr/>
            <p:nvPr/>
          </p:nvSpPr>
          <p:spPr>
            <a:xfrm>
              <a:off x="2064" y="4235"/>
              <a:ext cx="56" cy="28"/>
            </a:xfrm>
            <a:custGeom>
              <a:avLst/>
              <a:gdLst/>
              <a:ahLst/>
              <a:cxnLst/>
              <a:rect l="l" t="t" r="r" b="b"/>
              <a:pathLst>
                <a:path w="56" h="28" extrusionOk="0">
                  <a:moveTo>
                    <a:pt x="0" y="0"/>
                  </a:moveTo>
                  <a:lnTo>
                    <a:pt x="56" y="28"/>
                  </a:lnTo>
                  <a:lnTo>
                    <a:pt x="53" y="7"/>
                  </a:lnTo>
                  <a:lnTo>
                    <a:pt x="0" y="0"/>
                  </a:lnTo>
                  <a:close/>
                </a:path>
              </a:pathLst>
            </a:custGeom>
            <a:solidFill>
              <a:srgbClr val="4587A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1" name="Google Shape;391;p2"/>
            <p:cNvSpPr/>
            <p:nvPr/>
          </p:nvSpPr>
          <p:spPr>
            <a:xfrm>
              <a:off x="2064" y="4235"/>
              <a:ext cx="56" cy="28"/>
            </a:xfrm>
            <a:custGeom>
              <a:avLst/>
              <a:gdLst/>
              <a:ahLst/>
              <a:cxnLst/>
              <a:rect l="l" t="t" r="r" b="b"/>
              <a:pathLst>
                <a:path w="56" h="28" extrusionOk="0">
                  <a:moveTo>
                    <a:pt x="0" y="0"/>
                  </a:moveTo>
                  <a:lnTo>
                    <a:pt x="56" y="28"/>
                  </a:lnTo>
                  <a:lnTo>
                    <a:pt x="53" y="7"/>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2" name="Google Shape;392;p2"/>
            <p:cNvSpPr/>
            <p:nvPr/>
          </p:nvSpPr>
          <p:spPr>
            <a:xfrm>
              <a:off x="2117" y="4242"/>
              <a:ext cx="19" cy="21"/>
            </a:xfrm>
            <a:custGeom>
              <a:avLst/>
              <a:gdLst/>
              <a:ahLst/>
              <a:cxnLst/>
              <a:rect l="l" t="t" r="r" b="b"/>
              <a:pathLst>
                <a:path w="19" h="21" extrusionOk="0">
                  <a:moveTo>
                    <a:pt x="0" y="0"/>
                  </a:moveTo>
                  <a:lnTo>
                    <a:pt x="3" y="21"/>
                  </a:lnTo>
                  <a:lnTo>
                    <a:pt x="19" y="3"/>
                  </a:lnTo>
                  <a:lnTo>
                    <a:pt x="0" y="0"/>
                  </a:lnTo>
                  <a:close/>
                </a:path>
              </a:pathLst>
            </a:custGeom>
            <a:solidFill>
              <a:srgbClr val="498A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3" name="Google Shape;393;p2"/>
            <p:cNvSpPr/>
            <p:nvPr/>
          </p:nvSpPr>
          <p:spPr>
            <a:xfrm>
              <a:off x="2117" y="4242"/>
              <a:ext cx="19" cy="21"/>
            </a:xfrm>
            <a:custGeom>
              <a:avLst/>
              <a:gdLst/>
              <a:ahLst/>
              <a:cxnLst/>
              <a:rect l="l" t="t" r="r" b="b"/>
              <a:pathLst>
                <a:path w="19" h="21" extrusionOk="0">
                  <a:moveTo>
                    <a:pt x="0" y="0"/>
                  </a:moveTo>
                  <a:lnTo>
                    <a:pt x="3" y="21"/>
                  </a:lnTo>
                  <a:lnTo>
                    <a:pt x="19" y="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4" name="Google Shape;394;p2"/>
            <p:cNvSpPr/>
            <p:nvPr/>
          </p:nvSpPr>
          <p:spPr>
            <a:xfrm>
              <a:off x="2120" y="4245"/>
              <a:ext cx="26" cy="18"/>
            </a:xfrm>
            <a:custGeom>
              <a:avLst/>
              <a:gdLst/>
              <a:ahLst/>
              <a:cxnLst/>
              <a:rect l="l" t="t" r="r" b="b"/>
              <a:pathLst>
                <a:path w="26" h="18" extrusionOk="0">
                  <a:moveTo>
                    <a:pt x="16" y="0"/>
                  </a:moveTo>
                  <a:lnTo>
                    <a:pt x="0" y="18"/>
                  </a:lnTo>
                  <a:lnTo>
                    <a:pt x="26" y="11"/>
                  </a:lnTo>
                  <a:lnTo>
                    <a:pt x="21" y="1"/>
                  </a:lnTo>
                  <a:lnTo>
                    <a:pt x="16" y="0"/>
                  </a:lnTo>
                  <a:close/>
                </a:path>
              </a:pathLst>
            </a:custGeom>
            <a:solidFill>
              <a:srgbClr val="49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5" name="Google Shape;395;p2"/>
            <p:cNvSpPr/>
            <p:nvPr/>
          </p:nvSpPr>
          <p:spPr>
            <a:xfrm>
              <a:off x="2120" y="4245"/>
              <a:ext cx="26" cy="18"/>
            </a:xfrm>
            <a:custGeom>
              <a:avLst/>
              <a:gdLst/>
              <a:ahLst/>
              <a:cxnLst/>
              <a:rect l="l" t="t" r="r" b="b"/>
              <a:pathLst>
                <a:path w="26" h="18" extrusionOk="0">
                  <a:moveTo>
                    <a:pt x="16" y="0"/>
                  </a:moveTo>
                  <a:lnTo>
                    <a:pt x="0" y="18"/>
                  </a:lnTo>
                  <a:lnTo>
                    <a:pt x="26" y="11"/>
                  </a:lnTo>
                  <a:lnTo>
                    <a:pt x="21" y="1"/>
                  </a:lnTo>
                  <a:lnTo>
                    <a:pt x="1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6" name="Google Shape;396;p2"/>
            <p:cNvSpPr/>
            <p:nvPr/>
          </p:nvSpPr>
          <p:spPr>
            <a:xfrm>
              <a:off x="2120" y="4256"/>
              <a:ext cx="34" cy="18"/>
            </a:xfrm>
            <a:custGeom>
              <a:avLst/>
              <a:gdLst/>
              <a:ahLst/>
              <a:cxnLst/>
              <a:rect l="l" t="t" r="r" b="b"/>
              <a:pathLst>
                <a:path w="34" h="18" extrusionOk="0">
                  <a:moveTo>
                    <a:pt x="26" y="0"/>
                  </a:moveTo>
                  <a:lnTo>
                    <a:pt x="0" y="7"/>
                  </a:lnTo>
                  <a:lnTo>
                    <a:pt x="34" y="18"/>
                  </a:lnTo>
                  <a:lnTo>
                    <a:pt x="26" y="0"/>
                  </a:lnTo>
                  <a:close/>
                </a:path>
              </a:pathLst>
            </a:custGeom>
            <a:solidFill>
              <a:srgbClr val="5A96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7" name="Google Shape;397;p2"/>
            <p:cNvSpPr/>
            <p:nvPr/>
          </p:nvSpPr>
          <p:spPr>
            <a:xfrm>
              <a:off x="2120" y="4256"/>
              <a:ext cx="34" cy="18"/>
            </a:xfrm>
            <a:custGeom>
              <a:avLst/>
              <a:gdLst/>
              <a:ahLst/>
              <a:cxnLst/>
              <a:rect l="l" t="t" r="r" b="b"/>
              <a:pathLst>
                <a:path w="34" h="18" extrusionOk="0">
                  <a:moveTo>
                    <a:pt x="26" y="0"/>
                  </a:moveTo>
                  <a:lnTo>
                    <a:pt x="0" y="7"/>
                  </a:lnTo>
                  <a:lnTo>
                    <a:pt x="34" y="18"/>
                  </a:lnTo>
                  <a:lnTo>
                    <a:pt x="2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8" name="Google Shape;398;p2"/>
            <p:cNvSpPr/>
            <p:nvPr/>
          </p:nvSpPr>
          <p:spPr>
            <a:xfrm>
              <a:off x="2120" y="4263"/>
              <a:ext cx="58" cy="69"/>
            </a:xfrm>
            <a:custGeom>
              <a:avLst/>
              <a:gdLst/>
              <a:ahLst/>
              <a:cxnLst/>
              <a:rect l="l" t="t" r="r" b="b"/>
              <a:pathLst>
                <a:path w="58" h="69" extrusionOk="0">
                  <a:moveTo>
                    <a:pt x="0" y="0"/>
                  </a:moveTo>
                  <a:lnTo>
                    <a:pt x="15" y="69"/>
                  </a:lnTo>
                  <a:lnTo>
                    <a:pt x="58" y="69"/>
                  </a:lnTo>
                  <a:lnTo>
                    <a:pt x="34" y="11"/>
                  </a:lnTo>
                  <a:lnTo>
                    <a:pt x="0" y="0"/>
                  </a:lnTo>
                  <a:close/>
                </a:path>
              </a:pathLst>
            </a:custGeom>
            <a:solidFill>
              <a:srgbClr val="5894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9" name="Google Shape;399;p2"/>
            <p:cNvSpPr/>
            <p:nvPr/>
          </p:nvSpPr>
          <p:spPr>
            <a:xfrm>
              <a:off x="2120" y="4263"/>
              <a:ext cx="58" cy="69"/>
            </a:xfrm>
            <a:custGeom>
              <a:avLst/>
              <a:gdLst/>
              <a:ahLst/>
              <a:cxnLst/>
              <a:rect l="l" t="t" r="r" b="b"/>
              <a:pathLst>
                <a:path w="58" h="69" extrusionOk="0">
                  <a:moveTo>
                    <a:pt x="0" y="0"/>
                  </a:moveTo>
                  <a:lnTo>
                    <a:pt x="15" y="69"/>
                  </a:lnTo>
                  <a:lnTo>
                    <a:pt x="58" y="69"/>
                  </a:lnTo>
                  <a:lnTo>
                    <a:pt x="34" y="1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0" name="Google Shape;400;p2"/>
            <p:cNvSpPr/>
            <p:nvPr/>
          </p:nvSpPr>
          <p:spPr>
            <a:xfrm>
              <a:off x="1892" y="4220"/>
              <a:ext cx="228" cy="112"/>
            </a:xfrm>
            <a:custGeom>
              <a:avLst/>
              <a:gdLst/>
              <a:ahLst/>
              <a:cxnLst/>
              <a:rect l="l" t="t" r="r" b="b"/>
              <a:pathLst>
                <a:path w="228" h="112" extrusionOk="0">
                  <a:moveTo>
                    <a:pt x="51" y="0"/>
                  </a:moveTo>
                  <a:lnTo>
                    <a:pt x="0" y="112"/>
                  </a:lnTo>
                  <a:lnTo>
                    <a:pt x="139" y="112"/>
                  </a:lnTo>
                  <a:lnTo>
                    <a:pt x="228" y="43"/>
                  </a:lnTo>
                  <a:lnTo>
                    <a:pt x="172" y="15"/>
                  </a:lnTo>
                  <a:lnTo>
                    <a:pt x="51" y="0"/>
                  </a:lnTo>
                  <a:close/>
                </a:path>
              </a:pathLst>
            </a:custGeom>
            <a:solidFill>
              <a:srgbClr val="508E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1" name="Google Shape;401;p2"/>
            <p:cNvSpPr/>
            <p:nvPr/>
          </p:nvSpPr>
          <p:spPr>
            <a:xfrm>
              <a:off x="1892" y="4220"/>
              <a:ext cx="228" cy="112"/>
            </a:xfrm>
            <a:custGeom>
              <a:avLst/>
              <a:gdLst/>
              <a:ahLst/>
              <a:cxnLst/>
              <a:rect l="l" t="t" r="r" b="b"/>
              <a:pathLst>
                <a:path w="228" h="112" extrusionOk="0">
                  <a:moveTo>
                    <a:pt x="51" y="0"/>
                  </a:moveTo>
                  <a:lnTo>
                    <a:pt x="0" y="112"/>
                  </a:lnTo>
                  <a:lnTo>
                    <a:pt x="139" y="112"/>
                  </a:lnTo>
                  <a:lnTo>
                    <a:pt x="228" y="43"/>
                  </a:lnTo>
                  <a:lnTo>
                    <a:pt x="172" y="15"/>
                  </a:lnTo>
                  <a:lnTo>
                    <a:pt x="5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2" name="Google Shape;402;p2"/>
            <p:cNvSpPr/>
            <p:nvPr/>
          </p:nvSpPr>
          <p:spPr>
            <a:xfrm>
              <a:off x="2031" y="4263"/>
              <a:ext cx="104" cy="69"/>
            </a:xfrm>
            <a:custGeom>
              <a:avLst/>
              <a:gdLst/>
              <a:ahLst/>
              <a:cxnLst/>
              <a:rect l="l" t="t" r="r" b="b"/>
              <a:pathLst>
                <a:path w="104" h="69" extrusionOk="0">
                  <a:moveTo>
                    <a:pt x="89" y="0"/>
                  </a:moveTo>
                  <a:lnTo>
                    <a:pt x="89" y="0"/>
                  </a:lnTo>
                  <a:lnTo>
                    <a:pt x="0" y="69"/>
                  </a:lnTo>
                  <a:lnTo>
                    <a:pt x="104" y="69"/>
                  </a:lnTo>
                  <a:lnTo>
                    <a:pt x="89" y="0"/>
                  </a:lnTo>
                  <a:close/>
                </a:path>
              </a:pathLst>
            </a:custGeom>
            <a:solidFill>
              <a:srgbClr val="518E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3" name="Google Shape;403;p2"/>
            <p:cNvSpPr/>
            <p:nvPr/>
          </p:nvSpPr>
          <p:spPr>
            <a:xfrm>
              <a:off x="2031" y="4263"/>
              <a:ext cx="104" cy="69"/>
            </a:xfrm>
            <a:custGeom>
              <a:avLst/>
              <a:gdLst/>
              <a:ahLst/>
              <a:cxnLst/>
              <a:rect l="l" t="t" r="r" b="b"/>
              <a:pathLst>
                <a:path w="104" h="69" extrusionOk="0">
                  <a:moveTo>
                    <a:pt x="89" y="0"/>
                  </a:moveTo>
                  <a:lnTo>
                    <a:pt x="89" y="0"/>
                  </a:lnTo>
                  <a:lnTo>
                    <a:pt x="0" y="69"/>
                  </a:lnTo>
                  <a:lnTo>
                    <a:pt x="104" y="69"/>
                  </a:lnTo>
                  <a:lnTo>
                    <a:pt x="8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4" name="Google Shape;404;p2"/>
            <p:cNvSpPr/>
            <p:nvPr/>
          </p:nvSpPr>
          <p:spPr>
            <a:xfrm>
              <a:off x="2338" y="3955"/>
              <a:ext cx="40" cy="30"/>
            </a:xfrm>
            <a:custGeom>
              <a:avLst/>
              <a:gdLst/>
              <a:ahLst/>
              <a:cxnLst/>
              <a:rect l="l" t="t" r="r" b="b"/>
              <a:pathLst>
                <a:path w="40" h="30" extrusionOk="0">
                  <a:moveTo>
                    <a:pt x="40" y="0"/>
                  </a:moveTo>
                  <a:lnTo>
                    <a:pt x="0" y="6"/>
                  </a:lnTo>
                  <a:lnTo>
                    <a:pt x="14" y="30"/>
                  </a:lnTo>
                  <a:lnTo>
                    <a:pt x="40" y="0"/>
                  </a:lnTo>
                  <a:close/>
                </a:path>
              </a:pathLst>
            </a:custGeom>
            <a:solidFill>
              <a:srgbClr val="4586A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5" name="Google Shape;405;p2"/>
            <p:cNvSpPr/>
            <p:nvPr/>
          </p:nvSpPr>
          <p:spPr>
            <a:xfrm>
              <a:off x="2338" y="3955"/>
              <a:ext cx="40" cy="30"/>
            </a:xfrm>
            <a:custGeom>
              <a:avLst/>
              <a:gdLst/>
              <a:ahLst/>
              <a:cxnLst/>
              <a:rect l="l" t="t" r="r" b="b"/>
              <a:pathLst>
                <a:path w="40" h="30" extrusionOk="0">
                  <a:moveTo>
                    <a:pt x="40" y="0"/>
                  </a:moveTo>
                  <a:lnTo>
                    <a:pt x="0" y="6"/>
                  </a:lnTo>
                  <a:lnTo>
                    <a:pt x="14" y="30"/>
                  </a:lnTo>
                  <a:lnTo>
                    <a:pt x="4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6" name="Google Shape;406;p2"/>
            <p:cNvSpPr/>
            <p:nvPr/>
          </p:nvSpPr>
          <p:spPr>
            <a:xfrm>
              <a:off x="2352" y="3942"/>
              <a:ext cx="108" cy="125"/>
            </a:xfrm>
            <a:custGeom>
              <a:avLst/>
              <a:gdLst/>
              <a:ahLst/>
              <a:cxnLst/>
              <a:rect l="l" t="t" r="r" b="b"/>
              <a:pathLst>
                <a:path w="108" h="125" extrusionOk="0">
                  <a:moveTo>
                    <a:pt x="108" y="0"/>
                  </a:moveTo>
                  <a:lnTo>
                    <a:pt x="26" y="13"/>
                  </a:lnTo>
                  <a:lnTo>
                    <a:pt x="0" y="43"/>
                  </a:lnTo>
                  <a:lnTo>
                    <a:pt x="47" y="125"/>
                  </a:lnTo>
                  <a:lnTo>
                    <a:pt x="108" y="0"/>
                  </a:lnTo>
                  <a:close/>
                </a:path>
              </a:pathLst>
            </a:custGeom>
            <a:solidFill>
              <a:srgbClr val="4586A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7" name="Google Shape;407;p2"/>
            <p:cNvSpPr/>
            <p:nvPr/>
          </p:nvSpPr>
          <p:spPr>
            <a:xfrm>
              <a:off x="2352" y="3942"/>
              <a:ext cx="108" cy="125"/>
            </a:xfrm>
            <a:custGeom>
              <a:avLst/>
              <a:gdLst/>
              <a:ahLst/>
              <a:cxnLst/>
              <a:rect l="l" t="t" r="r" b="b"/>
              <a:pathLst>
                <a:path w="108" h="125" extrusionOk="0">
                  <a:moveTo>
                    <a:pt x="108" y="0"/>
                  </a:moveTo>
                  <a:lnTo>
                    <a:pt x="26" y="13"/>
                  </a:lnTo>
                  <a:lnTo>
                    <a:pt x="0" y="43"/>
                  </a:lnTo>
                  <a:lnTo>
                    <a:pt x="47" y="125"/>
                  </a:lnTo>
                  <a:lnTo>
                    <a:pt x="10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8" name="Google Shape;408;p2"/>
            <p:cNvSpPr/>
            <p:nvPr/>
          </p:nvSpPr>
          <p:spPr>
            <a:xfrm>
              <a:off x="2040" y="4001"/>
              <a:ext cx="64" cy="155"/>
            </a:xfrm>
            <a:custGeom>
              <a:avLst/>
              <a:gdLst/>
              <a:ahLst/>
              <a:cxnLst/>
              <a:rect l="l" t="t" r="r" b="b"/>
              <a:pathLst>
                <a:path w="64" h="155" extrusionOk="0">
                  <a:moveTo>
                    <a:pt x="39" y="0"/>
                  </a:moveTo>
                  <a:lnTo>
                    <a:pt x="0" y="6"/>
                  </a:lnTo>
                  <a:lnTo>
                    <a:pt x="64" y="155"/>
                  </a:lnTo>
                  <a:lnTo>
                    <a:pt x="39" y="0"/>
                  </a:lnTo>
                  <a:close/>
                </a:path>
              </a:pathLst>
            </a:custGeom>
            <a:solidFill>
              <a:srgbClr val="4C8F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9" name="Google Shape;409;p2"/>
            <p:cNvSpPr/>
            <p:nvPr/>
          </p:nvSpPr>
          <p:spPr>
            <a:xfrm>
              <a:off x="2040" y="4001"/>
              <a:ext cx="64" cy="155"/>
            </a:xfrm>
            <a:custGeom>
              <a:avLst/>
              <a:gdLst/>
              <a:ahLst/>
              <a:cxnLst/>
              <a:rect l="l" t="t" r="r" b="b"/>
              <a:pathLst>
                <a:path w="64" h="155" extrusionOk="0">
                  <a:moveTo>
                    <a:pt x="39" y="0"/>
                  </a:moveTo>
                  <a:lnTo>
                    <a:pt x="0" y="6"/>
                  </a:lnTo>
                  <a:lnTo>
                    <a:pt x="64" y="155"/>
                  </a:lnTo>
                  <a:lnTo>
                    <a:pt x="3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0" name="Google Shape;410;p2"/>
            <p:cNvSpPr/>
            <p:nvPr/>
          </p:nvSpPr>
          <p:spPr>
            <a:xfrm>
              <a:off x="2079" y="3961"/>
              <a:ext cx="273" cy="279"/>
            </a:xfrm>
            <a:custGeom>
              <a:avLst/>
              <a:gdLst/>
              <a:ahLst/>
              <a:cxnLst/>
              <a:rect l="l" t="t" r="r" b="b"/>
              <a:pathLst>
                <a:path w="273" h="279" extrusionOk="0">
                  <a:moveTo>
                    <a:pt x="259" y="0"/>
                  </a:moveTo>
                  <a:lnTo>
                    <a:pt x="0" y="40"/>
                  </a:lnTo>
                  <a:lnTo>
                    <a:pt x="25" y="195"/>
                  </a:lnTo>
                  <a:lnTo>
                    <a:pt x="60" y="279"/>
                  </a:lnTo>
                  <a:lnTo>
                    <a:pt x="273" y="24"/>
                  </a:lnTo>
                  <a:lnTo>
                    <a:pt x="259" y="0"/>
                  </a:lnTo>
                  <a:close/>
                </a:path>
              </a:pathLst>
            </a:custGeom>
            <a:solidFill>
              <a:srgbClr val="5492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1" name="Google Shape;411;p2"/>
            <p:cNvSpPr/>
            <p:nvPr/>
          </p:nvSpPr>
          <p:spPr>
            <a:xfrm>
              <a:off x="2079" y="3961"/>
              <a:ext cx="273" cy="279"/>
            </a:xfrm>
            <a:custGeom>
              <a:avLst/>
              <a:gdLst/>
              <a:ahLst/>
              <a:cxnLst/>
              <a:rect l="l" t="t" r="r" b="b"/>
              <a:pathLst>
                <a:path w="273" h="279" extrusionOk="0">
                  <a:moveTo>
                    <a:pt x="259" y="0"/>
                  </a:moveTo>
                  <a:lnTo>
                    <a:pt x="0" y="40"/>
                  </a:lnTo>
                  <a:lnTo>
                    <a:pt x="25" y="195"/>
                  </a:lnTo>
                  <a:lnTo>
                    <a:pt x="60" y="279"/>
                  </a:lnTo>
                  <a:lnTo>
                    <a:pt x="273" y="24"/>
                  </a:lnTo>
                  <a:lnTo>
                    <a:pt x="25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2" name="Google Shape;412;p2"/>
            <p:cNvSpPr/>
            <p:nvPr/>
          </p:nvSpPr>
          <p:spPr>
            <a:xfrm>
              <a:off x="2139" y="3985"/>
              <a:ext cx="260" cy="264"/>
            </a:xfrm>
            <a:custGeom>
              <a:avLst/>
              <a:gdLst/>
              <a:ahLst/>
              <a:cxnLst/>
              <a:rect l="l" t="t" r="r" b="b"/>
              <a:pathLst>
                <a:path w="260" h="264" extrusionOk="0">
                  <a:moveTo>
                    <a:pt x="213" y="0"/>
                  </a:moveTo>
                  <a:lnTo>
                    <a:pt x="0" y="255"/>
                  </a:lnTo>
                  <a:lnTo>
                    <a:pt x="2" y="261"/>
                  </a:lnTo>
                  <a:lnTo>
                    <a:pt x="32" y="264"/>
                  </a:lnTo>
                  <a:lnTo>
                    <a:pt x="192" y="221"/>
                  </a:lnTo>
                  <a:lnTo>
                    <a:pt x="260" y="82"/>
                  </a:lnTo>
                  <a:lnTo>
                    <a:pt x="213" y="0"/>
                  </a:lnTo>
                  <a:close/>
                </a:path>
              </a:pathLst>
            </a:custGeom>
            <a:solidFill>
              <a:srgbClr val="5291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3" name="Google Shape;413;p2"/>
            <p:cNvSpPr/>
            <p:nvPr/>
          </p:nvSpPr>
          <p:spPr>
            <a:xfrm>
              <a:off x="2139" y="3985"/>
              <a:ext cx="260" cy="264"/>
            </a:xfrm>
            <a:custGeom>
              <a:avLst/>
              <a:gdLst/>
              <a:ahLst/>
              <a:cxnLst/>
              <a:rect l="l" t="t" r="r" b="b"/>
              <a:pathLst>
                <a:path w="260" h="264" extrusionOk="0">
                  <a:moveTo>
                    <a:pt x="213" y="0"/>
                  </a:moveTo>
                  <a:lnTo>
                    <a:pt x="0" y="255"/>
                  </a:lnTo>
                  <a:lnTo>
                    <a:pt x="2" y="261"/>
                  </a:lnTo>
                  <a:lnTo>
                    <a:pt x="32" y="264"/>
                  </a:lnTo>
                  <a:lnTo>
                    <a:pt x="192" y="221"/>
                  </a:lnTo>
                  <a:lnTo>
                    <a:pt x="260" y="82"/>
                  </a:lnTo>
                  <a:lnTo>
                    <a:pt x="21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4" name="Google Shape;414;p2"/>
            <p:cNvSpPr/>
            <p:nvPr/>
          </p:nvSpPr>
          <p:spPr>
            <a:xfrm>
              <a:off x="2171" y="4206"/>
              <a:ext cx="160" cy="60"/>
            </a:xfrm>
            <a:custGeom>
              <a:avLst/>
              <a:gdLst/>
              <a:ahLst/>
              <a:cxnLst/>
              <a:rect l="l" t="t" r="r" b="b"/>
              <a:pathLst>
                <a:path w="160" h="60" extrusionOk="0">
                  <a:moveTo>
                    <a:pt x="160" y="0"/>
                  </a:moveTo>
                  <a:lnTo>
                    <a:pt x="0" y="43"/>
                  </a:lnTo>
                  <a:lnTo>
                    <a:pt x="131" y="60"/>
                  </a:lnTo>
                  <a:lnTo>
                    <a:pt x="160" y="0"/>
                  </a:lnTo>
                  <a:close/>
                </a:path>
              </a:pathLst>
            </a:custGeom>
            <a:solidFill>
              <a:srgbClr val="69A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5" name="Google Shape;415;p2"/>
            <p:cNvSpPr/>
            <p:nvPr/>
          </p:nvSpPr>
          <p:spPr>
            <a:xfrm>
              <a:off x="2171" y="4206"/>
              <a:ext cx="160" cy="60"/>
            </a:xfrm>
            <a:custGeom>
              <a:avLst/>
              <a:gdLst/>
              <a:ahLst/>
              <a:cxnLst/>
              <a:rect l="l" t="t" r="r" b="b"/>
              <a:pathLst>
                <a:path w="160" h="60" extrusionOk="0">
                  <a:moveTo>
                    <a:pt x="160" y="0"/>
                  </a:moveTo>
                  <a:lnTo>
                    <a:pt x="0" y="43"/>
                  </a:lnTo>
                  <a:lnTo>
                    <a:pt x="131" y="60"/>
                  </a:lnTo>
                  <a:lnTo>
                    <a:pt x="16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6" name="Google Shape;416;p2"/>
            <p:cNvSpPr/>
            <p:nvPr/>
          </p:nvSpPr>
          <p:spPr>
            <a:xfrm>
              <a:off x="2141" y="4246"/>
              <a:ext cx="30" cy="10"/>
            </a:xfrm>
            <a:custGeom>
              <a:avLst/>
              <a:gdLst/>
              <a:ahLst/>
              <a:cxnLst/>
              <a:rect l="l" t="t" r="r" b="b"/>
              <a:pathLst>
                <a:path w="30" h="10" extrusionOk="0">
                  <a:moveTo>
                    <a:pt x="0" y="0"/>
                  </a:moveTo>
                  <a:lnTo>
                    <a:pt x="5" y="10"/>
                  </a:lnTo>
                  <a:lnTo>
                    <a:pt x="30" y="3"/>
                  </a:lnTo>
                  <a:lnTo>
                    <a:pt x="0" y="0"/>
                  </a:lnTo>
                  <a:close/>
                </a:path>
              </a:pathLst>
            </a:custGeom>
            <a:solidFill>
              <a:srgbClr val="4B8A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7" name="Google Shape;417;p2"/>
            <p:cNvSpPr/>
            <p:nvPr/>
          </p:nvSpPr>
          <p:spPr>
            <a:xfrm>
              <a:off x="2141" y="4246"/>
              <a:ext cx="30" cy="10"/>
            </a:xfrm>
            <a:custGeom>
              <a:avLst/>
              <a:gdLst/>
              <a:ahLst/>
              <a:cxnLst/>
              <a:rect l="l" t="t" r="r" b="b"/>
              <a:pathLst>
                <a:path w="30" h="10" extrusionOk="0">
                  <a:moveTo>
                    <a:pt x="0" y="0"/>
                  </a:moveTo>
                  <a:lnTo>
                    <a:pt x="5" y="10"/>
                  </a:lnTo>
                  <a:lnTo>
                    <a:pt x="30" y="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418" name="Google Shape;418;p2"/>
          <p:cNvSpPr/>
          <p:nvPr/>
        </p:nvSpPr>
        <p:spPr>
          <a:xfrm>
            <a:off x="3406775" y="6745288"/>
            <a:ext cx="247650" cy="106363"/>
          </a:xfrm>
          <a:custGeom>
            <a:avLst/>
            <a:gdLst/>
            <a:ahLst/>
            <a:cxnLst/>
            <a:rect l="l" t="t" r="r" b="b"/>
            <a:pathLst>
              <a:path w="156" h="67" extrusionOk="0">
                <a:moveTo>
                  <a:pt x="25" y="0"/>
                </a:moveTo>
                <a:lnTo>
                  <a:pt x="0" y="7"/>
                </a:lnTo>
                <a:lnTo>
                  <a:pt x="8" y="25"/>
                </a:lnTo>
                <a:lnTo>
                  <a:pt x="133" y="67"/>
                </a:lnTo>
                <a:lnTo>
                  <a:pt x="156" y="17"/>
                </a:lnTo>
                <a:lnTo>
                  <a:pt x="25" y="0"/>
                </a:lnTo>
                <a:close/>
              </a:path>
            </a:pathLst>
          </a:custGeom>
          <a:solidFill>
            <a:srgbClr val="5D98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9" name="Google Shape;419;p2"/>
          <p:cNvSpPr/>
          <p:nvPr/>
        </p:nvSpPr>
        <p:spPr>
          <a:xfrm>
            <a:off x="3406775" y="6745288"/>
            <a:ext cx="247650" cy="106363"/>
          </a:xfrm>
          <a:custGeom>
            <a:avLst/>
            <a:gdLst/>
            <a:ahLst/>
            <a:cxnLst/>
            <a:rect l="l" t="t" r="r" b="b"/>
            <a:pathLst>
              <a:path w="156" h="67" extrusionOk="0">
                <a:moveTo>
                  <a:pt x="25" y="0"/>
                </a:moveTo>
                <a:lnTo>
                  <a:pt x="0" y="7"/>
                </a:lnTo>
                <a:lnTo>
                  <a:pt x="8" y="25"/>
                </a:lnTo>
                <a:lnTo>
                  <a:pt x="133" y="67"/>
                </a:lnTo>
                <a:lnTo>
                  <a:pt x="156" y="17"/>
                </a:lnTo>
                <a:lnTo>
                  <a:pt x="2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0" name="Google Shape;420;p2"/>
          <p:cNvSpPr/>
          <p:nvPr/>
        </p:nvSpPr>
        <p:spPr>
          <a:xfrm>
            <a:off x="3419475" y="6784975"/>
            <a:ext cx="198438" cy="92075"/>
          </a:xfrm>
          <a:custGeom>
            <a:avLst/>
            <a:gdLst/>
            <a:ahLst/>
            <a:cxnLst/>
            <a:rect l="l" t="t" r="r" b="b"/>
            <a:pathLst>
              <a:path w="125" h="58" extrusionOk="0">
                <a:moveTo>
                  <a:pt x="0" y="0"/>
                </a:moveTo>
                <a:lnTo>
                  <a:pt x="24" y="58"/>
                </a:lnTo>
                <a:lnTo>
                  <a:pt x="117" y="58"/>
                </a:lnTo>
                <a:lnTo>
                  <a:pt x="125" y="42"/>
                </a:lnTo>
                <a:lnTo>
                  <a:pt x="0" y="0"/>
                </a:lnTo>
                <a:close/>
              </a:path>
            </a:pathLst>
          </a:custGeom>
          <a:solidFill>
            <a:srgbClr val="5B95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1" name="Google Shape;421;p2"/>
          <p:cNvSpPr/>
          <p:nvPr/>
        </p:nvSpPr>
        <p:spPr>
          <a:xfrm>
            <a:off x="3419475" y="6784975"/>
            <a:ext cx="198438" cy="92075"/>
          </a:xfrm>
          <a:custGeom>
            <a:avLst/>
            <a:gdLst/>
            <a:ahLst/>
            <a:cxnLst/>
            <a:rect l="l" t="t" r="r" b="b"/>
            <a:pathLst>
              <a:path w="125" h="58" extrusionOk="0">
                <a:moveTo>
                  <a:pt x="0" y="0"/>
                </a:moveTo>
                <a:lnTo>
                  <a:pt x="24" y="58"/>
                </a:lnTo>
                <a:lnTo>
                  <a:pt x="117" y="58"/>
                </a:lnTo>
                <a:lnTo>
                  <a:pt x="125" y="42"/>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2" name="Google Shape;422;p2"/>
          <p:cNvSpPr/>
          <p:nvPr/>
        </p:nvSpPr>
        <p:spPr>
          <a:xfrm>
            <a:off x="3808413" y="6257925"/>
            <a:ext cx="266700" cy="365125"/>
          </a:xfrm>
          <a:custGeom>
            <a:avLst/>
            <a:gdLst/>
            <a:ahLst/>
            <a:cxnLst/>
            <a:rect l="l" t="t" r="r" b="b"/>
            <a:pathLst>
              <a:path w="168" h="230" extrusionOk="0">
                <a:moveTo>
                  <a:pt x="61" y="0"/>
                </a:moveTo>
                <a:lnTo>
                  <a:pt x="61" y="0"/>
                </a:lnTo>
                <a:lnTo>
                  <a:pt x="0" y="125"/>
                </a:lnTo>
                <a:lnTo>
                  <a:pt x="59" y="230"/>
                </a:lnTo>
                <a:lnTo>
                  <a:pt x="168" y="201"/>
                </a:lnTo>
                <a:lnTo>
                  <a:pt x="61" y="0"/>
                </a:lnTo>
                <a:close/>
              </a:path>
            </a:pathLst>
          </a:custGeom>
          <a:solidFill>
            <a:srgbClr val="4585A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3" name="Google Shape;423;p2"/>
          <p:cNvSpPr/>
          <p:nvPr/>
        </p:nvSpPr>
        <p:spPr>
          <a:xfrm>
            <a:off x="3808413" y="6257925"/>
            <a:ext cx="266700" cy="365125"/>
          </a:xfrm>
          <a:custGeom>
            <a:avLst/>
            <a:gdLst/>
            <a:ahLst/>
            <a:cxnLst/>
            <a:rect l="l" t="t" r="r" b="b"/>
            <a:pathLst>
              <a:path w="168" h="230" extrusionOk="0">
                <a:moveTo>
                  <a:pt x="61" y="0"/>
                </a:moveTo>
                <a:lnTo>
                  <a:pt x="61" y="0"/>
                </a:lnTo>
                <a:lnTo>
                  <a:pt x="0" y="125"/>
                </a:lnTo>
                <a:lnTo>
                  <a:pt x="59" y="230"/>
                </a:lnTo>
                <a:lnTo>
                  <a:pt x="168" y="201"/>
                </a:lnTo>
                <a:lnTo>
                  <a:pt x="6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4" name="Google Shape;424;p2"/>
          <p:cNvSpPr/>
          <p:nvPr/>
        </p:nvSpPr>
        <p:spPr>
          <a:xfrm>
            <a:off x="3902075" y="6577013"/>
            <a:ext cx="236538" cy="242888"/>
          </a:xfrm>
          <a:custGeom>
            <a:avLst/>
            <a:gdLst/>
            <a:ahLst/>
            <a:cxnLst/>
            <a:rect l="l" t="t" r="r" b="b"/>
            <a:pathLst>
              <a:path w="149" h="153" extrusionOk="0">
                <a:moveTo>
                  <a:pt x="109" y="0"/>
                </a:moveTo>
                <a:lnTo>
                  <a:pt x="0" y="29"/>
                </a:lnTo>
                <a:lnTo>
                  <a:pt x="70" y="153"/>
                </a:lnTo>
                <a:lnTo>
                  <a:pt x="149" y="76"/>
                </a:lnTo>
                <a:lnTo>
                  <a:pt x="109" y="0"/>
                </a:lnTo>
                <a:close/>
              </a:path>
            </a:pathLst>
          </a:custGeom>
          <a:solidFill>
            <a:srgbClr val="5291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5" name="Google Shape;425;p2"/>
          <p:cNvSpPr/>
          <p:nvPr/>
        </p:nvSpPr>
        <p:spPr>
          <a:xfrm>
            <a:off x="3902075" y="6577013"/>
            <a:ext cx="236538" cy="242888"/>
          </a:xfrm>
          <a:custGeom>
            <a:avLst/>
            <a:gdLst/>
            <a:ahLst/>
            <a:cxnLst/>
            <a:rect l="l" t="t" r="r" b="b"/>
            <a:pathLst>
              <a:path w="149" h="153" extrusionOk="0">
                <a:moveTo>
                  <a:pt x="109" y="0"/>
                </a:moveTo>
                <a:lnTo>
                  <a:pt x="0" y="29"/>
                </a:lnTo>
                <a:lnTo>
                  <a:pt x="70" y="153"/>
                </a:lnTo>
                <a:lnTo>
                  <a:pt x="149" y="76"/>
                </a:lnTo>
                <a:lnTo>
                  <a:pt x="10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6" name="Google Shape;426;p2"/>
          <p:cNvSpPr/>
          <p:nvPr/>
        </p:nvSpPr>
        <p:spPr>
          <a:xfrm>
            <a:off x="3700463" y="6456363"/>
            <a:ext cx="201613" cy="220663"/>
          </a:xfrm>
          <a:custGeom>
            <a:avLst/>
            <a:gdLst/>
            <a:ahLst/>
            <a:cxnLst/>
            <a:rect l="l" t="t" r="r" b="b"/>
            <a:pathLst>
              <a:path w="127" h="139" extrusionOk="0">
                <a:moveTo>
                  <a:pt x="68" y="0"/>
                </a:moveTo>
                <a:lnTo>
                  <a:pt x="0" y="139"/>
                </a:lnTo>
                <a:lnTo>
                  <a:pt x="127" y="105"/>
                </a:lnTo>
                <a:lnTo>
                  <a:pt x="68" y="0"/>
                </a:lnTo>
                <a:close/>
              </a:path>
            </a:pathLst>
          </a:custGeom>
          <a:solidFill>
            <a:srgbClr val="5191B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7" name="Google Shape;427;p2"/>
          <p:cNvSpPr/>
          <p:nvPr/>
        </p:nvSpPr>
        <p:spPr>
          <a:xfrm>
            <a:off x="3700463" y="6456363"/>
            <a:ext cx="201613" cy="220663"/>
          </a:xfrm>
          <a:custGeom>
            <a:avLst/>
            <a:gdLst/>
            <a:ahLst/>
            <a:cxnLst/>
            <a:rect l="l" t="t" r="r" b="b"/>
            <a:pathLst>
              <a:path w="127" h="139" extrusionOk="0">
                <a:moveTo>
                  <a:pt x="68" y="0"/>
                </a:moveTo>
                <a:lnTo>
                  <a:pt x="0" y="139"/>
                </a:lnTo>
                <a:lnTo>
                  <a:pt x="127" y="105"/>
                </a:lnTo>
                <a:lnTo>
                  <a:pt x="6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8" name="Google Shape;428;p2"/>
          <p:cNvSpPr/>
          <p:nvPr/>
        </p:nvSpPr>
        <p:spPr>
          <a:xfrm>
            <a:off x="3654425" y="6623050"/>
            <a:ext cx="358775" cy="196850"/>
          </a:xfrm>
          <a:custGeom>
            <a:avLst/>
            <a:gdLst/>
            <a:ahLst/>
            <a:cxnLst/>
            <a:rect l="l" t="t" r="r" b="b"/>
            <a:pathLst>
              <a:path w="226" h="124" extrusionOk="0">
                <a:moveTo>
                  <a:pt x="156" y="0"/>
                </a:moveTo>
                <a:lnTo>
                  <a:pt x="29" y="34"/>
                </a:lnTo>
                <a:lnTo>
                  <a:pt x="0" y="94"/>
                </a:lnTo>
                <a:lnTo>
                  <a:pt x="226" y="124"/>
                </a:lnTo>
                <a:lnTo>
                  <a:pt x="156" y="0"/>
                </a:lnTo>
                <a:close/>
              </a:path>
            </a:pathLst>
          </a:custGeom>
          <a:solidFill>
            <a:srgbClr val="699F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9" name="Google Shape;429;p2"/>
          <p:cNvSpPr/>
          <p:nvPr/>
        </p:nvSpPr>
        <p:spPr>
          <a:xfrm>
            <a:off x="3654425" y="6623050"/>
            <a:ext cx="358775" cy="196850"/>
          </a:xfrm>
          <a:custGeom>
            <a:avLst/>
            <a:gdLst/>
            <a:ahLst/>
            <a:cxnLst/>
            <a:rect l="l" t="t" r="r" b="b"/>
            <a:pathLst>
              <a:path w="226" h="124" extrusionOk="0">
                <a:moveTo>
                  <a:pt x="156" y="0"/>
                </a:moveTo>
                <a:lnTo>
                  <a:pt x="29" y="34"/>
                </a:lnTo>
                <a:lnTo>
                  <a:pt x="0" y="94"/>
                </a:lnTo>
                <a:lnTo>
                  <a:pt x="226" y="124"/>
                </a:lnTo>
                <a:lnTo>
                  <a:pt x="15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0" name="Google Shape;430;p2"/>
          <p:cNvSpPr/>
          <p:nvPr/>
        </p:nvSpPr>
        <p:spPr>
          <a:xfrm>
            <a:off x="3617913" y="6772275"/>
            <a:ext cx="395288" cy="104775"/>
          </a:xfrm>
          <a:custGeom>
            <a:avLst/>
            <a:gdLst/>
            <a:ahLst/>
            <a:cxnLst/>
            <a:rect l="l" t="t" r="r" b="b"/>
            <a:pathLst>
              <a:path w="249" h="66" extrusionOk="0">
                <a:moveTo>
                  <a:pt x="23" y="0"/>
                </a:moveTo>
                <a:lnTo>
                  <a:pt x="0" y="50"/>
                </a:lnTo>
                <a:lnTo>
                  <a:pt x="49" y="66"/>
                </a:lnTo>
                <a:lnTo>
                  <a:pt x="196" y="66"/>
                </a:lnTo>
                <a:lnTo>
                  <a:pt x="249" y="30"/>
                </a:lnTo>
                <a:lnTo>
                  <a:pt x="23" y="0"/>
                </a:lnTo>
                <a:close/>
              </a:path>
            </a:pathLst>
          </a:custGeom>
          <a:solidFill>
            <a:srgbClr val="5D98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1" name="Google Shape;431;p2"/>
          <p:cNvSpPr/>
          <p:nvPr/>
        </p:nvSpPr>
        <p:spPr>
          <a:xfrm>
            <a:off x="3617913" y="6772275"/>
            <a:ext cx="395288" cy="104775"/>
          </a:xfrm>
          <a:custGeom>
            <a:avLst/>
            <a:gdLst/>
            <a:ahLst/>
            <a:cxnLst/>
            <a:rect l="l" t="t" r="r" b="b"/>
            <a:pathLst>
              <a:path w="249" h="66" extrusionOk="0">
                <a:moveTo>
                  <a:pt x="23" y="0"/>
                </a:moveTo>
                <a:lnTo>
                  <a:pt x="0" y="50"/>
                </a:lnTo>
                <a:lnTo>
                  <a:pt x="49" y="66"/>
                </a:lnTo>
                <a:lnTo>
                  <a:pt x="196" y="66"/>
                </a:lnTo>
                <a:lnTo>
                  <a:pt x="249" y="30"/>
                </a:lnTo>
                <a:lnTo>
                  <a:pt x="2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2" name="Google Shape;432;p2"/>
          <p:cNvSpPr/>
          <p:nvPr/>
        </p:nvSpPr>
        <p:spPr>
          <a:xfrm>
            <a:off x="3605213" y="6851650"/>
            <a:ext cx="90488" cy="25400"/>
          </a:xfrm>
          <a:custGeom>
            <a:avLst/>
            <a:gdLst/>
            <a:ahLst/>
            <a:cxnLst/>
            <a:rect l="l" t="t" r="r" b="b"/>
            <a:pathLst>
              <a:path w="57" h="16" extrusionOk="0">
                <a:moveTo>
                  <a:pt x="8" y="0"/>
                </a:moveTo>
                <a:lnTo>
                  <a:pt x="0" y="16"/>
                </a:lnTo>
                <a:lnTo>
                  <a:pt x="57" y="16"/>
                </a:lnTo>
                <a:lnTo>
                  <a:pt x="8" y="0"/>
                </a:lnTo>
                <a:close/>
              </a:path>
            </a:pathLst>
          </a:custGeom>
          <a:solidFill>
            <a:srgbClr val="5A95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3" name="Google Shape;433;p2"/>
          <p:cNvSpPr/>
          <p:nvPr/>
        </p:nvSpPr>
        <p:spPr>
          <a:xfrm>
            <a:off x="3605213" y="6851650"/>
            <a:ext cx="90488" cy="25400"/>
          </a:xfrm>
          <a:custGeom>
            <a:avLst/>
            <a:gdLst/>
            <a:ahLst/>
            <a:cxnLst/>
            <a:rect l="l" t="t" r="r" b="b"/>
            <a:pathLst>
              <a:path w="57" h="16" extrusionOk="0">
                <a:moveTo>
                  <a:pt x="8" y="0"/>
                </a:moveTo>
                <a:lnTo>
                  <a:pt x="0" y="16"/>
                </a:lnTo>
                <a:lnTo>
                  <a:pt x="57" y="16"/>
                </a:lnTo>
                <a:lnTo>
                  <a:pt x="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4" name="Google Shape;434;p2"/>
          <p:cNvSpPr/>
          <p:nvPr/>
        </p:nvSpPr>
        <p:spPr>
          <a:xfrm>
            <a:off x="4202113" y="6854825"/>
            <a:ext cx="31750" cy="22225"/>
          </a:xfrm>
          <a:custGeom>
            <a:avLst/>
            <a:gdLst/>
            <a:ahLst/>
            <a:cxnLst/>
            <a:rect l="l" t="t" r="r" b="b"/>
            <a:pathLst>
              <a:path w="20" h="14" extrusionOk="0">
                <a:moveTo>
                  <a:pt x="12" y="0"/>
                </a:moveTo>
                <a:lnTo>
                  <a:pt x="0" y="14"/>
                </a:lnTo>
                <a:lnTo>
                  <a:pt x="20" y="14"/>
                </a:lnTo>
                <a:lnTo>
                  <a:pt x="12" y="0"/>
                </a:lnTo>
                <a:close/>
              </a:path>
            </a:pathLst>
          </a:custGeom>
          <a:solidFill>
            <a:srgbClr val="659DB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5" name="Google Shape;435;p2"/>
          <p:cNvSpPr/>
          <p:nvPr/>
        </p:nvSpPr>
        <p:spPr>
          <a:xfrm>
            <a:off x="4202113" y="6854825"/>
            <a:ext cx="31750" cy="22225"/>
          </a:xfrm>
          <a:custGeom>
            <a:avLst/>
            <a:gdLst/>
            <a:ahLst/>
            <a:cxnLst/>
            <a:rect l="l" t="t" r="r" b="b"/>
            <a:pathLst>
              <a:path w="20" h="14" extrusionOk="0">
                <a:moveTo>
                  <a:pt x="12" y="0"/>
                </a:moveTo>
                <a:lnTo>
                  <a:pt x="0" y="14"/>
                </a:lnTo>
                <a:lnTo>
                  <a:pt x="20" y="14"/>
                </a:lnTo>
                <a:lnTo>
                  <a:pt x="1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6" name="Google Shape;436;p2"/>
          <p:cNvSpPr/>
          <p:nvPr/>
        </p:nvSpPr>
        <p:spPr>
          <a:xfrm>
            <a:off x="4013200" y="6726238"/>
            <a:ext cx="207963" cy="150813"/>
          </a:xfrm>
          <a:custGeom>
            <a:avLst/>
            <a:gdLst/>
            <a:ahLst/>
            <a:cxnLst/>
            <a:rect l="l" t="t" r="r" b="b"/>
            <a:pathLst>
              <a:path w="131" h="95" extrusionOk="0">
                <a:moveTo>
                  <a:pt x="88" y="0"/>
                </a:moveTo>
                <a:lnTo>
                  <a:pt x="0" y="59"/>
                </a:lnTo>
                <a:lnTo>
                  <a:pt x="27" y="95"/>
                </a:lnTo>
                <a:lnTo>
                  <a:pt x="119" y="95"/>
                </a:lnTo>
                <a:lnTo>
                  <a:pt x="131" y="81"/>
                </a:lnTo>
                <a:lnTo>
                  <a:pt x="88" y="0"/>
                </a:lnTo>
                <a:close/>
              </a:path>
            </a:pathLst>
          </a:custGeom>
          <a:solidFill>
            <a:srgbClr val="659D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7" name="Google Shape;437;p2"/>
          <p:cNvSpPr/>
          <p:nvPr/>
        </p:nvSpPr>
        <p:spPr>
          <a:xfrm>
            <a:off x="4013200" y="6726238"/>
            <a:ext cx="207963" cy="150813"/>
          </a:xfrm>
          <a:custGeom>
            <a:avLst/>
            <a:gdLst/>
            <a:ahLst/>
            <a:cxnLst/>
            <a:rect l="l" t="t" r="r" b="b"/>
            <a:pathLst>
              <a:path w="131" h="95" extrusionOk="0">
                <a:moveTo>
                  <a:pt x="88" y="0"/>
                </a:moveTo>
                <a:lnTo>
                  <a:pt x="0" y="59"/>
                </a:lnTo>
                <a:lnTo>
                  <a:pt x="27" y="95"/>
                </a:lnTo>
                <a:lnTo>
                  <a:pt x="119" y="95"/>
                </a:lnTo>
                <a:lnTo>
                  <a:pt x="131" y="81"/>
                </a:lnTo>
                <a:lnTo>
                  <a:pt x="8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8" name="Google Shape;438;p2"/>
          <p:cNvSpPr/>
          <p:nvPr/>
        </p:nvSpPr>
        <p:spPr>
          <a:xfrm>
            <a:off x="4013200" y="6697663"/>
            <a:ext cx="139700" cy="122238"/>
          </a:xfrm>
          <a:custGeom>
            <a:avLst/>
            <a:gdLst/>
            <a:ahLst/>
            <a:cxnLst/>
            <a:rect l="l" t="t" r="r" b="b"/>
            <a:pathLst>
              <a:path w="88" h="77" extrusionOk="0">
                <a:moveTo>
                  <a:pt x="79" y="0"/>
                </a:moveTo>
                <a:lnTo>
                  <a:pt x="0" y="77"/>
                </a:lnTo>
                <a:lnTo>
                  <a:pt x="88" y="18"/>
                </a:lnTo>
                <a:lnTo>
                  <a:pt x="79" y="0"/>
                </a:lnTo>
                <a:close/>
              </a:path>
            </a:pathLst>
          </a:custGeom>
          <a:solidFill>
            <a:srgbClr val="43799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9" name="Google Shape;439;p2"/>
          <p:cNvSpPr/>
          <p:nvPr/>
        </p:nvSpPr>
        <p:spPr>
          <a:xfrm>
            <a:off x="4013200" y="6697663"/>
            <a:ext cx="139700" cy="122238"/>
          </a:xfrm>
          <a:custGeom>
            <a:avLst/>
            <a:gdLst/>
            <a:ahLst/>
            <a:cxnLst/>
            <a:rect l="l" t="t" r="r" b="b"/>
            <a:pathLst>
              <a:path w="88" h="77" extrusionOk="0">
                <a:moveTo>
                  <a:pt x="79" y="0"/>
                </a:moveTo>
                <a:lnTo>
                  <a:pt x="0" y="77"/>
                </a:lnTo>
                <a:lnTo>
                  <a:pt x="88" y="18"/>
                </a:lnTo>
                <a:lnTo>
                  <a:pt x="7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0" name="Google Shape;440;p2"/>
          <p:cNvSpPr/>
          <p:nvPr/>
        </p:nvSpPr>
        <p:spPr>
          <a:xfrm>
            <a:off x="3929063" y="6819900"/>
            <a:ext cx="84138" cy="57150"/>
          </a:xfrm>
          <a:custGeom>
            <a:avLst/>
            <a:gdLst/>
            <a:ahLst/>
            <a:cxnLst/>
            <a:rect l="l" t="t" r="r" b="b"/>
            <a:pathLst>
              <a:path w="53" h="36" extrusionOk="0">
                <a:moveTo>
                  <a:pt x="53" y="0"/>
                </a:moveTo>
                <a:lnTo>
                  <a:pt x="0" y="36"/>
                </a:lnTo>
                <a:lnTo>
                  <a:pt x="45" y="36"/>
                </a:lnTo>
                <a:lnTo>
                  <a:pt x="53" y="0"/>
                </a:lnTo>
                <a:close/>
              </a:path>
            </a:pathLst>
          </a:custGeom>
          <a:solidFill>
            <a:srgbClr val="75A9C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1" name="Google Shape;441;p2"/>
          <p:cNvSpPr/>
          <p:nvPr/>
        </p:nvSpPr>
        <p:spPr>
          <a:xfrm>
            <a:off x="3929063" y="6819900"/>
            <a:ext cx="84138" cy="57150"/>
          </a:xfrm>
          <a:custGeom>
            <a:avLst/>
            <a:gdLst/>
            <a:ahLst/>
            <a:cxnLst/>
            <a:rect l="l" t="t" r="r" b="b"/>
            <a:pathLst>
              <a:path w="53" h="36" extrusionOk="0">
                <a:moveTo>
                  <a:pt x="53" y="0"/>
                </a:moveTo>
                <a:lnTo>
                  <a:pt x="0" y="36"/>
                </a:lnTo>
                <a:lnTo>
                  <a:pt x="45" y="36"/>
                </a:lnTo>
                <a:lnTo>
                  <a:pt x="5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2" name="Google Shape;442;p2"/>
          <p:cNvSpPr/>
          <p:nvPr/>
        </p:nvSpPr>
        <p:spPr>
          <a:xfrm>
            <a:off x="4000500" y="6819900"/>
            <a:ext cx="55563" cy="57150"/>
          </a:xfrm>
          <a:custGeom>
            <a:avLst/>
            <a:gdLst/>
            <a:ahLst/>
            <a:cxnLst/>
            <a:rect l="l" t="t" r="r" b="b"/>
            <a:pathLst>
              <a:path w="35" h="36" extrusionOk="0">
                <a:moveTo>
                  <a:pt x="8" y="0"/>
                </a:moveTo>
                <a:lnTo>
                  <a:pt x="8" y="0"/>
                </a:lnTo>
                <a:lnTo>
                  <a:pt x="0" y="36"/>
                </a:lnTo>
                <a:lnTo>
                  <a:pt x="35" y="36"/>
                </a:lnTo>
                <a:lnTo>
                  <a:pt x="8" y="0"/>
                </a:lnTo>
                <a:close/>
              </a:path>
            </a:pathLst>
          </a:custGeom>
          <a:solidFill>
            <a:srgbClr val="699F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3" name="Google Shape;443;p2"/>
          <p:cNvSpPr/>
          <p:nvPr/>
        </p:nvSpPr>
        <p:spPr>
          <a:xfrm>
            <a:off x="4000500" y="6819900"/>
            <a:ext cx="55563" cy="57150"/>
          </a:xfrm>
          <a:custGeom>
            <a:avLst/>
            <a:gdLst/>
            <a:ahLst/>
            <a:cxnLst/>
            <a:rect l="l" t="t" r="r" b="b"/>
            <a:pathLst>
              <a:path w="35" h="36" extrusionOk="0">
                <a:moveTo>
                  <a:pt x="8" y="0"/>
                </a:moveTo>
                <a:lnTo>
                  <a:pt x="8" y="0"/>
                </a:lnTo>
                <a:lnTo>
                  <a:pt x="0" y="36"/>
                </a:lnTo>
                <a:lnTo>
                  <a:pt x="35" y="36"/>
                </a:lnTo>
                <a:lnTo>
                  <a:pt x="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4" name="Google Shape;444;p2"/>
          <p:cNvSpPr/>
          <p:nvPr/>
        </p:nvSpPr>
        <p:spPr>
          <a:xfrm>
            <a:off x="4035425" y="5792788"/>
            <a:ext cx="500063" cy="577850"/>
          </a:xfrm>
          <a:custGeom>
            <a:avLst/>
            <a:gdLst/>
            <a:ahLst/>
            <a:cxnLst/>
            <a:rect l="l" t="t" r="r" b="b"/>
            <a:pathLst>
              <a:path w="315" h="364" extrusionOk="0">
                <a:moveTo>
                  <a:pt x="315" y="0"/>
                </a:moveTo>
                <a:lnTo>
                  <a:pt x="0" y="232"/>
                </a:lnTo>
                <a:lnTo>
                  <a:pt x="254" y="364"/>
                </a:lnTo>
                <a:lnTo>
                  <a:pt x="315" y="0"/>
                </a:lnTo>
                <a:close/>
              </a:path>
            </a:pathLst>
          </a:custGeom>
          <a:solidFill>
            <a:srgbClr val="68AFC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5" name="Google Shape;445;p2"/>
          <p:cNvSpPr/>
          <p:nvPr/>
        </p:nvSpPr>
        <p:spPr>
          <a:xfrm>
            <a:off x="4035425" y="5792788"/>
            <a:ext cx="500063" cy="577850"/>
          </a:xfrm>
          <a:custGeom>
            <a:avLst/>
            <a:gdLst/>
            <a:ahLst/>
            <a:cxnLst/>
            <a:rect l="l" t="t" r="r" b="b"/>
            <a:pathLst>
              <a:path w="315" h="364" extrusionOk="0">
                <a:moveTo>
                  <a:pt x="315" y="0"/>
                </a:moveTo>
                <a:lnTo>
                  <a:pt x="0" y="232"/>
                </a:lnTo>
                <a:lnTo>
                  <a:pt x="254" y="364"/>
                </a:lnTo>
                <a:lnTo>
                  <a:pt x="31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6" name="Google Shape;446;p2"/>
          <p:cNvSpPr/>
          <p:nvPr/>
        </p:nvSpPr>
        <p:spPr>
          <a:xfrm>
            <a:off x="3905250" y="6161088"/>
            <a:ext cx="533400" cy="415925"/>
          </a:xfrm>
          <a:custGeom>
            <a:avLst/>
            <a:gdLst/>
            <a:ahLst/>
            <a:cxnLst/>
            <a:rect l="l" t="t" r="r" b="b"/>
            <a:pathLst>
              <a:path w="336" h="262" extrusionOk="0">
                <a:moveTo>
                  <a:pt x="82" y="0"/>
                </a:moveTo>
                <a:lnTo>
                  <a:pt x="0" y="61"/>
                </a:lnTo>
                <a:lnTo>
                  <a:pt x="107" y="262"/>
                </a:lnTo>
                <a:lnTo>
                  <a:pt x="273" y="218"/>
                </a:lnTo>
                <a:lnTo>
                  <a:pt x="331" y="162"/>
                </a:lnTo>
                <a:lnTo>
                  <a:pt x="336" y="132"/>
                </a:lnTo>
                <a:lnTo>
                  <a:pt x="82" y="0"/>
                </a:lnTo>
                <a:close/>
              </a:path>
            </a:pathLst>
          </a:custGeom>
          <a:solidFill>
            <a:srgbClr val="4485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7" name="Google Shape;447;p2"/>
          <p:cNvSpPr/>
          <p:nvPr/>
        </p:nvSpPr>
        <p:spPr>
          <a:xfrm>
            <a:off x="3905250" y="6161088"/>
            <a:ext cx="533400" cy="415925"/>
          </a:xfrm>
          <a:custGeom>
            <a:avLst/>
            <a:gdLst/>
            <a:ahLst/>
            <a:cxnLst/>
            <a:rect l="l" t="t" r="r" b="b"/>
            <a:pathLst>
              <a:path w="336" h="262" extrusionOk="0">
                <a:moveTo>
                  <a:pt x="82" y="0"/>
                </a:moveTo>
                <a:lnTo>
                  <a:pt x="0" y="61"/>
                </a:lnTo>
                <a:lnTo>
                  <a:pt x="107" y="262"/>
                </a:lnTo>
                <a:lnTo>
                  <a:pt x="273" y="218"/>
                </a:lnTo>
                <a:lnTo>
                  <a:pt x="331" y="162"/>
                </a:lnTo>
                <a:lnTo>
                  <a:pt x="336" y="132"/>
                </a:lnTo>
                <a:lnTo>
                  <a:pt x="8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8" name="Google Shape;448;p2"/>
          <p:cNvSpPr/>
          <p:nvPr/>
        </p:nvSpPr>
        <p:spPr>
          <a:xfrm>
            <a:off x="4075113" y="6507163"/>
            <a:ext cx="263525" cy="190500"/>
          </a:xfrm>
          <a:custGeom>
            <a:avLst/>
            <a:gdLst/>
            <a:ahLst/>
            <a:cxnLst/>
            <a:rect l="l" t="t" r="r" b="b"/>
            <a:pathLst>
              <a:path w="166" h="120" extrusionOk="0">
                <a:moveTo>
                  <a:pt x="166" y="0"/>
                </a:moveTo>
                <a:lnTo>
                  <a:pt x="0" y="44"/>
                </a:lnTo>
                <a:lnTo>
                  <a:pt x="40" y="120"/>
                </a:lnTo>
                <a:lnTo>
                  <a:pt x="166" y="0"/>
                </a:lnTo>
                <a:close/>
              </a:path>
            </a:pathLst>
          </a:custGeom>
          <a:solidFill>
            <a:srgbClr val="5191B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9" name="Google Shape;449;p2"/>
          <p:cNvSpPr/>
          <p:nvPr/>
        </p:nvSpPr>
        <p:spPr>
          <a:xfrm>
            <a:off x="4075113" y="6507163"/>
            <a:ext cx="263525" cy="190500"/>
          </a:xfrm>
          <a:custGeom>
            <a:avLst/>
            <a:gdLst/>
            <a:ahLst/>
            <a:cxnLst/>
            <a:rect l="l" t="t" r="r" b="b"/>
            <a:pathLst>
              <a:path w="166" h="120" extrusionOk="0">
                <a:moveTo>
                  <a:pt x="166" y="0"/>
                </a:moveTo>
                <a:lnTo>
                  <a:pt x="0" y="44"/>
                </a:lnTo>
                <a:lnTo>
                  <a:pt x="40" y="120"/>
                </a:lnTo>
                <a:lnTo>
                  <a:pt x="16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0" name="Google Shape;450;p2"/>
          <p:cNvSpPr/>
          <p:nvPr/>
        </p:nvSpPr>
        <p:spPr>
          <a:xfrm>
            <a:off x="4221163" y="6657975"/>
            <a:ext cx="169863" cy="219075"/>
          </a:xfrm>
          <a:custGeom>
            <a:avLst/>
            <a:gdLst/>
            <a:ahLst/>
            <a:cxnLst/>
            <a:rect l="l" t="t" r="r" b="b"/>
            <a:pathLst>
              <a:path w="107" h="138" extrusionOk="0">
                <a:moveTo>
                  <a:pt x="107" y="0"/>
                </a:moveTo>
                <a:lnTo>
                  <a:pt x="0" y="124"/>
                </a:lnTo>
                <a:lnTo>
                  <a:pt x="8" y="138"/>
                </a:lnTo>
                <a:lnTo>
                  <a:pt x="83" y="138"/>
                </a:lnTo>
                <a:lnTo>
                  <a:pt x="107" y="0"/>
                </a:lnTo>
                <a:close/>
              </a:path>
            </a:pathLst>
          </a:custGeom>
          <a:solidFill>
            <a:srgbClr val="639CB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1" name="Google Shape;451;p2"/>
          <p:cNvSpPr/>
          <p:nvPr/>
        </p:nvSpPr>
        <p:spPr>
          <a:xfrm>
            <a:off x="4221163" y="6657975"/>
            <a:ext cx="169863" cy="219075"/>
          </a:xfrm>
          <a:custGeom>
            <a:avLst/>
            <a:gdLst/>
            <a:ahLst/>
            <a:cxnLst/>
            <a:rect l="l" t="t" r="r" b="b"/>
            <a:pathLst>
              <a:path w="107" h="138" extrusionOk="0">
                <a:moveTo>
                  <a:pt x="107" y="0"/>
                </a:moveTo>
                <a:lnTo>
                  <a:pt x="0" y="124"/>
                </a:lnTo>
                <a:lnTo>
                  <a:pt x="8" y="138"/>
                </a:lnTo>
                <a:lnTo>
                  <a:pt x="83" y="138"/>
                </a:lnTo>
                <a:lnTo>
                  <a:pt x="10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2" name="Google Shape;452;p2"/>
          <p:cNvSpPr/>
          <p:nvPr/>
        </p:nvSpPr>
        <p:spPr>
          <a:xfrm>
            <a:off x="4152900" y="6556375"/>
            <a:ext cx="254000" cy="298450"/>
          </a:xfrm>
          <a:custGeom>
            <a:avLst/>
            <a:gdLst/>
            <a:ahLst/>
            <a:cxnLst/>
            <a:rect l="l" t="t" r="r" b="b"/>
            <a:pathLst>
              <a:path w="160" h="188" extrusionOk="0">
                <a:moveTo>
                  <a:pt x="160" y="0"/>
                </a:moveTo>
                <a:lnTo>
                  <a:pt x="0" y="107"/>
                </a:lnTo>
                <a:lnTo>
                  <a:pt x="43" y="188"/>
                </a:lnTo>
                <a:lnTo>
                  <a:pt x="150" y="64"/>
                </a:lnTo>
                <a:lnTo>
                  <a:pt x="160" y="0"/>
                </a:lnTo>
                <a:close/>
              </a:path>
            </a:pathLst>
          </a:custGeom>
          <a:solidFill>
            <a:srgbClr val="649C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3" name="Google Shape;453;p2"/>
          <p:cNvSpPr/>
          <p:nvPr/>
        </p:nvSpPr>
        <p:spPr>
          <a:xfrm>
            <a:off x="4152900" y="6556375"/>
            <a:ext cx="254000" cy="298450"/>
          </a:xfrm>
          <a:custGeom>
            <a:avLst/>
            <a:gdLst/>
            <a:ahLst/>
            <a:cxnLst/>
            <a:rect l="l" t="t" r="r" b="b"/>
            <a:pathLst>
              <a:path w="160" h="188" extrusionOk="0">
                <a:moveTo>
                  <a:pt x="160" y="0"/>
                </a:moveTo>
                <a:lnTo>
                  <a:pt x="0" y="107"/>
                </a:lnTo>
                <a:lnTo>
                  <a:pt x="43" y="188"/>
                </a:lnTo>
                <a:lnTo>
                  <a:pt x="150" y="64"/>
                </a:lnTo>
                <a:lnTo>
                  <a:pt x="16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4" name="Google Shape;454;p2"/>
          <p:cNvSpPr/>
          <p:nvPr/>
        </p:nvSpPr>
        <p:spPr>
          <a:xfrm>
            <a:off x="4338638" y="6418263"/>
            <a:ext cx="92075" cy="88900"/>
          </a:xfrm>
          <a:custGeom>
            <a:avLst/>
            <a:gdLst/>
            <a:ahLst/>
            <a:cxnLst/>
            <a:rect l="l" t="t" r="r" b="b"/>
            <a:pathLst>
              <a:path w="58" h="56" extrusionOk="0">
                <a:moveTo>
                  <a:pt x="58" y="0"/>
                </a:moveTo>
                <a:lnTo>
                  <a:pt x="0" y="56"/>
                </a:lnTo>
                <a:lnTo>
                  <a:pt x="51" y="42"/>
                </a:lnTo>
                <a:lnTo>
                  <a:pt x="58" y="0"/>
                </a:lnTo>
                <a:close/>
              </a:path>
            </a:pathLst>
          </a:custGeom>
          <a:solidFill>
            <a:srgbClr val="3C70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5" name="Google Shape;455;p2"/>
          <p:cNvSpPr/>
          <p:nvPr/>
        </p:nvSpPr>
        <p:spPr>
          <a:xfrm>
            <a:off x="4338638" y="6418263"/>
            <a:ext cx="92075" cy="88900"/>
          </a:xfrm>
          <a:custGeom>
            <a:avLst/>
            <a:gdLst/>
            <a:ahLst/>
            <a:cxnLst/>
            <a:rect l="l" t="t" r="r" b="b"/>
            <a:pathLst>
              <a:path w="58" h="56" extrusionOk="0">
                <a:moveTo>
                  <a:pt x="58" y="0"/>
                </a:moveTo>
                <a:lnTo>
                  <a:pt x="0" y="56"/>
                </a:lnTo>
                <a:lnTo>
                  <a:pt x="51" y="42"/>
                </a:lnTo>
                <a:lnTo>
                  <a:pt x="5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6" name="Google Shape;456;p2"/>
          <p:cNvSpPr/>
          <p:nvPr/>
        </p:nvSpPr>
        <p:spPr>
          <a:xfrm>
            <a:off x="4138613" y="6484938"/>
            <a:ext cx="280988" cy="241300"/>
          </a:xfrm>
          <a:custGeom>
            <a:avLst/>
            <a:gdLst/>
            <a:ahLst/>
            <a:cxnLst/>
            <a:rect l="l" t="t" r="r" b="b"/>
            <a:pathLst>
              <a:path w="177" h="152" extrusionOk="0">
                <a:moveTo>
                  <a:pt x="177" y="0"/>
                </a:moveTo>
                <a:lnTo>
                  <a:pt x="126" y="14"/>
                </a:lnTo>
                <a:lnTo>
                  <a:pt x="0" y="134"/>
                </a:lnTo>
                <a:lnTo>
                  <a:pt x="9" y="152"/>
                </a:lnTo>
                <a:lnTo>
                  <a:pt x="169" y="45"/>
                </a:lnTo>
                <a:lnTo>
                  <a:pt x="177" y="0"/>
                </a:lnTo>
                <a:close/>
              </a:path>
            </a:pathLst>
          </a:custGeom>
          <a:solidFill>
            <a:srgbClr val="43799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7" name="Google Shape;457;p2"/>
          <p:cNvSpPr/>
          <p:nvPr/>
        </p:nvSpPr>
        <p:spPr>
          <a:xfrm>
            <a:off x="4138613" y="6484938"/>
            <a:ext cx="280988" cy="241300"/>
          </a:xfrm>
          <a:custGeom>
            <a:avLst/>
            <a:gdLst/>
            <a:ahLst/>
            <a:cxnLst/>
            <a:rect l="l" t="t" r="r" b="b"/>
            <a:pathLst>
              <a:path w="177" h="152" extrusionOk="0">
                <a:moveTo>
                  <a:pt x="177" y="0"/>
                </a:moveTo>
                <a:lnTo>
                  <a:pt x="126" y="14"/>
                </a:lnTo>
                <a:lnTo>
                  <a:pt x="0" y="134"/>
                </a:lnTo>
                <a:lnTo>
                  <a:pt x="9" y="152"/>
                </a:lnTo>
                <a:lnTo>
                  <a:pt x="169" y="45"/>
                </a:lnTo>
                <a:lnTo>
                  <a:pt x="17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8" name="Google Shape;458;p2"/>
          <p:cNvSpPr/>
          <p:nvPr/>
        </p:nvSpPr>
        <p:spPr>
          <a:xfrm>
            <a:off x="4591050" y="5927725"/>
            <a:ext cx="144463" cy="338138"/>
          </a:xfrm>
          <a:custGeom>
            <a:avLst/>
            <a:gdLst/>
            <a:ahLst/>
            <a:cxnLst/>
            <a:rect l="l" t="t" r="r" b="b"/>
            <a:pathLst>
              <a:path w="91" h="213" extrusionOk="0">
                <a:moveTo>
                  <a:pt x="17" y="0"/>
                </a:moveTo>
                <a:lnTo>
                  <a:pt x="0" y="213"/>
                </a:lnTo>
                <a:lnTo>
                  <a:pt x="91" y="126"/>
                </a:lnTo>
                <a:lnTo>
                  <a:pt x="17" y="0"/>
                </a:lnTo>
                <a:close/>
              </a:path>
            </a:pathLst>
          </a:custGeom>
          <a:solidFill>
            <a:srgbClr val="DCF2F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9" name="Google Shape;459;p2"/>
          <p:cNvSpPr/>
          <p:nvPr/>
        </p:nvSpPr>
        <p:spPr>
          <a:xfrm>
            <a:off x="4591050" y="5927725"/>
            <a:ext cx="144463" cy="338138"/>
          </a:xfrm>
          <a:custGeom>
            <a:avLst/>
            <a:gdLst/>
            <a:ahLst/>
            <a:cxnLst/>
            <a:rect l="l" t="t" r="r" b="b"/>
            <a:pathLst>
              <a:path w="91" h="213" extrusionOk="0">
                <a:moveTo>
                  <a:pt x="17" y="0"/>
                </a:moveTo>
                <a:lnTo>
                  <a:pt x="0" y="213"/>
                </a:lnTo>
                <a:lnTo>
                  <a:pt x="91" y="126"/>
                </a:lnTo>
                <a:lnTo>
                  <a:pt x="1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0" name="Google Shape;460;p2"/>
          <p:cNvSpPr/>
          <p:nvPr/>
        </p:nvSpPr>
        <p:spPr>
          <a:xfrm>
            <a:off x="4438650" y="5792788"/>
            <a:ext cx="179388" cy="592138"/>
          </a:xfrm>
          <a:custGeom>
            <a:avLst/>
            <a:gdLst/>
            <a:ahLst/>
            <a:cxnLst/>
            <a:rect l="l" t="t" r="r" b="b"/>
            <a:pathLst>
              <a:path w="113" h="373" extrusionOk="0">
                <a:moveTo>
                  <a:pt x="61" y="0"/>
                </a:moveTo>
                <a:lnTo>
                  <a:pt x="61" y="0"/>
                </a:lnTo>
                <a:lnTo>
                  <a:pt x="0" y="364"/>
                </a:lnTo>
                <a:lnTo>
                  <a:pt x="17" y="373"/>
                </a:lnTo>
                <a:lnTo>
                  <a:pt x="96" y="298"/>
                </a:lnTo>
                <a:lnTo>
                  <a:pt x="113" y="85"/>
                </a:lnTo>
                <a:lnTo>
                  <a:pt x="61" y="0"/>
                </a:lnTo>
                <a:close/>
              </a:path>
            </a:pathLst>
          </a:custGeom>
          <a:solidFill>
            <a:srgbClr val="6AB1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1" name="Google Shape;461;p2"/>
          <p:cNvSpPr/>
          <p:nvPr/>
        </p:nvSpPr>
        <p:spPr>
          <a:xfrm>
            <a:off x="4438650" y="5792788"/>
            <a:ext cx="179388" cy="592138"/>
          </a:xfrm>
          <a:custGeom>
            <a:avLst/>
            <a:gdLst/>
            <a:ahLst/>
            <a:cxnLst/>
            <a:rect l="l" t="t" r="r" b="b"/>
            <a:pathLst>
              <a:path w="113" h="373" extrusionOk="0">
                <a:moveTo>
                  <a:pt x="61" y="0"/>
                </a:moveTo>
                <a:lnTo>
                  <a:pt x="61" y="0"/>
                </a:lnTo>
                <a:lnTo>
                  <a:pt x="0" y="364"/>
                </a:lnTo>
                <a:lnTo>
                  <a:pt x="17" y="373"/>
                </a:lnTo>
                <a:lnTo>
                  <a:pt x="96" y="298"/>
                </a:lnTo>
                <a:lnTo>
                  <a:pt x="113" y="85"/>
                </a:lnTo>
                <a:lnTo>
                  <a:pt x="6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2" name="Google Shape;462;p2"/>
          <p:cNvSpPr/>
          <p:nvPr/>
        </p:nvSpPr>
        <p:spPr>
          <a:xfrm>
            <a:off x="4430713" y="6370638"/>
            <a:ext cx="34925" cy="47625"/>
          </a:xfrm>
          <a:custGeom>
            <a:avLst/>
            <a:gdLst/>
            <a:ahLst/>
            <a:cxnLst/>
            <a:rect l="l" t="t" r="r" b="b"/>
            <a:pathLst>
              <a:path w="22" h="30" extrusionOk="0">
                <a:moveTo>
                  <a:pt x="5" y="0"/>
                </a:moveTo>
                <a:lnTo>
                  <a:pt x="0" y="30"/>
                </a:lnTo>
                <a:lnTo>
                  <a:pt x="22" y="9"/>
                </a:lnTo>
                <a:lnTo>
                  <a:pt x="5" y="0"/>
                </a:lnTo>
                <a:close/>
              </a:path>
            </a:pathLst>
          </a:custGeom>
          <a:solidFill>
            <a:srgbClr val="4586A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3" name="Google Shape;463;p2"/>
          <p:cNvSpPr/>
          <p:nvPr/>
        </p:nvSpPr>
        <p:spPr>
          <a:xfrm>
            <a:off x="4430713" y="6370638"/>
            <a:ext cx="34925" cy="47625"/>
          </a:xfrm>
          <a:custGeom>
            <a:avLst/>
            <a:gdLst/>
            <a:ahLst/>
            <a:cxnLst/>
            <a:rect l="l" t="t" r="r" b="b"/>
            <a:pathLst>
              <a:path w="22" h="30" extrusionOk="0">
                <a:moveTo>
                  <a:pt x="5" y="0"/>
                </a:moveTo>
                <a:lnTo>
                  <a:pt x="0" y="30"/>
                </a:lnTo>
                <a:lnTo>
                  <a:pt x="22" y="9"/>
                </a:lnTo>
                <a:lnTo>
                  <a:pt x="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4" name="Google Shape;464;p2"/>
          <p:cNvSpPr/>
          <p:nvPr/>
        </p:nvSpPr>
        <p:spPr>
          <a:xfrm>
            <a:off x="4576763" y="6127750"/>
            <a:ext cx="228600" cy="314325"/>
          </a:xfrm>
          <a:custGeom>
            <a:avLst/>
            <a:gdLst/>
            <a:ahLst/>
            <a:cxnLst/>
            <a:rect l="l" t="t" r="r" b="b"/>
            <a:pathLst>
              <a:path w="144" h="198" extrusionOk="0">
                <a:moveTo>
                  <a:pt x="100" y="0"/>
                </a:moveTo>
                <a:lnTo>
                  <a:pt x="9" y="87"/>
                </a:lnTo>
                <a:lnTo>
                  <a:pt x="0" y="198"/>
                </a:lnTo>
                <a:lnTo>
                  <a:pt x="144" y="73"/>
                </a:lnTo>
                <a:lnTo>
                  <a:pt x="100" y="0"/>
                </a:lnTo>
                <a:close/>
              </a:path>
            </a:pathLst>
          </a:custGeom>
          <a:solidFill>
            <a:srgbClr val="8CC0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5" name="Google Shape;465;p2"/>
          <p:cNvSpPr/>
          <p:nvPr/>
        </p:nvSpPr>
        <p:spPr>
          <a:xfrm>
            <a:off x="4576763" y="6127750"/>
            <a:ext cx="228600" cy="314325"/>
          </a:xfrm>
          <a:custGeom>
            <a:avLst/>
            <a:gdLst/>
            <a:ahLst/>
            <a:cxnLst/>
            <a:rect l="l" t="t" r="r" b="b"/>
            <a:pathLst>
              <a:path w="144" h="198" extrusionOk="0">
                <a:moveTo>
                  <a:pt x="100" y="0"/>
                </a:moveTo>
                <a:lnTo>
                  <a:pt x="9" y="87"/>
                </a:lnTo>
                <a:lnTo>
                  <a:pt x="0" y="198"/>
                </a:lnTo>
                <a:lnTo>
                  <a:pt x="144" y="73"/>
                </a:lnTo>
                <a:lnTo>
                  <a:pt x="1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6" name="Google Shape;466;p2"/>
          <p:cNvSpPr/>
          <p:nvPr/>
        </p:nvSpPr>
        <p:spPr>
          <a:xfrm>
            <a:off x="4465638" y="6265863"/>
            <a:ext cx="125413" cy="176213"/>
          </a:xfrm>
          <a:custGeom>
            <a:avLst/>
            <a:gdLst/>
            <a:ahLst/>
            <a:cxnLst/>
            <a:rect l="l" t="t" r="r" b="b"/>
            <a:pathLst>
              <a:path w="79" h="111" extrusionOk="0">
                <a:moveTo>
                  <a:pt x="79" y="0"/>
                </a:moveTo>
                <a:lnTo>
                  <a:pt x="0" y="75"/>
                </a:lnTo>
                <a:lnTo>
                  <a:pt x="70" y="111"/>
                </a:lnTo>
                <a:lnTo>
                  <a:pt x="79" y="0"/>
                </a:lnTo>
                <a:close/>
              </a:path>
            </a:pathLst>
          </a:custGeom>
          <a:solidFill>
            <a:srgbClr val="5090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7" name="Google Shape;467;p2"/>
          <p:cNvSpPr/>
          <p:nvPr/>
        </p:nvSpPr>
        <p:spPr>
          <a:xfrm>
            <a:off x="4465638" y="6265863"/>
            <a:ext cx="125413" cy="176213"/>
          </a:xfrm>
          <a:custGeom>
            <a:avLst/>
            <a:gdLst/>
            <a:ahLst/>
            <a:cxnLst/>
            <a:rect l="l" t="t" r="r" b="b"/>
            <a:pathLst>
              <a:path w="79" h="111" extrusionOk="0">
                <a:moveTo>
                  <a:pt x="79" y="0"/>
                </a:moveTo>
                <a:lnTo>
                  <a:pt x="0" y="75"/>
                </a:lnTo>
                <a:lnTo>
                  <a:pt x="70" y="111"/>
                </a:lnTo>
                <a:lnTo>
                  <a:pt x="7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8" name="Google Shape;468;p2"/>
          <p:cNvSpPr/>
          <p:nvPr/>
        </p:nvSpPr>
        <p:spPr>
          <a:xfrm>
            <a:off x="4576763" y="6243638"/>
            <a:ext cx="533400" cy="512763"/>
          </a:xfrm>
          <a:custGeom>
            <a:avLst/>
            <a:gdLst/>
            <a:ahLst/>
            <a:cxnLst/>
            <a:rect l="l" t="t" r="r" b="b"/>
            <a:pathLst>
              <a:path w="336" h="323" extrusionOk="0">
                <a:moveTo>
                  <a:pt x="144" y="0"/>
                </a:moveTo>
                <a:lnTo>
                  <a:pt x="0" y="125"/>
                </a:lnTo>
                <a:lnTo>
                  <a:pt x="336" y="323"/>
                </a:lnTo>
                <a:lnTo>
                  <a:pt x="144" y="0"/>
                </a:lnTo>
                <a:close/>
              </a:path>
            </a:pathLst>
          </a:custGeom>
          <a:solidFill>
            <a:srgbClr val="619BB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9" name="Google Shape;469;p2"/>
          <p:cNvSpPr/>
          <p:nvPr/>
        </p:nvSpPr>
        <p:spPr>
          <a:xfrm>
            <a:off x="4576763" y="6243638"/>
            <a:ext cx="533400" cy="512763"/>
          </a:xfrm>
          <a:custGeom>
            <a:avLst/>
            <a:gdLst/>
            <a:ahLst/>
            <a:cxnLst/>
            <a:rect l="l" t="t" r="r" b="b"/>
            <a:pathLst>
              <a:path w="336" h="323" extrusionOk="0">
                <a:moveTo>
                  <a:pt x="144" y="0"/>
                </a:moveTo>
                <a:lnTo>
                  <a:pt x="0" y="125"/>
                </a:lnTo>
                <a:lnTo>
                  <a:pt x="336" y="323"/>
                </a:lnTo>
                <a:lnTo>
                  <a:pt x="14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0" name="Google Shape;470;p2"/>
          <p:cNvSpPr/>
          <p:nvPr/>
        </p:nvSpPr>
        <p:spPr>
          <a:xfrm>
            <a:off x="4576763" y="6442075"/>
            <a:ext cx="566738" cy="434975"/>
          </a:xfrm>
          <a:custGeom>
            <a:avLst/>
            <a:gdLst/>
            <a:ahLst/>
            <a:cxnLst/>
            <a:rect l="l" t="t" r="r" b="b"/>
            <a:pathLst>
              <a:path w="357" h="274" extrusionOk="0">
                <a:moveTo>
                  <a:pt x="0" y="0"/>
                </a:moveTo>
                <a:lnTo>
                  <a:pt x="29" y="274"/>
                </a:lnTo>
                <a:lnTo>
                  <a:pt x="338" y="274"/>
                </a:lnTo>
                <a:lnTo>
                  <a:pt x="357" y="234"/>
                </a:lnTo>
                <a:lnTo>
                  <a:pt x="336" y="198"/>
                </a:lnTo>
                <a:lnTo>
                  <a:pt x="0" y="0"/>
                </a:lnTo>
                <a:close/>
              </a:path>
            </a:pathLst>
          </a:custGeom>
          <a:solidFill>
            <a:srgbClr val="6DA3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1" name="Google Shape;471;p2"/>
          <p:cNvSpPr/>
          <p:nvPr/>
        </p:nvSpPr>
        <p:spPr>
          <a:xfrm>
            <a:off x="4576763" y="6442075"/>
            <a:ext cx="566738" cy="434975"/>
          </a:xfrm>
          <a:custGeom>
            <a:avLst/>
            <a:gdLst/>
            <a:ahLst/>
            <a:cxnLst/>
            <a:rect l="l" t="t" r="r" b="b"/>
            <a:pathLst>
              <a:path w="357" h="274" extrusionOk="0">
                <a:moveTo>
                  <a:pt x="0" y="0"/>
                </a:moveTo>
                <a:lnTo>
                  <a:pt x="29" y="274"/>
                </a:lnTo>
                <a:lnTo>
                  <a:pt x="338" y="274"/>
                </a:lnTo>
                <a:lnTo>
                  <a:pt x="357" y="234"/>
                </a:lnTo>
                <a:lnTo>
                  <a:pt x="336" y="19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2" name="Google Shape;472;p2"/>
          <p:cNvSpPr/>
          <p:nvPr/>
        </p:nvSpPr>
        <p:spPr>
          <a:xfrm>
            <a:off x="4352925" y="6442075"/>
            <a:ext cx="269875" cy="434975"/>
          </a:xfrm>
          <a:custGeom>
            <a:avLst/>
            <a:gdLst/>
            <a:ahLst/>
            <a:cxnLst/>
            <a:rect l="l" t="t" r="r" b="b"/>
            <a:pathLst>
              <a:path w="170" h="274" extrusionOk="0">
                <a:moveTo>
                  <a:pt x="141" y="0"/>
                </a:moveTo>
                <a:lnTo>
                  <a:pt x="141" y="0"/>
                </a:lnTo>
                <a:lnTo>
                  <a:pt x="24" y="136"/>
                </a:lnTo>
                <a:lnTo>
                  <a:pt x="0" y="274"/>
                </a:lnTo>
                <a:lnTo>
                  <a:pt x="170" y="274"/>
                </a:lnTo>
                <a:lnTo>
                  <a:pt x="141" y="0"/>
                </a:lnTo>
                <a:close/>
              </a:path>
            </a:pathLst>
          </a:custGeom>
          <a:solidFill>
            <a:srgbClr val="659D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3" name="Google Shape;473;p2"/>
          <p:cNvSpPr/>
          <p:nvPr/>
        </p:nvSpPr>
        <p:spPr>
          <a:xfrm>
            <a:off x="4352925" y="6442075"/>
            <a:ext cx="269875" cy="434975"/>
          </a:xfrm>
          <a:custGeom>
            <a:avLst/>
            <a:gdLst/>
            <a:ahLst/>
            <a:cxnLst/>
            <a:rect l="l" t="t" r="r" b="b"/>
            <a:pathLst>
              <a:path w="170" h="274" extrusionOk="0">
                <a:moveTo>
                  <a:pt x="141" y="0"/>
                </a:moveTo>
                <a:lnTo>
                  <a:pt x="141" y="0"/>
                </a:lnTo>
                <a:lnTo>
                  <a:pt x="24" y="136"/>
                </a:lnTo>
                <a:lnTo>
                  <a:pt x="0" y="274"/>
                </a:lnTo>
                <a:lnTo>
                  <a:pt x="170" y="274"/>
                </a:lnTo>
                <a:lnTo>
                  <a:pt x="14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Google Shape;474;p2"/>
          <p:cNvSpPr/>
          <p:nvPr/>
        </p:nvSpPr>
        <p:spPr>
          <a:xfrm>
            <a:off x="4391025" y="6442075"/>
            <a:ext cx="185738" cy="215900"/>
          </a:xfrm>
          <a:custGeom>
            <a:avLst/>
            <a:gdLst/>
            <a:ahLst/>
            <a:cxnLst/>
            <a:rect l="l" t="t" r="r" b="b"/>
            <a:pathLst>
              <a:path w="117" h="136" extrusionOk="0">
                <a:moveTo>
                  <a:pt x="117" y="0"/>
                </a:moveTo>
                <a:lnTo>
                  <a:pt x="117" y="0"/>
                </a:lnTo>
                <a:lnTo>
                  <a:pt x="10" y="72"/>
                </a:lnTo>
                <a:lnTo>
                  <a:pt x="0" y="136"/>
                </a:lnTo>
                <a:lnTo>
                  <a:pt x="117" y="0"/>
                </a:lnTo>
                <a:close/>
              </a:path>
            </a:pathLst>
          </a:custGeom>
          <a:solidFill>
            <a:srgbClr val="669DB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5" name="Google Shape;475;p2"/>
          <p:cNvSpPr/>
          <p:nvPr/>
        </p:nvSpPr>
        <p:spPr>
          <a:xfrm>
            <a:off x="4391025" y="6442075"/>
            <a:ext cx="185738" cy="215900"/>
          </a:xfrm>
          <a:custGeom>
            <a:avLst/>
            <a:gdLst/>
            <a:ahLst/>
            <a:cxnLst/>
            <a:rect l="l" t="t" r="r" b="b"/>
            <a:pathLst>
              <a:path w="117" h="136" extrusionOk="0">
                <a:moveTo>
                  <a:pt x="117" y="0"/>
                </a:moveTo>
                <a:lnTo>
                  <a:pt x="117" y="0"/>
                </a:lnTo>
                <a:lnTo>
                  <a:pt x="10" y="72"/>
                </a:lnTo>
                <a:lnTo>
                  <a:pt x="0" y="136"/>
                </a:lnTo>
                <a:lnTo>
                  <a:pt x="11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6" name="Google Shape;476;p2"/>
          <p:cNvSpPr/>
          <p:nvPr/>
        </p:nvSpPr>
        <p:spPr>
          <a:xfrm>
            <a:off x="4419600" y="6384925"/>
            <a:ext cx="157163" cy="100013"/>
          </a:xfrm>
          <a:custGeom>
            <a:avLst/>
            <a:gdLst/>
            <a:ahLst/>
            <a:cxnLst/>
            <a:rect l="l" t="t" r="r" b="b"/>
            <a:pathLst>
              <a:path w="99" h="63" extrusionOk="0">
                <a:moveTo>
                  <a:pt x="29" y="0"/>
                </a:moveTo>
                <a:lnTo>
                  <a:pt x="7" y="21"/>
                </a:lnTo>
                <a:lnTo>
                  <a:pt x="0" y="63"/>
                </a:lnTo>
                <a:lnTo>
                  <a:pt x="99" y="36"/>
                </a:lnTo>
                <a:lnTo>
                  <a:pt x="29" y="0"/>
                </a:lnTo>
                <a:close/>
              </a:path>
            </a:pathLst>
          </a:custGeom>
          <a:solidFill>
            <a:srgbClr val="3D719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7" name="Google Shape;477;p2"/>
          <p:cNvSpPr/>
          <p:nvPr/>
        </p:nvSpPr>
        <p:spPr>
          <a:xfrm>
            <a:off x="4419600" y="6384925"/>
            <a:ext cx="157163" cy="100013"/>
          </a:xfrm>
          <a:custGeom>
            <a:avLst/>
            <a:gdLst/>
            <a:ahLst/>
            <a:cxnLst/>
            <a:rect l="l" t="t" r="r" b="b"/>
            <a:pathLst>
              <a:path w="99" h="63" extrusionOk="0">
                <a:moveTo>
                  <a:pt x="29" y="0"/>
                </a:moveTo>
                <a:lnTo>
                  <a:pt x="7" y="21"/>
                </a:lnTo>
                <a:lnTo>
                  <a:pt x="0" y="63"/>
                </a:lnTo>
                <a:lnTo>
                  <a:pt x="99" y="36"/>
                </a:lnTo>
                <a:lnTo>
                  <a:pt x="2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8" name="Google Shape;478;p2"/>
          <p:cNvSpPr/>
          <p:nvPr/>
        </p:nvSpPr>
        <p:spPr>
          <a:xfrm>
            <a:off x="4406900" y="6442075"/>
            <a:ext cx="169863" cy="114300"/>
          </a:xfrm>
          <a:custGeom>
            <a:avLst/>
            <a:gdLst/>
            <a:ahLst/>
            <a:cxnLst/>
            <a:rect l="l" t="t" r="r" b="b"/>
            <a:pathLst>
              <a:path w="107" h="72" extrusionOk="0">
                <a:moveTo>
                  <a:pt x="107" y="0"/>
                </a:moveTo>
                <a:lnTo>
                  <a:pt x="8" y="27"/>
                </a:lnTo>
                <a:lnTo>
                  <a:pt x="0" y="72"/>
                </a:lnTo>
                <a:lnTo>
                  <a:pt x="107" y="0"/>
                </a:lnTo>
                <a:close/>
              </a:path>
            </a:pathLst>
          </a:custGeom>
          <a:solidFill>
            <a:srgbClr val="4479A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9" name="Google Shape;479;p2"/>
          <p:cNvSpPr/>
          <p:nvPr/>
        </p:nvSpPr>
        <p:spPr>
          <a:xfrm>
            <a:off x="4406900" y="6442075"/>
            <a:ext cx="169863" cy="114300"/>
          </a:xfrm>
          <a:custGeom>
            <a:avLst/>
            <a:gdLst/>
            <a:ahLst/>
            <a:cxnLst/>
            <a:rect l="l" t="t" r="r" b="b"/>
            <a:pathLst>
              <a:path w="107" h="72" extrusionOk="0">
                <a:moveTo>
                  <a:pt x="107" y="0"/>
                </a:moveTo>
                <a:lnTo>
                  <a:pt x="8" y="27"/>
                </a:lnTo>
                <a:lnTo>
                  <a:pt x="0" y="72"/>
                </a:lnTo>
                <a:lnTo>
                  <a:pt x="10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0" name="Google Shape;480;p2"/>
          <p:cNvSpPr/>
          <p:nvPr/>
        </p:nvSpPr>
        <p:spPr>
          <a:xfrm>
            <a:off x="5113338" y="6813550"/>
            <a:ext cx="68263" cy="63500"/>
          </a:xfrm>
          <a:custGeom>
            <a:avLst/>
            <a:gdLst/>
            <a:ahLst/>
            <a:cxnLst/>
            <a:rect l="l" t="t" r="r" b="b"/>
            <a:pathLst>
              <a:path w="43" h="40" extrusionOk="0">
                <a:moveTo>
                  <a:pt x="19" y="0"/>
                </a:moveTo>
                <a:lnTo>
                  <a:pt x="0" y="40"/>
                </a:lnTo>
                <a:lnTo>
                  <a:pt x="43" y="40"/>
                </a:lnTo>
                <a:lnTo>
                  <a:pt x="19" y="0"/>
                </a:lnTo>
                <a:close/>
              </a:path>
            </a:pathLst>
          </a:custGeom>
          <a:solidFill>
            <a:srgbClr val="5395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1" name="Google Shape;481;p2"/>
          <p:cNvSpPr/>
          <p:nvPr/>
        </p:nvSpPr>
        <p:spPr>
          <a:xfrm>
            <a:off x="5113338" y="6813550"/>
            <a:ext cx="68263" cy="63500"/>
          </a:xfrm>
          <a:custGeom>
            <a:avLst/>
            <a:gdLst/>
            <a:ahLst/>
            <a:cxnLst/>
            <a:rect l="l" t="t" r="r" b="b"/>
            <a:pathLst>
              <a:path w="43" h="40" extrusionOk="0">
                <a:moveTo>
                  <a:pt x="19" y="0"/>
                </a:moveTo>
                <a:lnTo>
                  <a:pt x="0" y="40"/>
                </a:lnTo>
                <a:lnTo>
                  <a:pt x="43" y="40"/>
                </a:lnTo>
                <a:lnTo>
                  <a:pt x="1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2" name="Google Shape;482;p2"/>
          <p:cNvSpPr/>
          <p:nvPr/>
        </p:nvSpPr>
        <p:spPr>
          <a:xfrm>
            <a:off x="5870575" y="5594350"/>
            <a:ext cx="1130300" cy="1282700"/>
          </a:xfrm>
          <a:custGeom>
            <a:avLst/>
            <a:gdLst/>
            <a:ahLst/>
            <a:cxnLst/>
            <a:rect l="l" t="t" r="r" b="b"/>
            <a:pathLst>
              <a:path w="712" h="808" extrusionOk="0">
                <a:moveTo>
                  <a:pt x="712" y="0"/>
                </a:moveTo>
                <a:lnTo>
                  <a:pt x="23" y="615"/>
                </a:lnTo>
                <a:lnTo>
                  <a:pt x="0" y="808"/>
                </a:lnTo>
                <a:lnTo>
                  <a:pt x="282" y="808"/>
                </a:lnTo>
                <a:lnTo>
                  <a:pt x="679" y="557"/>
                </a:lnTo>
                <a:lnTo>
                  <a:pt x="712" y="0"/>
                </a:lnTo>
                <a:close/>
              </a:path>
            </a:pathLst>
          </a:custGeom>
          <a:solidFill>
            <a:srgbClr val="79B9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3" name="Google Shape;483;p2"/>
          <p:cNvSpPr/>
          <p:nvPr/>
        </p:nvSpPr>
        <p:spPr>
          <a:xfrm>
            <a:off x="5870575" y="5594350"/>
            <a:ext cx="1130300" cy="1282700"/>
          </a:xfrm>
          <a:custGeom>
            <a:avLst/>
            <a:gdLst/>
            <a:ahLst/>
            <a:cxnLst/>
            <a:rect l="l" t="t" r="r" b="b"/>
            <a:pathLst>
              <a:path w="712" h="808" extrusionOk="0">
                <a:moveTo>
                  <a:pt x="712" y="0"/>
                </a:moveTo>
                <a:lnTo>
                  <a:pt x="23" y="615"/>
                </a:lnTo>
                <a:lnTo>
                  <a:pt x="0" y="808"/>
                </a:lnTo>
                <a:lnTo>
                  <a:pt x="282" y="808"/>
                </a:lnTo>
                <a:lnTo>
                  <a:pt x="679" y="557"/>
                </a:lnTo>
                <a:lnTo>
                  <a:pt x="71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4" name="Google Shape;484;p2"/>
          <p:cNvSpPr/>
          <p:nvPr/>
        </p:nvSpPr>
        <p:spPr>
          <a:xfrm>
            <a:off x="5645150" y="6570663"/>
            <a:ext cx="261938" cy="306388"/>
          </a:xfrm>
          <a:custGeom>
            <a:avLst/>
            <a:gdLst/>
            <a:ahLst/>
            <a:cxnLst/>
            <a:rect l="l" t="t" r="r" b="b"/>
            <a:pathLst>
              <a:path w="165" h="193" extrusionOk="0">
                <a:moveTo>
                  <a:pt x="165" y="0"/>
                </a:moveTo>
                <a:lnTo>
                  <a:pt x="0" y="148"/>
                </a:lnTo>
                <a:lnTo>
                  <a:pt x="23" y="193"/>
                </a:lnTo>
                <a:lnTo>
                  <a:pt x="142" y="193"/>
                </a:lnTo>
                <a:lnTo>
                  <a:pt x="165" y="0"/>
                </a:lnTo>
                <a:close/>
              </a:path>
            </a:pathLst>
          </a:custGeom>
          <a:solidFill>
            <a:srgbClr val="6BB5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5" name="Google Shape;485;p2"/>
          <p:cNvSpPr/>
          <p:nvPr/>
        </p:nvSpPr>
        <p:spPr>
          <a:xfrm>
            <a:off x="5645150" y="6570663"/>
            <a:ext cx="261938" cy="306388"/>
          </a:xfrm>
          <a:custGeom>
            <a:avLst/>
            <a:gdLst/>
            <a:ahLst/>
            <a:cxnLst/>
            <a:rect l="l" t="t" r="r" b="b"/>
            <a:pathLst>
              <a:path w="165" h="193" extrusionOk="0">
                <a:moveTo>
                  <a:pt x="165" y="0"/>
                </a:moveTo>
                <a:lnTo>
                  <a:pt x="0" y="148"/>
                </a:lnTo>
                <a:lnTo>
                  <a:pt x="23" y="193"/>
                </a:lnTo>
                <a:lnTo>
                  <a:pt x="142" y="193"/>
                </a:lnTo>
                <a:lnTo>
                  <a:pt x="16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6" name="Google Shape;486;p2"/>
          <p:cNvSpPr/>
          <p:nvPr/>
        </p:nvSpPr>
        <p:spPr>
          <a:xfrm>
            <a:off x="5564188" y="6805613"/>
            <a:ext cx="117475" cy="71438"/>
          </a:xfrm>
          <a:custGeom>
            <a:avLst/>
            <a:gdLst/>
            <a:ahLst/>
            <a:cxnLst/>
            <a:rect l="l" t="t" r="r" b="b"/>
            <a:pathLst>
              <a:path w="74" h="45" extrusionOk="0">
                <a:moveTo>
                  <a:pt x="51" y="0"/>
                </a:moveTo>
                <a:lnTo>
                  <a:pt x="0" y="45"/>
                </a:lnTo>
                <a:lnTo>
                  <a:pt x="74" y="45"/>
                </a:lnTo>
                <a:lnTo>
                  <a:pt x="51" y="0"/>
                </a:lnTo>
                <a:close/>
              </a:path>
            </a:pathLst>
          </a:custGeom>
          <a:solidFill>
            <a:srgbClr val="5192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7" name="Google Shape;487;p2"/>
          <p:cNvSpPr/>
          <p:nvPr/>
        </p:nvSpPr>
        <p:spPr>
          <a:xfrm>
            <a:off x="5564188" y="6805613"/>
            <a:ext cx="117475" cy="71438"/>
          </a:xfrm>
          <a:custGeom>
            <a:avLst/>
            <a:gdLst/>
            <a:ahLst/>
            <a:cxnLst/>
            <a:rect l="l" t="t" r="r" b="b"/>
            <a:pathLst>
              <a:path w="74" h="45" extrusionOk="0">
                <a:moveTo>
                  <a:pt x="51" y="0"/>
                </a:moveTo>
                <a:lnTo>
                  <a:pt x="0" y="45"/>
                </a:lnTo>
                <a:lnTo>
                  <a:pt x="74" y="45"/>
                </a:lnTo>
                <a:lnTo>
                  <a:pt x="5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8" name="Google Shape;488;p2"/>
          <p:cNvSpPr/>
          <p:nvPr/>
        </p:nvSpPr>
        <p:spPr>
          <a:xfrm>
            <a:off x="6318250" y="6478588"/>
            <a:ext cx="630238" cy="398463"/>
          </a:xfrm>
          <a:custGeom>
            <a:avLst/>
            <a:gdLst/>
            <a:ahLst/>
            <a:cxnLst/>
            <a:rect l="l" t="t" r="r" b="b"/>
            <a:pathLst>
              <a:path w="397" h="251" extrusionOk="0">
                <a:moveTo>
                  <a:pt x="397" y="0"/>
                </a:moveTo>
                <a:lnTo>
                  <a:pt x="0" y="251"/>
                </a:lnTo>
                <a:lnTo>
                  <a:pt x="382" y="251"/>
                </a:lnTo>
                <a:lnTo>
                  <a:pt x="397" y="0"/>
                </a:lnTo>
                <a:close/>
              </a:path>
            </a:pathLst>
          </a:custGeom>
          <a:solidFill>
            <a:srgbClr val="5F99B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9" name="Google Shape;489;p2"/>
          <p:cNvSpPr/>
          <p:nvPr/>
        </p:nvSpPr>
        <p:spPr>
          <a:xfrm>
            <a:off x="6318250" y="6478588"/>
            <a:ext cx="630238" cy="398463"/>
          </a:xfrm>
          <a:custGeom>
            <a:avLst/>
            <a:gdLst/>
            <a:ahLst/>
            <a:cxnLst/>
            <a:rect l="l" t="t" r="r" b="b"/>
            <a:pathLst>
              <a:path w="397" h="251" extrusionOk="0">
                <a:moveTo>
                  <a:pt x="397" y="0"/>
                </a:moveTo>
                <a:lnTo>
                  <a:pt x="0" y="251"/>
                </a:lnTo>
                <a:lnTo>
                  <a:pt x="382" y="251"/>
                </a:lnTo>
                <a:lnTo>
                  <a:pt x="39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0" name="Google Shape;490;p2"/>
          <p:cNvSpPr/>
          <p:nvPr/>
        </p:nvSpPr>
        <p:spPr>
          <a:xfrm>
            <a:off x="5898379" y="5603059"/>
            <a:ext cx="1093788" cy="976313"/>
          </a:xfrm>
          <a:custGeom>
            <a:avLst/>
            <a:gdLst/>
            <a:ahLst/>
            <a:cxnLst/>
            <a:rect l="l" t="t" r="r" b="b"/>
            <a:pathLst>
              <a:path w="689" h="615" extrusionOk="0">
                <a:moveTo>
                  <a:pt x="689" y="0"/>
                </a:moveTo>
                <a:lnTo>
                  <a:pt x="44" y="237"/>
                </a:lnTo>
                <a:lnTo>
                  <a:pt x="0" y="615"/>
                </a:lnTo>
                <a:lnTo>
                  <a:pt x="689" y="0"/>
                </a:lnTo>
                <a:close/>
              </a:path>
            </a:pathLst>
          </a:custGeom>
          <a:solidFill>
            <a:srgbClr val="6DB2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1" name="Google Shape;491;p2"/>
          <p:cNvSpPr/>
          <p:nvPr/>
        </p:nvSpPr>
        <p:spPr>
          <a:xfrm>
            <a:off x="5907088" y="5594350"/>
            <a:ext cx="1093788" cy="976313"/>
          </a:xfrm>
          <a:custGeom>
            <a:avLst/>
            <a:gdLst/>
            <a:ahLst/>
            <a:cxnLst/>
            <a:rect l="l" t="t" r="r" b="b"/>
            <a:pathLst>
              <a:path w="689" h="615" extrusionOk="0">
                <a:moveTo>
                  <a:pt x="689" y="0"/>
                </a:moveTo>
                <a:lnTo>
                  <a:pt x="44" y="237"/>
                </a:lnTo>
                <a:lnTo>
                  <a:pt x="0" y="615"/>
                </a:lnTo>
                <a:lnTo>
                  <a:pt x="68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2" name="Google Shape;492;p2"/>
          <p:cNvSpPr/>
          <p:nvPr/>
        </p:nvSpPr>
        <p:spPr>
          <a:xfrm>
            <a:off x="5365750" y="6162675"/>
            <a:ext cx="92075" cy="136525"/>
          </a:xfrm>
          <a:custGeom>
            <a:avLst/>
            <a:gdLst/>
            <a:ahLst/>
            <a:cxnLst/>
            <a:rect l="l" t="t" r="r" b="b"/>
            <a:pathLst>
              <a:path w="58" h="86" extrusionOk="0">
                <a:moveTo>
                  <a:pt x="58" y="0"/>
                </a:moveTo>
                <a:lnTo>
                  <a:pt x="2" y="20"/>
                </a:lnTo>
                <a:lnTo>
                  <a:pt x="0" y="53"/>
                </a:lnTo>
                <a:lnTo>
                  <a:pt x="17" y="86"/>
                </a:lnTo>
                <a:lnTo>
                  <a:pt x="58" y="0"/>
                </a:lnTo>
                <a:close/>
              </a:path>
            </a:pathLst>
          </a:custGeom>
          <a:solidFill>
            <a:srgbClr val="87BE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3" name="Google Shape;493;p2"/>
          <p:cNvSpPr/>
          <p:nvPr/>
        </p:nvSpPr>
        <p:spPr>
          <a:xfrm>
            <a:off x="5365750" y="6162675"/>
            <a:ext cx="92075" cy="136525"/>
          </a:xfrm>
          <a:custGeom>
            <a:avLst/>
            <a:gdLst/>
            <a:ahLst/>
            <a:cxnLst/>
            <a:rect l="l" t="t" r="r" b="b"/>
            <a:pathLst>
              <a:path w="58" h="86" extrusionOk="0">
                <a:moveTo>
                  <a:pt x="58" y="0"/>
                </a:moveTo>
                <a:lnTo>
                  <a:pt x="2" y="20"/>
                </a:lnTo>
                <a:lnTo>
                  <a:pt x="0" y="53"/>
                </a:lnTo>
                <a:lnTo>
                  <a:pt x="17" y="86"/>
                </a:lnTo>
                <a:lnTo>
                  <a:pt x="5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4" name="Google Shape;494;p2"/>
          <p:cNvSpPr/>
          <p:nvPr/>
        </p:nvSpPr>
        <p:spPr>
          <a:xfrm>
            <a:off x="5357813" y="6246813"/>
            <a:ext cx="34925" cy="122238"/>
          </a:xfrm>
          <a:custGeom>
            <a:avLst/>
            <a:gdLst/>
            <a:ahLst/>
            <a:cxnLst/>
            <a:rect l="l" t="t" r="r" b="b"/>
            <a:pathLst>
              <a:path w="22" h="77" extrusionOk="0">
                <a:moveTo>
                  <a:pt x="5" y="0"/>
                </a:moveTo>
                <a:lnTo>
                  <a:pt x="0" y="77"/>
                </a:lnTo>
                <a:lnTo>
                  <a:pt x="22" y="33"/>
                </a:lnTo>
                <a:lnTo>
                  <a:pt x="5" y="0"/>
                </a:lnTo>
                <a:close/>
              </a:path>
            </a:pathLst>
          </a:custGeom>
          <a:solidFill>
            <a:srgbClr val="5F99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5" name="Google Shape;495;p2"/>
          <p:cNvSpPr/>
          <p:nvPr/>
        </p:nvSpPr>
        <p:spPr>
          <a:xfrm>
            <a:off x="5357813" y="6246813"/>
            <a:ext cx="34925" cy="122238"/>
          </a:xfrm>
          <a:custGeom>
            <a:avLst/>
            <a:gdLst/>
            <a:ahLst/>
            <a:cxnLst/>
            <a:rect l="l" t="t" r="r" b="b"/>
            <a:pathLst>
              <a:path w="22" h="77" extrusionOk="0">
                <a:moveTo>
                  <a:pt x="5" y="0"/>
                </a:moveTo>
                <a:lnTo>
                  <a:pt x="0" y="77"/>
                </a:lnTo>
                <a:lnTo>
                  <a:pt x="22" y="33"/>
                </a:lnTo>
                <a:lnTo>
                  <a:pt x="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6" name="Google Shape;496;p2"/>
          <p:cNvSpPr/>
          <p:nvPr/>
        </p:nvSpPr>
        <p:spPr>
          <a:xfrm>
            <a:off x="5384029" y="5988006"/>
            <a:ext cx="584200" cy="835025"/>
          </a:xfrm>
          <a:custGeom>
            <a:avLst/>
            <a:gdLst/>
            <a:ahLst/>
            <a:cxnLst/>
            <a:rect l="l" t="t" r="r" b="b"/>
            <a:pathLst>
              <a:path w="368" h="526" extrusionOk="0">
                <a:moveTo>
                  <a:pt x="368" y="0"/>
                </a:moveTo>
                <a:lnTo>
                  <a:pt x="41" y="121"/>
                </a:lnTo>
                <a:lnTo>
                  <a:pt x="0" y="207"/>
                </a:lnTo>
                <a:lnTo>
                  <a:pt x="159" y="526"/>
                </a:lnTo>
                <a:lnTo>
                  <a:pt x="324" y="378"/>
                </a:lnTo>
                <a:lnTo>
                  <a:pt x="368" y="0"/>
                </a:lnTo>
                <a:close/>
              </a:path>
            </a:pathLst>
          </a:custGeom>
          <a:solidFill>
            <a:srgbClr val="61AD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7" name="Google Shape;497;p2"/>
          <p:cNvSpPr/>
          <p:nvPr/>
        </p:nvSpPr>
        <p:spPr>
          <a:xfrm>
            <a:off x="5392738" y="5970588"/>
            <a:ext cx="584200" cy="835025"/>
          </a:xfrm>
          <a:custGeom>
            <a:avLst/>
            <a:gdLst/>
            <a:ahLst/>
            <a:cxnLst/>
            <a:rect l="l" t="t" r="r" b="b"/>
            <a:pathLst>
              <a:path w="368" h="526" extrusionOk="0">
                <a:moveTo>
                  <a:pt x="368" y="0"/>
                </a:moveTo>
                <a:lnTo>
                  <a:pt x="41" y="121"/>
                </a:lnTo>
                <a:lnTo>
                  <a:pt x="0" y="207"/>
                </a:lnTo>
                <a:lnTo>
                  <a:pt x="159" y="526"/>
                </a:lnTo>
                <a:lnTo>
                  <a:pt x="324" y="378"/>
                </a:lnTo>
                <a:lnTo>
                  <a:pt x="36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8" name="Google Shape;498;p2"/>
          <p:cNvSpPr/>
          <p:nvPr/>
        </p:nvSpPr>
        <p:spPr>
          <a:xfrm>
            <a:off x="5327650" y="6299200"/>
            <a:ext cx="317500" cy="577850"/>
          </a:xfrm>
          <a:custGeom>
            <a:avLst/>
            <a:gdLst/>
            <a:ahLst/>
            <a:cxnLst/>
            <a:rect l="l" t="t" r="r" b="b"/>
            <a:pathLst>
              <a:path w="200" h="364" extrusionOk="0">
                <a:moveTo>
                  <a:pt x="41" y="0"/>
                </a:moveTo>
                <a:lnTo>
                  <a:pt x="19" y="44"/>
                </a:lnTo>
                <a:lnTo>
                  <a:pt x="0" y="364"/>
                </a:lnTo>
                <a:lnTo>
                  <a:pt x="149" y="364"/>
                </a:lnTo>
                <a:lnTo>
                  <a:pt x="200" y="319"/>
                </a:lnTo>
                <a:lnTo>
                  <a:pt x="41" y="0"/>
                </a:lnTo>
                <a:close/>
              </a:path>
            </a:pathLst>
          </a:custGeom>
          <a:solidFill>
            <a:srgbClr val="4C8D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9" name="Google Shape;499;p2"/>
          <p:cNvSpPr/>
          <p:nvPr/>
        </p:nvSpPr>
        <p:spPr>
          <a:xfrm>
            <a:off x="5327650" y="6299200"/>
            <a:ext cx="317500" cy="577850"/>
          </a:xfrm>
          <a:custGeom>
            <a:avLst/>
            <a:gdLst/>
            <a:ahLst/>
            <a:cxnLst/>
            <a:rect l="l" t="t" r="r" b="b"/>
            <a:pathLst>
              <a:path w="200" h="364" extrusionOk="0">
                <a:moveTo>
                  <a:pt x="41" y="0"/>
                </a:moveTo>
                <a:lnTo>
                  <a:pt x="19" y="44"/>
                </a:lnTo>
                <a:lnTo>
                  <a:pt x="0" y="364"/>
                </a:lnTo>
                <a:lnTo>
                  <a:pt x="149" y="364"/>
                </a:lnTo>
                <a:lnTo>
                  <a:pt x="200" y="319"/>
                </a:lnTo>
                <a:lnTo>
                  <a:pt x="4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0" name="Google Shape;500;p2"/>
          <p:cNvSpPr/>
          <p:nvPr/>
        </p:nvSpPr>
        <p:spPr>
          <a:xfrm>
            <a:off x="4618038" y="5834063"/>
            <a:ext cx="284163" cy="293688"/>
          </a:xfrm>
          <a:custGeom>
            <a:avLst/>
            <a:gdLst/>
            <a:ahLst/>
            <a:cxnLst/>
            <a:rect l="l" t="t" r="r" b="b"/>
            <a:pathLst>
              <a:path w="179" h="185" extrusionOk="0">
                <a:moveTo>
                  <a:pt x="4" y="0"/>
                </a:moveTo>
                <a:lnTo>
                  <a:pt x="0" y="59"/>
                </a:lnTo>
                <a:lnTo>
                  <a:pt x="74" y="185"/>
                </a:lnTo>
                <a:lnTo>
                  <a:pt x="179" y="84"/>
                </a:lnTo>
                <a:lnTo>
                  <a:pt x="4" y="0"/>
                </a:lnTo>
                <a:close/>
              </a:path>
            </a:pathLst>
          </a:custGeom>
          <a:solidFill>
            <a:srgbClr val="CFEF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1" name="Google Shape;501;p2"/>
          <p:cNvSpPr/>
          <p:nvPr/>
        </p:nvSpPr>
        <p:spPr>
          <a:xfrm>
            <a:off x="4618038" y="5834063"/>
            <a:ext cx="284163" cy="293688"/>
          </a:xfrm>
          <a:custGeom>
            <a:avLst/>
            <a:gdLst/>
            <a:ahLst/>
            <a:cxnLst/>
            <a:rect l="l" t="t" r="r" b="b"/>
            <a:pathLst>
              <a:path w="179" h="185" extrusionOk="0">
                <a:moveTo>
                  <a:pt x="4" y="0"/>
                </a:moveTo>
                <a:lnTo>
                  <a:pt x="0" y="59"/>
                </a:lnTo>
                <a:lnTo>
                  <a:pt x="74" y="185"/>
                </a:lnTo>
                <a:lnTo>
                  <a:pt x="179" y="84"/>
                </a:lnTo>
                <a:lnTo>
                  <a:pt x="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2" name="Google Shape;502;p2"/>
          <p:cNvSpPr/>
          <p:nvPr/>
        </p:nvSpPr>
        <p:spPr>
          <a:xfrm>
            <a:off x="4535488" y="5792788"/>
            <a:ext cx="88900" cy="134938"/>
          </a:xfrm>
          <a:custGeom>
            <a:avLst/>
            <a:gdLst/>
            <a:ahLst/>
            <a:cxnLst/>
            <a:rect l="l" t="t" r="r" b="b"/>
            <a:pathLst>
              <a:path w="56" h="85" extrusionOk="0">
                <a:moveTo>
                  <a:pt x="0" y="0"/>
                </a:moveTo>
                <a:lnTo>
                  <a:pt x="52" y="85"/>
                </a:lnTo>
                <a:lnTo>
                  <a:pt x="56" y="26"/>
                </a:lnTo>
                <a:lnTo>
                  <a:pt x="0" y="0"/>
                </a:lnTo>
                <a:close/>
              </a:path>
            </a:pathLst>
          </a:custGeom>
          <a:solidFill>
            <a:srgbClr val="65AEC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3" name="Google Shape;503;p2"/>
          <p:cNvSpPr/>
          <p:nvPr/>
        </p:nvSpPr>
        <p:spPr>
          <a:xfrm>
            <a:off x="4535488" y="5792788"/>
            <a:ext cx="88900" cy="134938"/>
          </a:xfrm>
          <a:custGeom>
            <a:avLst/>
            <a:gdLst/>
            <a:ahLst/>
            <a:cxnLst/>
            <a:rect l="l" t="t" r="r" b="b"/>
            <a:pathLst>
              <a:path w="56" h="85" extrusionOk="0">
                <a:moveTo>
                  <a:pt x="0" y="0"/>
                </a:moveTo>
                <a:lnTo>
                  <a:pt x="52" y="85"/>
                </a:lnTo>
                <a:lnTo>
                  <a:pt x="56" y="2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4" name="Google Shape;504;p2"/>
          <p:cNvSpPr/>
          <p:nvPr/>
        </p:nvSpPr>
        <p:spPr>
          <a:xfrm>
            <a:off x="4735513" y="5967413"/>
            <a:ext cx="633413" cy="279400"/>
          </a:xfrm>
          <a:custGeom>
            <a:avLst/>
            <a:gdLst/>
            <a:ahLst/>
            <a:cxnLst/>
            <a:rect l="l" t="t" r="r" b="b"/>
            <a:pathLst>
              <a:path w="399" h="176" extrusionOk="0">
                <a:moveTo>
                  <a:pt x="375" y="132"/>
                </a:moveTo>
                <a:lnTo>
                  <a:pt x="397" y="176"/>
                </a:lnTo>
                <a:lnTo>
                  <a:pt x="399" y="143"/>
                </a:lnTo>
                <a:lnTo>
                  <a:pt x="375" y="132"/>
                </a:lnTo>
                <a:close/>
                <a:moveTo>
                  <a:pt x="105" y="0"/>
                </a:moveTo>
                <a:lnTo>
                  <a:pt x="0" y="101"/>
                </a:lnTo>
                <a:lnTo>
                  <a:pt x="44" y="174"/>
                </a:lnTo>
                <a:lnTo>
                  <a:pt x="192" y="43"/>
                </a:lnTo>
                <a:lnTo>
                  <a:pt x="105" y="0"/>
                </a:lnTo>
                <a:close/>
              </a:path>
            </a:pathLst>
          </a:custGeom>
          <a:solidFill>
            <a:srgbClr val="85BD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5" name="Google Shape;505;p2"/>
          <p:cNvSpPr/>
          <p:nvPr/>
        </p:nvSpPr>
        <p:spPr>
          <a:xfrm>
            <a:off x="4735513" y="5967413"/>
            <a:ext cx="633413" cy="279400"/>
          </a:xfrm>
          <a:custGeom>
            <a:avLst/>
            <a:gdLst/>
            <a:ahLst/>
            <a:cxnLst/>
            <a:rect l="l" t="t" r="r" b="b"/>
            <a:pathLst>
              <a:path w="399" h="176" extrusionOk="0">
                <a:moveTo>
                  <a:pt x="375" y="132"/>
                </a:moveTo>
                <a:lnTo>
                  <a:pt x="397" y="176"/>
                </a:lnTo>
                <a:lnTo>
                  <a:pt x="399" y="143"/>
                </a:lnTo>
                <a:lnTo>
                  <a:pt x="375" y="132"/>
                </a:lnTo>
                <a:moveTo>
                  <a:pt x="105" y="0"/>
                </a:moveTo>
                <a:lnTo>
                  <a:pt x="0" y="101"/>
                </a:lnTo>
                <a:lnTo>
                  <a:pt x="44" y="174"/>
                </a:lnTo>
                <a:lnTo>
                  <a:pt x="192" y="43"/>
                </a:lnTo>
                <a:lnTo>
                  <a:pt x="10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6" name="Google Shape;506;p2"/>
          <p:cNvSpPr/>
          <p:nvPr/>
        </p:nvSpPr>
        <p:spPr>
          <a:xfrm>
            <a:off x="4805363" y="6035675"/>
            <a:ext cx="560388" cy="749300"/>
          </a:xfrm>
          <a:custGeom>
            <a:avLst/>
            <a:gdLst/>
            <a:ahLst/>
            <a:cxnLst/>
            <a:rect l="l" t="t" r="r" b="b"/>
            <a:pathLst>
              <a:path w="353" h="472" extrusionOk="0">
                <a:moveTo>
                  <a:pt x="148" y="0"/>
                </a:moveTo>
                <a:lnTo>
                  <a:pt x="0" y="131"/>
                </a:lnTo>
                <a:lnTo>
                  <a:pt x="192" y="454"/>
                </a:lnTo>
                <a:lnTo>
                  <a:pt x="222" y="472"/>
                </a:lnTo>
                <a:lnTo>
                  <a:pt x="348" y="210"/>
                </a:lnTo>
                <a:lnTo>
                  <a:pt x="353" y="133"/>
                </a:lnTo>
                <a:lnTo>
                  <a:pt x="331" y="89"/>
                </a:lnTo>
                <a:lnTo>
                  <a:pt x="148" y="0"/>
                </a:lnTo>
                <a:close/>
              </a:path>
            </a:pathLst>
          </a:custGeom>
          <a:solidFill>
            <a:srgbClr val="5E99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7" name="Google Shape;507;p2"/>
          <p:cNvSpPr/>
          <p:nvPr/>
        </p:nvSpPr>
        <p:spPr>
          <a:xfrm>
            <a:off x="4805363" y="6035675"/>
            <a:ext cx="560388" cy="749300"/>
          </a:xfrm>
          <a:custGeom>
            <a:avLst/>
            <a:gdLst/>
            <a:ahLst/>
            <a:cxnLst/>
            <a:rect l="l" t="t" r="r" b="b"/>
            <a:pathLst>
              <a:path w="353" h="472" extrusionOk="0">
                <a:moveTo>
                  <a:pt x="148" y="0"/>
                </a:moveTo>
                <a:lnTo>
                  <a:pt x="0" y="131"/>
                </a:lnTo>
                <a:lnTo>
                  <a:pt x="192" y="454"/>
                </a:lnTo>
                <a:lnTo>
                  <a:pt x="222" y="472"/>
                </a:lnTo>
                <a:lnTo>
                  <a:pt x="348" y="210"/>
                </a:lnTo>
                <a:lnTo>
                  <a:pt x="353" y="133"/>
                </a:lnTo>
                <a:lnTo>
                  <a:pt x="331" y="89"/>
                </a:lnTo>
                <a:lnTo>
                  <a:pt x="14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8" name="Google Shape;508;p2"/>
          <p:cNvSpPr/>
          <p:nvPr/>
        </p:nvSpPr>
        <p:spPr>
          <a:xfrm>
            <a:off x="5110163" y="6756400"/>
            <a:ext cx="47625" cy="57150"/>
          </a:xfrm>
          <a:custGeom>
            <a:avLst/>
            <a:gdLst/>
            <a:ahLst/>
            <a:cxnLst/>
            <a:rect l="l" t="t" r="r" b="b"/>
            <a:pathLst>
              <a:path w="30" h="36" extrusionOk="0">
                <a:moveTo>
                  <a:pt x="0" y="0"/>
                </a:moveTo>
                <a:lnTo>
                  <a:pt x="21" y="36"/>
                </a:lnTo>
                <a:lnTo>
                  <a:pt x="30" y="18"/>
                </a:lnTo>
                <a:lnTo>
                  <a:pt x="0" y="0"/>
                </a:lnTo>
                <a:close/>
              </a:path>
            </a:pathLst>
          </a:custGeom>
          <a:solidFill>
            <a:srgbClr val="68A1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9" name="Google Shape;509;p2"/>
          <p:cNvSpPr/>
          <p:nvPr/>
        </p:nvSpPr>
        <p:spPr>
          <a:xfrm>
            <a:off x="5110163" y="6756400"/>
            <a:ext cx="47625" cy="57150"/>
          </a:xfrm>
          <a:custGeom>
            <a:avLst/>
            <a:gdLst/>
            <a:ahLst/>
            <a:cxnLst/>
            <a:rect l="l" t="t" r="r" b="b"/>
            <a:pathLst>
              <a:path w="30" h="36" extrusionOk="0">
                <a:moveTo>
                  <a:pt x="0" y="0"/>
                </a:moveTo>
                <a:lnTo>
                  <a:pt x="21" y="36"/>
                </a:lnTo>
                <a:lnTo>
                  <a:pt x="30" y="1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0" name="Google Shape;510;p2"/>
          <p:cNvSpPr/>
          <p:nvPr/>
        </p:nvSpPr>
        <p:spPr>
          <a:xfrm>
            <a:off x="5157788" y="6369050"/>
            <a:ext cx="200025" cy="508000"/>
          </a:xfrm>
          <a:custGeom>
            <a:avLst/>
            <a:gdLst/>
            <a:ahLst/>
            <a:cxnLst/>
            <a:rect l="l" t="t" r="r" b="b"/>
            <a:pathLst>
              <a:path w="126" h="320" extrusionOk="0">
                <a:moveTo>
                  <a:pt x="126" y="0"/>
                </a:moveTo>
                <a:lnTo>
                  <a:pt x="0" y="262"/>
                </a:lnTo>
                <a:lnTo>
                  <a:pt x="98" y="320"/>
                </a:lnTo>
                <a:lnTo>
                  <a:pt x="107" y="320"/>
                </a:lnTo>
                <a:lnTo>
                  <a:pt x="126" y="0"/>
                </a:lnTo>
                <a:close/>
              </a:path>
            </a:pathLst>
          </a:custGeom>
          <a:solidFill>
            <a:srgbClr val="4B8D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1" name="Google Shape;511;p2"/>
          <p:cNvSpPr/>
          <p:nvPr/>
        </p:nvSpPr>
        <p:spPr>
          <a:xfrm>
            <a:off x="5157788" y="6369050"/>
            <a:ext cx="200025" cy="508000"/>
          </a:xfrm>
          <a:custGeom>
            <a:avLst/>
            <a:gdLst/>
            <a:ahLst/>
            <a:cxnLst/>
            <a:rect l="l" t="t" r="r" b="b"/>
            <a:pathLst>
              <a:path w="126" h="320" extrusionOk="0">
                <a:moveTo>
                  <a:pt x="126" y="0"/>
                </a:moveTo>
                <a:lnTo>
                  <a:pt x="0" y="262"/>
                </a:lnTo>
                <a:lnTo>
                  <a:pt x="98" y="320"/>
                </a:lnTo>
                <a:lnTo>
                  <a:pt x="107" y="320"/>
                </a:lnTo>
                <a:lnTo>
                  <a:pt x="12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2" name="Google Shape;512;p2"/>
          <p:cNvSpPr/>
          <p:nvPr/>
        </p:nvSpPr>
        <p:spPr>
          <a:xfrm>
            <a:off x="5143500" y="6784975"/>
            <a:ext cx="169863" cy="92075"/>
          </a:xfrm>
          <a:custGeom>
            <a:avLst/>
            <a:gdLst/>
            <a:ahLst/>
            <a:cxnLst/>
            <a:rect l="l" t="t" r="r" b="b"/>
            <a:pathLst>
              <a:path w="107" h="58" extrusionOk="0">
                <a:moveTo>
                  <a:pt x="9" y="0"/>
                </a:moveTo>
                <a:lnTo>
                  <a:pt x="0" y="18"/>
                </a:lnTo>
                <a:lnTo>
                  <a:pt x="24" y="58"/>
                </a:lnTo>
                <a:lnTo>
                  <a:pt x="107" y="58"/>
                </a:lnTo>
                <a:lnTo>
                  <a:pt x="9" y="0"/>
                </a:lnTo>
                <a:close/>
              </a:path>
            </a:pathLst>
          </a:custGeom>
          <a:solidFill>
            <a:srgbClr val="5194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3" name="Google Shape;513;p2"/>
          <p:cNvSpPr/>
          <p:nvPr/>
        </p:nvSpPr>
        <p:spPr>
          <a:xfrm>
            <a:off x="5143500" y="6784975"/>
            <a:ext cx="169863" cy="92075"/>
          </a:xfrm>
          <a:custGeom>
            <a:avLst/>
            <a:gdLst/>
            <a:ahLst/>
            <a:cxnLst/>
            <a:rect l="l" t="t" r="r" b="b"/>
            <a:pathLst>
              <a:path w="107" h="58" extrusionOk="0">
                <a:moveTo>
                  <a:pt x="9" y="0"/>
                </a:moveTo>
                <a:lnTo>
                  <a:pt x="0" y="18"/>
                </a:lnTo>
                <a:lnTo>
                  <a:pt x="24" y="58"/>
                </a:lnTo>
                <a:lnTo>
                  <a:pt x="107" y="58"/>
                </a:lnTo>
                <a:lnTo>
                  <a:pt x="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4" name="Google Shape;514;p2"/>
          <p:cNvSpPr/>
          <p:nvPr/>
        </p:nvSpPr>
        <p:spPr>
          <a:xfrm>
            <a:off x="7237413" y="5759450"/>
            <a:ext cx="419100" cy="307975"/>
          </a:xfrm>
          <a:custGeom>
            <a:avLst/>
            <a:gdLst/>
            <a:ahLst/>
            <a:cxnLst/>
            <a:rect l="l" t="t" r="r" b="b"/>
            <a:pathLst>
              <a:path w="264" h="194" extrusionOk="0">
                <a:moveTo>
                  <a:pt x="0" y="0"/>
                </a:moveTo>
                <a:lnTo>
                  <a:pt x="229" y="194"/>
                </a:lnTo>
                <a:lnTo>
                  <a:pt x="264" y="183"/>
                </a:lnTo>
                <a:lnTo>
                  <a:pt x="0" y="0"/>
                </a:lnTo>
                <a:close/>
              </a:path>
            </a:pathLst>
          </a:custGeom>
          <a:solidFill>
            <a:srgbClr val="E3F4F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5" name="Google Shape;515;p2"/>
          <p:cNvSpPr/>
          <p:nvPr/>
        </p:nvSpPr>
        <p:spPr>
          <a:xfrm>
            <a:off x="7237413" y="5759450"/>
            <a:ext cx="419100" cy="307975"/>
          </a:xfrm>
          <a:custGeom>
            <a:avLst/>
            <a:gdLst/>
            <a:ahLst/>
            <a:cxnLst/>
            <a:rect l="l" t="t" r="r" b="b"/>
            <a:pathLst>
              <a:path w="264" h="194" extrusionOk="0">
                <a:moveTo>
                  <a:pt x="0" y="0"/>
                </a:moveTo>
                <a:lnTo>
                  <a:pt x="229" y="194"/>
                </a:lnTo>
                <a:lnTo>
                  <a:pt x="264" y="18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6" name="Google Shape;516;p2"/>
          <p:cNvSpPr/>
          <p:nvPr/>
        </p:nvSpPr>
        <p:spPr>
          <a:xfrm>
            <a:off x="6948488" y="5594350"/>
            <a:ext cx="652463" cy="884238"/>
          </a:xfrm>
          <a:custGeom>
            <a:avLst/>
            <a:gdLst/>
            <a:ahLst/>
            <a:cxnLst/>
            <a:rect l="l" t="t" r="r" b="b"/>
            <a:pathLst>
              <a:path w="411" h="557" extrusionOk="0">
                <a:moveTo>
                  <a:pt x="33" y="0"/>
                </a:moveTo>
                <a:lnTo>
                  <a:pt x="33" y="0"/>
                </a:lnTo>
                <a:lnTo>
                  <a:pt x="0" y="557"/>
                </a:lnTo>
                <a:lnTo>
                  <a:pt x="411" y="298"/>
                </a:lnTo>
                <a:lnTo>
                  <a:pt x="182" y="104"/>
                </a:lnTo>
                <a:lnTo>
                  <a:pt x="33" y="0"/>
                </a:lnTo>
                <a:close/>
              </a:path>
            </a:pathLst>
          </a:custGeom>
          <a:solidFill>
            <a:srgbClr val="73B5C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7" name="Google Shape;517;p2"/>
          <p:cNvSpPr/>
          <p:nvPr/>
        </p:nvSpPr>
        <p:spPr>
          <a:xfrm>
            <a:off x="6948488" y="5594350"/>
            <a:ext cx="652463" cy="884238"/>
          </a:xfrm>
          <a:custGeom>
            <a:avLst/>
            <a:gdLst/>
            <a:ahLst/>
            <a:cxnLst/>
            <a:rect l="l" t="t" r="r" b="b"/>
            <a:pathLst>
              <a:path w="411" h="557" extrusionOk="0">
                <a:moveTo>
                  <a:pt x="33" y="0"/>
                </a:moveTo>
                <a:lnTo>
                  <a:pt x="33" y="0"/>
                </a:lnTo>
                <a:lnTo>
                  <a:pt x="0" y="557"/>
                </a:lnTo>
                <a:lnTo>
                  <a:pt x="411" y="298"/>
                </a:lnTo>
                <a:lnTo>
                  <a:pt x="182" y="104"/>
                </a:lnTo>
                <a:lnTo>
                  <a:pt x="3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8" name="Google Shape;518;p2"/>
          <p:cNvSpPr/>
          <p:nvPr/>
        </p:nvSpPr>
        <p:spPr>
          <a:xfrm>
            <a:off x="6924675" y="6067425"/>
            <a:ext cx="676275" cy="809625"/>
          </a:xfrm>
          <a:custGeom>
            <a:avLst/>
            <a:gdLst/>
            <a:ahLst/>
            <a:cxnLst/>
            <a:rect l="l" t="t" r="r" b="b"/>
            <a:pathLst>
              <a:path w="426" h="510" extrusionOk="0">
                <a:moveTo>
                  <a:pt x="426" y="0"/>
                </a:moveTo>
                <a:lnTo>
                  <a:pt x="15" y="259"/>
                </a:lnTo>
                <a:lnTo>
                  <a:pt x="0" y="510"/>
                </a:lnTo>
                <a:lnTo>
                  <a:pt x="67" y="510"/>
                </a:lnTo>
                <a:lnTo>
                  <a:pt x="426" y="0"/>
                </a:lnTo>
                <a:close/>
              </a:path>
            </a:pathLst>
          </a:custGeom>
          <a:solidFill>
            <a:srgbClr val="5B95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9" name="Google Shape;519;p2"/>
          <p:cNvSpPr/>
          <p:nvPr/>
        </p:nvSpPr>
        <p:spPr>
          <a:xfrm>
            <a:off x="6924675" y="6067425"/>
            <a:ext cx="676275" cy="809625"/>
          </a:xfrm>
          <a:custGeom>
            <a:avLst/>
            <a:gdLst/>
            <a:ahLst/>
            <a:cxnLst/>
            <a:rect l="l" t="t" r="r" b="b"/>
            <a:pathLst>
              <a:path w="426" h="510" extrusionOk="0">
                <a:moveTo>
                  <a:pt x="426" y="0"/>
                </a:moveTo>
                <a:lnTo>
                  <a:pt x="15" y="259"/>
                </a:lnTo>
                <a:lnTo>
                  <a:pt x="0" y="510"/>
                </a:lnTo>
                <a:lnTo>
                  <a:pt x="67" y="510"/>
                </a:lnTo>
                <a:lnTo>
                  <a:pt x="42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0" name="Google Shape;520;p2"/>
          <p:cNvSpPr/>
          <p:nvPr/>
        </p:nvSpPr>
        <p:spPr>
          <a:xfrm>
            <a:off x="7748588" y="6408738"/>
            <a:ext cx="627063" cy="468313"/>
          </a:xfrm>
          <a:custGeom>
            <a:avLst/>
            <a:gdLst/>
            <a:ahLst/>
            <a:cxnLst/>
            <a:rect l="l" t="t" r="r" b="b"/>
            <a:pathLst>
              <a:path w="395" h="295" extrusionOk="0">
                <a:moveTo>
                  <a:pt x="267" y="0"/>
                </a:moveTo>
                <a:lnTo>
                  <a:pt x="0" y="295"/>
                </a:lnTo>
                <a:lnTo>
                  <a:pt x="123" y="295"/>
                </a:lnTo>
                <a:lnTo>
                  <a:pt x="395" y="89"/>
                </a:lnTo>
                <a:lnTo>
                  <a:pt x="267" y="0"/>
                </a:lnTo>
                <a:close/>
              </a:path>
            </a:pathLst>
          </a:custGeom>
          <a:solidFill>
            <a:srgbClr val="BDDA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1" name="Google Shape;521;p2"/>
          <p:cNvSpPr/>
          <p:nvPr/>
        </p:nvSpPr>
        <p:spPr>
          <a:xfrm>
            <a:off x="7748588" y="6408738"/>
            <a:ext cx="627063" cy="468313"/>
          </a:xfrm>
          <a:custGeom>
            <a:avLst/>
            <a:gdLst/>
            <a:ahLst/>
            <a:cxnLst/>
            <a:rect l="l" t="t" r="r" b="b"/>
            <a:pathLst>
              <a:path w="395" h="295" extrusionOk="0">
                <a:moveTo>
                  <a:pt x="267" y="0"/>
                </a:moveTo>
                <a:lnTo>
                  <a:pt x="0" y="295"/>
                </a:lnTo>
                <a:lnTo>
                  <a:pt x="123" y="295"/>
                </a:lnTo>
                <a:lnTo>
                  <a:pt x="395" y="89"/>
                </a:lnTo>
                <a:lnTo>
                  <a:pt x="26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2" name="Google Shape;522;p2"/>
          <p:cNvSpPr/>
          <p:nvPr/>
        </p:nvSpPr>
        <p:spPr>
          <a:xfrm>
            <a:off x="7339013" y="6049963"/>
            <a:ext cx="833438" cy="827088"/>
          </a:xfrm>
          <a:custGeom>
            <a:avLst/>
            <a:gdLst/>
            <a:ahLst/>
            <a:cxnLst/>
            <a:rect l="l" t="t" r="r" b="b"/>
            <a:pathLst>
              <a:path w="525" h="521" extrusionOk="0">
                <a:moveTo>
                  <a:pt x="200" y="0"/>
                </a:moveTo>
                <a:lnTo>
                  <a:pt x="165" y="11"/>
                </a:lnTo>
                <a:lnTo>
                  <a:pt x="0" y="521"/>
                </a:lnTo>
                <a:lnTo>
                  <a:pt x="258" y="521"/>
                </a:lnTo>
                <a:lnTo>
                  <a:pt x="525" y="226"/>
                </a:lnTo>
                <a:lnTo>
                  <a:pt x="200" y="0"/>
                </a:lnTo>
                <a:close/>
              </a:path>
            </a:pathLst>
          </a:custGeom>
          <a:solidFill>
            <a:srgbClr val="A6CED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3" name="Google Shape;523;p2"/>
          <p:cNvSpPr/>
          <p:nvPr/>
        </p:nvSpPr>
        <p:spPr>
          <a:xfrm>
            <a:off x="7339013" y="6049963"/>
            <a:ext cx="833438" cy="827088"/>
          </a:xfrm>
          <a:custGeom>
            <a:avLst/>
            <a:gdLst/>
            <a:ahLst/>
            <a:cxnLst/>
            <a:rect l="l" t="t" r="r" b="b"/>
            <a:pathLst>
              <a:path w="525" h="521" extrusionOk="0">
                <a:moveTo>
                  <a:pt x="200" y="0"/>
                </a:moveTo>
                <a:lnTo>
                  <a:pt x="165" y="11"/>
                </a:lnTo>
                <a:lnTo>
                  <a:pt x="0" y="521"/>
                </a:lnTo>
                <a:lnTo>
                  <a:pt x="258" y="521"/>
                </a:lnTo>
                <a:lnTo>
                  <a:pt x="525" y="226"/>
                </a:lnTo>
                <a:lnTo>
                  <a:pt x="2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4" name="Google Shape;524;p2"/>
          <p:cNvSpPr/>
          <p:nvPr/>
        </p:nvSpPr>
        <p:spPr>
          <a:xfrm>
            <a:off x="7031038" y="6067425"/>
            <a:ext cx="569913" cy="809625"/>
          </a:xfrm>
          <a:custGeom>
            <a:avLst/>
            <a:gdLst/>
            <a:ahLst/>
            <a:cxnLst/>
            <a:rect l="l" t="t" r="r" b="b"/>
            <a:pathLst>
              <a:path w="359" h="510" extrusionOk="0">
                <a:moveTo>
                  <a:pt x="359" y="0"/>
                </a:moveTo>
                <a:lnTo>
                  <a:pt x="0" y="510"/>
                </a:lnTo>
                <a:lnTo>
                  <a:pt x="194" y="510"/>
                </a:lnTo>
                <a:lnTo>
                  <a:pt x="359" y="0"/>
                </a:lnTo>
                <a:close/>
              </a:path>
            </a:pathLst>
          </a:custGeom>
          <a:solidFill>
            <a:srgbClr val="87BD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5" name="Google Shape;525;p2"/>
          <p:cNvSpPr/>
          <p:nvPr/>
        </p:nvSpPr>
        <p:spPr>
          <a:xfrm>
            <a:off x="7031038" y="6067425"/>
            <a:ext cx="569913" cy="809625"/>
          </a:xfrm>
          <a:custGeom>
            <a:avLst/>
            <a:gdLst/>
            <a:ahLst/>
            <a:cxnLst/>
            <a:rect l="l" t="t" r="r" b="b"/>
            <a:pathLst>
              <a:path w="359" h="510" extrusionOk="0">
                <a:moveTo>
                  <a:pt x="359" y="0"/>
                </a:moveTo>
                <a:lnTo>
                  <a:pt x="0" y="510"/>
                </a:lnTo>
                <a:lnTo>
                  <a:pt x="194" y="510"/>
                </a:lnTo>
                <a:lnTo>
                  <a:pt x="35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6" name="Google Shape;526;p2"/>
          <p:cNvSpPr/>
          <p:nvPr/>
        </p:nvSpPr>
        <p:spPr>
          <a:xfrm>
            <a:off x="7943850" y="6550025"/>
            <a:ext cx="431800" cy="327025"/>
          </a:xfrm>
          <a:custGeom>
            <a:avLst/>
            <a:gdLst/>
            <a:ahLst/>
            <a:cxnLst/>
            <a:rect l="l" t="t" r="r" b="b"/>
            <a:pathLst>
              <a:path w="272" h="206" extrusionOk="0">
                <a:moveTo>
                  <a:pt x="272" y="0"/>
                </a:moveTo>
                <a:lnTo>
                  <a:pt x="272" y="0"/>
                </a:lnTo>
                <a:lnTo>
                  <a:pt x="0" y="206"/>
                </a:lnTo>
                <a:lnTo>
                  <a:pt x="127" y="206"/>
                </a:lnTo>
                <a:lnTo>
                  <a:pt x="272" y="0"/>
                </a:lnTo>
                <a:close/>
              </a:path>
            </a:pathLst>
          </a:custGeom>
          <a:solidFill>
            <a:srgbClr val="BCD9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7" name="Google Shape;527;p2"/>
          <p:cNvSpPr/>
          <p:nvPr/>
        </p:nvSpPr>
        <p:spPr>
          <a:xfrm>
            <a:off x="7943850" y="6550025"/>
            <a:ext cx="431800" cy="327025"/>
          </a:xfrm>
          <a:custGeom>
            <a:avLst/>
            <a:gdLst/>
            <a:ahLst/>
            <a:cxnLst/>
            <a:rect l="l" t="t" r="r" b="b"/>
            <a:pathLst>
              <a:path w="272" h="206" extrusionOk="0">
                <a:moveTo>
                  <a:pt x="272" y="0"/>
                </a:moveTo>
                <a:lnTo>
                  <a:pt x="272" y="0"/>
                </a:lnTo>
                <a:lnTo>
                  <a:pt x="0" y="206"/>
                </a:lnTo>
                <a:lnTo>
                  <a:pt x="127" y="206"/>
                </a:lnTo>
                <a:lnTo>
                  <a:pt x="27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8" name="Google Shape;528;p2"/>
          <p:cNvSpPr/>
          <p:nvPr/>
        </p:nvSpPr>
        <p:spPr>
          <a:xfrm>
            <a:off x="688975" y="6757988"/>
            <a:ext cx="176213" cy="119063"/>
          </a:xfrm>
          <a:custGeom>
            <a:avLst/>
            <a:gdLst/>
            <a:ahLst/>
            <a:cxnLst/>
            <a:rect l="l" t="t" r="r" b="b"/>
            <a:pathLst>
              <a:path w="111" h="75" extrusionOk="0">
                <a:moveTo>
                  <a:pt x="0" y="0"/>
                </a:moveTo>
                <a:lnTo>
                  <a:pt x="14" y="75"/>
                </a:lnTo>
                <a:lnTo>
                  <a:pt x="111" y="75"/>
                </a:lnTo>
                <a:lnTo>
                  <a:pt x="58" y="15"/>
                </a:lnTo>
                <a:lnTo>
                  <a:pt x="0" y="0"/>
                </a:lnTo>
                <a:close/>
              </a:path>
            </a:pathLst>
          </a:custGeom>
          <a:solidFill>
            <a:srgbClr val="4588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9" name="Google Shape;529;p2"/>
          <p:cNvSpPr/>
          <p:nvPr/>
        </p:nvSpPr>
        <p:spPr>
          <a:xfrm>
            <a:off x="688975" y="6757988"/>
            <a:ext cx="176213" cy="119063"/>
          </a:xfrm>
          <a:custGeom>
            <a:avLst/>
            <a:gdLst/>
            <a:ahLst/>
            <a:cxnLst/>
            <a:rect l="l" t="t" r="r" b="b"/>
            <a:pathLst>
              <a:path w="111" h="75" extrusionOk="0">
                <a:moveTo>
                  <a:pt x="0" y="0"/>
                </a:moveTo>
                <a:lnTo>
                  <a:pt x="14" y="75"/>
                </a:lnTo>
                <a:lnTo>
                  <a:pt x="111" y="75"/>
                </a:lnTo>
                <a:lnTo>
                  <a:pt x="58" y="15"/>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0" name="Google Shape;530;p2"/>
          <p:cNvSpPr/>
          <p:nvPr/>
        </p:nvSpPr>
        <p:spPr>
          <a:xfrm>
            <a:off x="781050" y="6781800"/>
            <a:ext cx="357188" cy="95250"/>
          </a:xfrm>
          <a:custGeom>
            <a:avLst/>
            <a:gdLst/>
            <a:ahLst/>
            <a:cxnLst/>
            <a:rect l="l" t="t" r="r" b="b"/>
            <a:pathLst>
              <a:path w="225" h="60" extrusionOk="0">
                <a:moveTo>
                  <a:pt x="0" y="0"/>
                </a:moveTo>
                <a:lnTo>
                  <a:pt x="53" y="60"/>
                </a:lnTo>
                <a:lnTo>
                  <a:pt x="225" y="60"/>
                </a:lnTo>
                <a:lnTo>
                  <a:pt x="0" y="0"/>
                </a:lnTo>
                <a:close/>
              </a:path>
            </a:pathLst>
          </a:custGeom>
          <a:solidFill>
            <a:srgbClr val="4086A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1" name="Google Shape;531;p2"/>
          <p:cNvSpPr/>
          <p:nvPr/>
        </p:nvSpPr>
        <p:spPr>
          <a:xfrm>
            <a:off x="781050" y="6781800"/>
            <a:ext cx="357188" cy="95250"/>
          </a:xfrm>
          <a:custGeom>
            <a:avLst/>
            <a:gdLst/>
            <a:ahLst/>
            <a:cxnLst/>
            <a:rect l="l" t="t" r="r" b="b"/>
            <a:pathLst>
              <a:path w="225" h="60" extrusionOk="0">
                <a:moveTo>
                  <a:pt x="0" y="0"/>
                </a:moveTo>
                <a:lnTo>
                  <a:pt x="53" y="60"/>
                </a:lnTo>
                <a:lnTo>
                  <a:pt x="225" y="6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2" name="Google Shape;532;p2"/>
          <p:cNvSpPr/>
          <p:nvPr/>
        </p:nvSpPr>
        <p:spPr>
          <a:xfrm>
            <a:off x="446088" y="6835775"/>
            <a:ext cx="20638" cy="41275"/>
          </a:xfrm>
          <a:custGeom>
            <a:avLst/>
            <a:gdLst/>
            <a:ahLst/>
            <a:cxnLst/>
            <a:rect l="l" t="t" r="r" b="b"/>
            <a:pathLst>
              <a:path w="13" h="26" extrusionOk="0">
                <a:moveTo>
                  <a:pt x="13" y="0"/>
                </a:moveTo>
                <a:lnTo>
                  <a:pt x="11" y="1"/>
                </a:lnTo>
                <a:lnTo>
                  <a:pt x="0" y="26"/>
                </a:lnTo>
                <a:lnTo>
                  <a:pt x="11" y="26"/>
                </a:lnTo>
                <a:lnTo>
                  <a:pt x="13" y="0"/>
                </a:lnTo>
                <a:close/>
              </a:path>
            </a:pathLst>
          </a:custGeom>
          <a:solidFill>
            <a:srgbClr val="64A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3" name="Google Shape;533;p2"/>
          <p:cNvSpPr/>
          <p:nvPr/>
        </p:nvSpPr>
        <p:spPr>
          <a:xfrm>
            <a:off x="446088" y="6835775"/>
            <a:ext cx="20638" cy="41275"/>
          </a:xfrm>
          <a:custGeom>
            <a:avLst/>
            <a:gdLst/>
            <a:ahLst/>
            <a:cxnLst/>
            <a:rect l="l" t="t" r="r" b="b"/>
            <a:pathLst>
              <a:path w="13" h="26" extrusionOk="0">
                <a:moveTo>
                  <a:pt x="13" y="0"/>
                </a:moveTo>
                <a:lnTo>
                  <a:pt x="11" y="1"/>
                </a:lnTo>
                <a:lnTo>
                  <a:pt x="0" y="26"/>
                </a:lnTo>
                <a:lnTo>
                  <a:pt x="11" y="26"/>
                </a:lnTo>
                <a:lnTo>
                  <a:pt x="1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4" name="Google Shape;534;p2"/>
          <p:cNvSpPr/>
          <p:nvPr/>
        </p:nvSpPr>
        <p:spPr>
          <a:xfrm>
            <a:off x="463550" y="6737350"/>
            <a:ext cx="247650" cy="139700"/>
          </a:xfrm>
          <a:custGeom>
            <a:avLst/>
            <a:gdLst/>
            <a:ahLst/>
            <a:cxnLst/>
            <a:rect l="l" t="t" r="r" b="b"/>
            <a:pathLst>
              <a:path w="156" h="88" extrusionOk="0">
                <a:moveTo>
                  <a:pt x="96" y="0"/>
                </a:moveTo>
                <a:lnTo>
                  <a:pt x="2" y="62"/>
                </a:lnTo>
                <a:lnTo>
                  <a:pt x="0" y="88"/>
                </a:lnTo>
                <a:lnTo>
                  <a:pt x="156" y="88"/>
                </a:lnTo>
                <a:lnTo>
                  <a:pt x="142" y="13"/>
                </a:lnTo>
                <a:lnTo>
                  <a:pt x="96" y="0"/>
                </a:lnTo>
                <a:close/>
              </a:path>
            </a:pathLst>
          </a:custGeom>
          <a:solidFill>
            <a:srgbClr val="4185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5" name="Google Shape;535;p2"/>
          <p:cNvSpPr/>
          <p:nvPr/>
        </p:nvSpPr>
        <p:spPr>
          <a:xfrm>
            <a:off x="463550" y="6737350"/>
            <a:ext cx="247650" cy="139700"/>
          </a:xfrm>
          <a:custGeom>
            <a:avLst/>
            <a:gdLst/>
            <a:ahLst/>
            <a:cxnLst/>
            <a:rect l="l" t="t" r="r" b="b"/>
            <a:pathLst>
              <a:path w="156" h="88" extrusionOk="0">
                <a:moveTo>
                  <a:pt x="96" y="0"/>
                </a:moveTo>
                <a:lnTo>
                  <a:pt x="2" y="62"/>
                </a:lnTo>
                <a:lnTo>
                  <a:pt x="0" y="88"/>
                </a:lnTo>
                <a:lnTo>
                  <a:pt x="156" y="88"/>
                </a:lnTo>
                <a:lnTo>
                  <a:pt x="142" y="13"/>
                </a:lnTo>
                <a:lnTo>
                  <a:pt x="9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6" name="Google Shape;536;p2"/>
          <p:cNvSpPr/>
          <p:nvPr/>
        </p:nvSpPr>
        <p:spPr>
          <a:xfrm>
            <a:off x="463550" y="6829425"/>
            <a:ext cx="4763" cy="7938"/>
          </a:xfrm>
          <a:custGeom>
            <a:avLst/>
            <a:gdLst/>
            <a:ahLst/>
            <a:cxnLst/>
            <a:rect l="l" t="t" r="r" b="b"/>
            <a:pathLst>
              <a:path w="3" h="5" extrusionOk="0">
                <a:moveTo>
                  <a:pt x="3" y="0"/>
                </a:moveTo>
                <a:lnTo>
                  <a:pt x="0" y="5"/>
                </a:lnTo>
                <a:lnTo>
                  <a:pt x="2" y="4"/>
                </a:lnTo>
                <a:lnTo>
                  <a:pt x="3" y="0"/>
                </a:lnTo>
                <a:close/>
              </a:path>
            </a:pathLst>
          </a:custGeom>
          <a:solidFill>
            <a:srgbClr val="79AD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7" name="Google Shape;537;p2"/>
          <p:cNvSpPr/>
          <p:nvPr/>
        </p:nvSpPr>
        <p:spPr>
          <a:xfrm>
            <a:off x="463550" y="6829425"/>
            <a:ext cx="4763" cy="7938"/>
          </a:xfrm>
          <a:custGeom>
            <a:avLst/>
            <a:gdLst/>
            <a:ahLst/>
            <a:cxnLst/>
            <a:rect l="l" t="t" r="r" b="b"/>
            <a:pathLst>
              <a:path w="3" h="5" extrusionOk="0">
                <a:moveTo>
                  <a:pt x="3" y="0"/>
                </a:moveTo>
                <a:lnTo>
                  <a:pt x="0" y="5"/>
                </a:lnTo>
                <a:lnTo>
                  <a:pt x="2" y="4"/>
                </a:lnTo>
                <a:lnTo>
                  <a:pt x="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8" name="Google Shape;538;p2"/>
          <p:cNvSpPr/>
          <p:nvPr/>
        </p:nvSpPr>
        <p:spPr>
          <a:xfrm>
            <a:off x="466725" y="6711950"/>
            <a:ext cx="149225" cy="123825"/>
          </a:xfrm>
          <a:custGeom>
            <a:avLst/>
            <a:gdLst/>
            <a:ahLst/>
            <a:cxnLst/>
            <a:rect l="l" t="t" r="r" b="b"/>
            <a:pathLst>
              <a:path w="94" h="78" extrusionOk="0">
                <a:moveTo>
                  <a:pt x="33" y="0"/>
                </a:moveTo>
                <a:lnTo>
                  <a:pt x="1" y="74"/>
                </a:lnTo>
                <a:lnTo>
                  <a:pt x="0" y="78"/>
                </a:lnTo>
                <a:lnTo>
                  <a:pt x="94" y="16"/>
                </a:lnTo>
                <a:lnTo>
                  <a:pt x="33" y="0"/>
                </a:lnTo>
                <a:close/>
              </a:path>
            </a:pathLst>
          </a:custGeom>
          <a:solidFill>
            <a:srgbClr val="498D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9" name="Google Shape;539;p2"/>
          <p:cNvSpPr/>
          <p:nvPr/>
        </p:nvSpPr>
        <p:spPr>
          <a:xfrm>
            <a:off x="466725" y="6711950"/>
            <a:ext cx="149225" cy="123825"/>
          </a:xfrm>
          <a:custGeom>
            <a:avLst/>
            <a:gdLst/>
            <a:ahLst/>
            <a:cxnLst/>
            <a:rect l="l" t="t" r="r" b="b"/>
            <a:pathLst>
              <a:path w="94" h="78" extrusionOk="0">
                <a:moveTo>
                  <a:pt x="33" y="0"/>
                </a:moveTo>
                <a:lnTo>
                  <a:pt x="1" y="74"/>
                </a:lnTo>
                <a:lnTo>
                  <a:pt x="0" y="78"/>
                </a:lnTo>
                <a:lnTo>
                  <a:pt x="94" y="16"/>
                </a:lnTo>
                <a:lnTo>
                  <a:pt x="3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0" name="Google Shape;540;p2"/>
          <p:cNvSpPr/>
          <p:nvPr/>
        </p:nvSpPr>
        <p:spPr>
          <a:xfrm>
            <a:off x="615950" y="6669088"/>
            <a:ext cx="77788" cy="68263"/>
          </a:xfrm>
          <a:custGeom>
            <a:avLst/>
            <a:gdLst/>
            <a:ahLst/>
            <a:cxnLst/>
            <a:rect l="l" t="t" r="r" b="b"/>
            <a:pathLst>
              <a:path w="49" h="43" extrusionOk="0">
                <a:moveTo>
                  <a:pt x="41" y="0"/>
                </a:moveTo>
                <a:lnTo>
                  <a:pt x="4" y="10"/>
                </a:lnTo>
                <a:lnTo>
                  <a:pt x="39" y="18"/>
                </a:lnTo>
                <a:lnTo>
                  <a:pt x="0" y="43"/>
                </a:lnTo>
                <a:lnTo>
                  <a:pt x="39" y="18"/>
                </a:lnTo>
                <a:lnTo>
                  <a:pt x="49" y="10"/>
                </a:lnTo>
                <a:lnTo>
                  <a:pt x="41" y="0"/>
                </a:lnTo>
                <a:close/>
              </a:path>
            </a:pathLst>
          </a:custGeom>
          <a:solidFill>
            <a:srgbClr val="5AABC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1" name="Google Shape;541;p2"/>
          <p:cNvSpPr/>
          <p:nvPr/>
        </p:nvSpPr>
        <p:spPr>
          <a:xfrm>
            <a:off x="615950" y="6669088"/>
            <a:ext cx="77788" cy="68263"/>
          </a:xfrm>
          <a:custGeom>
            <a:avLst/>
            <a:gdLst/>
            <a:ahLst/>
            <a:cxnLst/>
            <a:rect l="l" t="t" r="r" b="b"/>
            <a:pathLst>
              <a:path w="49" h="43" extrusionOk="0">
                <a:moveTo>
                  <a:pt x="41" y="0"/>
                </a:moveTo>
                <a:lnTo>
                  <a:pt x="4" y="10"/>
                </a:lnTo>
                <a:lnTo>
                  <a:pt x="39" y="18"/>
                </a:lnTo>
                <a:lnTo>
                  <a:pt x="0" y="43"/>
                </a:lnTo>
                <a:lnTo>
                  <a:pt x="39" y="18"/>
                </a:lnTo>
                <a:lnTo>
                  <a:pt x="49" y="10"/>
                </a:lnTo>
                <a:lnTo>
                  <a:pt x="4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2" name="Google Shape;542;p2"/>
          <p:cNvSpPr/>
          <p:nvPr/>
        </p:nvSpPr>
        <p:spPr>
          <a:xfrm>
            <a:off x="681038" y="6656388"/>
            <a:ext cx="47625" cy="28575"/>
          </a:xfrm>
          <a:custGeom>
            <a:avLst/>
            <a:gdLst/>
            <a:ahLst/>
            <a:cxnLst/>
            <a:rect l="l" t="t" r="r" b="b"/>
            <a:pathLst>
              <a:path w="30" h="18" extrusionOk="0">
                <a:moveTo>
                  <a:pt x="30" y="0"/>
                </a:moveTo>
                <a:lnTo>
                  <a:pt x="0" y="8"/>
                </a:lnTo>
                <a:lnTo>
                  <a:pt x="8" y="18"/>
                </a:lnTo>
                <a:lnTo>
                  <a:pt x="30" y="0"/>
                </a:lnTo>
                <a:close/>
              </a:path>
            </a:pathLst>
          </a:custGeom>
          <a:solidFill>
            <a:srgbClr val="51A9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3" name="Google Shape;543;p2"/>
          <p:cNvSpPr/>
          <p:nvPr/>
        </p:nvSpPr>
        <p:spPr>
          <a:xfrm>
            <a:off x="681038" y="6656388"/>
            <a:ext cx="47625" cy="28575"/>
          </a:xfrm>
          <a:custGeom>
            <a:avLst/>
            <a:gdLst/>
            <a:ahLst/>
            <a:cxnLst/>
            <a:rect l="l" t="t" r="r" b="b"/>
            <a:pathLst>
              <a:path w="30" h="18" extrusionOk="0">
                <a:moveTo>
                  <a:pt x="30" y="0"/>
                </a:moveTo>
                <a:lnTo>
                  <a:pt x="0" y="8"/>
                </a:lnTo>
                <a:lnTo>
                  <a:pt x="8" y="18"/>
                </a:lnTo>
                <a:lnTo>
                  <a:pt x="3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4" name="Google Shape;544;p2"/>
          <p:cNvSpPr/>
          <p:nvPr/>
        </p:nvSpPr>
        <p:spPr>
          <a:xfrm>
            <a:off x="977900" y="6505575"/>
            <a:ext cx="304800" cy="158750"/>
          </a:xfrm>
          <a:custGeom>
            <a:avLst/>
            <a:gdLst/>
            <a:ahLst/>
            <a:cxnLst/>
            <a:rect l="l" t="t" r="r" b="b"/>
            <a:pathLst>
              <a:path w="192" h="100" extrusionOk="0">
                <a:moveTo>
                  <a:pt x="192" y="0"/>
                </a:moveTo>
                <a:lnTo>
                  <a:pt x="0" y="52"/>
                </a:lnTo>
                <a:lnTo>
                  <a:pt x="190" y="100"/>
                </a:lnTo>
                <a:lnTo>
                  <a:pt x="192" y="0"/>
                </a:lnTo>
                <a:close/>
              </a:path>
            </a:pathLst>
          </a:custGeom>
          <a:solidFill>
            <a:srgbClr val="4D8C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5" name="Google Shape;545;p2"/>
          <p:cNvSpPr/>
          <p:nvPr/>
        </p:nvSpPr>
        <p:spPr>
          <a:xfrm>
            <a:off x="977900" y="6505575"/>
            <a:ext cx="304800" cy="158750"/>
          </a:xfrm>
          <a:custGeom>
            <a:avLst/>
            <a:gdLst/>
            <a:ahLst/>
            <a:cxnLst/>
            <a:rect l="l" t="t" r="r" b="b"/>
            <a:pathLst>
              <a:path w="192" h="100" extrusionOk="0">
                <a:moveTo>
                  <a:pt x="192" y="0"/>
                </a:moveTo>
                <a:lnTo>
                  <a:pt x="0" y="52"/>
                </a:lnTo>
                <a:lnTo>
                  <a:pt x="190" y="100"/>
                </a:lnTo>
                <a:lnTo>
                  <a:pt x="19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6" name="Google Shape;546;p2"/>
          <p:cNvSpPr/>
          <p:nvPr/>
        </p:nvSpPr>
        <p:spPr>
          <a:xfrm>
            <a:off x="677863" y="6684963"/>
            <a:ext cx="31750" cy="17463"/>
          </a:xfrm>
          <a:custGeom>
            <a:avLst/>
            <a:gdLst/>
            <a:ahLst/>
            <a:cxnLst/>
            <a:rect l="l" t="t" r="r" b="b"/>
            <a:pathLst>
              <a:path w="20" h="11" extrusionOk="0">
                <a:moveTo>
                  <a:pt x="10" y="0"/>
                </a:moveTo>
                <a:lnTo>
                  <a:pt x="0" y="8"/>
                </a:lnTo>
                <a:lnTo>
                  <a:pt x="20" y="11"/>
                </a:lnTo>
                <a:lnTo>
                  <a:pt x="10" y="0"/>
                </a:lnTo>
                <a:close/>
              </a:path>
            </a:pathLst>
          </a:custGeom>
          <a:solidFill>
            <a:srgbClr val="4486A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7" name="Google Shape;547;p2"/>
          <p:cNvSpPr/>
          <p:nvPr/>
        </p:nvSpPr>
        <p:spPr>
          <a:xfrm>
            <a:off x="677863" y="6684963"/>
            <a:ext cx="31750" cy="17463"/>
          </a:xfrm>
          <a:custGeom>
            <a:avLst/>
            <a:gdLst/>
            <a:ahLst/>
            <a:cxnLst/>
            <a:rect l="l" t="t" r="r" b="b"/>
            <a:pathLst>
              <a:path w="20" h="11" extrusionOk="0">
                <a:moveTo>
                  <a:pt x="10" y="0"/>
                </a:moveTo>
                <a:lnTo>
                  <a:pt x="0" y="8"/>
                </a:lnTo>
                <a:lnTo>
                  <a:pt x="20" y="11"/>
                </a:lnTo>
                <a:lnTo>
                  <a:pt x="1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8" name="Google Shape;548;p2"/>
          <p:cNvSpPr/>
          <p:nvPr/>
        </p:nvSpPr>
        <p:spPr>
          <a:xfrm>
            <a:off x="693738" y="6588125"/>
            <a:ext cx="585788" cy="192088"/>
          </a:xfrm>
          <a:custGeom>
            <a:avLst/>
            <a:gdLst/>
            <a:ahLst/>
            <a:cxnLst/>
            <a:rect l="l" t="t" r="r" b="b"/>
            <a:pathLst>
              <a:path w="369" h="121" extrusionOk="0">
                <a:moveTo>
                  <a:pt x="179" y="0"/>
                </a:moveTo>
                <a:lnTo>
                  <a:pt x="106" y="20"/>
                </a:lnTo>
                <a:lnTo>
                  <a:pt x="22" y="43"/>
                </a:lnTo>
                <a:lnTo>
                  <a:pt x="0" y="61"/>
                </a:lnTo>
                <a:lnTo>
                  <a:pt x="10" y="72"/>
                </a:lnTo>
                <a:lnTo>
                  <a:pt x="367" y="121"/>
                </a:lnTo>
                <a:lnTo>
                  <a:pt x="369" y="58"/>
                </a:lnTo>
                <a:lnTo>
                  <a:pt x="369" y="48"/>
                </a:lnTo>
                <a:lnTo>
                  <a:pt x="179" y="0"/>
                </a:lnTo>
                <a:close/>
              </a:path>
            </a:pathLst>
          </a:custGeom>
          <a:solidFill>
            <a:srgbClr val="4085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9" name="Google Shape;549;p2"/>
          <p:cNvSpPr/>
          <p:nvPr/>
        </p:nvSpPr>
        <p:spPr>
          <a:xfrm>
            <a:off x="693738" y="6588125"/>
            <a:ext cx="585788" cy="192088"/>
          </a:xfrm>
          <a:custGeom>
            <a:avLst/>
            <a:gdLst/>
            <a:ahLst/>
            <a:cxnLst/>
            <a:rect l="l" t="t" r="r" b="b"/>
            <a:pathLst>
              <a:path w="369" h="121" extrusionOk="0">
                <a:moveTo>
                  <a:pt x="179" y="0"/>
                </a:moveTo>
                <a:lnTo>
                  <a:pt x="106" y="20"/>
                </a:lnTo>
                <a:lnTo>
                  <a:pt x="22" y="43"/>
                </a:lnTo>
                <a:lnTo>
                  <a:pt x="0" y="61"/>
                </a:lnTo>
                <a:lnTo>
                  <a:pt x="10" y="72"/>
                </a:lnTo>
                <a:lnTo>
                  <a:pt x="367" y="121"/>
                </a:lnTo>
                <a:lnTo>
                  <a:pt x="369" y="58"/>
                </a:lnTo>
                <a:lnTo>
                  <a:pt x="369" y="48"/>
                </a:lnTo>
                <a:lnTo>
                  <a:pt x="17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0" name="Google Shape;550;p2"/>
          <p:cNvSpPr/>
          <p:nvPr/>
        </p:nvSpPr>
        <p:spPr>
          <a:xfrm>
            <a:off x="677863" y="6697663"/>
            <a:ext cx="103188" cy="84138"/>
          </a:xfrm>
          <a:custGeom>
            <a:avLst/>
            <a:gdLst/>
            <a:ahLst/>
            <a:cxnLst/>
            <a:rect l="l" t="t" r="r" b="b"/>
            <a:pathLst>
              <a:path w="65" h="53" extrusionOk="0">
                <a:moveTo>
                  <a:pt x="0" y="0"/>
                </a:moveTo>
                <a:lnTo>
                  <a:pt x="7" y="38"/>
                </a:lnTo>
                <a:lnTo>
                  <a:pt x="65" y="53"/>
                </a:lnTo>
                <a:lnTo>
                  <a:pt x="20" y="3"/>
                </a:lnTo>
                <a:lnTo>
                  <a:pt x="0" y="0"/>
                </a:lnTo>
                <a:close/>
              </a:path>
            </a:pathLst>
          </a:custGeom>
          <a:solidFill>
            <a:srgbClr val="4487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1" name="Google Shape;551;p2"/>
          <p:cNvSpPr/>
          <p:nvPr/>
        </p:nvSpPr>
        <p:spPr>
          <a:xfrm>
            <a:off x="677863" y="6697663"/>
            <a:ext cx="103188" cy="84138"/>
          </a:xfrm>
          <a:custGeom>
            <a:avLst/>
            <a:gdLst/>
            <a:ahLst/>
            <a:cxnLst/>
            <a:rect l="l" t="t" r="r" b="b"/>
            <a:pathLst>
              <a:path w="65" h="53" extrusionOk="0">
                <a:moveTo>
                  <a:pt x="0" y="0"/>
                </a:moveTo>
                <a:lnTo>
                  <a:pt x="7" y="38"/>
                </a:lnTo>
                <a:lnTo>
                  <a:pt x="65" y="53"/>
                </a:lnTo>
                <a:lnTo>
                  <a:pt x="20" y="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2" name="Google Shape;552;p2"/>
          <p:cNvSpPr/>
          <p:nvPr/>
        </p:nvSpPr>
        <p:spPr>
          <a:xfrm>
            <a:off x="709613" y="6702425"/>
            <a:ext cx="566738" cy="174625"/>
          </a:xfrm>
          <a:custGeom>
            <a:avLst/>
            <a:gdLst/>
            <a:ahLst/>
            <a:cxnLst/>
            <a:rect l="l" t="t" r="r" b="b"/>
            <a:pathLst>
              <a:path w="357" h="110" extrusionOk="0">
                <a:moveTo>
                  <a:pt x="0" y="0"/>
                </a:moveTo>
                <a:lnTo>
                  <a:pt x="45" y="50"/>
                </a:lnTo>
                <a:lnTo>
                  <a:pt x="270" y="110"/>
                </a:lnTo>
                <a:lnTo>
                  <a:pt x="356" y="110"/>
                </a:lnTo>
                <a:lnTo>
                  <a:pt x="357" y="49"/>
                </a:lnTo>
                <a:lnTo>
                  <a:pt x="0" y="0"/>
                </a:lnTo>
                <a:close/>
              </a:path>
            </a:pathLst>
          </a:custGeom>
          <a:solidFill>
            <a:srgbClr val="4085A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3" name="Google Shape;553;p2"/>
          <p:cNvSpPr/>
          <p:nvPr/>
        </p:nvSpPr>
        <p:spPr>
          <a:xfrm>
            <a:off x="709613" y="6702425"/>
            <a:ext cx="566738" cy="174625"/>
          </a:xfrm>
          <a:custGeom>
            <a:avLst/>
            <a:gdLst/>
            <a:ahLst/>
            <a:cxnLst/>
            <a:rect l="l" t="t" r="r" b="b"/>
            <a:pathLst>
              <a:path w="357" h="110" extrusionOk="0">
                <a:moveTo>
                  <a:pt x="0" y="0"/>
                </a:moveTo>
                <a:lnTo>
                  <a:pt x="45" y="50"/>
                </a:lnTo>
                <a:lnTo>
                  <a:pt x="270" y="110"/>
                </a:lnTo>
                <a:lnTo>
                  <a:pt x="356" y="110"/>
                </a:lnTo>
                <a:lnTo>
                  <a:pt x="357" y="49"/>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4" name="Google Shape;554;p2"/>
          <p:cNvSpPr/>
          <p:nvPr/>
        </p:nvSpPr>
        <p:spPr>
          <a:xfrm>
            <a:off x="615950" y="6697663"/>
            <a:ext cx="73025" cy="60325"/>
          </a:xfrm>
          <a:custGeom>
            <a:avLst/>
            <a:gdLst/>
            <a:ahLst/>
            <a:cxnLst/>
            <a:rect l="l" t="t" r="r" b="b"/>
            <a:pathLst>
              <a:path w="46" h="38" extrusionOk="0">
                <a:moveTo>
                  <a:pt x="39" y="0"/>
                </a:moveTo>
                <a:lnTo>
                  <a:pt x="0" y="25"/>
                </a:lnTo>
                <a:lnTo>
                  <a:pt x="46" y="38"/>
                </a:lnTo>
                <a:lnTo>
                  <a:pt x="39" y="0"/>
                </a:lnTo>
                <a:close/>
              </a:path>
            </a:pathLst>
          </a:custGeom>
          <a:solidFill>
            <a:srgbClr val="4185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5" name="Google Shape;555;p2"/>
          <p:cNvSpPr/>
          <p:nvPr/>
        </p:nvSpPr>
        <p:spPr>
          <a:xfrm>
            <a:off x="615950" y="6697663"/>
            <a:ext cx="73025" cy="60325"/>
          </a:xfrm>
          <a:custGeom>
            <a:avLst/>
            <a:gdLst/>
            <a:ahLst/>
            <a:cxnLst/>
            <a:rect l="l" t="t" r="r" b="b"/>
            <a:pathLst>
              <a:path w="46" h="38" extrusionOk="0">
                <a:moveTo>
                  <a:pt x="39" y="0"/>
                </a:moveTo>
                <a:lnTo>
                  <a:pt x="0" y="25"/>
                </a:lnTo>
                <a:lnTo>
                  <a:pt x="46" y="38"/>
                </a:lnTo>
                <a:lnTo>
                  <a:pt x="3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6" name="Google Shape;556;p2"/>
          <p:cNvSpPr/>
          <p:nvPr/>
        </p:nvSpPr>
        <p:spPr>
          <a:xfrm>
            <a:off x="519113" y="6684963"/>
            <a:ext cx="158750" cy="52388"/>
          </a:xfrm>
          <a:custGeom>
            <a:avLst/>
            <a:gdLst/>
            <a:ahLst/>
            <a:cxnLst/>
            <a:rect l="l" t="t" r="r" b="b"/>
            <a:pathLst>
              <a:path w="100" h="33" extrusionOk="0">
                <a:moveTo>
                  <a:pt x="65" y="0"/>
                </a:moveTo>
                <a:lnTo>
                  <a:pt x="0" y="17"/>
                </a:lnTo>
                <a:lnTo>
                  <a:pt x="61" y="33"/>
                </a:lnTo>
                <a:lnTo>
                  <a:pt x="100" y="8"/>
                </a:lnTo>
                <a:lnTo>
                  <a:pt x="65" y="0"/>
                </a:lnTo>
                <a:close/>
              </a:path>
            </a:pathLst>
          </a:custGeom>
          <a:solidFill>
            <a:srgbClr val="488C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7" name="Google Shape;557;p2"/>
          <p:cNvSpPr/>
          <p:nvPr/>
        </p:nvSpPr>
        <p:spPr>
          <a:xfrm>
            <a:off x="519113" y="6684963"/>
            <a:ext cx="158750" cy="52388"/>
          </a:xfrm>
          <a:custGeom>
            <a:avLst/>
            <a:gdLst/>
            <a:ahLst/>
            <a:cxnLst/>
            <a:rect l="l" t="t" r="r" b="b"/>
            <a:pathLst>
              <a:path w="100" h="33" extrusionOk="0">
                <a:moveTo>
                  <a:pt x="65" y="0"/>
                </a:moveTo>
                <a:lnTo>
                  <a:pt x="0" y="17"/>
                </a:lnTo>
                <a:lnTo>
                  <a:pt x="61" y="33"/>
                </a:lnTo>
                <a:lnTo>
                  <a:pt x="100" y="8"/>
                </a:lnTo>
                <a:lnTo>
                  <a:pt x="6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8" name="Google Shape;558;p2"/>
          <p:cNvSpPr/>
          <p:nvPr/>
        </p:nvSpPr>
        <p:spPr>
          <a:xfrm>
            <a:off x="403225" y="6837363"/>
            <a:ext cx="60325" cy="39688"/>
          </a:xfrm>
          <a:custGeom>
            <a:avLst/>
            <a:gdLst/>
            <a:ahLst/>
            <a:cxnLst/>
            <a:rect l="l" t="t" r="r" b="b"/>
            <a:pathLst>
              <a:path w="38" h="25" extrusionOk="0">
                <a:moveTo>
                  <a:pt x="38" y="0"/>
                </a:moveTo>
                <a:lnTo>
                  <a:pt x="0" y="25"/>
                </a:lnTo>
                <a:lnTo>
                  <a:pt x="27" y="25"/>
                </a:lnTo>
                <a:lnTo>
                  <a:pt x="38" y="0"/>
                </a:lnTo>
                <a:close/>
              </a:path>
            </a:pathLst>
          </a:custGeom>
          <a:solidFill>
            <a:srgbClr val="63A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9" name="Google Shape;559;p2"/>
          <p:cNvSpPr/>
          <p:nvPr/>
        </p:nvSpPr>
        <p:spPr>
          <a:xfrm>
            <a:off x="403225" y="6837363"/>
            <a:ext cx="60325" cy="39688"/>
          </a:xfrm>
          <a:custGeom>
            <a:avLst/>
            <a:gdLst/>
            <a:ahLst/>
            <a:cxnLst/>
            <a:rect l="l" t="t" r="r" b="b"/>
            <a:pathLst>
              <a:path w="38" h="25" extrusionOk="0">
                <a:moveTo>
                  <a:pt x="38" y="0"/>
                </a:moveTo>
                <a:lnTo>
                  <a:pt x="0" y="25"/>
                </a:lnTo>
                <a:lnTo>
                  <a:pt x="27" y="25"/>
                </a:lnTo>
                <a:lnTo>
                  <a:pt x="3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0" name="Google Shape;560;p2"/>
          <p:cNvSpPr/>
          <p:nvPr/>
        </p:nvSpPr>
        <p:spPr>
          <a:xfrm>
            <a:off x="1588" y="6543675"/>
            <a:ext cx="192088" cy="150813"/>
          </a:xfrm>
          <a:custGeom>
            <a:avLst/>
            <a:gdLst/>
            <a:ahLst/>
            <a:cxnLst/>
            <a:rect l="l" t="t" r="r" b="b"/>
            <a:pathLst>
              <a:path w="121" h="95" extrusionOk="0">
                <a:moveTo>
                  <a:pt x="0" y="0"/>
                </a:moveTo>
                <a:lnTo>
                  <a:pt x="0" y="95"/>
                </a:lnTo>
                <a:lnTo>
                  <a:pt x="121" y="39"/>
                </a:lnTo>
                <a:lnTo>
                  <a:pt x="0" y="0"/>
                </a:lnTo>
                <a:close/>
              </a:path>
            </a:pathLst>
          </a:custGeom>
          <a:solidFill>
            <a:srgbClr val="7FB3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1" name="Google Shape;561;p2"/>
          <p:cNvSpPr/>
          <p:nvPr/>
        </p:nvSpPr>
        <p:spPr>
          <a:xfrm>
            <a:off x="1588" y="6543675"/>
            <a:ext cx="192088" cy="150813"/>
          </a:xfrm>
          <a:custGeom>
            <a:avLst/>
            <a:gdLst/>
            <a:ahLst/>
            <a:cxnLst/>
            <a:rect l="l" t="t" r="r" b="b"/>
            <a:pathLst>
              <a:path w="121" h="95" extrusionOk="0">
                <a:moveTo>
                  <a:pt x="0" y="0"/>
                </a:moveTo>
                <a:lnTo>
                  <a:pt x="0" y="95"/>
                </a:lnTo>
                <a:lnTo>
                  <a:pt x="121" y="39"/>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2" name="Google Shape;562;p2"/>
          <p:cNvSpPr/>
          <p:nvPr/>
        </p:nvSpPr>
        <p:spPr>
          <a:xfrm>
            <a:off x="1588" y="6605588"/>
            <a:ext cx="477838" cy="271463"/>
          </a:xfrm>
          <a:custGeom>
            <a:avLst/>
            <a:gdLst/>
            <a:ahLst/>
            <a:cxnLst/>
            <a:rect l="l" t="t" r="r" b="b"/>
            <a:pathLst>
              <a:path w="301" h="171" extrusionOk="0">
                <a:moveTo>
                  <a:pt x="121" y="0"/>
                </a:moveTo>
                <a:lnTo>
                  <a:pt x="0" y="56"/>
                </a:lnTo>
                <a:lnTo>
                  <a:pt x="0" y="171"/>
                </a:lnTo>
                <a:lnTo>
                  <a:pt x="253" y="171"/>
                </a:lnTo>
                <a:lnTo>
                  <a:pt x="291" y="146"/>
                </a:lnTo>
                <a:lnTo>
                  <a:pt x="294" y="141"/>
                </a:lnTo>
                <a:lnTo>
                  <a:pt x="301" y="59"/>
                </a:lnTo>
                <a:lnTo>
                  <a:pt x="121" y="0"/>
                </a:lnTo>
                <a:close/>
              </a:path>
            </a:pathLst>
          </a:custGeom>
          <a:solidFill>
            <a:srgbClr val="78AD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3" name="Google Shape;563;p2"/>
          <p:cNvSpPr/>
          <p:nvPr/>
        </p:nvSpPr>
        <p:spPr>
          <a:xfrm>
            <a:off x="1588" y="6605588"/>
            <a:ext cx="477838" cy="271463"/>
          </a:xfrm>
          <a:custGeom>
            <a:avLst/>
            <a:gdLst/>
            <a:ahLst/>
            <a:cxnLst/>
            <a:rect l="l" t="t" r="r" b="b"/>
            <a:pathLst>
              <a:path w="301" h="171" extrusionOk="0">
                <a:moveTo>
                  <a:pt x="121" y="0"/>
                </a:moveTo>
                <a:lnTo>
                  <a:pt x="0" y="56"/>
                </a:lnTo>
                <a:lnTo>
                  <a:pt x="0" y="171"/>
                </a:lnTo>
                <a:lnTo>
                  <a:pt x="253" y="171"/>
                </a:lnTo>
                <a:lnTo>
                  <a:pt x="291" y="146"/>
                </a:lnTo>
                <a:lnTo>
                  <a:pt x="294" y="141"/>
                </a:lnTo>
                <a:lnTo>
                  <a:pt x="301" y="59"/>
                </a:lnTo>
                <a:lnTo>
                  <a:pt x="12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4" name="Google Shape;564;p2"/>
          <p:cNvSpPr/>
          <p:nvPr/>
        </p:nvSpPr>
        <p:spPr>
          <a:xfrm>
            <a:off x="468313" y="6699250"/>
            <a:ext cx="50800" cy="130175"/>
          </a:xfrm>
          <a:custGeom>
            <a:avLst/>
            <a:gdLst/>
            <a:ahLst/>
            <a:cxnLst/>
            <a:rect l="l" t="t" r="r" b="b"/>
            <a:pathLst>
              <a:path w="32" h="82" extrusionOk="0">
                <a:moveTo>
                  <a:pt x="7" y="0"/>
                </a:moveTo>
                <a:lnTo>
                  <a:pt x="0" y="82"/>
                </a:lnTo>
                <a:lnTo>
                  <a:pt x="32" y="8"/>
                </a:lnTo>
                <a:lnTo>
                  <a:pt x="7" y="0"/>
                </a:lnTo>
                <a:close/>
              </a:path>
            </a:pathLst>
          </a:custGeom>
          <a:solidFill>
            <a:srgbClr val="488C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5" name="Google Shape;565;p2"/>
          <p:cNvSpPr/>
          <p:nvPr/>
        </p:nvSpPr>
        <p:spPr>
          <a:xfrm>
            <a:off x="468313" y="6699250"/>
            <a:ext cx="50800" cy="130175"/>
          </a:xfrm>
          <a:custGeom>
            <a:avLst/>
            <a:gdLst/>
            <a:ahLst/>
            <a:cxnLst/>
            <a:rect l="l" t="t" r="r" b="b"/>
            <a:pathLst>
              <a:path w="32" h="82" extrusionOk="0">
                <a:moveTo>
                  <a:pt x="7" y="0"/>
                </a:moveTo>
                <a:lnTo>
                  <a:pt x="0" y="82"/>
                </a:lnTo>
                <a:lnTo>
                  <a:pt x="32" y="8"/>
                </a:lnTo>
                <a:lnTo>
                  <a:pt x="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6" name="Google Shape;566;p2"/>
          <p:cNvSpPr txBox="1">
            <a:spLocks noGrp="1"/>
          </p:cNvSpPr>
          <p:nvPr>
            <p:ph type="subTitle" idx="1"/>
          </p:nvPr>
        </p:nvSpPr>
        <p:spPr>
          <a:xfrm>
            <a:off x="2051050" y="1843088"/>
            <a:ext cx="7855511" cy="558799"/>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567" name="Google Shape;567;p2"/>
          <p:cNvSpPr txBox="1">
            <a:spLocks noGrp="1"/>
          </p:cNvSpPr>
          <p:nvPr>
            <p:ph type="ctrTitle"/>
          </p:nvPr>
        </p:nvSpPr>
        <p:spPr>
          <a:xfrm>
            <a:off x="2051050" y="1144497"/>
            <a:ext cx="7855511" cy="698591"/>
          </a:xfrm>
          <a:prstGeom prst="rect">
            <a:avLst/>
          </a:prstGeom>
          <a:noFill/>
          <a:ln>
            <a:noFill/>
          </a:ln>
        </p:spPr>
        <p:txBody>
          <a:bodyPr spcFirstLastPara="1" wrap="square" lIns="91425" tIns="45700" rIns="91425" bIns="45700" anchor="ctr" anchorCtr="0"/>
          <a:lstStyle>
            <a:lvl1pPr marR="0" lvl="0" algn="ctr"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68" name="Google Shape;568;p2"/>
          <p:cNvSpPr txBox="1">
            <a:spLocks noGrp="1"/>
          </p:cNvSpPr>
          <p:nvPr>
            <p:ph type="body" idx="2"/>
          </p:nvPr>
        </p:nvSpPr>
        <p:spPr>
          <a:xfrm>
            <a:off x="2051050" y="3606396"/>
            <a:ext cx="7855511" cy="296271"/>
          </a:xfrm>
          <a:prstGeom prst="rect">
            <a:avLst/>
          </a:prstGeom>
          <a:noFill/>
          <a:ln>
            <a:noFill/>
          </a:ln>
        </p:spPr>
        <p:txBody>
          <a:bodyPr spcFirstLastPara="1" wrap="square" lIns="91425" tIns="45700" rIns="91425" bIns="45700" anchor="ctr" anchorCtr="0"/>
          <a:lstStyle>
            <a:lvl1pPr marL="457200" marR="0" lvl="0" indent="-228600" algn="ctr" rtl="0">
              <a:lnSpc>
                <a:spcPct val="90000"/>
              </a:lnSpc>
              <a:spcBef>
                <a:spcPts val="10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69" name="Google Shape;569;p2"/>
          <p:cNvSpPr txBox="1">
            <a:spLocks noGrp="1"/>
          </p:cNvSpPr>
          <p:nvPr>
            <p:ph type="body" idx="3"/>
          </p:nvPr>
        </p:nvSpPr>
        <p:spPr>
          <a:xfrm>
            <a:off x="2051050" y="3902667"/>
            <a:ext cx="7855511" cy="296271"/>
          </a:xfrm>
          <a:prstGeom prst="rect">
            <a:avLst/>
          </a:prstGeom>
          <a:noFill/>
          <a:ln>
            <a:noFill/>
          </a:ln>
        </p:spPr>
        <p:txBody>
          <a:bodyPr spcFirstLastPara="1" wrap="square" lIns="91425" tIns="45700" rIns="91425" bIns="45700" anchor="ctr" anchorCtr="0"/>
          <a:lstStyle>
            <a:lvl1pPr marL="457200" marR="0" lvl="0" indent="-228600" algn="ctr" rtl="0">
              <a:lnSpc>
                <a:spcPct val="90000"/>
              </a:lnSpc>
              <a:spcBef>
                <a:spcPts val="10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空白" type="blank">
  <p:cSld name="BLANK">
    <p:spTree>
      <p:nvGrpSpPr>
        <p:cNvPr id="1" name="Shape 57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节标题" type="secHead">
  <p:cSld name="SECTION_HEADER">
    <p:spTree>
      <p:nvGrpSpPr>
        <p:cNvPr id="1" name="Shape 571"/>
        <p:cNvGrpSpPr/>
        <p:nvPr/>
      </p:nvGrpSpPr>
      <p:grpSpPr>
        <a:xfrm>
          <a:off x="0" y="0"/>
          <a:ext cx="0" cy="0"/>
          <a:chOff x="0" y="0"/>
          <a:chExt cx="0" cy="0"/>
        </a:xfrm>
      </p:grpSpPr>
      <p:sp>
        <p:nvSpPr>
          <p:cNvPr id="572" name="Google Shape;572;p4"/>
          <p:cNvSpPr txBox="1">
            <a:spLocks noGrp="1"/>
          </p:cNvSpPr>
          <p:nvPr>
            <p:ph type="title"/>
          </p:nvPr>
        </p:nvSpPr>
        <p:spPr>
          <a:xfrm>
            <a:off x="3479800" y="1806348"/>
            <a:ext cx="5419185" cy="89535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73" name="Google Shape;573;p4"/>
          <p:cNvSpPr txBox="1">
            <a:spLocks noGrp="1"/>
          </p:cNvSpPr>
          <p:nvPr>
            <p:ph type="body" idx="1"/>
          </p:nvPr>
        </p:nvSpPr>
        <p:spPr>
          <a:xfrm>
            <a:off x="3480916" y="2701698"/>
            <a:ext cx="5419185" cy="101562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9pPr>
          </a:lstStyle>
          <a:p>
            <a:endParaRPr/>
          </a:p>
        </p:txBody>
      </p:sp>
      <p:sp>
        <p:nvSpPr>
          <p:cNvPr id="574" name="Google Shape;574;p4"/>
          <p:cNvSpPr/>
          <p:nvPr/>
        </p:nvSpPr>
        <p:spPr>
          <a:xfrm>
            <a:off x="8753475" y="2971574"/>
            <a:ext cx="350838" cy="423863"/>
          </a:xfrm>
          <a:custGeom>
            <a:avLst/>
            <a:gdLst/>
            <a:ahLst/>
            <a:cxnLst/>
            <a:rect l="l" t="t" r="r" b="b"/>
            <a:pathLst>
              <a:path w="221" h="267" extrusionOk="0">
                <a:moveTo>
                  <a:pt x="31" y="0"/>
                </a:moveTo>
                <a:lnTo>
                  <a:pt x="0" y="198"/>
                </a:lnTo>
                <a:lnTo>
                  <a:pt x="221" y="267"/>
                </a:lnTo>
                <a:lnTo>
                  <a:pt x="31" y="0"/>
                </a:lnTo>
                <a:close/>
              </a:path>
            </a:pathLst>
          </a:custGeom>
          <a:solidFill>
            <a:srgbClr val="E1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5" name="Google Shape;575;p4"/>
          <p:cNvSpPr/>
          <p:nvPr/>
        </p:nvSpPr>
        <p:spPr>
          <a:xfrm>
            <a:off x="8753475" y="2971574"/>
            <a:ext cx="350838" cy="423863"/>
          </a:xfrm>
          <a:custGeom>
            <a:avLst/>
            <a:gdLst/>
            <a:ahLst/>
            <a:cxnLst/>
            <a:rect l="l" t="t" r="r" b="b"/>
            <a:pathLst>
              <a:path w="221" h="267" extrusionOk="0">
                <a:moveTo>
                  <a:pt x="31" y="0"/>
                </a:moveTo>
                <a:lnTo>
                  <a:pt x="0" y="198"/>
                </a:lnTo>
                <a:lnTo>
                  <a:pt x="221" y="267"/>
                </a:lnTo>
                <a:lnTo>
                  <a:pt x="3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6" name="Google Shape;576;p4"/>
          <p:cNvSpPr/>
          <p:nvPr/>
        </p:nvSpPr>
        <p:spPr>
          <a:xfrm>
            <a:off x="1444625" y="2638199"/>
            <a:ext cx="619125" cy="544513"/>
          </a:xfrm>
          <a:custGeom>
            <a:avLst/>
            <a:gdLst/>
            <a:ahLst/>
            <a:cxnLst/>
            <a:rect l="l" t="t" r="r" b="b"/>
            <a:pathLst>
              <a:path w="390" h="343" extrusionOk="0">
                <a:moveTo>
                  <a:pt x="390" y="0"/>
                </a:moveTo>
                <a:lnTo>
                  <a:pt x="0" y="175"/>
                </a:lnTo>
                <a:lnTo>
                  <a:pt x="194" y="343"/>
                </a:lnTo>
                <a:lnTo>
                  <a:pt x="390" y="0"/>
                </a:lnTo>
                <a:close/>
              </a:path>
            </a:pathLst>
          </a:custGeom>
          <a:solidFill>
            <a:srgbClr val="F5FCF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7" name="Google Shape;577;p4"/>
          <p:cNvSpPr/>
          <p:nvPr/>
        </p:nvSpPr>
        <p:spPr>
          <a:xfrm>
            <a:off x="1444625" y="2638199"/>
            <a:ext cx="619125" cy="544513"/>
          </a:xfrm>
          <a:custGeom>
            <a:avLst/>
            <a:gdLst/>
            <a:ahLst/>
            <a:cxnLst/>
            <a:rect l="l" t="t" r="r" b="b"/>
            <a:pathLst>
              <a:path w="390" h="343" extrusionOk="0">
                <a:moveTo>
                  <a:pt x="390" y="0"/>
                </a:moveTo>
                <a:lnTo>
                  <a:pt x="0" y="175"/>
                </a:lnTo>
                <a:lnTo>
                  <a:pt x="194" y="343"/>
                </a:lnTo>
                <a:lnTo>
                  <a:pt x="3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8" name="Google Shape;578;p4"/>
          <p:cNvSpPr/>
          <p:nvPr/>
        </p:nvSpPr>
        <p:spPr>
          <a:xfrm>
            <a:off x="7396162" y="3501799"/>
            <a:ext cx="619125" cy="542925"/>
          </a:xfrm>
          <a:custGeom>
            <a:avLst/>
            <a:gdLst/>
            <a:ahLst/>
            <a:cxnLst/>
            <a:rect l="l" t="t" r="r" b="b"/>
            <a:pathLst>
              <a:path w="390" h="342" extrusionOk="0">
                <a:moveTo>
                  <a:pt x="390" y="0"/>
                </a:moveTo>
                <a:lnTo>
                  <a:pt x="0" y="174"/>
                </a:lnTo>
                <a:lnTo>
                  <a:pt x="194" y="342"/>
                </a:lnTo>
                <a:lnTo>
                  <a:pt x="390" y="0"/>
                </a:lnTo>
                <a:close/>
              </a:path>
            </a:pathLst>
          </a:custGeom>
          <a:solidFill>
            <a:srgbClr val="F5FCF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9" name="Google Shape;579;p4"/>
          <p:cNvSpPr/>
          <p:nvPr/>
        </p:nvSpPr>
        <p:spPr>
          <a:xfrm>
            <a:off x="7396162" y="3501799"/>
            <a:ext cx="619125" cy="542925"/>
          </a:xfrm>
          <a:custGeom>
            <a:avLst/>
            <a:gdLst/>
            <a:ahLst/>
            <a:cxnLst/>
            <a:rect l="l" t="t" r="r" b="b"/>
            <a:pathLst>
              <a:path w="390" h="342" extrusionOk="0">
                <a:moveTo>
                  <a:pt x="390" y="0"/>
                </a:moveTo>
                <a:lnTo>
                  <a:pt x="0" y="174"/>
                </a:lnTo>
                <a:lnTo>
                  <a:pt x="194" y="342"/>
                </a:lnTo>
                <a:lnTo>
                  <a:pt x="3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0" name="Google Shape;580;p4"/>
          <p:cNvSpPr/>
          <p:nvPr/>
        </p:nvSpPr>
        <p:spPr>
          <a:xfrm>
            <a:off x="1019175" y="5121049"/>
            <a:ext cx="620713" cy="555625"/>
          </a:xfrm>
          <a:custGeom>
            <a:avLst/>
            <a:gdLst/>
            <a:ahLst/>
            <a:cxnLst/>
            <a:rect l="l" t="t" r="r" b="b"/>
            <a:pathLst>
              <a:path w="391" h="350" extrusionOk="0">
                <a:moveTo>
                  <a:pt x="35" y="0"/>
                </a:moveTo>
                <a:lnTo>
                  <a:pt x="0" y="350"/>
                </a:lnTo>
                <a:lnTo>
                  <a:pt x="391" y="175"/>
                </a:lnTo>
                <a:lnTo>
                  <a:pt x="35" y="0"/>
                </a:lnTo>
                <a:close/>
              </a:path>
            </a:pathLst>
          </a:custGeom>
          <a:solidFill>
            <a:srgbClr val="F7FDF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1" name="Google Shape;581;p4"/>
          <p:cNvSpPr/>
          <p:nvPr/>
        </p:nvSpPr>
        <p:spPr>
          <a:xfrm>
            <a:off x="1019175" y="5121049"/>
            <a:ext cx="620713" cy="555625"/>
          </a:xfrm>
          <a:custGeom>
            <a:avLst/>
            <a:gdLst/>
            <a:ahLst/>
            <a:cxnLst/>
            <a:rect l="l" t="t" r="r" b="b"/>
            <a:pathLst>
              <a:path w="391" h="350" extrusionOk="0">
                <a:moveTo>
                  <a:pt x="35" y="0"/>
                </a:moveTo>
                <a:lnTo>
                  <a:pt x="0" y="350"/>
                </a:lnTo>
                <a:lnTo>
                  <a:pt x="391" y="175"/>
                </a:lnTo>
                <a:lnTo>
                  <a:pt x="3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2" name="Google Shape;582;p4"/>
          <p:cNvSpPr/>
          <p:nvPr/>
        </p:nvSpPr>
        <p:spPr>
          <a:xfrm>
            <a:off x="9144000" y="5863999"/>
            <a:ext cx="300038" cy="557213"/>
          </a:xfrm>
          <a:custGeom>
            <a:avLst/>
            <a:gdLst/>
            <a:ahLst/>
            <a:cxnLst/>
            <a:rect l="l" t="t" r="r" b="b"/>
            <a:pathLst>
              <a:path w="189" h="351" extrusionOk="0">
                <a:moveTo>
                  <a:pt x="189" y="0"/>
                </a:moveTo>
                <a:lnTo>
                  <a:pt x="0" y="176"/>
                </a:lnTo>
                <a:lnTo>
                  <a:pt x="154" y="351"/>
                </a:lnTo>
                <a:lnTo>
                  <a:pt x="189" y="0"/>
                </a:lnTo>
                <a:close/>
              </a:path>
            </a:pathLst>
          </a:custGeom>
          <a:solidFill>
            <a:srgbClr val="E1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3" name="Google Shape;583;p4"/>
          <p:cNvSpPr/>
          <p:nvPr/>
        </p:nvSpPr>
        <p:spPr>
          <a:xfrm>
            <a:off x="9144000" y="5863999"/>
            <a:ext cx="300038" cy="557213"/>
          </a:xfrm>
          <a:custGeom>
            <a:avLst/>
            <a:gdLst/>
            <a:ahLst/>
            <a:cxnLst/>
            <a:rect l="l" t="t" r="r" b="b"/>
            <a:pathLst>
              <a:path w="189" h="351" extrusionOk="0">
                <a:moveTo>
                  <a:pt x="189" y="0"/>
                </a:moveTo>
                <a:lnTo>
                  <a:pt x="0" y="176"/>
                </a:lnTo>
                <a:lnTo>
                  <a:pt x="154" y="351"/>
                </a:lnTo>
                <a:lnTo>
                  <a:pt x="18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4" name="Google Shape;584;p4"/>
          <p:cNvSpPr/>
          <p:nvPr/>
        </p:nvSpPr>
        <p:spPr>
          <a:xfrm>
            <a:off x="3973512" y="3101749"/>
            <a:ext cx="601663" cy="277813"/>
          </a:xfrm>
          <a:custGeom>
            <a:avLst/>
            <a:gdLst/>
            <a:ahLst/>
            <a:cxnLst/>
            <a:rect l="l" t="t" r="r" b="b"/>
            <a:pathLst>
              <a:path w="379" h="175" extrusionOk="0">
                <a:moveTo>
                  <a:pt x="225" y="0"/>
                </a:moveTo>
                <a:lnTo>
                  <a:pt x="0" y="76"/>
                </a:lnTo>
                <a:lnTo>
                  <a:pt x="379" y="175"/>
                </a:lnTo>
                <a:lnTo>
                  <a:pt x="225" y="0"/>
                </a:lnTo>
                <a:close/>
              </a:path>
            </a:pathLst>
          </a:custGeom>
          <a:solidFill>
            <a:srgbClr val="E1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5" name="Google Shape;585;p4"/>
          <p:cNvSpPr/>
          <p:nvPr/>
        </p:nvSpPr>
        <p:spPr>
          <a:xfrm>
            <a:off x="3973512" y="3101749"/>
            <a:ext cx="601663" cy="277813"/>
          </a:xfrm>
          <a:custGeom>
            <a:avLst/>
            <a:gdLst/>
            <a:ahLst/>
            <a:cxnLst/>
            <a:rect l="l" t="t" r="r" b="b"/>
            <a:pathLst>
              <a:path w="379" h="175" extrusionOk="0">
                <a:moveTo>
                  <a:pt x="225" y="0"/>
                </a:moveTo>
                <a:lnTo>
                  <a:pt x="0" y="76"/>
                </a:lnTo>
                <a:lnTo>
                  <a:pt x="379" y="175"/>
                </a:lnTo>
                <a:lnTo>
                  <a:pt x="22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6" name="Google Shape;586;p4"/>
          <p:cNvSpPr/>
          <p:nvPr/>
        </p:nvSpPr>
        <p:spPr>
          <a:xfrm>
            <a:off x="4865687" y="4698774"/>
            <a:ext cx="627063" cy="476250"/>
          </a:xfrm>
          <a:custGeom>
            <a:avLst/>
            <a:gdLst/>
            <a:ahLst/>
            <a:cxnLst/>
            <a:rect l="l" t="t" r="r" b="b"/>
            <a:pathLst>
              <a:path w="395" h="300" extrusionOk="0">
                <a:moveTo>
                  <a:pt x="0" y="0"/>
                </a:moveTo>
                <a:lnTo>
                  <a:pt x="104" y="300"/>
                </a:lnTo>
                <a:lnTo>
                  <a:pt x="395" y="56"/>
                </a:lnTo>
                <a:lnTo>
                  <a:pt x="0" y="0"/>
                </a:lnTo>
                <a:close/>
              </a:path>
            </a:pathLst>
          </a:custGeom>
          <a:solidFill>
            <a:srgbClr val="E7F8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7" name="Google Shape;587;p4"/>
          <p:cNvSpPr/>
          <p:nvPr/>
        </p:nvSpPr>
        <p:spPr>
          <a:xfrm>
            <a:off x="4865687" y="4698774"/>
            <a:ext cx="627063" cy="476250"/>
          </a:xfrm>
          <a:custGeom>
            <a:avLst/>
            <a:gdLst/>
            <a:ahLst/>
            <a:cxnLst/>
            <a:rect l="l" t="t" r="r" b="b"/>
            <a:pathLst>
              <a:path w="395" h="300" extrusionOk="0">
                <a:moveTo>
                  <a:pt x="0" y="0"/>
                </a:moveTo>
                <a:lnTo>
                  <a:pt x="104" y="300"/>
                </a:lnTo>
                <a:lnTo>
                  <a:pt x="395" y="5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8" name="Google Shape;588;p4"/>
          <p:cNvSpPr/>
          <p:nvPr/>
        </p:nvSpPr>
        <p:spPr>
          <a:xfrm>
            <a:off x="5738812" y="3614512"/>
            <a:ext cx="630238" cy="474663"/>
          </a:xfrm>
          <a:custGeom>
            <a:avLst/>
            <a:gdLst/>
            <a:ahLst/>
            <a:cxnLst/>
            <a:rect l="l" t="t" r="r" b="b"/>
            <a:pathLst>
              <a:path w="397" h="299" extrusionOk="0">
                <a:moveTo>
                  <a:pt x="0" y="0"/>
                </a:moveTo>
                <a:lnTo>
                  <a:pt x="106" y="299"/>
                </a:lnTo>
                <a:lnTo>
                  <a:pt x="397" y="56"/>
                </a:lnTo>
                <a:lnTo>
                  <a:pt x="0" y="0"/>
                </a:lnTo>
                <a:close/>
              </a:path>
            </a:pathLst>
          </a:custGeom>
          <a:solidFill>
            <a:srgbClr val="E7F8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9" name="Google Shape;589;p4"/>
          <p:cNvSpPr/>
          <p:nvPr/>
        </p:nvSpPr>
        <p:spPr>
          <a:xfrm>
            <a:off x="5738812" y="3614512"/>
            <a:ext cx="630238" cy="474663"/>
          </a:xfrm>
          <a:custGeom>
            <a:avLst/>
            <a:gdLst/>
            <a:ahLst/>
            <a:cxnLst/>
            <a:rect l="l" t="t" r="r" b="b"/>
            <a:pathLst>
              <a:path w="397" h="299" extrusionOk="0">
                <a:moveTo>
                  <a:pt x="0" y="0"/>
                </a:moveTo>
                <a:lnTo>
                  <a:pt x="106" y="299"/>
                </a:lnTo>
                <a:lnTo>
                  <a:pt x="397" y="5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0" name="Google Shape;590;p4"/>
          <p:cNvSpPr/>
          <p:nvPr/>
        </p:nvSpPr>
        <p:spPr>
          <a:xfrm>
            <a:off x="9405937" y="5140099"/>
            <a:ext cx="644525" cy="517525"/>
          </a:xfrm>
          <a:custGeom>
            <a:avLst/>
            <a:gdLst/>
            <a:ahLst/>
            <a:cxnLst/>
            <a:rect l="l" t="t" r="r" b="b"/>
            <a:pathLst>
              <a:path w="406" h="326" extrusionOk="0">
                <a:moveTo>
                  <a:pt x="406" y="0"/>
                </a:moveTo>
                <a:lnTo>
                  <a:pt x="0" y="258"/>
                </a:lnTo>
                <a:lnTo>
                  <a:pt x="269" y="326"/>
                </a:lnTo>
                <a:lnTo>
                  <a:pt x="406" y="0"/>
                </a:lnTo>
                <a:close/>
              </a:path>
            </a:pathLst>
          </a:custGeom>
          <a:solidFill>
            <a:srgbClr val="ECF9F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1" name="Google Shape;591;p4"/>
          <p:cNvSpPr/>
          <p:nvPr/>
        </p:nvSpPr>
        <p:spPr>
          <a:xfrm>
            <a:off x="9405937" y="5140099"/>
            <a:ext cx="644525" cy="517525"/>
          </a:xfrm>
          <a:custGeom>
            <a:avLst/>
            <a:gdLst/>
            <a:ahLst/>
            <a:cxnLst/>
            <a:rect l="l" t="t" r="r" b="b"/>
            <a:pathLst>
              <a:path w="406" h="326" extrusionOk="0">
                <a:moveTo>
                  <a:pt x="406" y="0"/>
                </a:moveTo>
                <a:lnTo>
                  <a:pt x="0" y="258"/>
                </a:lnTo>
                <a:lnTo>
                  <a:pt x="269" y="326"/>
                </a:lnTo>
                <a:lnTo>
                  <a:pt x="40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2" name="Google Shape;592;p4"/>
          <p:cNvSpPr/>
          <p:nvPr/>
        </p:nvSpPr>
        <p:spPr>
          <a:xfrm>
            <a:off x="7532687" y="4495574"/>
            <a:ext cx="2519363" cy="1725613"/>
          </a:xfrm>
          <a:custGeom>
            <a:avLst/>
            <a:gdLst/>
            <a:ahLst/>
            <a:cxnLst/>
            <a:rect l="l" t="t" r="r" b="b"/>
            <a:pathLst>
              <a:path w="1587" h="1087" extrusionOk="0">
                <a:moveTo>
                  <a:pt x="1587" y="0"/>
                </a:moveTo>
                <a:lnTo>
                  <a:pt x="209" y="260"/>
                </a:lnTo>
                <a:lnTo>
                  <a:pt x="313" y="709"/>
                </a:lnTo>
                <a:lnTo>
                  <a:pt x="0" y="514"/>
                </a:lnTo>
                <a:lnTo>
                  <a:pt x="0" y="1087"/>
                </a:lnTo>
                <a:lnTo>
                  <a:pt x="1587" y="0"/>
                </a:lnTo>
                <a:close/>
              </a:path>
            </a:pathLst>
          </a:custGeom>
          <a:solidFill>
            <a:srgbClr val="D2F2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3" name="Google Shape;593;p4"/>
          <p:cNvSpPr/>
          <p:nvPr/>
        </p:nvSpPr>
        <p:spPr>
          <a:xfrm>
            <a:off x="7532687" y="4495574"/>
            <a:ext cx="2519363" cy="1725613"/>
          </a:xfrm>
          <a:custGeom>
            <a:avLst/>
            <a:gdLst/>
            <a:ahLst/>
            <a:cxnLst/>
            <a:rect l="l" t="t" r="r" b="b"/>
            <a:pathLst>
              <a:path w="1587" h="1087" extrusionOk="0">
                <a:moveTo>
                  <a:pt x="1587" y="0"/>
                </a:moveTo>
                <a:lnTo>
                  <a:pt x="209" y="260"/>
                </a:lnTo>
                <a:lnTo>
                  <a:pt x="313" y="709"/>
                </a:lnTo>
                <a:lnTo>
                  <a:pt x="0" y="514"/>
                </a:lnTo>
                <a:lnTo>
                  <a:pt x="0" y="1087"/>
                </a:lnTo>
                <a:lnTo>
                  <a:pt x="158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4" name="Google Shape;594;p4"/>
          <p:cNvSpPr/>
          <p:nvPr/>
        </p:nvSpPr>
        <p:spPr>
          <a:xfrm>
            <a:off x="3790950" y="5322662"/>
            <a:ext cx="549275" cy="352425"/>
          </a:xfrm>
          <a:custGeom>
            <a:avLst/>
            <a:gdLst/>
            <a:ahLst/>
            <a:cxnLst/>
            <a:rect l="l" t="t" r="r" b="b"/>
            <a:pathLst>
              <a:path w="346" h="222" extrusionOk="0">
                <a:moveTo>
                  <a:pt x="0" y="0"/>
                </a:moveTo>
                <a:lnTo>
                  <a:pt x="92" y="222"/>
                </a:lnTo>
                <a:lnTo>
                  <a:pt x="346" y="42"/>
                </a:lnTo>
                <a:lnTo>
                  <a:pt x="0" y="0"/>
                </a:lnTo>
                <a:close/>
              </a:path>
            </a:pathLst>
          </a:custGeom>
          <a:solidFill>
            <a:srgbClr val="BFEC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5" name="Google Shape;595;p4"/>
          <p:cNvSpPr/>
          <p:nvPr/>
        </p:nvSpPr>
        <p:spPr>
          <a:xfrm>
            <a:off x="3790950" y="5322662"/>
            <a:ext cx="549275" cy="352425"/>
          </a:xfrm>
          <a:custGeom>
            <a:avLst/>
            <a:gdLst/>
            <a:ahLst/>
            <a:cxnLst/>
            <a:rect l="l" t="t" r="r" b="b"/>
            <a:pathLst>
              <a:path w="346" h="222" extrusionOk="0">
                <a:moveTo>
                  <a:pt x="0" y="0"/>
                </a:moveTo>
                <a:lnTo>
                  <a:pt x="92" y="222"/>
                </a:lnTo>
                <a:lnTo>
                  <a:pt x="346" y="42"/>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6" name="Google Shape;596;p4"/>
          <p:cNvSpPr/>
          <p:nvPr/>
        </p:nvSpPr>
        <p:spPr>
          <a:xfrm>
            <a:off x="1254125" y="5641749"/>
            <a:ext cx="549275" cy="350838"/>
          </a:xfrm>
          <a:custGeom>
            <a:avLst/>
            <a:gdLst/>
            <a:ahLst/>
            <a:cxnLst/>
            <a:rect l="l" t="t" r="r" b="b"/>
            <a:pathLst>
              <a:path w="346" h="221" extrusionOk="0">
                <a:moveTo>
                  <a:pt x="0" y="0"/>
                </a:moveTo>
                <a:lnTo>
                  <a:pt x="91" y="221"/>
                </a:lnTo>
                <a:lnTo>
                  <a:pt x="346" y="41"/>
                </a:lnTo>
                <a:lnTo>
                  <a:pt x="0" y="0"/>
                </a:lnTo>
                <a:close/>
              </a:path>
            </a:pathLst>
          </a:custGeom>
          <a:solidFill>
            <a:srgbClr val="BFEC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7" name="Google Shape;597;p4"/>
          <p:cNvSpPr/>
          <p:nvPr/>
        </p:nvSpPr>
        <p:spPr>
          <a:xfrm>
            <a:off x="1254125" y="5641749"/>
            <a:ext cx="549275" cy="350838"/>
          </a:xfrm>
          <a:custGeom>
            <a:avLst/>
            <a:gdLst/>
            <a:ahLst/>
            <a:cxnLst/>
            <a:rect l="l" t="t" r="r" b="b"/>
            <a:pathLst>
              <a:path w="346" h="221" extrusionOk="0">
                <a:moveTo>
                  <a:pt x="0" y="0"/>
                </a:moveTo>
                <a:lnTo>
                  <a:pt x="91" y="221"/>
                </a:lnTo>
                <a:lnTo>
                  <a:pt x="346" y="4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8" name="Google Shape;598;p4"/>
          <p:cNvSpPr/>
          <p:nvPr/>
        </p:nvSpPr>
        <p:spPr>
          <a:xfrm>
            <a:off x="385762" y="3851049"/>
            <a:ext cx="492125" cy="635000"/>
          </a:xfrm>
          <a:custGeom>
            <a:avLst/>
            <a:gdLst/>
            <a:ahLst/>
            <a:cxnLst/>
            <a:rect l="l" t="t" r="r" b="b"/>
            <a:pathLst>
              <a:path w="310" h="400" extrusionOk="0">
                <a:moveTo>
                  <a:pt x="154" y="0"/>
                </a:moveTo>
                <a:lnTo>
                  <a:pt x="0" y="400"/>
                </a:lnTo>
                <a:lnTo>
                  <a:pt x="310" y="326"/>
                </a:lnTo>
                <a:lnTo>
                  <a:pt x="154" y="0"/>
                </a:lnTo>
                <a:close/>
              </a:path>
            </a:pathLst>
          </a:custGeom>
          <a:solidFill>
            <a:srgbClr val="DFF5F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9" name="Google Shape;599;p4"/>
          <p:cNvSpPr/>
          <p:nvPr/>
        </p:nvSpPr>
        <p:spPr>
          <a:xfrm>
            <a:off x="385762" y="3851049"/>
            <a:ext cx="492125" cy="635000"/>
          </a:xfrm>
          <a:custGeom>
            <a:avLst/>
            <a:gdLst/>
            <a:ahLst/>
            <a:cxnLst/>
            <a:rect l="l" t="t" r="r" b="b"/>
            <a:pathLst>
              <a:path w="310" h="400" extrusionOk="0">
                <a:moveTo>
                  <a:pt x="154" y="0"/>
                </a:moveTo>
                <a:lnTo>
                  <a:pt x="0" y="400"/>
                </a:lnTo>
                <a:lnTo>
                  <a:pt x="310" y="326"/>
                </a:lnTo>
                <a:lnTo>
                  <a:pt x="15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0" name="Google Shape;600;p4"/>
          <p:cNvSpPr/>
          <p:nvPr/>
        </p:nvSpPr>
        <p:spPr>
          <a:xfrm>
            <a:off x="3190875" y="5181374"/>
            <a:ext cx="493713" cy="636588"/>
          </a:xfrm>
          <a:custGeom>
            <a:avLst/>
            <a:gdLst/>
            <a:ahLst/>
            <a:cxnLst/>
            <a:rect l="l" t="t" r="r" b="b"/>
            <a:pathLst>
              <a:path w="311" h="401" extrusionOk="0">
                <a:moveTo>
                  <a:pt x="154" y="0"/>
                </a:moveTo>
                <a:lnTo>
                  <a:pt x="0" y="401"/>
                </a:lnTo>
                <a:lnTo>
                  <a:pt x="311" y="326"/>
                </a:lnTo>
                <a:lnTo>
                  <a:pt x="154" y="0"/>
                </a:lnTo>
                <a:close/>
              </a:path>
            </a:pathLst>
          </a:custGeom>
          <a:solidFill>
            <a:srgbClr val="DFF5F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1" name="Google Shape;601;p4"/>
          <p:cNvSpPr/>
          <p:nvPr/>
        </p:nvSpPr>
        <p:spPr>
          <a:xfrm>
            <a:off x="3190875" y="5181374"/>
            <a:ext cx="493713" cy="636588"/>
          </a:xfrm>
          <a:custGeom>
            <a:avLst/>
            <a:gdLst/>
            <a:ahLst/>
            <a:cxnLst/>
            <a:rect l="l" t="t" r="r" b="b"/>
            <a:pathLst>
              <a:path w="311" h="401" extrusionOk="0">
                <a:moveTo>
                  <a:pt x="154" y="0"/>
                </a:moveTo>
                <a:lnTo>
                  <a:pt x="0" y="401"/>
                </a:lnTo>
                <a:lnTo>
                  <a:pt x="311" y="326"/>
                </a:lnTo>
                <a:lnTo>
                  <a:pt x="15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2" name="Google Shape;602;p4"/>
          <p:cNvSpPr/>
          <p:nvPr/>
        </p:nvSpPr>
        <p:spPr>
          <a:xfrm>
            <a:off x="1030287" y="3406549"/>
            <a:ext cx="1219200" cy="1708150"/>
          </a:xfrm>
          <a:custGeom>
            <a:avLst/>
            <a:gdLst/>
            <a:ahLst/>
            <a:cxnLst/>
            <a:rect l="l" t="t" r="r" b="b"/>
            <a:pathLst>
              <a:path w="768" h="1076" extrusionOk="0">
                <a:moveTo>
                  <a:pt x="768" y="0"/>
                </a:moveTo>
                <a:lnTo>
                  <a:pt x="0" y="573"/>
                </a:lnTo>
                <a:lnTo>
                  <a:pt x="614" y="1076"/>
                </a:lnTo>
                <a:lnTo>
                  <a:pt x="768" y="0"/>
                </a:lnTo>
                <a:close/>
              </a:path>
            </a:pathLst>
          </a:custGeom>
          <a:solidFill>
            <a:srgbClr val="E0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3" name="Google Shape;603;p4"/>
          <p:cNvSpPr/>
          <p:nvPr/>
        </p:nvSpPr>
        <p:spPr>
          <a:xfrm>
            <a:off x="1030287" y="3406549"/>
            <a:ext cx="1219200" cy="1708150"/>
          </a:xfrm>
          <a:custGeom>
            <a:avLst/>
            <a:gdLst/>
            <a:ahLst/>
            <a:cxnLst/>
            <a:rect l="l" t="t" r="r" b="b"/>
            <a:pathLst>
              <a:path w="768" h="1076" extrusionOk="0">
                <a:moveTo>
                  <a:pt x="768" y="0"/>
                </a:moveTo>
                <a:lnTo>
                  <a:pt x="0" y="573"/>
                </a:lnTo>
                <a:lnTo>
                  <a:pt x="614" y="1076"/>
                </a:lnTo>
                <a:lnTo>
                  <a:pt x="76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4" name="Google Shape;604;p4"/>
          <p:cNvSpPr/>
          <p:nvPr/>
        </p:nvSpPr>
        <p:spPr>
          <a:xfrm>
            <a:off x="6559550" y="4144737"/>
            <a:ext cx="1304925" cy="1166813"/>
          </a:xfrm>
          <a:custGeom>
            <a:avLst/>
            <a:gdLst/>
            <a:ahLst/>
            <a:cxnLst/>
            <a:rect l="l" t="t" r="r" b="b"/>
            <a:pathLst>
              <a:path w="822" h="735" extrusionOk="0">
                <a:moveTo>
                  <a:pt x="711" y="0"/>
                </a:moveTo>
                <a:lnTo>
                  <a:pt x="0" y="353"/>
                </a:lnTo>
                <a:lnTo>
                  <a:pt x="613" y="735"/>
                </a:lnTo>
                <a:lnTo>
                  <a:pt x="613" y="520"/>
                </a:lnTo>
                <a:lnTo>
                  <a:pt x="822" y="481"/>
                </a:lnTo>
                <a:lnTo>
                  <a:pt x="711" y="0"/>
                </a:lnTo>
                <a:close/>
              </a:path>
            </a:pathLst>
          </a:custGeom>
          <a:solidFill>
            <a:srgbClr val="E0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5" name="Google Shape;605;p4"/>
          <p:cNvSpPr/>
          <p:nvPr/>
        </p:nvSpPr>
        <p:spPr>
          <a:xfrm>
            <a:off x="6559550" y="4144737"/>
            <a:ext cx="1304925" cy="1166813"/>
          </a:xfrm>
          <a:custGeom>
            <a:avLst/>
            <a:gdLst/>
            <a:ahLst/>
            <a:cxnLst/>
            <a:rect l="l" t="t" r="r" b="b"/>
            <a:pathLst>
              <a:path w="822" h="735" extrusionOk="0">
                <a:moveTo>
                  <a:pt x="711" y="0"/>
                </a:moveTo>
                <a:lnTo>
                  <a:pt x="0" y="353"/>
                </a:lnTo>
                <a:lnTo>
                  <a:pt x="613" y="735"/>
                </a:lnTo>
                <a:lnTo>
                  <a:pt x="613" y="520"/>
                </a:lnTo>
                <a:lnTo>
                  <a:pt x="822" y="481"/>
                </a:lnTo>
                <a:lnTo>
                  <a:pt x="71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6" name="Google Shape;606;p4"/>
          <p:cNvSpPr/>
          <p:nvPr/>
        </p:nvSpPr>
        <p:spPr>
          <a:xfrm>
            <a:off x="7532687" y="4908324"/>
            <a:ext cx="496888" cy="712788"/>
          </a:xfrm>
          <a:custGeom>
            <a:avLst/>
            <a:gdLst/>
            <a:ahLst/>
            <a:cxnLst/>
            <a:rect l="l" t="t" r="r" b="b"/>
            <a:pathLst>
              <a:path w="313" h="449" extrusionOk="0">
                <a:moveTo>
                  <a:pt x="209" y="0"/>
                </a:moveTo>
                <a:lnTo>
                  <a:pt x="0" y="39"/>
                </a:lnTo>
                <a:lnTo>
                  <a:pt x="0" y="254"/>
                </a:lnTo>
                <a:lnTo>
                  <a:pt x="313" y="449"/>
                </a:lnTo>
                <a:lnTo>
                  <a:pt x="209" y="0"/>
                </a:lnTo>
                <a:close/>
              </a:path>
            </a:pathLst>
          </a:custGeom>
          <a:solidFill>
            <a:srgbClr val="B9E9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7" name="Google Shape;607;p4"/>
          <p:cNvSpPr/>
          <p:nvPr/>
        </p:nvSpPr>
        <p:spPr>
          <a:xfrm>
            <a:off x="7532687" y="4908324"/>
            <a:ext cx="496888" cy="712788"/>
          </a:xfrm>
          <a:custGeom>
            <a:avLst/>
            <a:gdLst/>
            <a:ahLst/>
            <a:cxnLst/>
            <a:rect l="l" t="t" r="r" b="b"/>
            <a:pathLst>
              <a:path w="313" h="449" extrusionOk="0">
                <a:moveTo>
                  <a:pt x="209" y="0"/>
                </a:moveTo>
                <a:lnTo>
                  <a:pt x="0" y="39"/>
                </a:lnTo>
                <a:lnTo>
                  <a:pt x="0" y="254"/>
                </a:lnTo>
                <a:lnTo>
                  <a:pt x="313" y="449"/>
                </a:lnTo>
                <a:lnTo>
                  <a:pt x="20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8" name="Google Shape;608;p4"/>
          <p:cNvSpPr/>
          <p:nvPr/>
        </p:nvSpPr>
        <p:spPr>
          <a:xfrm>
            <a:off x="1965325" y="4260624"/>
            <a:ext cx="703263" cy="2460625"/>
          </a:xfrm>
          <a:custGeom>
            <a:avLst/>
            <a:gdLst/>
            <a:ahLst/>
            <a:cxnLst/>
            <a:rect l="l" t="t" r="r" b="b"/>
            <a:pathLst>
              <a:path w="443" h="1550" extrusionOk="0">
                <a:moveTo>
                  <a:pt x="443" y="0"/>
                </a:moveTo>
                <a:lnTo>
                  <a:pt x="0" y="1385"/>
                </a:lnTo>
                <a:lnTo>
                  <a:pt x="190" y="1502"/>
                </a:lnTo>
                <a:lnTo>
                  <a:pt x="349" y="1550"/>
                </a:lnTo>
                <a:lnTo>
                  <a:pt x="383" y="1534"/>
                </a:lnTo>
                <a:lnTo>
                  <a:pt x="443" y="0"/>
                </a:lnTo>
                <a:close/>
              </a:path>
            </a:pathLst>
          </a:custGeom>
          <a:solidFill>
            <a:srgbClr val="7ED8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9" name="Google Shape;609;p4"/>
          <p:cNvSpPr/>
          <p:nvPr/>
        </p:nvSpPr>
        <p:spPr>
          <a:xfrm>
            <a:off x="1965325" y="4260624"/>
            <a:ext cx="703263" cy="2460625"/>
          </a:xfrm>
          <a:custGeom>
            <a:avLst/>
            <a:gdLst/>
            <a:ahLst/>
            <a:cxnLst/>
            <a:rect l="l" t="t" r="r" b="b"/>
            <a:pathLst>
              <a:path w="443" h="1550" extrusionOk="0">
                <a:moveTo>
                  <a:pt x="443" y="0"/>
                </a:moveTo>
                <a:lnTo>
                  <a:pt x="0" y="1385"/>
                </a:lnTo>
                <a:lnTo>
                  <a:pt x="190" y="1502"/>
                </a:lnTo>
                <a:lnTo>
                  <a:pt x="349" y="1550"/>
                </a:lnTo>
                <a:lnTo>
                  <a:pt x="383" y="1534"/>
                </a:lnTo>
                <a:lnTo>
                  <a:pt x="44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0" name="Google Shape;610;p4"/>
          <p:cNvSpPr/>
          <p:nvPr/>
        </p:nvSpPr>
        <p:spPr>
          <a:xfrm>
            <a:off x="2266950" y="6645049"/>
            <a:ext cx="252413" cy="111125"/>
          </a:xfrm>
          <a:custGeom>
            <a:avLst/>
            <a:gdLst/>
            <a:ahLst/>
            <a:cxnLst/>
            <a:rect l="l" t="t" r="r" b="b"/>
            <a:pathLst>
              <a:path w="159" h="70" extrusionOk="0">
                <a:moveTo>
                  <a:pt x="0" y="0"/>
                </a:moveTo>
                <a:lnTo>
                  <a:pt x="114" y="70"/>
                </a:lnTo>
                <a:lnTo>
                  <a:pt x="159" y="48"/>
                </a:lnTo>
                <a:lnTo>
                  <a:pt x="0" y="0"/>
                </a:lnTo>
                <a:close/>
              </a:path>
            </a:pathLst>
          </a:custGeom>
          <a:solidFill>
            <a:srgbClr val="89DC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1" name="Google Shape;611;p4"/>
          <p:cNvSpPr/>
          <p:nvPr/>
        </p:nvSpPr>
        <p:spPr>
          <a:xfrm>
            <a:off x="2266950" y="6645049"/>
            <a:ext cx="252413" cy="111125"/>
          </a:xfrm>
          <a:custGeom>
            <a:avLst/>
            <a:gdLst/>
            <a:ahLst/>
            <a:cxnLst/>
            <a:rect l="l" t="t" r="r" b="b"/>
            <a:pathLst>
              <a:path w="159" h="70" extrusionOk="0">
                <a:moveTo>
                  <a:pt x="0" y="0"/>
                </a:moveTo>
                <a:lnTo>
                  <a:pt x="114" y="70"/>
                </a:lnTo>
                <a:lnTo>
                  <a:pt x="159" y="4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2" name="Google Shape;612;p4"/>
          <p:cNvSpPr/>
          <p:nvPr/>
        </p:nvSpPr>
        <p:spPr>
          <a:xfrm>
            <a:off x="525462" y="5621112"/>
            <a:ext cx="1146175" cy="895350"/>
          </a:xfrm>
          <a:custGeom>
            <a:avLst/>
            <a:gdLst/>
            <a:ahLst/>
            <a:cxnLst/>
            <a:rect l="l" t="t" r="r" b="b"/>
            <a:pathLst>
              <a:path w="722" h="564" extrusionOk="0">
                <a:moveTo>
                  <a:pt x="296" y="194"/>
                </a:moveTo>
                <a:lnTo>
                  <a:pt x="613" y="564"/>
                </a:lnTo>
                <a:lnTo>
                  <a:pt x="722" y="473"/>
                </a:lnTo>
                <a:lnTo>
                  <a:pt x="296" y="194"/>
                </a:lnTo>
                <a:close/>
                <a:moveTo>
                  <a:pt x="0" y="0"/>
                </a:moveTo>
                <a:lnTo>
                  <a:pt x="0" y="0"/>
                </a:lnTo>
                <a:lnTo>
                  <a:pt x="93" y="111"/>
                </a:lnTo>
                <a:lnTo>
                  <a:pt x="131" y="87"/>
                </a:lnTo>
                <a:lnTo>
                  <a:pt x="0" y="0"/>
                </a:lnTo>
                <a:close/>
              </a:path>
            </a:pathLst>
          </a:custGeom>
          <a:solidFill>
            <a:srgbClr val="75D6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3" name="Google Shape;613;p4"/>
          <p:cNvSpPr/>
          <p:nvPr/>
        </p:nvSpPr>
        <p:spPr>
          <a:xfrm>
            <a:off x="525462" y="5621112"/>
            <a:ext cx="1146175" cy="895350"/>
          </a:xfrm>
          <a:custGeom>
            <a:avLst/>
            <a:gdLst/>
            <a:ahLst/>
            <a:cxnLst/>
            <a:rect l="l" t="t" r="r" b="b"/>
            <a:pathLst>
              <a:path w="722" h="564" extrusionOk="0">
                <a:moveTo>
                  <a:pt x="296" y="194"/>
                </a:moveTo>
                <a:lnTo>
                  <a:pt x="613" y="564"/>
                </a:lnTo>
                <a:lnTo>
                  <a:pt x="722" y="473"/>
                </a:lnTo>
                <a:lnTo>
                  <a:pt x="296" y="194"/>
                </a:lnTo>
                <a:moveTo>
                  <a:pt x="0" y="0"/>
                </a:moveTo>
                <a:lnTo>
                  <a:pt x="0" y="0"/>
                </a:lnTo>
                <a:lnTo>
                  <a:pt x="93" y="111"/>
                </a:lnTo>
                <a:lnTo>
                  <a:pt x="131" y="87"/>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4" name="Google Shape;614;p4"/>
          <p:cNvSpPr/>
          <p:nvPr/>
        </p:nvSpPr>
        <p:spPr>
          <a:xfrm>
            <a:off x="525462" y="5621112"/>
            <a:ext cx="147638" cy="258763"/>
          </a:xfrm>
          <a:custGeom>
            <a:avLst/>
            <a:gdLst/>
            <a:ahLst/>
            <a:cxnLst/>
            <a:rect l="l" t="t" r="r" b="b"/>
            <a:pathLst>
              <a:path w="93" h="163" extrusionOk="0">
                <a:moveTo>
                  <a:pt x="0" y="0"/>
                </a:moveTo>
                <a:lnTo>
                  <a:pt x="14" y="163"/>
                </a:lnTo>
                <a:lnTo>
                  <a:pt x="93" y="111"/>
                </a:lnTo>
                <a:lnTo>
                  <a:pt x="0" y="0"/>
                </a:lnTo>
                <a:close/>
              </a:path>
            </a:pathLst>
          </a:custGeom>
          <a:solidFill>
            <a:srgbClr val="89DC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5" name="Google Shape;615;p4"/>
          <p:cNvSpPr/>
          <p:nvPr/>
        </p:nvSpPr>
        <p:spPr>
          <a:xfrm>
            <a:off x="525462" y="5621112"/>
            <a:ext cx="147638" cy="258763"/>
          </a:xfrm>
          <a:custGeom>
            <a:avLst/>
            <a:gdLst/>
            <a:ahLst/>
            <a:cxnLst/>
            <a:rect l="l" t="t" r="r" b="b"/>
            <a:pathLst>
              <a:path w="93" h="163" extrusionOk="0">
                <a:moveTo>
                  <a:pt x="0" y="0"/>
                </a:moveTo>
                <a:lnTo>
                  <a:pt x="14" y="163"/>
                </a:lnTo>
                <a:lnTo>
                  <a:pt x="93" y="11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6" name="Google Shape;616;p4"/>
          <p:cNvSpPr/>
          <p:nvPr/>
        </p:nvSpPr>
        <p:spPr>
          <a:xfrm>
            <a:off x="2573337" y="4260624"/>
            <a:ext cx="619125" cy="2435225"/>
          </a:xfrm>
          <a:custGeom>
            <a:avLst/>
            <a:gdLst/>
            <a:ahLst/>
            <a:cxnLst/>
            <a:rect l="l" t="t" r="r" b="b"/>
            <a:pathLst>
              <a:path w="390" h="1534" extrusionOk="0">
                <a:moveTo>
                  <a:pt x="60" y="0"/>
                </a:moveTo>
                <a:lnTo>
                  <a:pt x="60" y="0"/>
                </a:lnTo>
                <a:lnTo>
                  <a:pt x="0" y="1534"/>
                </a:lnTo>
                <a:lnTo>
                  <a:pt x="293" y="1391"/>
                </a:lnTo>
                <a:lnTo>
                  <a:pt x="390" y="1050"/>
                </a:lnTo>
                <a:lnTo>
                  <a:pt x="60" y="0"/>
                </a:lnTo>
                <a:close/>
              </a:path>
            </a:pathLst>
          </a:custGeom>
          <a:solidFill>
            <a:srgbClr val="8FDEE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7" name="Google Shape;617;p4"/>
          <p:cNvSpPr/>
          <p:nvPr/>
        </p:nvSpPr>
        <p:spPr>
          <a:xfrm>
            <a:off x="2573337" y="4260624"/>
            <a:ext cx="619125" cy="2435225"/>
          </a:xfrm>
          <a:custGeom>
            <a:avLst/>
            <a:gdLst/>
            <a:ahLst/>
            <a:cxnLst/>
            <a:rect l="l" t="t" r="r" b="b"/>
            <a:pathLst>
              <a:path w="390" h="1534" extrusionOk="0">
                <a:moveTo>
                  <a:pt x="60" y="0"/>
                </a:moveTo>
                <a:lnTo>
                  <a:pt x="60" y="0"/>
                </a:lnTo>
                <a:lnTo>
                  <a:pt x="0" y="1534"/>
                </a:lnTo>
                <a:lnTo>
                  <a:pt x="293" y="1391"/>
                </a:lnTo>
                <a:lnTo>
                  <a:pt x="390" y="1050"/>
                </a:lnTo>
                <a:lnTo>
                  <a:pt x="6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8" name="Google Shape;618;p4"/>
          <p:cNvSpPr/>
          <p:nvPr/>
        </p:nvSpPr>
        <p:spPr>
          <a:xfrm>
            <a:off x="3702050" y="5624287"/>
            <a:ext cx="1093788" cy="895350"/>
          </a:xfrm>
          <a:custGeom>
            <a:avLst/>
            <a:gdLst/>
            <a:ahLst/>
            <a:cxnLst/>
            <a:rect l="l" t="t" r="r" b="b"/>
            <a:pathLst>
              <a:path w="689" h="564" extrusionOk="0">
                <a:moveTo>
                  <a:pt x="689" y="0"/>
                </a:moveTo>
                <a:lnTo>
                  <a:pt x="0" y="451"/>
                </a:lnTo>
                <a:lnTo>
                  <a:pt x="213" y="564"/>
                </a:lnTo>
                <a:lnTo>
                  <a:pt x="689" y="0"/>
                </a:lnTo>
                <a:close/>
              </a:path>
            </a:pathLst>
          </a:custGeom>
          <a:solidFill>
            <a:srgbClr val="81D9E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9" name="Google Shape;619;p4"/>
          <p:cNvSpPr/>
          <p:nvPr/>
        </p:nvSpPr>
        <p:spPr>
          <a:xfrm>
            <a:off x="3702050" y="5624287"/>
            <a:ext cx="1093788" cy="895350"/>
          </a:xfrm>
          <a:custGeom>
            <a:avLst/>
            <a:gdLst/>
            <a:ahLst/>
            <a:cxnLst/>
            <a:rect l="l" t="t" r="r" b="b"/>
            <a:pathLst>
              <a:path w="689" h="564" extrusionOk="0">
                <a:moveTo>
                  <a:pt x="689" y="0"/>
                </a:moveTo>
                <a:lnTo>
                  <a:pt x="0" y="451"/>
                </a:lnTo>
                <a:lnTo>
                  <a:pt x="213" y="564"/>
                </a:lnTo>
                <a:lnTo>
                  <a:pt x="68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0" name="Google Shape;620;p4"/>
          <p:cNvSpPr/>
          <p:nvPr/>
        </p:nvSpPr>
        <p:spPr>
          <a:xfrm>
            <a:off x="4040187" y="5624287"/>
            <a:ext cx="755650" cy="1050925"/>
          </a:xfrm>
          <a:custGeom>
            <a:avLst/>
            <a:gdLst/>
            <a:ahLst/>
            <a:cxnLst/>
            <a:rect l="l" t="t" r="r" b="b"/>
            <a:pathLst>
              <a:path w="476" h="662" extrusionOk="0">
                <a:moveTo>
                  <a:pt x="476" y="0"/>
                </a:moveTo>
                <a:lnTo>
                  <a:pt x="0" y="564"/>
                </a:lnTo>
                <a:lnTo>
                  <a:pt x="109" y="621"/>
                </a:lnTo>
                <a:lnTo>
                  <a:pt x="162" y="613"/>
                </a:lnTo>
                <a:lnTo>
                  <a:pt x="188" y="662"/>
                </a:lnTo>
                <a:lnTo>
                  <a:pt x="162" y="613"/>
                </a:lnTo>
                <a:lnTo>
                  <a:pt x="442" y="409"/>
                </a:lnTo>
                <a:lnTo>
                  <a:pt x="476" y="0"/>
                </a:lnTo>
                <a:close/>
              </a:path>
            </a:pathLst>
          </a:custGeom>
          <a:solidFill>
            <a:srgbClr val="7ED8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1" name="Google Shape;621;p4"/>
          <p:cNvSpPr/>
          <p:nvPr/>
        </p:nvSpPr>
        <p:spPr>
          <a:xfrm>
            <a:off x="4040187" y="5624287"/>
            <a:ext cx="755650" cy="1050925"/>
          </a:xfrm>
          <a:custGeom>
            <a:avLst/>
            <a:gdLst/>
            <a:ahLst/>
            <a:cxnLst/>
            <a:rect l="l" t="t" r="r" b="b"/>
            <a:pathLst>
              <a:path w="476" h="662" extrusionOk="0">
                <a:moveTo>
                  <a:pt x="476" y="0"/>
                </a:moveTo>
                <a:lnTo>
                  <a:pt x="0" y="564"/>
                </a:lnTo>
                <a:lnTo>
                  <a:pt x="109" y="621"/>
                </a:lnTo>
                <a:lnTo>
                  <a:pt x="162" y="613"/>
                </a:lnTo>
                <a:lnTo>
                  <a:pt x="188" y="662"/>
                </a:lnTo>
                <a:lnTo>
                  <a:pt x="162" y="613"/>
                </a:lnTo>
                <a:lnTo>
                  <a:pt x="442" y="409"/>
                </a:lnTo>
                <a:lnTo>
                  <a:pt x="47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2" name="Google Shape;622;p4"/>
          <p:cNvSpPr/>
          <p:nvPr/>
        </p:nvSpPr>
        <p:spPr>
          <a:xfrm>
            <a:off x="1736725" y="6318024"/>
            <a:ext cx="228600" cy="471488"/>
          </a:xfrm>
          <a:custGeom>
            <a:avLst/>
            <a:gdLst/>
            <a:ahLst/>
            <a:cxnLst/>
            <a:rect l="l" t="t" r="r" b="b"/>
            <a:pathLst>
              <a:path w="144" h="297" extrusionOk="0">
                <a:moveTo>
                  <a:pt x="0" y="0"/>
                </a:moveTo>
                <a:lnTo>
                  <a:pt x="27" y="79"/>
                </a:lnTo>
                <a:lnTo>
                  <a:pt x="127" y="144"/>
                </a:lnTo>
                <a:lnTo>
                  <a:pt x="103" y="297"/>
                </a:lnTo>
                <a:lnTo>
                  <a:pt x="127" y="144"/>
                </a:lnTo>
                <a:lnTo>
                  <a:pt x="144" y="89"/>
                </a:lnTo>
                <a:lnTo>
                  <a:pt x="0" y="0"/>
                </a:lnTo>
                <a:close/>
              </a:path>
            </a:pathLst>
          </a:custGeom>
          <a:solidFill>
            <a:srgbClr val="75D6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3" name="Google Shape;623;p4"/>
          <p:cNvSpPr/>
          <p:nvPr/>
        </p:nvSpPr>
        <p:spPr>
          <a:xfrm>
            <a:off x="1736725" y="6318024"/>
            <a:ext cx="228600" cy="471488"/>
          </a:xfrm>
          <a:custGeom>
            <a:avLst/>
            <a:gdLst/>
            <a:ahLst/>
            <a:cxnLst/>
            <a:rect l="l" t="t" r="r" b="b"/>
            <a:pathLst>
              <a:path w="144" h="297" extrusionOk="0">
                <a:moveTo>
                  <a:pt x="0" y="0"/>
                </a:moveTo>
                <a:lnTo>
                  <a:pt x="27" y="79"/>
                </a:lnTo>
                <a:lnTo>
                  <a:pt x="127" y="144"/>
                </a:lnTo>
                <a:lnTo>
                  <a:pt x="103" y="297"/>
                </a:lnTo>
                <a:lnTo>
                  <a:pt x="127" y="144"/>
                </a:lnTo>
                <a:lnTo>
                  <a:pt x="144" y="89"/>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4" name="Google Shape;624;p4"/>
          <p:cNvSpPr/>
          <p:nvPr/>
        </p:nvSpPr>
        <p:spPr>
          <a:xfrm>
            <a:off x="1938337" y="6459312"/>
            <a:ext cx="328613" cy="185738"/>
          </a:xfrm>
          <a:custGeom>
            <a:avLst/>
            <a:gdLst/>
            <a:ahLst/>
            <a:cxnLst/>
            <a:rect l="l" t="t" r="r" b="b"/>
            <a:pathLst>
              <a:path w="207" h="117" extrusionOk="0">
                <a:moveTo>
                  <a:pt x="17" y="0"/>
                </a:moveTo>
                <a:lnTo>
                  <a:pt x="0" y="55"/>
                </a:lnTo>
                <a:lnTo>
                  <a:pt x="207" y="117"/>
                </a:lnTo>
                <a:lnTo>
                  <a:pt x="17" y="0"/>
                </a:lnTo>
                <a:close/>
              </a:path>
            </a:pathLst>
          </a:custGeom>
          <a:solidFill>
            <a:srgbClr val="3AB5C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5" name="Google Shape;625;p4"/>
          <p:cNvSpPr/>
          <p:nvPr/>
        </p:nvSpPr>
        <p:spPr>
          <a:xfrm>
            <a:off x="1938337" y="6459312"/>
            <a:ext cx="328613" cy="185738"/>
          </a:xfrm>
          <a:custGeom>
            <a:avLst/>
            <a:gdLst/>
            <a:ahLst/>
            <a:cxnLst/>
            <a:rect l="l" t="t" r="r" b="b"/>
            <a:pathLst>
              <a:path w="207" h="117" extrusionOk="0">
                <a:moveTo>
                  <a:pt x="17" y="0"/>
                </a:moveTo>
                <a:lnTo>
                  <a:pt x="0" y="55"/>
                </a:lnTo>
                <a:lnTo>
                  <a:pt x="207" y="117"/>
                </a:lnTo>
                <a:lnTo>
                  <a:pt x="1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6" name="Google Shape;626;p4"/>
          <p:cNvSpPr/>
          <p:nvPr/>
        </p:nvSpPr>
        <p:spPr>
          <a:xfrm>
            <a:off x="1900237" y="6546624"/>
            <a:ext cx="547688" cy="320675"/>
          </a:xfrm>
          <a:custGeom>
            <a:avLst/>
            <a:gdLst/>
            <a:ahLst/>
            <a:cxnLst/>
            <a:rect l="l" t="t" r="r" b="b"/>
            <a:pathLst>
              <a:path w="345" h="202" extrusionOk="0">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close/>
              </a:path>
            </a:pathLst>
          </a:custGeom>
          <a:solidFill>
            <a:srgbClr val="3FB9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7" name="Google Shape;627;p4"/>
          <p:cNvSpPr/>
          <p:nvPr/>
        </p:nvSpPr>
        <p:spPr>
          <a:xfrm>
            <a:off x="1900237" y="6546624"/>
            <a:ext cx="547688" cy="320675"/>
          </a:xfrm>
          <a:custGeom>
            <a:avLst/>
            <a:gdLst/>
            <a:ahLst/>
            <a:cxnLst/>
            <a:rect l="l" t="t" r="r" b="b"/>
            <a:pathLst>
              <a:path w="345" h="202" extrusionOk="0">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8" name="Google Shape;628;p4"/>
          <p:cNvSpPr/>
          <p:nvPr/>
        </p:nvSpPr>
        <p:spPr>
          <a:xfrm>
            <a:off x="1779587" y="6443437"/>
            <a:ext cx="158750" cy="346075"/>
          </a:xfrm>
          <a:custGeom>
            <a:avLst/>
            <a:gdLst/>
            <a:ahLst/>
            <a:cxnLst/>
            <a:rect l="l" t="t" r="r" b="b"/>
            <a:pathLst>
              <a:path w="100" h="218" extrusionOk="0">
                <a:moveTo>
                  <a:pt x="0" y="0"/>
                </a:moveTo>
                <a:lnTo>
                  <a:pt x="76" y="218"/>
                </a:lnTo>
                <a:lnTo>
                  <a:pt x="100" y="65"/>
                </a:lnTo>
                <a:lnTo>
                  <a:pt x="0" y="0"/>
                </a:lnTo>
                <a:close/>
              </a:path>
            </a:pathLst>
          </a:custGeom>
          <a:solidFill>
            <a:srgbClr val="36B4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9" name="Google Shape;629;p4"/>
          <p:cNvSpPr/>
          <p:nvPr/>
        </p:nvSpPr>
        <p:spPr>
          <a:xfrm>
            <a:off x="1779587" y="6443437"/>
            <a:ext cx="158750" cy="346075"/>
          </a:xfrm>
          <a:custGeom>
            <a:avLst/>
            <a:gdLst/>
            <a:ahLst/>
            <a:cxnLst/>
            <a:rect l="l" t="t" r="r" b="b"/>
            <a:pathLst>
              <a:path w="100" h="218" extrusionOk="0">
                <a:moveTo>
                  <a:pt x="0" y="0"/>
                </a:moveTo>
                <a:lnTo>
                  <a:pt x="76" y="218"/>
                </a:lnTo>
                <a:lnTo>
                  <a:pt x="100" y="65"/>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0" name="Google Shape;630;p4"/>
          <p:cNvSpPr/>
          <p:nvPr/>
        </p:nvSpPr>
        <p:spPr>
          <a:xfrm>
            <a:off x="2519362" y="6695849"/>
            <a:ext cx="53975" cy="41275"/>
          </a:xfrm>
          <a:custGeom>
            <a:avLst/>
            <a:gdLst/>
            <a:ahLst/>
            <a:cxnLst/>
            <a:rect l="l" t="t" r="r" b="b"/>
            <a:pathLst>
              <a:path w="34" h="26" extrusionOk="0">
                <a:moveTo>
                  <a:pt x="34" y="0"/>
                </a:moveTo>
                <a:lnTo>
                  <a:pt x="0" y="16"/>
                </a:lnTo>
                <a:lnTo>
                  <a:pt x="33" y="26"/>
                </a:lnTo>
                <a:lnTo>
                  <a:pt x="34" y="0"/>
                </a:lnTo>
                <a:close/>
              </a:path>
            </a:pathLst>
          </a:custGeom>
          <a:solidFill>
            <a:srgbClr val="4BBE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1" name="Google Shape;631;p4"/>
          <p:cNvSpPr/>
          <p:nvPr/>
        </p:nvSpPr>
        <p:spPr>
          <a:xfrm>
            <a:off x="2519362" y="6695849"/>
            <a:ext cx="53975" cy="41275"/>
          </a:xfrm>
          <a:custGeom>
            <a:avLst/>
            <a:gdLst/>
            <a:ahLst/>
            <a:cxnLst/>
            <a:rect l="l" t="t" r="r" b="b"/>
            <a:pathLst>
              <a:path w="34" h="26" extrusionOk="0">
                <a:moveTo>
                  <a:pt x="34" y="0"/>
                </a:moveTo>
                <a:lnTo>
                  <a:pt x="0" y="16"/>
                </a:lnTo>
                <a:lnTo>
                  <a:pt x="33" y="26"/>
                </a:lnTo>
                <a:lnTo>
                  <a:pt x="3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2" name="Google Shape;632;p4"/>
          <p:cNvSpPr/>
          <p:nvPr/>
        </p:nvSpPr>
        <p:spPr>
          <a:xfrm>
            <a:off x="2447925" y="6721249"/>
            <a:ext cx="123825" cy="60325"/>
          </a:xfrm>
          <a:custGeom>
            <a:avLst/>
            <a:gdLst/>
            <a:ahLst/>
            <a:cxnLst/>
            <a:rect l="l" t="t" r="r" b="b"/>
            <a:pathLst>
              <a:path w="78" h="38" extrusionOk="0">
                <a:moveTo>
                  <a:pt x="45" y="0"/>
                </a:moveTo>
                <a:lnTo>
                  <a:pt x="0" y="22"/>
                </a:lnTo>
                <a:lnTo>
                  <a:pt x="31" y="38"/>
                </a:lnTo>
                <a:lnTo>
                  <a:pt x="78" y="10"/>
                </a:lnTo>
                <a:lnTo>
                  <a:pt x="45" y="0"/>
                </a:lnTo>
                <a:close/>
              </a:path>
            </a:pathLst>
          </a:custGeom>
          <a:solidFill>
            <a:srgbClr val="52C1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3" name="Google Shape;633;p4"/>
          <p:cNvSpPr/>
          <p:nvPr/>
        </p:nvSpPr>
        <p:spPr>
          <a:xfrm>
            <a:off x="2447925" y="6721249"/>
            <a:ext cx="123825" cy="60325"/>
          </a:xfrm>
          <a:custGeom>
            <a:avLst/>
            <a:gdLst/>
            <a:ahLst/>
            <a:cxnLst/>
            <a:rect l="l" t="t" r="r" b="b"/>
            <a:pathLst>
              <a:path w="78" h="38" extrusionOk="0">
                <a:moveTo>
                  <a:pt x="45" y="0"/>
                </a:moveTo>
                <a:lnTo>
                  <a:pt x="0" y="22"/>
                </a:lnTo>
                <a:lnTo>
                  <a:pt x="31" y="38"/>
                </a:lnTo>
                <a:lnTo>
                  <a:pt x="78" y="10"/>
                </a:lnTo>
                <a:lnTo>
                  <a:pt x="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4" name="Google Shape;634;p4"/>
          <p:cNvSpPr/>
          <p:nvPr/>
        </p:nvSpPr>
        <p:spPr>
          <a:xfrm>
            <a:off x="2571750" y="6468837"/>
            <a:ext cx="466725" cy="268288"/>
          </a:xfrm>
          <a:custGeom>
            <a:avLst/>
            <a:gdLst/>
            <a:ahLst/>
            <a:cxnLst/>
            <a:rect l="l" t="t" r="r" b="b"/>
            <a:pathLst>
              <a:path w="294" h="169" extrusionOk="0">
                <a:moveTo>
                  <a:pt x="294" y="0"/>
                </a:moveTo>
                <a:lnTo>
                  <a:pt x="1" y="143"/>
                </a:lnTo>
                <a:lnTo>
                  <a:pt x="0" y="169"/>
                </a:lnTo>
                <a:lnTo>
                  <a:pt x="263" y="107"/>
                </a:lnTo>
                <a:lnTo>
                  <a:pt x="294" y="0"/>
                </a:lnTo>
                <a:close/>
              </a:path>
            </a:pathLst>
          </a:custGeom>
          <a:solidFill>
            <a:srgbClr val="55C3C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5" name="Google Shape;635;p4"/>
          <p:cNvSpPr/>
          <p:nvPr/>
        </p:nvSpPr>
        <p:spPr>
          <a:xfrm>
            <a:off x="2571750" y="6468837"/>
            <a:ext cx="466725" cy="268288"/>
          </a:xfrm>
          <a:custGeom>
            <a:avLst/>
            <a:gdLst/>
            <a:ahLst/>
            <a:cxnLst/>
            <a:rect l="l" t="t" r="r" b="b"/>
            <a:pathLst>
              <a:path w="294" h="169" extrusionOk="0">
                <a:moveTo>
                  <a:pt x="294" y="0"/>
                </a:moveTo>
                <a:lnTo>
                  <a:pt x="1" y="143"/>
                </a:lnTo>
                <a:lnTo>
                  <a:pt x="0" y="169"/>
                </a:lnTo>
                <a:lnTo>
                  <a:pt x="263" y="107"/>
                </a:lnTo>
                <a:lnTo>
                  <a:pt x="29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6" name="Google Shape;636;p4"/>
          <p:cNvSpPr/>
          <p:nvPr/>
        </p:nvSpPr>
        <p:spPr>
          <a:xfrm>
            <a:off x="2571750" y="6638699"/>
            <a:ext cx="417513" cy="185738"/>
          </a:xfrm>
          <a:custGeom>
            <a:avLst/>
            <a:gdLst/>
            <a:ahLst/>
            <a:cxnLst/>
            <a:rect l="l" t="t" r="r" b="b"/>
            <a:pathLst>
              <a:path w="263" h="117" extrusionOk="0">
                <a:moveTo>
                  <a:pt x="263" y="0"/>
                </a:moveTo>
                <a:lnTo>
                  <a:pt x="0" y="62"/>
                </a:lnTo>
                <a:lnTo>
                  <a:pt x="114" y="117"/>
                </a:lnTo>
                <a:lnTo>
                  <a:pt x="219" y="76"/>
                </a:lnTo>
                <a:lnTo>
                  <a:pt x="236" y="94"/>
                </a:lnTo>
                <a:lnTo>
                  <a:pt x="263" y="0"/>
                </a:lnTo>
                <a:close/>
              </a:path>
            </a:pathLst>
          </a:custGeom>
          <a:solidFill>
            <a:srgbClr val="46BC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7" name="Google Shape;637;p4"/>
          <p:cNvSpPr/>
          <p:nvPr/>
        </p:nvSpPr>
        <p:spPr>
          <a:xfrm>
            <a:off x="2571750" y="6638699"/>
            <a:ext cx="417513" cy="185738"/>
          </a:xfrm>
          <a:custGeom>
            <a:avLst/>
            <a:gdLst/>
            <a:ahLst/>
            <a:cxnLst/>
            <a:rect l="l" t="t" r="r" b="b"/>
            <a:pathLst>
              <a:path w="263" h="117" extrusionOk="0">
                <a:moveTo>
                  <a:pt x="263" y="0"/>
                </a:moveTo>
                <a:lnTo>
                  <a:pt x="0" y="62"/>
                </a:lnTo>
                <a:lnTo>
                  <a:pt x="114" y="117"/>
                </a:lnTo>
                <a:lnTo>
                  <a:pt x="219" y="76"/>
                </a:lnTo>
                <a:lnTo>
                  <a:pt x="236" y="94"/>
                </a:lnTo>
                <a:lnTo>
                  <a:pt x="26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8" name="Google Shape;638;p4"/>
          <p:cNvSpPr/>
          <p:nvPr/>
        </p:nvSpPr>
        <p:spPr>
          <a:xfrm>
            <a:off x="2563812" y="6737124"/>
            <a:ext cx="188913" cy="125413"/>
          </a:xfrm>
          <a:custGeom>
            <a:avLst/>
            <a:gdLst/>
            <a:ahLst/>
            <a:cxnLst/>
            <a:rect l="l" t="t" r="r" b="b"/>
            <a:pathLst>
              <a:path w="119" h="79" extrusionOk="0">
                <a:moveTo>
                  <a:pt x="5" y="0"/>
                </a:moveTo>
                <a:lnTo>
                  <a:pt x="5" y="0"/>
                </a:lnTo>
                <a:lnTo>
                  <a:pt x="0" y="50"/>
                </a:lnTo>
                <a:lnTo>
                  <a:pt x="56" y="79"/>
                </a:lnTo>
                <a:lnTo>
                  <a:pt x="119" y="55"/>
                </a:lnTo>
                <a:lnTo>
                  <a:pt x="5" y="0"/>
                </a:lnTo>
                <a:close/>
              </a:path>
            </a:pathLst>
          </a:custGeom>
          <a:solidFill>
            <a:srgbClr val="55C3C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9" name="Google Shape;639;p4"/>
          <p:cNvSpPr/>
          <p:nvPr/>
        </p:nvSpPr>
        <p:spPr>
          <a:xfrm>
            <a:off x="2563812" y="6737124"/>
            <a:ext cx="188913" cy="125413"/>
          </a:xfrm>
          <a:custGeom>
            <a:avLst/>
            <a:gdLst/>
            <a:ahLst/>
            <a:cxnLst/>
            <a:rect l="l" t="t" r="r" b="b"/>
            <a:pathLst>
              <a:path w="119" h="79" extrusionOk="0">
                <a:moveTo>
                  <a:pt x="5" y="0"/>
                </a:moveTo>
                <a:lnTo>
                  <a:pt x="5" y="0"/>
                </a:lnTo>
                <a:lnTo>
                  <a:pt x="0" y="50"/>
                </a:lnTo>
                <a:lnTo>
                  <a:pt x="56" y="79"/>
                </a:lnTo>
                <a:lnTo>
                  <a:pt x="119" y="55"/>
                </a:lnTo>
                <a:lnTo>
                  <a:pt x="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0" name="Google Shape;640;p4"/>
          <p:cNvSpPr/>
          <p:nvPr/>
        </p:nvSpPr>
        <p:spPr>
          <a:xfrm>
            <a:off x="2497137" y="6737124"/>
            <a:ext cx="74613" cy="79375"/>
          </a:xfrm>
          <a:custGeom>
            <a:avLst/>
            <a:gdLst/>
            <a:ahLst/>
            <a:cxnLst/>
            <a:rect l="l" t="t" r="r" b="b"/>
            <a:pathLst>
              <a:path w="47" h="50" extrusionOk="0">
                <a:moveTo>
                  <a:pt x="47" y="0"/>
                </a:moveTo>
                <a:lnTo>
                  <a:pt x="0" y="28"/>
                </a:lnTo>
                <a:lnTo>
                  <a:pt x="42" y="50"/>
                </a:lnTo>
                <a:lnTo>
                  <a:pt x="47" y="0"/>
                </a:lnTo>
                <a:close/>
              </a:path>
            </a:pathLst>
          </a:custGeom>
          <a:solidFill>
            <a:srgbClr val="46BC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1" name="Google Shape;641;p4"/>
          <p:cNvSpPr/>
          <p:nvPr/>
        </p:nvSpPr>
        <p:spPr>
          <a:xfrm>
            <a:off x="2497137" y="6737124"/>
            <a:ext cx="74613" cy="79375"/>
          </a:xfrm>
          <a:custGeom>
            <a:avLst/>
            <a:gdLst/>
            <a:ahLst/>
            <a:cxnLst/>
            <a:rect l="l" t="t" r="r" b="b"/>
            <a:pathLst>
              <a:path w="47" h="50" extrusionOk="0">
                <a:moveTo>
                  <a:pt x="47" y="0"/>
                </a:moveTo>
                <a:lnTo>
                  <a:pt x="0" y="28"/>
                </a:lnTo>
                <a:lnTo>
                  <a:pt x="42" y="50"/>
                </a:lnTo>
                <a:lnTo>
                  <a:pt x="4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2" name="Google Shape;642;p4"/>
          <p:cNvSpPr/>
          <p:nvPr/>
        </p:nvSpPr>
        <p:spPr>
          <a:xfrm>
            <a:off x="2378075" y="6756174"/>
            <a:ext cx="119063" cy="95250"/>
          </a:xfrm>
          <a:custGeom>
            <a:avLst/>
            <a:gdLst/>
            <a:ahLst/>
            <a:cxnLst/>
            <a:rect l="l" t="t" r="r" b="b"/>
            <a:pathLst>
              <a:path w="75" h="60" extrusionOk="0">
                <a:moveTo>
                  <a:pt x="44" y="0"/>
                </a:moveTo>
                <a:lnTo>
                  <a:pt x="44" y="0"/>
                </a:lnTo>
                <a:lnTo>
                  <a:pt x="0" y="60"/>
                </a:lnTo>
                <a:lnTo>
                  <a:pt x="1" y="60"/>
                </a:lnTo>
                <a:lnTo>
                  <a:pt x="75" y="16"/>
                </a:lnTo>
                <a:lnTo>
                  <a:pt x="44" y="0"/>
                </a:lnTo>
                <a:close/>
              </a:path>
            </a:pathLst>
          </a:custGeom>
          <a:solidFill>
            <a:srgbClr val="45BBC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3" name="Google Shape;643;p4"/>
          <p:cNvSpPr/>
          <p:nvPr/>
        </p:nvSpPr>
        <p:spPr>
          <a:xfrm>
            <a:off x="2378075" y="6756174"/>
            <a:ext cx="119063" cy="95250"/>
          </a:xfrm>
          <a:custGeom>
            <a:avLst/>
            <a:gdLst/>
            <a:ahLst/>
            <a:cxnLst/>
            <a:rect l="l" t="t" r="r" b="b"/>
            <a:pathLst>
              <a:path w="75" h="60" extrusionOk="0">
                <a:moveTo>
                  <a:pt x="44" y="0"/>
                </a:moveTo>
                <a:lnTo>
                  <a:pt x="44" y="0"/>
                </a:lnTo>
                <a:lnTo>
                  <a:pt x="0" y="60"/>
                </a:lnTo>
                <a:lnTo>
                  <a:pt x="1" y="60"/>
                </a:lnTo>
                <a:lnTo>
                  <a:pt x="75" y="16"/>
                </a:lnTo>
                <a:lnTo>
                  <a:pt x="4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4" name="Google Shape;644;p4"/>
          <p:cNvSpPr/>
          <p:nvPr/>
        </p:nvSpPr>
        <p:spPr>
          <a:xfrm>
            <a:off x="2560637" y="6816499"/>
            <a:ext cx="92075" cy="50800"/>
          </a:xfrm>
          <a:custGeom>
            <a:avLst/>
            <a:gdLst/>
            <a:ahLst/>
            <a:cxnLst/>
            <a:rect l="l" t="t" r="r" b="b"/>
            <a:pathLst>
              <a:path w="58" h="32" extrusionOk="0">
                <a:moveTo>
                  <a:pt x="2" y="0"/>
                </a:moveTo>
                <a:lnTo>
                  <a:pt x="0" y="32"/>
                </a:lnTo>
                <a:lnTo>
                  <a:pt x="48" y="32"/>
                </a:lnTo>
                <a:lnTo>
                  <a:pt x="58" y="29"/>
                </a:lnTo>
                <a:lnTo>
                  <a:pt x="2" y="0"/>
                </a:lnTo>
                <a:close/>
              </a:path>
            </a:pathLst>
          </a:custGeom>
          <a:solidFill>
            <a:srgbClr val="48BD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5" name="Google Shape;645;p4"/>
          <p:cNvSpPr/>
          <p:nvPr/>
        </p:nvSpPr>
        <p:spPr>
          <a:xfrm>
            <a:off x="2560637" y="6816499"/>
            <a:ext cx="92075" cy="50800"/>
          </a:xfrm>
          <a:custGeom>
            <a:avLst/>
            <a:gdLst/>
            <a:ahLst/>
            <a:cxnLst/>
            <a:rect l="l" t="t" r="r" b="b"/>
            <a:pathLst>
              <a:path w="58" h="32" extrusionOk="0">
                <a:moveTo>
                  <a:pt x="2" y="0"/>
                </a:moveTo>
                <a:lnTo>
                  <a:pt x="0" y="32"/>
                </a:lnTo>
                <a:lnTo>
                  <a:pt x="48" y="32"/>
                </a:lnTo>
                <a:lnTo>
                  <a:pt x="58" y="29"/>
                </a:lnTo>
                <a:lnTo>
                  <a:pt x="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6" name="Google Shape;646;p4"/>
          <p:cNvSpPr/>
          <p:nvPr/>
        </p:nvSpPr>
        <p:spPr>
          <a:xfrm>
            <a:off x="2379662" y="6781574"/>
            <a:ext cx="184150" cy="85725"/>
          </a:xfrm>
          <a:custGeom>
            <a:avLst/>
            <a:gdLst/>
            <a:ahLst/>
            <a:cxnLst/>
            <a:rect l="l" t="t" r="r" b="b"/>
            <a:pathLst>
              <a:path w="116" h="54" extrusionOk="0">
                <a:moveTo>
                  <a:pt x="74" y="0"/>
                </a:moveTo>
                <a:lnTo>
                  <a:pt x="0" y="44"/>
                </a:lnTo>
                <a:lnTo>
                  <a:pt x="37" y="54"/>
                </a:lnTo>
                <a:lnTo>
                  <a:pt x="114" y="54"/>
                </a:lnTo>
                <a:lnTo>
                  <a:pt x="116" y="22"/>
                </a:lnTo>
                <a:lnTo>
                  <a:pt x="74" y="0"/>
                </a:lnTo>
                <a:close/>
              </a:path>
            </a:pathLst>
          </a:custGeom>
          <a:solidFill>
            <a:srgbClr val="3BB6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7" name="Google Shape;647;p4"/>
          <p:cNvSpPr/>
          <p:nvPr/>
        </p:nvSpPr>
        <p:spPr>
          <a:xfrm>
            <a:off x="2379662" y="6781574"/>
            <a:ext cx="184150" cy="85725"/>
          </a:xfrm>
          <a:custGeom>
            <a:avLst/>
            <a:gdLst/>
            <a:ahLst/>
            <a:cxnLst/>
            <a:rect l="l" t="t" r="r" b="b"/>
            <a:pathLst>
              <a:path w="116" h="54" extrusionOk="0">
                <a:moveTo>
                  <a:pt x="74" y="0"/>
                </a:moveTo>
                <a:lnTo>
                  <a:pt x="0" y="44"/>
                </a:lnTo>
                <a:lnTo>
                  <a:pt x="37" y="54"/>
                </a:lnTo>
                <a:lnTo>
                  <a:pt x="114" y="54"/>
                </a:lnTo>
                <a:lnTo>
                  <a:pt x="116" y="22"/>
                </a:lnTo>
                <a:lnTo>
                  <a:pt x="7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8" name="Google Shape;648;p4"/>
          <p:cNvSpPr/>
          <p:nvPr/>
        </p:nvSpPr>
        <p:spPr>
          <a:xfrm>
            <a:off x="3409950" y="6287862"/>
            <a:ext cx="188913" cy="192088"/>
          </a:xfrm>
          <a:custGeom>
            <a:avLst/>
            <a:gdLst/>
            <a:ahLst/>
            <a:cxnLst/>
            <a:rect l="l" t="t" r="r" b="b"/>
            <a:pathLst>
              <a:path w="119" h="121" extrusionOk="0">
                <a:moveTo>
                  <a:pt x="119" y="0"/>
                </a:moveTo>
                <a:lnTo>
                  <a:pt x="0" y="36"/>
                </a:lnTo>
                <a:lnTo>
                  <a:pt x="44" y="121"/>
                </a:lnTo>
                <a:lnTo>
                  <a:pt x="119" y="0"/>
                </a:lnTo>
                <a:close/>
              </a:path>
            </a:pathLst>
          </a:custGeom>
          <a:solidFill>
            <a:srgbClr val="91DEE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9" name="Google Shape;649;p4"/>
          <p:cNvSpPr/>
          <p:nvPr/>
        </p:nvSpPr>
        <p:spPr>
          <a:xfrm>
            <a:off x="3409950" y="6287862"/>
            <a:ext cx="188913" cy="192088"/>
          </a:xfrm>
          <a:custGeom>
            <a:avLst/>
            <a:gdLst/>
            <a:ahLst/>
            <a:cxnLst/>
            <a:rect l="l" t="t" r="r" b="b"/>
            <a:pathLst>
              <a:path w="119" h="121" extrusionOk="0">
                <a:moveTo>
                  <a:pt x="119" y="0"/>
                </a:moveTo>
                <a:lnTo>
                  <a:pt x="0" y="36"/>
                </a:lnTo>
                <a:lnTo>
                  <a:pt x="44" y="121"/>
                </a:lnTo>
                <a:lnTo>
                  <a:pt x="11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0" name="Google Shape;650;p4"/>
          <p:cNvSpPr/>
          <p:nvPr/>
        </p:nvSpPr>
        <p:spPr>
          <a:xfrm>
            <a:off x="3598862" y="6287862"/>
            <a:ext cx="103188" cy="87313"/>
          </a:xfrm>
          <a:custGeom>
            <a:avLst/>
            <a:gdLst/>
            <a:ahLst/>
            <a:cxnLst/>
            <a:rect l="l" t="t" r="r" b="b"/>
            <a:pathLst>
              <a:path w="65" h="55" extrusionOk="0">
                <a:moveTo>
                  <a:pt x="0" y="0"/>
                </a:moveTo>
                <a:lnTo>
                  <a:pt x="31" y="55"/>
                </a:lnTo>
                <a:lnTo>
                  <a:pt x="65" y="33"/>
                </a:lnTo>
                <a:lnTo>
                  <a:pt x="0" y="0"/>
                </a:lnTo>
                <a:close/>
              </a:path>
            </a:pathLst>
          </a:custGeom>
          <a:solidFill>
            <a:srgbClr val="7ED8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1" name="Google Shape;651;p4"/>
          <p:cNvSpPr/>
          <p:nvPr/>
        </p:nvSpPr>
        <p:spPr>
          <a:xfrm>
            <a:off x="3598862" y="6287862"/>
            <a:ext cx="103188" cy="87313"/>
          </a:xfrm>
          <a:custGeom>
            <a:avLst/>
            <a:gdLst/>
            <a:ahLst/>
            <a:cxnLst/>
            <a:rect l="l" t="t" r="r" b="b"/>
            <a:pathLst>
              <a:path w="65" h="55" extrusionOk="0">
                <a:moveTo>
                  <a:pt x="0" y="0"/>
                </a:moveTo>
                <a:lnTo>
                  <a:pt x="31" y="55"/>
                </a:lnTo>
                <a:lnTo>
                  <a:pt x="65" y="3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2" name="Google Shape;652;p4"/>
          <p:cNvSpPr/>
          <p:nvPr/>
        </p:nvSpPr>
        <p:spPr>
          <a:xfrm>
            <a:off x="3648075" y="6340249"/>
            <a:ext cx="392113" cy="328613"/>
          </a:xfrm>
          <a:custGeom>
            <a:avLst/>
            <a:gdLst/>
            <a:ahLst/>
            <a:cxnLst/>
            <a:rect l="l" t="t" r="r" b="b"/>
            <a:pathLst>
              <a:path w="247" h="207" extrusionOk="0">
                <a:moveTo>
                  <a:pt x="34" y="0"/>
                </a:moveTo>
                <a:lnTo>
                  <a:pt x="0" y="22"/>
                </a:lnTo>
                <a:lnTo>
                  <a:pt x="104" y="207"/>
                </a:lnTo>
                <a:lnTo>
                  <a:pt x="177" y="196"/>
                </a:lnTo>
                <a:lnTo>
                  <a:pt x="247" y="113"/>
                </a:lnTo>
                <a:lnTo>
                  <a:pt x="34" y="0"/>
                </a:lnTo>
                <a:close/>
              </a:path>
            </a:pathLst>
          </a:custGeom>
          <a:solidFill>
            <a:srgbClr val="40B8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3" name="Google Shape;653;p4"/>
          <p:cNvSpPr/>
          <p:nvPr/>
        </p:nvSpPr>
        <p:spPr>
          <a:xfrm>
            <a:off x="3648075" y="6340249"/>
            <a:ext cx="392113" cy="328613"/>
          </a:xfrm>
          <a:custGeom>
            <a:avLst/>
            <a:gdLst/>
            <a:ahLst/>
            <a:cxnLst/>
            <a:rect l="l" t="t" r="r" b="b"/>
            <a:pathLst>
              <a:path w="247" h="207" extrusionOk="0">
                <a:moveTo>
                  <a:pt x="34" y="0"/>
                </a:moveTo>
                <a:lnTo>
                  <a:pt x="0" y="22"/>
                </a:lnTo>
                <a:lnTo>
                  <a:pt x="104" y="207"/>
                </a:lnTo>
                <a:lnTo>
                  <a:pt x="177" y="196"/>
                </a:lnTo>
                <a:lnTo>
                  <a:pt x="247" y="113"/>
                </a:lnTo>
                <a:lnTo>
                  <a:pt x="3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4" name="Google Shape;654;p4"/>
          <p:cNvSpPr/>
          <p:nvPr/>
        </p:nvSpPr>
        <p:spPr>
          <a:xfrm>
            <a:off x="3929062" y="6519637"/>
            <a:ext cx="284163" cy="131763"/>
          </a:xfrm>
          <a:custGeom>
            <a:avLst/>
            <a:gdLst/>
            <a:ahLst/>
            <a:cxnLst/>
            <a:rect l="l" t="t" r="r" b="b"/>
            <a:pathLst>
              <a:path w="179" h="83" extrusionOk="0">
                <a:moveTo>
                  <a:pt x="70" y="0"/>
                </a:moveTo>
                <a:lnTo>
                  <a:pt x="0" y="83"/>
                </a:lnTo>
                <a:lnTo>
                  <a:pt x="179" y="57"/>
                </a:lnTo>
                <a:lnTo>
                  <a:pt x="70" y="0"/>
                </a:lnTo>
                <a:close/>
              </a:path>
            </a:pathLst>
          </a:custGeom>
          <a:solidFill>
            <a:srgbClr val="3EB7C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5" name="Google Shape;655;p4"/>
          <p:cNvSpPr/>
          <p:nvPr/>
        </p:nvSpPr>
        <p:spPr>
          <a:xfrm>
            <a:off x="3929062" y="6519637"/>
            <a:ext cx="284163" cy="131763"/>
          </a:xfrm>
          <a:custGeom>
            <a:avLst/>
            <a:gdLst/>
            <a:ahLst/>
            <a:cxnLst/>
            <a:rect l="l" t="t" r="r" b="b"/>
            <a:pathLst>
              <a:path w="179" h="83" extrusionOk="0">
                <a:moveTo>
                  <a:pt x="70" y="0"/>
                </a:moveTo>
                <a:lnTo>
                  <a:pt x="0" y="83"/>
                </a:lnTo>
                <a:lnTo>
                  <a:pt x="179" y="57"/>
                </a:lnTo>
                <a:lnTo>
                  <a:pt x="7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6" name="Google Shape;656;p4"/>
          <p:cNvSpPr/>
          <p:nvPr/>
        </p:nvSpPr>
        <p:spPr>
          <a:xfrm>
            <a:off x="3479800" y="6287862"/>
            <a:ext cx="168275" cy="196850"/>
          </a:xfrm>
          <a:custGeom>
            <a:avLst/>
            <a:gdLst/>
            <a:ahLst/>
            <a:cxnLst/>
            <a:rect l="l" t="t" r="r" b="b"/>
            <a:pathLst>
              <a:path w="106" h="124" extrusionOk="0">
                <a:moveTo>
                  <a:pt x="75" y="0"/>
                </a:moveTo>
                <a:lnTo>
                  <a:pt x="75" y="0"/>
                </a:lnTo>
                <a:lnTo>
                  <a:pt x="0" y="121"/>
                </a:lnTo>
                <a:lnTo>
                  <a:pt x="1" y="124"/>
                </a:lnTo>
                <a:lnTo>
                  <a:pt x="106" y="55"/>
                </a:lnTo>
                <a:lnTo>
                  <a:pt x="75" y="0"/>
                </a:lnTo>
                <a:close/>
              </a:path>
            </a:pathLst>
          </a:custGeom>
          <a:solidFill>
            <a:srgbClr val="A8E5E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7" name="Google Shape;657;p4"/>
          <p:cNvSpPr/>
          <p:nvPr/>
        </p:nvSpPr>
        <p:spPr>
          <a:xfrm>
            <a:off x="3479800" y="6287862"/>
            <a:ext cx="168275" cy="196850"/>
          </a:xfrm>
          <a:custGeom>
            <a:avLst/>
            <a:gdLst/>
            <a:ahLst/>
            <a:cxnLst/>
            <a:rect l="l" t="t" r="r" b="b"/>
            <a:pathLst>
              <a:path w="106" h="124" extrusionOk="0">
                <a:moveTo>
                  <a:pt x="75" y="0"/>
                </a:moveTo>
                <a:lnTo>
                  <a:pt x="75" y="0"/>
                </a:lnTo>
                <a:lnTo>
                  <a:pt x="0" y="121"/>
                </a:lnTo>
                <a:lnTo>
                  <a:pt x="1" y="124"/>
                </a:lnTo>
                <a:lnTo>
                  <a:pt x="106" y="55"/>
                </a:lnTo>
                <a:lnTo>
                  <a:pt x="7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8" name="Google Shape;658;p4"/>
          <p:cNvSpPr/>
          <p:nvPr/>
        </p:nvSpPr>
        <p:spPr>
          <a:xfrm>
            <a:off x="3481387" y="6375174"/>
            <a:ext cx="331788" cy="425450"/>
          </a:xfrm>
          <a:custGeom>
            <a:avLst/>
            <a:gdLst/>
            <a:ahLst/>
            <a:cxnLst/>
            <a:rect l="l" t="t" r="r" b="b"/>
            <a:pathLst>
              <a:path w="209" h="268" extrusionOk="0">
                <a:moveTo>
                  <a:pt x="105" y="0"/>
                </a:moveTo>
                <a:lnTo>
                  <a:pt x="0" y="69"/>
                </a:lnTo>
                <a:lnTo>
                  <a:pt x="96" y="252"/>
                </a:lnTo>
                <a:lnTo>
                  <a:pt x="171" y="191"/>
                </a:lnTo>
                <a:lnTo>
                  <a:pt x="203" y="268"/>
                </a:lnTo>
                <a:lnTo>
                  <a:pt x="171" y="191"/>
                </a:lnTo>
                <a:lnTo>
                  <a:pt x="209" y="185"/>
                </a:lnTo>
                <a:lnTo>
                  <a:pt x="105" y="0"/>
                </a:lnTo>
                <a:close/>
              </a:path>
            </a:pathLst>
          </a:custGeom>
          <a:solidFill>
            <a:srgbClr val="55C3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9" name="Google Shape;659;p4"/>
          <p:cNvSpPr/>
          <p:nvPr/>
        </p:nvSpPr>
        <p:spPr>
          <a:xfrm>
            <a:off x="3481387" y="6375174"/>
            <a:ext cx="331788" cy="425450"/>
          </a:xfrm>
          <a:custGeom>
            <a:avLst/>
            <a:gdLst/>
            <a:ahLst/>
            <a:cxnLst/>
            <a:rect l="l" t="t" r="r" b="b"/>
            <a:pathLst>
              <a:path w="209" h="268" extrusionOk="0">
                <a:moveTo>
                  <a:pt x="105" y="0"/>
                </a:moveTo>
                <a:lnTo>
                  <a:pt x="0" y="69"/>
                </a:lnTo>
                <a:lnTo>
                  <a:pt x="96" y="252"/>
                </a:lnTo>
                <a:lnTo>
                  <a:pt x="171" y="191"/>
                </a:lnTo>
                <a:lnTo>
                  <a:pt x="203" y="268"/>
                </a:lnTo>
                <a:lnTo>
                  <a:pt x="171" y="191"/>
                </a:lnTo>
                <a:lnTo>
                  <a:pt x="209" y="185"/>
                </a:lnTo>
                <a:lnTo>
                  <a:pt x="10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0" name="Google Shape;660;p4"/>
          <p:cNvSpPr/>
          <p:nvPr/>
        </p:nvSpPr>
        <p:spPr>
          <a:xfrm>
            <a:off x="6097587" y="5249637"/>
            <a:ext cx="1608138" cy="1339850"/>
          </a:xfrm>
          <a:custGeom>
            <a:avLst/>
            <a:gdLst/>
            <a:ahLst/>
            <a:cxnLst/>
            <a:rect l="l" t="t" r="r" b="b"/>
            <a:pathLst>
              <a:path w="1013" h="844" extrusionOk="0">
                <a:moveTo>
                  <a:pt x="85" y="0"/>
                </a:moveTo>
                <a:lnTo>
                  <a:pt x="0" y="684"/>
                </a:lnTo>
                <a:lnTo>
                  <a:pt x="461" y="517"/>
                </a:lnTo>
                <a:lnTo>
                  <a:pt x="927" y="844"/>
                </a:lnTo>
                <a:lnTo>
                  <a:pt x="1013" y="791"/>
                </a:lnTo>
                <a:lnTo>
                  <a:pt x="85" y="0"/>
                </a:lnTo>
                <a:close/>
              </a:path>
            </a:pathLst>
          </a:custGeom>
          <a:solidFill>
            <a:srgbClr val="86DBE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1" name="Google Shape;661;p4"/>
          <p:cNvSpPr/>
          <p:nvPr/>
        </p:nvSpPr>
        <p:spPr>
          <a:xfrm>
            <a:off x="6097587" y="5249637"/>
            <a:ext cx="1608138" cy="1339850"/>
          </a:xfrm>
          <a:custGeom>
            <a:avLst/>
            <a:gdLst/>
            <a:ahLst/>
            <a:cxnLst/>
            <a:rect l="l" t="t" r="r" b="b"/>
            <a:pathLst>
              <a:path w="1013" h="844" extrusionOk="0">
                <a:moveTo>
                  <a:pt x="85" y="0"/>
                </a:moveTo>
                <a:lnTo>
                  <a:pt x="0" y="684"/>
                </a:lnTo>
                <a:lnTo>
                  <a:pt x="461" y="517"/>
                </a:lnTo>
                <a:lnTo>
                  <a:pt x="927" y="844"/>
                </a:lnTo>
                <a:lnTo>
                  <a:pt x="1013" y="791"/>
                </a:lnTo>
                <a:lnTo>
                  <a:pt x="8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2" name="Google Shape;662;p4"/>
          <p:cNvSpPr/>
          <p:nvPr/>
        </p:nvSpPr>
        <p:spPr>
          <a:xfrm>
            <a:off x="5068887" y="5249637"/>
            <a:ext cx="1163638" cy="1435100"/>
          </a:xfrm>
          <a:custGeom>
            <a:avLst/>
            <a:gdLst/>
            <a:ahLst/>
            <a:cxnLst/>
            <a:rect l="l" t="t" r="r" b="b"/>
            <a:pathLst>
              <a:path w="733" h="904" extrusionOk="0">
                <a:moveTo>
                  <a:pt x="733" y="0"/>
                </a:moveTo>
                <a:lnTo>
                  <a:pt x="0" y="690"/>
                </a:lnTo>
                <a:lnTo>
                  <a:pt x="88" y="733"/>
                </a:lnTo>
                <a:lnTo>
                  <a:pt x="151" y="678"/>
                </a:lnTo>
                <a:lnTo>
                  <a:pt x="207" y="791"/>
                </a:lnTo>
                <a:lnTo>
                  <a:pt x="268" y="821"/>
                </a:lnTo>
                <a:lnTo>
                  <a:pt x="262" y="904"/>
                </a:lnTo>
                <a:lnTo>
                  <a:pt x="268" y="821"/>
                </a:lnTo>
                <a:lnTo>
                  <a:pt x="340" y="795"/>
                </a:lnTo>
                <a:lnTo>
                  <a:pt x="733" y="0"/>
                </a:lnTo>
                <a:close/>
              </a:path>
            </a:pathLst>
          </a:custGeom>
          <a:solidFill>
            <a:srgbClr val="A0E3E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3" name="Google Shape;663;p4"/>
          <p:cNvSpPr/>
          <p:nvPr/>
        </p:nvSpPr>
        <p:spPr>
          <a:xfrm>
            <a:off x="5068887" y="5249637"/>
            <a:ext cx="1163638" cy="1435100"/>
          </a:xfrm>
          <a:custGeom>
            <a:avLst/>
            <a:gdLst/>
            <a:ahLst/>
            <a:cxnLst/>
            <a:rect l="l" t="t" r="r" b="b"/>
            <a:pathLst>
              <a:path w="733" h="904" extrusionOk="0">
                <a:moveTo>
                  <a:pt x="733" y="0"/>
                </a:moveTo>
                <a:lnTo>
                  <a:pt x="0" y="690"/>
                </a:lnTo>
                <a:lnTo>
                  <a:pt x="88" y="733"/>
                </a:lnTo>
                <a:lnTo>
                  <a:pt x="151" y="678"/>
                </a:lnTo>
                <a:lnTo>
                  <a:pt x="207" y="791"/>
                </a:lnTo>
                <a:lnTo>
                  <a:pt x="268" y="821"/>
                </a:lnTo>
                <a:lnTo>
                  <a:pt x="262" y="904"/>
                </a:lnTo>
                <a:lnTo>
                  <a:pt x="268" y="821"/>
                </a:lnTo>
                <a:lnTo>
                  <a:pt x="340" y="795"/>
                </a:lnTo>
                <a:lnTo>
                  <a:pt x="73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4" name="Google Shape;664;p4"/>
          <p:cNvSpPr/>
          <p:nvPr/>
        </p:nvSpPr>
        <p:spPr>
          <a:xfrm>
            <a:off x="5208587" y="6325962"/>
            <a:ext cx="188913" cy="179388"/>
          </a:xfrm>
          <a:custGeom>
            <a:avLst/>
            <a:gdLst/>
            <a:ahLst/>
            <a:cxnLst/>
            <a:rect l="l" t="t" r="r" b="b"/>
            <a:pathLst>
              <a:path w="119" h="113" extrusionOk="0">
                <a:moveTo>
                  <a:pt x="63" y="0"/>
                </a:moveTo>
                <a:lnTo>
                  <a:pt x="0" y="55"/>
                </a:lnTo>
                <a:lnTo>
                  <a:pt x="119" y="113"/>
                </a:lnTo>
                <a:lnTo>
                  <a:pt x="63" y="0"/>
                </a:lnTo>
                <a:close/>
              </a:path>
            </a:pathLst>
          </a:custGeom>
          <a:solidFill>
            <a:srgbClr val="64CA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5" name="Google Shape;665;p4"/>
          <p:cNvSpPr/>
          <p:nvPr/>
        </p:nvSpPr>
        <p:spPr>
          <a:xfrm>
            <a:off x="5208587" y="6325962"/>
            <a:ext cx="188913" cy="179388"/>
          </a:xfrm>
          <a:custGeom>
            <a:avLst/>
            <a:gdLst/>
            <a:ahLst/>
            <a:cxnLst/>
            <a:rect l="l" t="t" r="r" b="b"/>
            <a:pathLst>
              <a:path w="119" h="113" extrusionOk="0">
                <a:moveTo>
                  <a:pt x="63" y="0"/>
                </a:moveTo>
                <a:lnTo>
                  <a:pt x="0" y="55"/>
                </a:lnTo>
                <a:lnTo>
                  <a:pt x="119" y="113"/>
                </a:lnTo>
                <a:lnTo>
                  <a:pt x="6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6" name="Google Shape;666;p4"/>
          <p:cNvSpPr/>
          <p:nvPr/>
        </p:nvSpPr>
        <p:spPr>
          <a:xfrm>
            <a:off x="5608637" y="5249637"/>
            <a:ext cx="623888" cy="1262063"/>
          </a:xfrm>
          <a:custGeom>
            <a:avLst/>
            <a:gdLst/>
            <a:ahLst/>
            <a:cxnLst/>
            <a:rect l="l" t="t" r="r" b="b"/>
            <a:pathLst>
              <a:path w="393" h="795" extrusionOk="0">
                <a:moveTo>
                  <a:pt x="393" y="0"/>
                </a:moveTo>
                <a:lnTo>
                  <a:pt x="0" y="795"/>
                </a:lnTo>
                <a:lnTo>
                  <a:pt x="308" y="684"/>
                </a:lnTo>
                <a:lnTo>
                  <a:pt x="393" y="0"/>
                </a:lnTo>
                <a:close/>
              </a:path>
            </a:pathLst>
          </a:custGeom>
          <a:solidFill>
            <a:srgbClr val="79D7D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7" name="Google Shape;667;p4"/>
          <p:cNvSpPr/>
          <p:nvPr/>
        </p:nvSpPr>
        <p:spPr>
          <a:xfrm>
            <a:off x="5608637" y="5249637"/>
            <a:ext cx="623888" cy="1262063"/>
          </a:xfrm>
          <a:custGeom>
            <a:avLst/>
            <a:gdLst/>
            <a:ahLst/>
            <a:cxnLst/>
            <a:rect l="l" t="t" r="r" b="b"/>
            <a:pathLst>
              <a:path w="393" h="795" extrusionOk="0">
                <a:moveTo>
                  <a:pt x="393" y="0"/>
                </a:moveTo>
                <a:lnTo>
                  <a:pt x="0" y="795"/>
                </a:lnTo>
                <a:lnTo>
                  <a:pt x="308" y="684"/>
                </a:lnTo>
                <a:lnTo>
                  <a:pt x="39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8" name="Google Shape;668;p4"/>
          <p:cNvSpPr/>
          <p:nvPr/>
        </p:nvSpPr>
        <p:spPr>
          <a:xfrm>
            <a:off x="7569200" y="6505349"/>
            <a:ext cx="136525" cy="119063"/>
          </a:xfrm>
          <a:custGeom>
            <a:avLst/>
            <a:gdLst/>
            <a:ahLst/>
            <a:cxnLst/>
            <a:rect l="l" t="t" r="r" b="b"/>
            <a:pathLst>
              <a:path w="86" h="75" extrusionOk="0">
                <a:moveTo>
                  <a:pt x="86" y="0"/>
                </a:moveTo>
                <a:lnTo>
                  <a:pt x="0" y="53"/>
                </a:lnTo>
                <a:lnTo>
                  <a:pt x="32" y="75"/>
                </a:lnTo>
                <a:lnTo>
                  <a:pt x="86" y="0"/>
                </a:lnTo>
                <a:close/>
              </a:path>
            </a:pathLst>
          </a:custGeom>
          <a:solidFill>
            <a:srgbClr val="59C5C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9" name="Google Shape;669;p4"/>
          <p:cNvSpPr/>
          <p:nvPr/>
        </p:nvSpPr>
        <p:spPr>
          <a:xfrm>
            <a:off x="7569200" y="6505349"/>
            <a:ext cx="136525" cy="119063"/>
          </a:xfrm>
          <a:custGeom>
            <a:avLst/>
            <a:gdLst/>
            <a:ahLst/>
            <a:cxnLst/>
            <a:rect l="l" t="t" r="r" b="b"/>
            <a:pathLst>
              <a:path w="86" h="75" extrusionOk="0">
                <a:moveTo>
                  <a:pt x="86" y="0"/>
                </a:moveTo>
                <a:lnTo>
                  <a:pt x="0" y="53"/>
                </a:lnTo>
                <a:lnTo>
                  <a:pt x="32" y="75"/>
                </a:lnTo>
                <a:lnTo>
                  <a:pt x="8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0" name="Google Shape;670;p4"/>
          <p:cNvSpPr/>
          <p:nvPr/>
        </p:nvSpPr>
        <p:spPr>
          <a:xfrm>
            <a:off x="8259762" y="6156099"/>
            <a:ext cx="650875" cy="711200"/>
          </a:xfrm>
          <a:custGeom>
            <a:avLst/>
            <a:gdLst/>
            <a:ahLst/>
            <a:cxnLst/>
            <a:rect l="l" t="t" r="r" b="b"/>
            <a:pathLst>
              <a:path w="410" h="448" extrusionOk="0">
                <a:moveTo>
                  <a:pt x="410" y="0"/>
                </a:moveTo>
                <a:lnTo>
                  <a:pt x="0" y="446"/>
                </a:lnTo>
                <a:lnTo>
                  <a:pt x="130" y="448"/>
                </a:lnTo>
                <a:lnTo>
                  <a:pt x="268" y="448"/>
                </a:lnTo>
                <a:lnTo>
                  <a:pt x="410" y="0"/>
                </a:lnTo>
                <a:close/>
              </a:path>
            </a:pathLst>
          </a:custGeom>
          <a:solidFill>
            <a:srgbClr val="D0F1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1" name="Google Shape;671;p4"/>
          <p:cNvSpPr/>
          <p:nvPr/>
        </p:nvSpPr>
        <p:spPr>
          <a:xfrm>
            <a:off x="8259762" y="6156099"/>
            <a:ext cx="650875" cy="711200"/>
          </a:xfrm>
          <a:custGeom>
            <a:avLst/>
            <a:gdLst/>
            <a:ahLst/>
            <a:cxnLst/>
            <a:rect l="l" t="t" r="r" b="b"/>
            <a:pathLst>
              <a:path w="410" h="448" extrusionOk="0">
                <a:moveTo>
                  <a:pt x="410" y="0"/>
                </a:moveTo>
                <a:lnTo>
                  <a:pt x="0" y="446"/>
                </a:lnTo>
                <a:lnTo>
                  <a:pt x="130" y="448"/>
                </a:lnTo>
                <a:lnTo>
                  <a:pt x="268" y="448"/>
                </a:lnTo>
                <a:lnTo>
                  <a:pt x="41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2" name="Google Shape;672;p4"/>
          <p:cNvSpPr/>
          <p:nvPr/>
        </p:nvSpPr>
        <p:spPr>
          <a:xfrm>
            <a:off x="7656512" y="6156099"/>
            <a:ext cx="1254125" cy="711200"/>
          </a:xfrm>
          <a:custGeom>
            <a:avLst/>
            <a:gdLst/>
            <a:ahLst/>
            <a:cxnLst/>
            <a:rect l="l" t="t" r="r" b="b"/>
            <a:pathLst>
              <a:path w="790" h="448" extrusionOk="0">
                <a:moveTo>
                  <a:pt x="790" y="0"/>
                </a:moveTo>
                <a:lnTo>
                  <a:pt x="31" y="220"/>
                </a:lnTo>
                <a:lnTo>
                  <a:pt x="0" y="312"/>
                </a:lnTo>
                <a:lnTo>
                  <a:pt x="185" y="442"/>
                </a:lnTo>
                <a:lnTo>
                  <a:pt x="180" y="448"/>
                </a:lnTo>
                <a:lnTo>
                  <a:pt x="185" y="442"/>
                </a:lnTo>
                <a:lnTo>
                  <a:pt x="380" y="446"/>
                </a:lnTo>
                <a:lnTo>
                  <a:pt x="790" y="0"/>
                </a:lnTo>
                <a:close/>
              </a:path>
            </a:pathLst>
          </a:custGeom>
          <a:solidFill>
            <a:srgbClr val="B9EA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3" name="Google Shape;673;p4"/>
          <p:cNvSpPr/>
          <p:nvPr/>
        </p:nvSpPr>
        <p:spPr>
          <a:xfrm>
            <a:off x="7656512" y="6156099"/>
            <a:ext cx="1254125" cy="711200"/>
          </a:xfrm>
          <a:custGeom>
            <a:avLst/>
            <a:gdLst/>
            <a:ahLst/>
            <a:cxnLst/>
            <a:rect l="l" t="t" r="r" b="b"/>
            <a:pathLst>
              <a:path w="790" h="448" extrusionOk="0">
                <a:moveTo>
                  <a:pt x="790" y="0"/>
                </a:moveTo>
                <a:lnTo>
                  <a:pt x="31" y="220"/>
                </a:lnTo>
                <a:lnTo>
                  <a:pt x="0" y="312"/>
                </a:lnTo>
                <a:lnTo>
                  <a:pt x="185" y="442"/>
                </a:lnTo>
                <a:lnTo>
                  <a:pt x="180" y="448"/>
                </a:lnTo>
                <a:lnTo>
                  <a:pt x="185" y="442"/>
                </a:lnTo>
                <a:lnTo>
                  <a:pt x="380" y="446"/>
                </a:lnTo>
                <a:lnTo>
                  <a:pt x="7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4" name="Google Shape;674;p4"/>
          <p:cNvSpPr/>
          <p:nvPr/>
        </p:nvSpPr>
        <p:spPr>
          <a:xfrm>
            <a:off x="7620000" y="6505349"/>
            <a:ext cx="85725" cy="146050"/>
          </a:xfrm>
          <a:custGeom>
            <a:avLst/>
            <a:gdLst/>
            <a:ahLst/>
            <a:cxnLst/>
            <a:rect l="l" t="t" r="r" b="b"/>
            <a:pathLst>
              <a:path w="54" h="92" extrusionOk="0">
                <a:moveTo>
                  <a:pt x="54" y="0"/>
                </a:moveTo>
                <a:lnTo>
                  <a:pt x="0" y="75"/>
                </a:lnTo>
                <a:lnTo>
                  <a:pt x="23" y="92"/>
                </a:lnTo>
                <a:lnTo>
                  <a:pt x="54" y="0"/>
                </a:lnTo>
                <a:close/>
              </a:path>
            </a:pathLst>
          </a:custGeom>
          <a:solidFill>
            <a:srgbClr val="97E0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5" name="Google Shape;675;p4"/>
          <p:cNvSpPr/>
          <p:nvPr/>
        </p:nvSpPr>
        <p:spPr>
          <a:xfrm>
            <a:off x="7620000" y="6505349"/>
            <a:ext cx="85725" cy="146050"/>
          </a:xfrm>
          <a:custGeom>
            <a:avLst/>
            <a:gdLst/>
            <a:ahLst/>
            <a:cxnLst/>
            <a:rect l="l" t="t" r="r" b="b"/>
            <a:pathLst>
              <a:path w="54" h="92" extrusionOk="0">
                <a:moveTo>
                  <a:pt x="54" y="0"/>
                </a:moveTo>
                <a:lnTo>
                  <a:pt x="0" y="75"/>
                </a:lnTo>
                <a:lnTo>
                  <a:pt x="23" y="92"/>
                </a:lnTo>
                <a:lnTo>
                  <a:pt x="5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6" name="Google Shape;676;p4"/>
          <p:cNvSpPr/>
          <p:nvPr/>
        </p:nvSpPr>
        <p:spPr>
          <a:xfrm>
            <a:off x="1671637" y="6318024"/>
            <a:ext cx="107950" cy="125413"/>
          </a:xfrm>
          <a:custGeom>
            <a:avLst/>
            <a:gdLst/>
            <a:ahLst/>
            <a:cxnLst/>
            <a:rect l="l" t="t" r="r" b="b"/>
            <a:pathLst>
              <a:path w="68" h="79" extrusionOk="0">
                <a:moveTo>
                  <a:pt x="41" y="0"/>
                </a:moveTo>
                <a:lnTo>
                  <a:pt x="0" y="34"/>
                </a:lnTo>
                <a:lnTo>
                  <a:pt x="68" y="79"/>
                </a:lnTo>
                <a:lnTo>
                  <a:pt x="41" y="0"/>
                </a:lnTo>
                <a:close/>
              </a:path>
            </a:pathLst>
          </a:custGeom>
          <a:solidFill>
            <a:srgbClr val="8FDEE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7" name="Google Shape;677;p4"/>
          <p:cNvSpPr/>
          <p:nvPr/>
        </p:nvSpPr>
        <p:spPr>
          <a:xfrm>
            <a:off x="1671637" y="6318024"/>
            <a:ext cx="107950" cy="125413"/>
          </a:xfrm>
          <a:custGeom>
            <a:avLst/>
            <a:gdLst/>
            <a:ahLst/>
            <a:cxnLst/>
            <a:rect l="l" t="t" r="r" b="b"/>
            <a:pathLst>
              <a:path w="68" h="79" extrusionOk="0">
                <a:moveTo>
                  <a:pt x="41" y="0"/>
                </a:moveTo>
                <a:lnTo>
                  <a:pt x="0" y="34"/>
                </a:lnTo>
                <a:lnTo>
                  <a:pt x="68" y="79"/>
                </a:lnTo>
                <a:lnTo>
                  <a:pt x="4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8" name="Google Shape;678;p4"/>
          <p:cNvSpPr/>
          <p:nvPr/>
        </p:nvSpPr>
        <p:spPr>
          <a:xfrm>
            <a:off x="1890712" y="6789512"/>
            <a:ext cx="30163" cy="68263"/>
          </a:xfrm>
          <a:custGeom>
            <a:avLst/>
            <a:gdLst/>
            <a:ahLst/>
            <a:cxnLst/>
            <a:rect l="l" t="t" r="r" b="b"/>
            <a:pathLst>
              <a:path w="19" h="43" extrusionOk="0">
                <a:moveTo>
                  <a:pt x="6" y="0"/>
                </a:moveTo>
                <a:lnTo>
                  <a:pt x="0" y="43"/>
                </a:lnTo>
                <a:lnTo>
                  <a:pt x="19" y="38"/>
                </a:lnTo>
                <a:lnTo>
                  <a:pt x="6" y="0"/>
                </a:lnTo>
                <a:close/>
              </a:path>
            </a:pathLst>
          </a:custGeom>
          <a:solidFill>
            <a:srgbClr val="4DC0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9" name="Google Shape;679;p4"/>
          <p:cNvSpPr/>
          <p:nvPr/>
        </p:nvSpPr>
        <p:spPr>
          <a:xfrm>
            <a:off x="1890712" y="6789512"/>
            <a:ext cx="30163" cy="68263"/>
          </a:xfrm>
          <a:custGeom>
            <a:avLst/>
            <a:gdLst/>
            <a:ahLst/>
            <a:cxnLst/>
            <a:rect l="l" t="t" r="r" b="b"/>
            <a:pathLst>
              <a:path w="19" h="43" extrusionOk="0">
                <a:moveTo>
                  <a:pt x="6" y="0"/>
                </a:moveTo>
                <a:lnTo>
                  <a:pt x="0" y="43"/>
                </a:lnTo>
                <a:lnTo>
                  <a:pt x="19" y="38"/>
                </a:lnTo>
                <a:lnTo>
                  <a:pt x="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0" name="Google Shape;680;p4"/>
          <p:cNvSpPr/>
          <p:nvPr/>
        </p:nvSpPr>
        <p:spPr>
          <a:xfrm>
            <a:off x="1498600" y="6371999"/>
            <a:ext cx="401638" cy="495300"/>
          </a:xfrm>
          <a:custGeom>
            <a:avLst/>
            <a:gdLst/>
            <a:ahLst/>
            <a:cxnLst/>
            <a:rect l="l" t="t" r="r" b="b"/>
            <a:pathLst>
              <a:path w="253" h="312" extrusionOk="0">
                <a:moveTo>
                  <a:pt x="109" y="0"/>
                </a:moveTo>
                <a:lnTo>
                  <a:pt x="0" y="91"/>
                </a:lnTo>
                <a:lnTo>
                  <a:pt x="190" y="312"/>
                </a:lnTo>
                <a:lnTo>
                  <a:pt x="221" y="312"/>
                </a:lnTo>
                <a:lnTo>
                  <a:pt x="247" y="306"/>
                </a:lnTo>
                <a:lnTo>
                  <a:pt x="253" y="263"/>
                </a:lnTo>
                <a:lnTo>
                  <a:pt x="177" y="45"/>
                </a:lnTo>
                <a:lnTo>
                  <a:pt x="109" y="0"/>
                </a:lnTo>
                <a:close/>
              </a:path>
            </a:pathLst>
          </a:custGeom>
          <a:solidFill>
            <a:srgbClr val="42BA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1" name="Google Shape;681;p4"/>
          <p:cNvSpPr/>
          <p:nvPr/>
        </p:nvSpPr>
        <p:spPr>
          <a:xfrm>
            <a:off x="1498600" y="6371999"/>
            <a:ext cx="401638" cy="495300"/>
          </a:xfrm>
          <a:custGeom>
            <a:avLst/>
            <a:gdLst/>
            <a:ahLst/>
            <a:cxnLst/>
            <a:rect l="l" t="t" r="r" b="b"/>
            <a:pathLst>
              <a:path w="253" h="312" extrusionOk="0">
                <a:moveTo>
                  <a:pt x="109" y="0"/>
                </a:moveTo>
                <a:lnTo>
                  <a:pt x="0" y="91"/>
                </a:lnTo>
                <a:lnTo>
                  <a:pt x="190" y="312"/>
                </a:lnTo>
                <a:lnTo>
                  <a:pt x="221" y="312"/>
                </a:lnTo>
                <a:lnTo>
                  <a:pt x="247" y="306"/>
                </a:lnTo>
                <a:lnTo>
                  <a:pt x="253" y="263"/>
                </a:lnTo>
                <a:lnTo>
                  <a:pt x="177" y="45"/>
                </a:lnTo>
                <a:lnTo>
                  <a:pt x="10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2" name="Google Shape;682;p4"/>
          <p:cNvSpPr/>
          <p:nvPr/>
        </p:nvSpPr>
        <p:spPr>
          <a:xfrm>
            <a:off x="10302875" y="4492399"/>
            <a:ext cx="1189711" cy="2388280"/>
          </a:xfrm>
          <a:custGeom>
            <a:avLst/>
            <a:gdLst/>
            <a:ahLst/>
            <a:cxnLst/>
            <a:rect l="l" t="t" r="r" b="b"/>
            <a:pathLst>
              <a:path w="1189711" h="2388280" extrusionOk="0">
                <a:moveTo>
                  <a:pt x="1022350" y="0"/>
                </a:moveTo>
                <a:lnTo>
                  <a:pt x="1189711" y="2388280"/>
                </a:lnTo>
                <a:lnTo>
                  <a:pt x="820104" y="2388280"/>
                </a:lnTo>
                <a:lnTo>
                  <a:pt x="0" y="2114550"/>
                </a:lnTo>
                <a:close/>
              </a:path>
            </a:pathLst>
          </a:custGeom>
          <a:solidFill>
            <a:srgbClr val="95DF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3" name="Google Shape;683;p4"/>
          <p:cNvSpPr/>
          <p:nvPr/>
        </p:nvSpPr>
        <p:spPr>
          <a:xfrm>
            <a:off x="10302875" y="4492399"/>
            <a:ext cx="1198563" cy="2514600"/>
          </a:xfrm>
          <a:custGeom>
            <a:avLst/>
            <a:gdLst/>
            <a:ahLst/>
            <a:cxnLst/>
            <a:rect l="l" t="t" r="r" b="b"/>
            <a:pathLst>
              <a:path w="755" h="1584" extrusionOk="0">
                <a:moveTo>
                  <a:pt x="0" y="1332"/>
                </a:moveTo>
                <a:lnTo>
                  <a:pt x="644" y="0"/>
                </a:lnTo>
                <a:lnTo>
                  <a:pt x="755" y="1584"/>
                </a:lnTo>
                <a:lnTo>
                  <a:pt x="0" y="1332"/>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4" name="Google Shape;684;p4"/>
          <p:cNvSpPr/>
          <p:nvPr/>
        </p:nvSpPr>
        <p:spPr>
          <a:xfrm>
            <a:off x="11325225" y="4492400"/>
            <a:ext cx="822325" cy="2370137"/>
          </a:xfrm>
          <a:custGeom>
            <a:avLst/>
            <a:gdLst/>
            <a:ahLst/>
            <a:cxnLst/>
            <a:rect l="l" t="t" r="r" b="b"/>
            <a:pathLst>
              <a:path w="822325" h="2370137" extrusionOk="0">
                <a:moveTo>
                  <a:pt x="0" y="0"/>
                </a:moveTo>
                <a:lnTo>
                  <a:pt x="822325" y="1871663"/>
                </a:lnTo>
                <a:lnTo>
                  <a:pt x="321389" y="2370137"/>
                </a:lnTo>
                <a:lnTo>
                  <a:pt x="166090" y="2370137"/>
                </a:lnTo>
                <a:close/>
              </a:path>
            </a:pathLst>
          </a:custGeom>
          <a:solidFill>
            <a:srgbClr val="8ADC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5" name="Google Shape;685;p4"/>
          <p:cNvSpPr/>
          <p:nvPr/>
        </p:nvSpPr>
        <p:spPr>
          <a:xfrm>
            <a:off x="11325225" y="4492399"/>
            <a:ext cx="822325" cy="2514600"/>
          </a:xfrm>
          <a:custGeom>
            <a:avLst/>
            <a:gdLst/>
            <a:ahLst/>
            <a:cxnLst/>
            <a:rect l="l" t="t" r="r" b="b"/>
            <a:pathLst>
              <a:path w="518" h="1584" extrusionOk="0">
                <a:moveTo>
                  <a:pt x="111" y="1584"/>
                </a:moveTo>
                <a:lnTo>
                  <a:pt x="518" y="1179"/>
                </a:lnTo>
                <a:lnTo>
                  <a:pt x="0" y="0"/>
                </a:lnTo>
                <a:lnTo>
                  <a:pt x="111" y="158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6" name="Google Shape;686;p4"/>
          <p:cNvSpPr/>
          <p:nvPr/>
        </p:nvSpPr>
        <p:spPr>
          <a:xfrm>
            <a:off x="9128125" y="4492399"/>
            <a:ext cx="2197100" cy="2389188"/>
          </a:xfrm>
          <a:custGeom>
            <a:avLst/>
            <a:gdLst/>
            <a:ahLst/>
            <a:cxnLst/>
            <a:rect l="l" t="t" r="r" b="b"/>
            <a:pathLst>
              <a:path w="1384" h="1505" extrusionOk="0">
                <a:moveTo>
                  <a:pt x="740" y="1332"/>
                </a:moveTo>
                <a:lnTo>
                  <a:pt x="1384" y="0"/>
                </a:lnTo>
                <a:lnTo>
                  <a:pt x="0" y="1505"/>
                </a:lnTo>
                <a:lnTo>
                  <a:pt x="740" y="1332"/>
                </a:lnTo>
                <a:close/>
              </a:path>
            </a:pathLst>
          </a:custGeom>
          <a:solidFill>
            <a:srgbClr val="68D2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7" name="Google Shape;687;p4"/>
          <p:cNvSpPr/>
          <p:nvPr/>
        </p:nvSpPr>
        <p:spPr>
          <a:xfrm>
            <a:off x="9128125" y="4492399"/>
            <a:ext cx="2197100" cy="2389188"/>
          </a:xfrm>
          <a:custGeom>
            <a:avLst/>
            <a:gdLst/>
            <a:ahLst/>
            <a:cxnLst/>
            <a:rect l="l" t="t" r="r" b="b"/>
            <a:pathLst>
              <a:path w="1384" h="1505" extrusionOk="0">
                <a:moveTo>
                  <a:pt x="740" y="1332"/>
                </a:moveTo>
                <a:lnTo>
                  <a:pt x="1384" y="0"/>
                </a:lnTo>
                <a:lnTo>
                  <a:pt x="0" y="1505"/>
                </a:lnTo>
                <a:lnTo>
                  <a:pt x="740" y="1332"/>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8" name="Google Shape;688;p4"/>
          <p:cNvSpPr/>
          <p:nvPr/>
        </p:nvSpPr>
        <p:spPr>
          <a:xfrm>
            <a:off x="7950200" y="6857774"/>
            <a:ext cx="14288" cy="9525"/>
          </a:xfrm>
          <a:custGeom>
            <a:avLst/>
            <a:gdLst/>
            <a:ahLst/>
            <a:cxnLst/>
            <a:rect l="l" t="t" r="r" b="b"/>
            <a:pathLst>
              <a:path w="9" h="6" extrusionOk="0">
                <a:moveTo>
                  <a:pt x="0" y="0"/>
                </a:moveTo>
                <a:lnTo>
                  <a:pt x="0" y="6"/>
                </a:lnTo>
                <a:lnTo>
                  <a:pt x="9" y="6"/>
                </a:lnTo>
                <a:lnTo>
                  <a:pt x="0" y="0"/>
                </a:lnTo>
                <a:close/>
              </a:path>
            </a:pathLst>
          </a:custGeom>
          <a:solidFill>
            <a:srgbClr val="95DD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9" name="Google Shape;689;p4"/>
          <p:cNvSpPr/>
          <p:nvPr/>
        </p:nvSpPr>
        <p:spPr>
          <a:xfrm>
            <a:off x="7950200" y="6857774"/>
            <a:ext cx="14288" cy="9525"/>
          </a:xfrm>
          <a:custGeom>
            <a:avLst/>
            <a:gdLst/>
            <a:ahLst/>
            <a:cxnLst/>
            <a:rect l="l" t="t" r="r" b="b"/>
            <a:pathLst>
              <a:path w="9" h="6" extrusionOk="0">
                <a:moveTo>
                  <a:pt x="0" y="0"/>
                </a:moveTo>
                <a:lnTo>
                  <a:pt x="0" y="6"/>
                </a:lnTo>
                <a:lnTo>
                  <a:pt x="9" y="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0" name="Google Shape;690;p4"/>
          <p:cNvSpPr/>
          <p:nvPr/>
        </p:nvSpPr>
        <p:spPr>
          <a:xfrm>
            <a:off x="8255000" y="6864124"/>
            <a:ext cx="211138" cy="3175"/>
          </a:xfrm>
          <a:custGeom>
            <a:avLst/>
            <a:gdLst/>
            <a:ahLst/>
            <a:cxnLst/>
            <a:rect l="l" t="t" r="r" b="b"/>
            <a:pathLst>
              <a:path w="133" h="2" extrusionOk="0">
                <a:moveTo>
                  <a:pt x="3" y="0"/>
                </a:moveTo>
                <a:lnTo>
                  <a:pt x="0" y="2"/>
                </a:lnTo>
                <a:lnTo>
                  <a:pt x="133" y="2"/>
                </a:lnTo>
                <a:lnTo>
                  <a:pt x="3" y="0"/>
                </a:lnTo>
                <a:close/>
              </a:path>
            </a:pathLst>
          </a:custGeom>
          <a:solidFill>
            <a:srgbClr val="A3E1E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1" name="Google Shape;691;p4"/>
          <p:cNvSpPr/>
          <p:nvPr/>
        </p:nvSpPr>
        <p:spPr>
          <a:xfrm>
            <a:off x="8255000" y="6864124"/>
            <a:ext cx="211138" cy="3175"/>
          </a:xfrm>
          <a:custGeom>
            <a:avLst/>
            <a:gdLst/>
            <a:ahLst/>
            <a:cxnLst/>
            <a:rect l="l" t="t" r="r" b="b"/>
            <a:pathLst>
              <a:path w="133" h="2" extrusionOk="0">
                <a:moveTo>
                  <a:pt x="3" y="0"/>
                </a:moveTo>
                <a:lnTo>
                  <a:pt x="0" y="2"/>
                </a:lnTo>
                <a:lnTo>
                  <a:pt x="133" y="2"/>
                </a:lnTo>
                <a:lnTo>
                  <a:pt x="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2" name="Google Shape;692;p4"/>
          <p:cNvSpPr/>
          <p:nvPr/>
        </p:nvSpPr>
        <p:spPr>
          <a:xfrm>
            <a:off x="7950200" y="6857774"/>
            <a:ext cx="309563" cy="9525"/>
          </a:xfrm>
          <a:custGeom>
            <a:avLst/>
            <a:gdLst/>
            <a:ahLst/>
            <a:cxnLst/>
            <a:rect l="l" t="t" r="r" b="b"/>
            <a:pathLst>
              <a:path w="195" h="6" extrusionOk="0">
                <a:moveTo>
                  <a:pt x="0" y="0"/>
                </a:moveTo>
                <a:lnTo>
                  <a:pt x="0" y="0"/>
                </a:lnTo>
                <a:lnTo>
                  <a:pt x="9" y="6"/>
                </a:lnTo>
                <a:lnTo>
                  <a:pt x="192" y="6"/>
                </a:lnTo>
                <a:lnTo>
                  <a:pt x="195" y="4"/>
                </a:lnTo>
                <a:lnTo>
                  <a:pt x="0" y="0"/>
                </a:lnTo>
                <a:close/>
              </a:path>
            </a:pathLst>
          </a:custGeom>
          <a:solidFill>
            <a:srgbClr val="91DBE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3" name="Google Shape;693;p4"/>
          <p:cNvSpPr/>
          <p:nvPr/>
        </p:nvSpPr>
        <p:spPr>
          <a:xfrm>
            <a:off x="7950200" y="6857774"/>
            <a:ext cx="309563" cy="9525"/>
          </a:xfrm>
          <a:custGeom>
            <a:avLst/>
            <a:gdLst/>
            <a:ahLst/>
            <a:cxnLst/>
            <a:rect l="l" t="t" r="r" b="b"/>
            <a:pathLst>
              <a:path w="195" h="6" extrusionOk="0">
                <a:moveTo>
                  <a:pt x="0" y="0"/>
                </a:moveTo>
                <a:lnTo>
                  <a:pt x="0" y="0"/>
                </a:lnTo>
                <a:lnTo>
                  <a:pt x="9" y="6"/>
                </a:lnTo>
                <a:lnTo>
                  <a:pt x="192" y="6"/>
                </a:lnTo>
                <a:lnTo>
                  <a:pt x="195" y="4"/>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4" name="Google Shape;694;p4"/>
          <p:cNvSpPr/>
          <p:nvPr/>
        </p:nvSpPr>
        <p:spPr>
          <a:xfrm>
            <a:off x="10621962" y="6449787"/>
            <a:ext cx="868363" cy="417513"/>
          </a:xfrm>
          <a:custGeom>
            <a:avLst/>
            <a:gdLst/>
            <a:ahLst/>
            <a:cxnLst/>
            <a:rect l="l" t="t" r="r" b="b"/>
            <a:pathLst>
              <a:path w="547" h="263" extrusionOk="0">
                <a:moveTo>
                  <a:pt x="529" y="0"/>
                </a:moveTo>
                <a:lnTo>
                  <a:pt x="0" y="166"/>
                </a:lnTo>
                <a:lnTo>
                  <a:pt x="291" y="263"/>
                </a:lnTo>
                <a:lnTo>
                  <a:pt x="547" y="263"/>
                </a:lnTo>
                <a:lnTo>
                  <a:pt x="529" y="0"/>
                </a:lnTo>
                <a:close/>
              </a:path>
            </a:pathLst>
          </a:custGeom>
          <a:solidFill>
            <a:srgbClr val="73D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5" name="Google Shape;695;p4"/>
          <p:cNvSpPr/>
          <p:nvPr/>
        </p:nvSpPr>
        <p:spPr>
          <a:xfrm>
            <a:off x="10621962" y="6449787"/>
            <a:ext cx="868363" cy="417513"/>
          </a:xfrm>
          <a:custGeom>
            <a:avLst/>
            <a:gdLst/>
            <a:ahLst/>
            <a:cxnLst/>
            <a:rect l="l" t="t" r="r" b="b"/>
            <a:pathLst>
              <a:path w="547" h="263" extrusionOk="0">
                <a:moveTo>
                  <a:pt x="529" y="0"/>
                </a:moveTo>
                <a:lnTo>
                  <a:pt x="0" y="166"/>
                </a:lnTo>
                <a:lnTo>
                  <a:pt x="291" y="263"/>
                </a:lnTo>
                <a:lnTo>
                  <a:pt x="547" y="263"/>
                </a:lnTo>
                <a:lnTo>
                  <a:pt x="52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6" name="Google Shape;696;p4"/>
          <p:cNvSpPr/>
          <p:nvPr/>
        </p:nvSpPr>
        <p:spPr>
          <a:xfrm>
            <a:off x="11461750" y="6345012"/>
            <a:ext cx="331788" cy="522288"/>
          </a:xfrm>
          <a:custGeom>
            <a:avLst/>
            <a:gdLst/>
            <a:ahLst/>
            <a:cxnLst/>
            <a:rect l="l" t="t" r="r" b="b"/>
            <a:pathLst>
              <a:path w="209" h="329" extrusionOk="0">
                <a:moveTo>
                  <a:pt x="209" y="0"/>
                </a:moveTo>
                <a:lnTo>
                  <a:pt x="0" y="66"/>
                </a:lnTo>
                <a:lnTo>
                  <a:pt x="18" y="329"/>
                </a:lnTo>
                <a:lnTo>
                  <a:pt x="112" y="329"/>
                </a:lnTo>
                <a:lnTo>
                  <a:pt x="142" y="300"/>
                </a:lnTo>
                <a:lnTo>
                  <a:pt x="209" y="0"/>
                </a:lnTo>
                <a:close/>
              </a:path>
            </a:pathLst>
          </a:custGeom>
          <a:solidFill>
            <a:srgbClr val="6BCDD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7" name="Google Shape;697;p4"/>
          <p:cNvSpPr/>
          <p:nvPr/>
        </p:nvSpPr>
        <p:spPr>
          <a:xfrm>
            <a:off x="11461750" y="6345012"/>
            <a:ext cx="331788" cy="522288"/>
          </a:xfrm>
          <a:custGeom>
            <a:avLst/>
            <a:gdLst/>
            <a:ahLst/>
            <a:cxnLst/>
            <a:rect l="l" t="t" r="r" b="b"/>
            <a:pathLst>
              <a:path w="209" h="329" extrusionOk="0">
                <a:moveTo>
                  <a:pt x="209" y="0"/>
                </a:moveTo>
                <a:lnTo>
                  <a:pt x="0" y="66"/>
                </a:lnTo>
                <a:lnTo>
                  <a:pt x="18" y="329"/>
                </a:lnTo>
                <a:lnTo>
                  <a:pt x="112" y="329"/>
                </a:lnTo>
                <a:lnTo>
                  <a:pt x="142" y="300"/>
                </a:lnTo>
                <a:lnTo>
                  <a:pt x="20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8" name="Google Shape;698;p4"/>
          <p:cNvSpPr/>
          <p:nvPr/>
        </p:nvSpPr>
        <p:spPr>
          <a:xfrm>
            <a:off x="11687175" y="6345012"/>
            <a:ext cx="214313" cy="476250"/>
          </a:xfrm>
          <a:custGeom>
            <a:avLst/>
            <a:gdLst/>
            <a:ahLst/>
            <a:cxnLst/>
            <a:rect l="l" t="t" r="r" b="b"/>
            <a:pathLst>
              <a:path w="135" h="300" extrusionOk="0">
                <a:moveTo>
                  <a:pt x="67" y="0"/>
                </a:moveTo>
                <a:lnTo>
                  <a:pt x="67" y="0"/>
                </a:lnTo>
                <a:lnTo>
                  <a:pt x="0" y="300"/>
                </a:lnTo>
                <a:lnTo>
                  <a:pt x="135" y="166"/>
                </a:lnTo>
                <a:lnTo>
                  <a:pt x="67" y="0"/>
                </a:lnTo>
                <a:close/>
              </a:path>
            </a:pathLst>
          </a:custGeom>
          <a:solidFill>
            <a:srgbClr val="73D1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9" name="Google Shape;699;p4"/>
          <p:cNvSpPr/>
          <p:nvPr/>
        </p:nvSpPr>
        <p:spPr>
          <a:xfrm>
            <a:off x="11687175" y="6345012"/>
            <a:ext cx="214313" cy="476250"/>
          </a:xfrm>
          <a:custGeom>
            <a:avLst/>
            <a:gdLst/>
            <a:ahLst/>
            <a:cxnLst/>
            <a:rect l="l" t="t" r="r" b="b"/>
            <a:pathLst>
              <a:path w="135" h="300" extrusionOk="0">
                <a:moveTo>
                  <a:pt x="67" y="0"/>
                </a:moveTo>
                <a:lnTo>
                  <a:pt x="67" y="0"/>
                </a:lnTo>
                <a:lnTo>
                  <a:pt x="0" y="300"/>
                </a:lnTo>
                <a:lnTo>
                  <a:pt x="135" y="166"/>
                </a:lnTo>
                <a:lnTo>
                  <a:pt x="6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0" name="Google Shape;700;p4"/>
          <p:cNvSpPr/>
          <p:nvPr/>
        </p:nvSpPr>
        <p:spPr>
          <a:xfrm>
            <a:off x="11793537" y="6345012"/>
            <a:ext cx="331788" cy="263525"/>
          </a:xfrm>
          <a:custGeom>
            <a:avLst/>
            <a:gdLst/>
            <a:ahLst/>
            <a:cxnLst/>
            <a:rect l="l" t="t" r="r" b="b"/>
            <a:pathLst>
              <a:path w="209" h="166" extrusionOk="0">
                <a:moveTo>
                  <a:pt x="0" y="0"/>
                </a:moveTo>
                <a:lnTo>
                  <a:pt x="68" y="166"/>
                </a:lnTo>
                <a:lnTo>
                  <a:pt x="209" y="25"/>
                </a:lnTo>
                <a:lnTo>
                  <a:pt x="0" y="0"/>
                </a:lnTo>
                <a:close/>
              </a:path>
            </a:pathLst>
          </a:custGeom>
          <a:solidFill>
            <a:srgbClr val="7AD4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1" name="Google Shape;701;p4"/>
          <p:cNvSpPr/>
          <p:nvPr/>
        </p:nvSpPr>
        <p:spPr>
          <a:xfrm>
            <a:off x="11793537" y="6345012"/>
            <a:ext cx="331788" cy="263525"/>
          </a:xfrm>
          <a:custGeom>
            <a:avLst/>
            <a:gdLst/>
            <a:ahLst/>
            <a:cxnLst/>
            <a:rect l="l" t="t" r="r" b="b"/>
            <a:pathLst>
              <a:path w="209" h="166" extrusionOk="0">
                <a:moveTo>
                  <a:pt x="0" y="0"/>
                </a:moveTo>
                <a:lnTo>
                  <a:pt x="68" y="166"/>
                </a:lnTo>
                <a:lnTo>
                  <a:pt x="209" y="25"/>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2" name="Google Shape;702;p4"/>
          <p:cNvSpPr/>
          <p:nvPr/>
        </p:nvSpPr>
        <p:spPr>
          <a:xfrm>
            <a:off x="12176125" y="6391049"/>
            <a:ext cx="38100" cy="39688"/>
          </a:xfrm>
          <a:custGeom>
            <a:avLst/>
            <a:gdLst/>
            <a:ahLst/>
            <a:cxnLst/>
            <a:rect l="l" t="t" r="r" b="b"/>
            <a:pathLst>
              <a:path w="24" h="25" extrusionOk="0">
                <a:moveTo>
                  <a:pt x="0" y="0"/>
                </a:moveTo>
                <a:lnTo>
                  <a:pt x="24" y="25"/>
                </a:lnTo>
                <a:lnTo>
                  <a:pt x="24" y="3"/>
                </a:lnTo>
                <a:lnTo>
                  <a:pt x="0" y="0"/>
                </a:lnTo>
                <a:close/>
              </a:path>
            </a:pathLst>
          </a:custGeom>
          <a:solidFill>
            <a:srgbClr val="E2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3" name="Google Shape;703;p4"/>
          <p:cNvSpPr/>
          <p:nvPr/>
        </p:nvSpPr>
        <p:spPr>
          <a:xfrm>
            <a:off x="12176125" y="6391049"/>
            <a:ext cx="38100" cy="39688"/>
          </a:xfrm>
          <a:custGeom>
            <a:avLst/>
            <a:gdLst/>
            <a:ahLst/>
            <a:cxnLst/>
            <a:rect l="l" t="t" r="r" b="b"/>
            <a:pathLst>
              <a:path w="24" h="25" extrusionOk="0">
                <a:moveTo>
                  <a:pt x="0" y="0"/>
                </a:moveTo>
                <a:lnTo>
                  <a:pt x="24" y="25"/>
                </a:lnTo>
                <a:lnTo>
                  <a:pt x="24" y="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4" name="Google Shape;704;p4"/>
          <p:cNvSpPr/>
          <p:nvPr/>
        </p:nvSpPr>
        <p:spPr>
          <a:xfrm>
            <a:off x="10229850" y="6606949"/>
            <a:ext cx="173038" cy="260350"/>
          </a:xfrm>
          <a:custGeom>
            <a:avLst/>
            <a:gdLst/>
            <a:ahLst/>
            <a:cxnLst/>
            <a:rect l="l" t="t" r="r" b="b"/>
            <a:pathLst>
              <a:path w="109" h="164" extrusionOk="0">
                <a:moveTo>
                  <a:pt x="46" y="0"/>
                </a:moveTo>
                <a:lnTo>
                  <a:pt x="46" y="0"/>
                </a:lnTo>
                <a:lnTo>
                  <a:pt x="0" y="164"/>
                </a:lnTo>
                <a:lnTo>
                  <a:pt x="109" y="164"/>
                </a:lnTo>
                <a:lnTo>
                  <a:pt x="46" y="0"/>
                </a:lnTo>
                <a:close/>
              </a:path>
            </a:pathLst>
          </a:custGeom>
          <a:solidFill>
            <a:srgbClr val="D3F2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5" name="Google Shape;705;p4"/>
          <p:cNvSpPr/>
          <p:nvPr/>
        </p:nvSpPr>
        <p:spPr>
          <a:xfrm>
            <a:off x="10229850" y="6606949"/>
            <a:ext cx="173038" cy="260350"/>
          </a:xfrm>
          <a:custGeom>
            <a:avLst/>
            <a:gdLst/>
            <a:ahLst/>
            <a:cxnLst/>
            <a:rect l="l" t="t" r="r" b="b"/>
            <a:pathLst>
              <a:path w="109" h="164" extrusionOk="0">
                <a:moveTo>
                  <a:pt x="46" y="0"/>
                </a:moveTo>
                <a:lnTo>
                  <a:pt x="46" y="0"/>
                </a:lnTo>
                <a:lnTo>
                  <a:pt x="0" y="164"/>
                </a:lnTo>
                <a:lnTo>
                  <a:pt x="109" y="164"/>
                </a:lnTo>
                <a:lnTo>
                  <a:pt x="4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6" name="Google Shape;706;p4"/>
          <p:cNvSpPr/>
          <p:nvPr/>
        </p:nvSpPr>
        <p:spPr>
          <a:xfrm>
            <a:off x="9999662" y="6606949"/>
            <a:ext cx="303213" cy="260350"/>
          </a:xfrm>
          <a:custGeom>
            <a:avLst/>
            <a:gdLst/>
            <a:ahLst/>
            <a:cxnLst/>
            <a:rect l="l" t="t" r="r" b="b"/>
            <a:pathLst>
              <a:path w="191" h="164" extrusionOk="0">
                <a:moveTo>
                  <a:pt x="191" y="0"/>
                </a:moveTo>
                <a:lnTo>
                  <a:pt x="191" y="0"/>
                </a:lnTo>
                <a:lnTo>
                  <a:pt x="0" y="164"/>
                </a:lnTo>
                <a:lnTo>
                  <a:pt x="145" y="164"/>
                </a:lnTo>
                <a:lnTo>
                  <a:pt x="191" y="0"/>
                </a:lnTo>
                <a:close/>
              </a:path>
            </a:pathLst>
          </a:custGeom>
          <a:solidFill>
            <a:srgbClr val="D9F4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7" name="Google Shape;707;p4"/>
          <p:cNvSpPr/>
          <p:nvPr/>
        </p:nvSpPr>
        <p:spPr>
          <a:xfrm>
            <a:off x="9999662" y="6606949"/>
            <a:ext cx="303213" cy="260350"/>
          </a:xfrm>
          <a:custGeom>
            <a:avLst/>
            <a:gdLst/>
            <a:ahLst/>
            <a:cxnLst/>
            <a:rect l="l" t="t" r="r" b="b"/>
            <a:pathLst>
              <a:path w="191" h="164" extrusionOk="0">
                <a:moveTo>
                  <a:pt x="191" y="0"/>
                </a:moveTo>
                <a:lnTo>
                  <a:pt x="191" y="0"/>
                </a:lnTo>
                <a:lnTo>
                  <a:pt x="0" y="164"/>
                </a:lnTo>
                <a:lnTo>
                  <a:pt x="145" y="164"/>
                </a:lnTo>
                <a:lnTo>
                  <a:pt x="19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8" name="Google Shape;708;p4"/>
          <p:cNvSpPr/>
          <p:nvPr/>
        </p:nvSpPr>
        <p:spPr>
          <a:xfrm>
            <a:off x="7942262" y="6857774"/>
            <a:ext cx="7938" cy="9525"/>
          </a:xfrm>
          <a:custGeom>
            <a:avLst/>
            <a:gdLst/>
            <a:ahLst/>
            <a:cxnLst/>
            <a:rect l="l" t="t" r="r" b="b"/>
            <a:pathLst>
              <a:path w="5" h="6" extrusionOk="0">
                <a:moveTo>
                  <a:pt x="5" y="0"/>
                </a:moveTo>
                <a:lnTo>
                  <a:pt x="0" y="6"/>
                </a:lnTo>
                <a:lnTo>
                  <a:pt x="5" y="6"/>
                </a:lnTo>
                <a:lnTo>
                  <a:pt x="5" y="0"/>
                </a:lnTo>
                <a:close/>
              </a:path>
            </a:pathLst>
          </a:custGeom>
          <a:solidFill>
            <a:srgbClr val="97DD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9" name="Google Shape;709;p4"/>
          <p:cNvSpPr/>
          <p:nvPr/>
        </p:nvSpPr>
        <p:spPr>
          <a:xfrm>
            <a:off x="7942262" y="6857774"/>
            <a:ext cx="7938" cy="9525"/>
          </a:xfrm>
          <a:custGeom>
            <a:avLst/>
            <a:gdLst/>
            <a:ahLst/>
            <a:cxnLst/>
            <a:rect l="l" t="t" r="r" b="b"/>
            <a:pathLst>
              <a:path w="5" h="6" extrusionOk="0">
                <a:moveTo>
                  <a:pt x="5" y="0"/>
                </a:moveTo>
                <a:lnTo>
                  <a:pt x="0" y="6"/>
                </a:lnTo>
                <a:lnTo>
                  <a:pt x="5" y="6"/>
                </a:lnTo>
                <a:lnTo>
                  <a:pt x="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0" name="Google Shape;710;p4"/>
          <p:cNvSpPr/>
          <p:nvPr/>
        </p:nvSpPr>
        <p:spPr>
          <a:xfrm>
            <a:off x="9188450" y="6606949"/>
            <a:ext cx="1114425" cy="260350"/>
          </a:xfrm>
          <a:custGeom>
            <a:avLst/>
            <a:gdLst/>
            <a:ahLst/>
            <a:cxnLst/>
            <a:rect l="l" t="t" r="r" b="b"/>
            <a:pathLst>
              <a:path w="702" h="164" extrusionOk="0">
                <a:moveTo>
                  <a:pt x="702" y="0"/>
                </a:moveTo>
                <a:lnTo>
                  <a:pt x="0" y="164"/>
                </a:lnTo>
                <a:lnTo>
                  <a:pt x="511" y="164"/>
                </a:lnTo>
                <a:lnTo>
                  <a:pt x="702" y="0"/>
                </a:lnTo>
                <a:close/>
              </a:path>
            </a:pathLst>
          </a:custGeom>
          <a:solidFill>
            <a:srgbClr val="CAF0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1" name="Google Shape;711;p4"/>
          <p:cNvSpPr/>
          <p:nvPr/>
        </p:nvSpPr>
        <p:spPr>
          <a:xfrm>
            <a:off x="9188450" y="6606949"/>
            <a:ext cx="1114425" cy="260350"/>
          </a:xfrm>
          <a:custGeom>
            <a:avLst/>
            <a:gdLst/>
            <a:ahLst/>
            <a:cxnLst/>
            <a:rect l="l" t="t" r="r" b="b"/>
            <a:pathLst>
              <a:path w="702" h="164" extrusionOk="0">
                <a:moveTo>
                  <a:pt x="702" y="0"/>
                </a:moveTo>
                <a:lnTo>
                  <a:pt x="0" y="164"/>
                </a:lnTo>
                <a:lnTo>
                  <a:pt x="511" y="164"/>
                </a:lnTo>
                <a:lnTo>
                  <a:pt x="70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2" name="Google Shape;712;p4"/>
          <p:cNvSpPr/>
          <p:nvPr/>
        </p:nvSpPr>
        <p:spPr>
          <a:xfrm>
            <a:off x="10302875" y="6606949"/>
            <a:ext cx="781050" cy="260350"/>
          </a:xfrm>
          <a:custGeom>
            <a:avLst/>
            <a:gdLst/>
            <a:ahLst/>
            <a:cxnLst/>
            <a:rect l="l" t="t" r="r" b="b"/>
            <a:pathLst>
              <a:path w="492" h="164" extrusionOk="0">
                <a:moveTo>
                  <a:pt x="0" y="0"/>
                </a:moveTo>
                <a:lnTo>
                  <a:pt x="63" y="164"/>
                </a:lnTo>
                <a:lnTo>
                  <a:pt x="492" y="164"/>
                </a:lnTo>
                <a:lnTo>
                  <a:pt x="0" y="0"/>
                </a:lnTo>
                <a:close/>
              </a:path>
            </a:pathLst>
          </a:custGeom>
          <a:solidFill>
            <a:srgbClr val="DFF6F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3" name="Google Shape;713;p4"/>
          <p:cNvSpPr/>
          <p:nvPr/>
        </p:nvSpPr>
        <p:spPr>
          <a:xfrm>
            <a:off x="10302875" y="6606949"/>
            <a:ext cx="781050" cy="260350"/>
          </a:xfrm>
          <a:custGeom>
            <a:avLst/>
            <a:gdLst/>
            <a:ahLst/>
            <a:cxnLst/>
            <a:rect l="l" t="t" r="r" b="b"/>
            <a:pathLst>
              <a:path w="492" h="164" extrusionOk="0">
                <a:moveTo>
                  <a:pt x="0" y="0"/>
                </a:moveTo>
                <a:lnTo>
                  <a:pt x="63" y="164"/>
                </a:lnTo>
                <a:lnTo>
                  <a:pt x="492" y="164"/>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4" name="Google Shape;714;p4"/>
          <p:cNvSpPr/>
          <p:nvPr/>
        </p:nvSpPr>
        <p:spPr>
          <a:xfrm>
            <a:off x="10302875" y="6606949"/>
            <a:ext cx="781050" cy="260350"/>
          </a:xfrm>
          <a:custGeom>
            <a:avLst/>
            <a:gdLst/>
            <a:ahLst/>
            <a:cxnLst/>
            <a:rect l="l" t="t" r="r" b="b"/>
            <a:pathLst>
              <a:path w="492" h="164" extrusionOk="0">
                <a:moveTo>
                  <a:pt x="0" y="0"/>
                </a:moveTo>
                <a:lnTo>
                  <a:pt x="0" y="0"/>
                </a:lnTo>
                <a:lnTo>
                  <a:pt x="492" y="164"/>
                </a:lnTo>
                <a:lnTo>
                  <a:pt x="201" y="67"/>
                </a:lnTo>
                <a:lnTo>
                  <a:pt x="0" y="0"/>
                </a:lnTo>
                <a:close/>
              </a:path>
            </a:pathLst>
          </a:custGeom>
          <a:solidFill>
            <a:srgbClr val="83D7D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5" name="Google Shape;715;p4"/>
          <p:cNvSpPr/>
          <p:nvPr/>
        </p:nvSpPr>
        <p:spPr>
          <a:xfrm>
            <a:off x="10302875" y="6606949"/>
            <a:ext cx="781050" cy="260350"/>
          </a:xfrm>
          <a:custGeom>
            <a:avLst/>
            <a:gdLst/>
            <a:ahLst/>
            <a:cxnLst/>
            <a:rect l="l" t="t" r="r" b="b"/>
            <a:pathLst>
              <a:path w="492" h="164" extrusionOk="0">
                <a:moveTo>
                  <a:pt x="0" y="0"/>
                </a:moveTo>
                <a:lnTo>
                  <a:pt x="0" y="0"/>
                </a:lnTo>
                <a:lnTo>
                  <a:pt x="492" y="164"/>
                </a:lnTo>
                <a:lnTo>
                  <a:pt x="201" y="67"/>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6" name="Google Shape;716;p4"/>
          <p:cNvSpPr/>
          <p:nvPr/>
        </p:nvSpPr>
        <p:spPr>
          <a:xfrm>
            <a:off x="11710987" y="6364062"/>
            <a:ext cx="503238" cy="503238"/>
          </a:xfrm>
          <a:custGeom>
            <a:avLst/>
            <a:gdLst/>
            <a:ahLst/>
            <a:cxnLst/>
            <a:rect l="l" t="t" r="r" b="b"/>
            <a:pathLst>
              <a:path w="317" h="317" extrusionOk="0">
                <a:moveTo>
                  <a:pt x="275" y="0"/>
                </a:moveTo>
                <a:lnTo>
                  <a:pt x="275" y="0"/>
                </a:lnTo>
                <a:lnTo>
                  <a:pt x="0" y="273"/>
                </a:lnTo>
                <a:lnTo>
                  <a:pt x="71" y="317"/>
                </a:lnTo>
                <a:lnTo>
                  <a:pt x="317" y="317"/>
                </a:lnTo>
                <a:lnTo>
                  <a:pt x="317" y="42"/>
                </a:lnTo>
                <a:lnTo>
                  <a:pt x="293" y="17"/>
                </a:lnTo>
                <a:lnTo>
                  <a:pt x="275" y="0"/>
                </a:lnTo>
                <a:close/>
              </a:path>
            </a:pathLst>
          </a:custGeom>
          <a:solidFill>
            <a:srgbClr val="B7E9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7" name="Google Shape;717;p4"/>
          <p:cNvSpPr/>
          <p:nvPr/>
        </p:nvSpPr>
        <p:spPr>
          <a:xfrm>
            <a:off x="11710987" y="6364062"/>
            <a:ext cx="503238" cy="503238"/>
          </a:xfrm>
          <a:custGeom>
            <a:avLst/>
            <a:gdLst/>
            <a:ahLst/>
            <a:cxnLst/>
            <a:rect l="l" t="t" r="r" b="b"/>
            <a:pathLst>
              <a:path w="317" h="317" extrusionOk="0">
                <a:moveTo>
                  <a:pt x="275" y="0"/>
                </a:moveTo>
                <a:lnTo>
                  <a:pt x="275" y="0"/>
                </a:lnTo>
                <a:lnTo>
                  <a:pt x="0" y="273"/>
                </a:lnTo>
                <a:lnTo>
                  <a:pt x="71" y="317"/>
                </a:lnTo>
                <a:lnTo>
                  <a:pt x="317" y="317"/>
                </a:lnTo>
                <a:lnTo>
                  <a:pt x="317" y="42"/>
                </a:lnTo>
                <a:lnTo>
                  <a:pt x="293" y="17"/>
                </a:lnTo>
                <a:lnTo>
                  <a:pt x="27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8" name="Google Shape;718;p4"/>
          <p:cNvSpPr/>
          <p:nvPr/>
        </p:nvSpPr>
        <p:spPr>
          <a:xfrm>
            <a:off x="11639550" y="6797449"/>
            <a:ext cx="184150" cy="69850"/>
          </a:xfrm>
          <a:custGeom>
            <a:avLst/>
            <a:gdLst/>
            <a:ahLst/>
            <a:cxnLst/>
            <a:rect l="l" t="t" r="r" b="b"/>
            <a:pathLst>
              <a:path w="116" h="44" extrusionOk="0">
                <a:moveTo>
                  <a:pt x="45" y="0"/>
                </a:moveTo>
                <a:lnTo>
                  <a:pt x="0" y="44"/>
                </a:lnTo>
                <a:lnTo>
                  <a:pt x="116" y="44"/>
                </a:lnTo>
                <a:lnTo>
                  <a:pt x="45" y="0"/>
                </a:lnTo>
                <a:close/>
              </a:path>
            </a:pathLst>
          </a:custGeom>
          <a:solidFill>
            <a:srgbClr val="8AD8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9" name="Google Shape;719;p4"/>
          <p:cNvSpPr/>
          <p:nvPr/>
        </p:nvSpPr>
        <p:spPr>
          <a:xfrm>
            <a:off x="11639550" y="6797449"/>
            <a:ext cx="184150" cy="69850"/>
          </a:xfrm>
          <a:custGeom>
            <a:avLst/>
            <a:gdLst/>
            <a:ahLst/>
            <a:cxnLst/>
            <a:rect l="l" t="t" r="r" b="b"/>
            <a:pathLst>
              <a:path w="116" h="44" extrusionOk="0">
                <a:moveTo>
                  <a:pt x="45" y="0"/>
                </a:moveTo>
                <a:lnTo>
                  <a:pt x="0" y="44"/>
                </a:lnTo>
                <a:lnTo>
                  <a:pt x="116" y="44"/>
                </a:lnTo>
                <a:lnTo>
                  <a:pt x="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0" name="Google Shape;720;p4"/>
          <p:cNvSpPr/>
          <p:nvPr/>
        </p:nvSpPr>
        <p:spPr>
          <a:xfrm>
            <a:off x="11639550" y="6364062"/>
            <a:ext cx="508000" cy="503238"/>
          </a:xfrm>
          <a:custGeom>
            <a:avLst/>
            <a:gdLst/>
            <a:ahLst/>
            <a:cxnLst/>
            <a:rect l="l" t="t" r="r" b="b"/>
            <a:pathLst>
              <a:path w="320" h="317" extrusionOk="0">
                <a:moveTo>
                  <a:pt x="320" y="0"/>
                </a:moveTo>
                <a:lnTo>
                  <a:pt x="306" y="13"/>
                </a:lnTo>
                <a:lnTo>
                  <a:pt x="165" y="154"/>
                </a:lnTo>
                <a:lnTo>
                  <a:pt x="30" y="288"/>
                </a:lnTo>
                <a:lnTo>
                  <a:pt x="0" y="317"/>
                </a:lnTo>
                <a:lnTo>
                  <a:pt x="45" y="273"/>
                </a:lnTo>
                <a:lnTo>
                  <a:pt x="320" y="0"/>
                </a:lnTo>
                <a:close/>
              </a:path>
            </a:pathLst>
          </a:custGeom>
          <a:solidFill>
            <a:srgbClr val="63C9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1" name="Google Shape;721;p4"/>
          <p:cNvSpPr/>
          <p:nvPr/>
        </p:nvSpPr>
        <p:spPr>
          <a:xfrm>
            <a:off x="11639550" y="6364062"/>
            <a:ext cx="508000" cy="503238"/>
          </a:xfrm>
          <a:custGeom>
            <a:avLst/>
            <a:gdLst/>
            <a:ahLst/>
            <a:cxnLst/>
            <a:rect l="l" t="t" r="r" b="b"/>
            <a:pathLst>
              <a:path w="320" h="317" extrusionOk="0">
                <a:moveTo>
                  <a:pt x="320" y="0"/>
                </a:moveTo>
                <a:lnTo>
                  <a:pt x="306" y="13"/>
                </a:lnTo>
                <a:lnTo>
                  <a:pt x="165" y="154"/>
                </a:lnTo>
                <a:lnTo>
                  <a:pt x="30" y="288"/>
                </a:lnTo>
                <a:lnTo>
                  <a:pt x="0" y="317"/>
                </a:lnTo>
                <a:lnTo>
                  <a:pt x="45" y="273"/>
                </a:lnTo>
                <a:lnTo>
                  <a:pt x="32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2" name="Google Shape;722;p4"/>
          <p:cNvSpPr/>
          <p:nvPr/>
        </p:nvSpPr>
        <p:spPr>
          <a:xfrm>
            <a:off x="3192462" y="5927499"/>
            <a:ext cx="217488" cy="442913"/>
          </a:xfrm>
          <a:custGeom>
            <a:avLst/>
            <a:gdLst/>
            <a:ahLst/>
            <a:cxnLst/>
            <a:rect l="l" t="t" r="r" b="b"/>
            <a:pathLst>
              <a:path w="137" h="279" extrusionOk="0">
                <a:moveTo>
                  <a:pt x="0" y="0"/>
                </a:moveTo>
                <a:lnTo>
                  <a:pt x="0" y="1"/>
                </a:lnTo>
                <a:lnTo>
                  <a:pt x="87" y="279"/>
                </a:lnTo>
                <a:lnTo>
                  <a:pt x="137" y="263"/>
                </a:lnTo>
                <a:lnTo>
                  <a:pt x="0" y="0"/>
                </a:lnTo>
                <a:close/>
              </a:path>
            </a:pathLst>
          </a:custGeom>
          <a:solidFill>
            <a:srgbClr val="B4E9E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3" name="Google Shape;723;p4"/>
          <p:cNvSpPr/>
          <p:nvPr/>
        </p:nvSpPr>
        <p:spPr>
          <a:xfrm>
            <a:off x="3192462" y="5927499"/>
            <a:ext cx="217488" cy="442913"/>
          </a:xfrm>
          <a:custGeom>
            <a:avLst/>
            <a:gdLst/>
            <a:ahLst/>
            <a:cxnLst/>
            <a:rect l="l" t="t" r="r" b="b"/>
            <a:pathLst>
              <a:path w="137" h="279" extrusionOk="0">
                <a:moveTo>
                  <a:pt x="0" y="0"/>
                </a:moveTo>
                <a:lnTo>
                  <a:pt x="0" y="1"/>
                </a:lnTo>
                <a:lnTo>
                  <a:pt x="87" y="279"/>
                </a:lnTo>
                <a:lnTo>
                  <a:pt x="137" y="26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4" name="Google Shape;724;p4"/>
          <p:cNvSpPr/>
          <p:nvPr/>
        </p:nvSpPr>
        <p:spPr>
          <a:xfrm>
            <a:off x="3192462" y="5929087"/>
            <a:ext cx="138113" cy="466725"/>
          </a:xfrm>
          <a:custGeom>
            <a:avLst/>
            <a:gdLst/>
            <a:ahLst/>
            <a:cxnLst/>
            <a:rect l="l" t="t" r="r" b="b"/>
            <a:pathLst>
              <a:path w="87" h="294" extrusionOk="0">
                <a:moveTo>
                  <a:pt x="0" y="0"/>
                </a:moveTo>
                <a:lnTo>
                  <a:pt x="36" y="294"/>
                </a:lnTo>
                <a:lnTo>
                  <a:pt x="87" y="278"/>
                </a:lnTo>
                <a:lnTo>
                  <a:pt x="0" y="0"/>
                </a:lnTo>
                <a:close/>
              </a:path>
            </a:pathLst>
          </a:custGeom>
          <a:solidFill>
            <a:srgbClr val="65CA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5" name="Google Shape;725;p4"/>
          <p:cNvSpPr/>
          <p:nvPr/>
        </p:nvSpPr>
        <p:spPr>
          <a:xfrm>
            <a:off x="3192462" y="5929087"/>
            <a:ext cx="138113" cy="466725"/>
          </a:xfrm>
          <a:custGeom>
            <a:avLst/>
            <a:gdLst/>
            <a:ahLst/>
            <a:cxnLst/>
            <a:rect l="l" t="t" r="r" b="b"/>
            <a:pathLst>
              <a:path w="87" h="294" extrusionOk="0">
                <a:moveTo>
                  <a:pt x="0" y="0"/>
                </a:moveTo>
                <a:lnTo>
                  <a:pt x="36" y="294"/>
                </a:lnTo>
                <a:lnTo>
                  <a:pt x="87" y="27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6" name="Google Shape;726;p4"/>
          <p:cNvSpPr/>
          <p:nvPr/>
        </p:nvSpPr>
        <p:spPr>
          <a:xfrm>
            <a:off x="3330575" y="6345012"/>
            <a:ext cx="149225" cy="268288"/>
          </a:xfrm>
          <a:custGeom>
            <a:avLst/>
            <a:gdLst/>
            <a:ahLst/>
            <a:cxnLst/>
            <a:rect l="l" t="t" r="r" b="b"/>
            <a:pathLst>
              <a:path w="94" h="169" extrusionOk="0">
                <a:moveTo>
                  <a:pt x="50" y="0"/>
                </a:moveTo>
                <a:lnTo>
                  <a:pt x="0" y="16"/>
                </a:lnTo>
                <a:lnTo>
                  <a:pt x="35" y="127"/>
                </a:lnTo>
                <a:lnTo>
                  <a:pt x="42" y="169"/>
                </a:lnTo>
                <a:lnTo>
                  <a:pt x="35" y="127"/>
                </a:lnTo>
                <a:lnTo>
                  <a:pt x="90" y="91"/>
                </a:lnTo>
                <a:lnTo>
                  <a:pt x="94" y="85"/>
                </a:lnTo>
                <a:lnTo>
                  <a:pt x="50" y="0"/>
                </a:lnTo>
                <a:close/>
              </a:path>
            </a:pathLst>
          </a:custGeom>
          <a:solidFill>
            <a:srgbClr val="66CA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7" name="Google Shape;727;p4"/>
          <p:cNvSpPr/>
          <p:nvPr/>
        </p:nvSpPr>
        <p:spPr>
          <a:xfrm>
            <a:off x="3330575" y="6345012"/>
            <a:ext cx="149225" cy="268288"/>
          </a:xfrm>
          <a:custGeom>
            <a:avLst/>
            <a:gdLst/>
            <a:ahLst/>
            <a:cxnLst/>
            <a:rect l="l" t="t" r="r" b="b"/>
            <a:pathLst>
              <a:path w="94" h="169" extrusionOk="0">
                <a:moveTo>
                  <a:pt x="50" y="0"/>
                </a:moveTo>
                <a:lnTo>
                  <a:pt x="0" y="16"/>
                </a:lnTo>
                <a:lnTo>
                  <a:pt x="35" y="127"/>
                </a:lnTo>
                <a:lnTo>
                  <a:pt x="42" y="169"/>
                </a:lnTo>
                <a:lnTo>
                  <a:pt x="35" y="127"/>
                </a:lnTo>
                <a:lnTo>
                  <a:pt x="90" y="91"/>
                </a:lnTo>
                <a:lnTo>
                  <a:pt x="94" y="85"/>
                </a:lnTo>
                <a:lnTo>
                  <a:pt x="5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8" name="Google Shape;728;p4"/>
          <p:cNvSpPr/>
          <p:nvPr/>
        </p:nvSpPr>
        <p:spPr>
          <a:xfrm>
            <a:off x="3249612" y="6370412"/>
            <a:ext cx="136525" cy="203200"/>
          </a:xfrm>
          <a:custGeom>
            <a:avLst/>
            <a:gdLst/>
            <a:ahLst/>
            <a:cxnLst/>
            <a:rect l="l" t="t" r="r" b="b"/>
            <a:pathLst>
              <a:path w="86" h="128" extrusionOk="0">
                <a:moveTo>
                  <a:pt x="51" y="0"/>
                </a:moveTo>
                <a:lnTo>
                  <a:pt x="0" y="16"/>
                </a:lnTo>
                <a:lnTo>
                  <a:pt x="13" y="128"/>
                </a:lnTo>
                <a:lnTo>
                  <a:pt x="86" y="111"/>
                </a:lnTo>
                <a:lnTo>
                  <a:pt x="51" y="0"/>
                </a:lnTo>
                <a:close/>
              </a:path>
            </a:pathLst>
          </a:custGeom>
          <a:solidFill>
            <a:srgbClr val="39B0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9" name="Google Shape;729;p4"/>
          <p:cNvSpPr/>
          <p:nvPr/>
        </p:nvSpPr>
        <p:spPr>
          <a:xfrm>
            <a:off x="3249612" y="6370412"/>
            <a:ext cx="136525" cy="203200"/>
          </a:xfrm>
          <a:custGeom>
            <a:avLst/>
            <a:gdLst/>
            <a:ahLst/>
            <a:cxnLst/>
            <a:rect l="l" t="t" r="r" b="b"/>
            <a:pathLst>
              <a:path w="86" h="128" extrusionOk="0">
                <a:moveTo>
                  <a:pt x="51" y="0"/>
                </a:moveTo>
                <a:lnTo>
                  <a:pt x="0" y="16"/>
                </a:lnTo>
                <a:lnTo>
                  <a:pt x="13" y="128"/>
                </a:lnTo>
                <a:lnTo>
                  <a:pt x="86" y="111"/>
                </a:lnTo>
                <a:lnTo>
                  <a:pt x="5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0" name="Google Shape;730;p4"/>
          <p:cNvSpPr/>
          <p:nvPr/>
        </p:nvSpPr>
        <p:spPr>
          <a:xfrm>
            <a:off x="3270250" y="6546624"/>
            <a:ext cx="127000" cy="230188"/>
          </a:xfrm>
          <a:custGeom>
            <a:avLst/>
            <a:gdLst/>
            <a:ahLst/>
            <a:cxnLst/>
            <a:rect l="l" t="t" r="r" b="b"/>
            <a:pathLst>
              <a:path w="80" h="145" extrusionOk="0">
                <a:moveTo>
                  <a:pt x="73" y="0"/>
                </a:moveTo>
                <a:lnTo>
                  <a:pt x="73" y="0"/>
                </a:lnTo>
                <a:lnTo>
                  <a:pt x="0" y="17"/>
                </a:lnTo>
                <a:lnTo>
                  <a:pt x="16" y="145"/>
                </a:lnTo>
                <a:lnTo>
                  <a:pt x="80" y="42"/>
                </a:lnTo>
                <a:lnTo>
                  <a:pt x="73" y="0"/>
                </a:lnTo>
                <a:close/>
              </a:path>
            </a:pathLst>
          </a:custGeom>
          <a:solidFill>
            <a:srgbClr val="2FAA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1" name="Google Shape;731;p4"/>
          <p:cNvSpPr/>
          <p:nvPr/>
        </p:nvSpPr>
        <p:spPr>
          <a:xfrm>
            <a:off x="3270250" y="6546624"/>
            <a:ext cx="127000" cy="230188"/>
          </a:xfrm>
          <a:custGeom>
            <a:avLst/>
            <a:gdLst/>
            <a:ahLst/>
            <a:cxnLst/>
            <a:rect l="l" t="t" r="r" b="b"/>
            <a:pathLst>
              <a:path w="80" h="145" extrusionOk="0">
                <a:moveTo>
                  <a:pt x="73" y="0"/>
                </a:moveTo>
                <a:lnTo>
                  <a:pt x="73" y="0"/>
                </a:lnTo>
                <a:lnTo>
                  <a:pt x="0" y="17"/>
                </a:lnTo>
                <a:lnTo>
                  <a:pt x="16" y="145"/>
                </a:lnTo>
                <a:lnTo>
                  <a:pt x="80" y="42"/>
                </a:lnTo>
                <a:lnTo>
                  <a:pt x="7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2" name="Google Shape;732;p4"/>
          <p:cNvSpPr/>
          <p:nvPr/>
        </p:nvSpPr>
        <p:spPr>
          <a:xfrm>
            <a:off x="3386137" y="6489474"/>
            <a:ext cx="87313" cy="123825"/>
          </a:xfrm>
          <a:custGeom>
            <a:avLst/>
            <a:gdLst/>
            <a:ahLst/>
            <a:cxnLst/>
            <a:rect l="l" t="t" r="r" b="b"/>
            <a:pathLst>
              <a:path w="55" h="78" extrusionOk="0">
                <a:moveTo>
                  <a:pt x="55" y="0"/>
                </a:moveTo>
                <a:lnTo>
                  <a:pt x="0" y="36"/>
                </a:lnTo>
                <a:lnTo>
                  <a:pt x="7" y="78"/>
                </a:lnTo>
                <a:lnTo>
                  <a:pt x="55" y="0"/>
                </a:lnTo>
                <a:close/>
              </a:path>
            </a:pathLst>
          </a:custGeom>
          <a:solidFill>
            <a:srgbClr val="33ACB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3" name="Google Shape;733;p4"/>
          <p:cNvSpPr/>
          <p:nvPr/>
        </p:nvSpPr>
        <p:spPr>
          <a:xfrm>
            <a:off x="3386137" y="6489474"/>
            <a:ext cx="87313" cy="123825"/>
          </a:xfrm>
          <a:custGeom>
            <a:avLst/>
            <a:gdLst/>
            <a:ahLst/>
            <a:cxnLst/>
            <a:rect l="l" t="t" r="r" b="b"/>
            <a:pathLst>
              <a:path w="55" h="78" extrusionOk="0">
                <a:moveTo>
                  <a:pt x="55" y="0"/>
                </a:moveTo>
                <a:lnTo>
                  <a:pt x="0" y="36"/>
                </a:lnTo>
                <a:lnTo>
                  <a:pt x="7" y="78"/>
                </a:lnTo>
                <a:lnTo>
                  <a:pt x="5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4" name="Google Shape;734;p4"/>
          <p:cNvSpPr/>
          <p:nvPr/>
        </p:nvSpPr>
        <p:spPr>
          <a:xfrm>
            <a:off x="3473450" y="6479949"/>
            <a:ext cx="7938" cy="9525"/>
          </a:xfrm>
          <a:custGeom>
            <a:avLst/>
            <a:gdLst/>
            <a:ahLst/>
            <a:cxnLst/>
            <a:rect l="l" t="t" r="r" b="b"/>
            <a:pathLst>
              <a:path w="5" h="6" extrusionOk="0">
                <a:moveTo>
                  <a:pt x="4" y="0"/>
                </a:moveTo>
                <a:lnTo>
                  <a:pt x="0" y="6"/>
                </a:lnTo>
                <a:lnTo>
                  <a:pt x="5" y="3"/>
                </a:lnTo>
                <a:lnTo>
                  <a:pt x="4" y="0"/>
                </a:lnTo>
                <a:close/>
              </a:path>
            </a:pathLst>
          </a:custGeom>
          <a:solidFill>
            <a:srgbClr val="77D1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5" name="Google Shape;735;p4"/>
          <p:cNvSpPr/>
          <p:nvPr/>
        </p:nvSpPr>
        <p:spPr>
          <a:xfrm>
            <a:off x="3473450" y="6479949"/>
            <a:ext cx="7938" cy="9525"/>
          </a:xfrm>
          <a:custGeom>
            <a:avLst/>
            <a:gdLst/>
            <a:ahLst/>
            <a:cxnLst/>
            <a:rect l="l" t="t" r="r" b="b"/>
            <a:pathLst>
              <a:path w="5" h="6" extrusionOk="0">
                <a:moveTo>
                  <a:pt x="4" y="0"/>
                </a:moveTo>
                <a:lnTo>
                  <a:pt x="0" y="6"/>
                </a:lnTo>
                <a:lnTo>
                  <a:pt x="5" y="3"/>
                </a:lnTo>
                <a:lnTo>
                  <a:pt x="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6" name="Google Shape;736;p4"/>
          <p:cNvSpPr/>
          <p:nvPr/>
        </p:nvSpPr>
        <p:spPr>
          <a:xfrm>
            <a:off x="3295650" y="6613299"/>
            <a:ext cx="141288" cy="254000"/>
          </a:xfrm>
          <a:custGeom>
            <a:avLst/>
            <a:gdLst/>
            <a:ahLst/>
            <a:cxnLst/>
            <a:rect l="l" t="t" r="r" b="b"/>
            <a:pathLst>
              <a:path w="89" h="160" extrusionOk="0">
                <a:moveTo>
                  <a:pt x="64" y="0"/>
                </a:moveTo>
                <a:lnTo>
                  <a:pt x="0" y="103"/>
                </a:lnTo>
                <a:lnTo>
                  <a:pt x="7" y="160"/>
                </a:lnTo>
                <a:lnTo>
                  <a:pt x="89" y="160"/>
                </a:lnTo>
                <a:lnTo>
                  <a:pt x="64" y="0"/>
                </a:lnTo>
                <a:close/>
              </a:path>
            </a:pathLst>
          </a:custGeom>
          <a:solidFill>
            <a:srgbClr val="37AFB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7" name="Google Shape;737;p4"/>
          <p:cNvSpPr/>
          <p:nvPr/>
        </p:nvSpPr>
        <p:spPr>
          <a:xfrm>
            <a:off x="3295650" y="6613299"/>
            <a:ext cx="141288" cy="254000"/>
          </a:xfrm>
          <a:custGeom>
            <a:avLst/>
            <a:gdLst/>
            <a:ahLst/>
            <a:cxnLst/>
            <a:rect l="l" t="t" r="r" b="b"/>
            <a:pathLst>
              <a:path w="89" h="160" extrusionOk="0">
                <a:moveTo>
                  <a:pt x="64" y="0"/>
                </a:moveTo>
                <a:lnTo>
                  <a:pt x="0" y="103"/>
                </a:lnTo>
                <a:lnTo>
                  <a:pt x="7" y="160"/>
                </a:lnTo>
                <a:lnTo>
                  <a:pt x="89" y="160"/>
                </a:lnTo>
                <a:lnTo>
                  <a:pt x="6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8" name="Google Shape;738;p4"/>
          <p:cNvSpPr/>
          <p:nvPr/>
        </p:nvSpPr>
        <p:spPr>
          <a:xfrm>
            <a:off x="3397250" y="6484712"/>
            <a:ext cx="236538" cy="382588"/>
          </a:xfrm>
          <a:custGeom>
            <a:avLst/>
            <a:gdLst/>
            <a:ahLst/>
            <a:cxnLst/>
            <a:rect l="l" t="t" r="r" b="b"/>
            <a:pathLst>
              <a:path w="149" h="241" extrusionOk="0">
                <a:moveTo>
                  <a:pt x="53" y="0"/>
                </a:moveTo>
                <a:lnTo>
                  <a:pt x="48" y="3"/>
                </a:lnTo>
                <a:lnTo>
                  <a:pt x="0" y="81"/>
                </a:lnTo>
                <a:lnTo>
                  <a:pt x="25" y="241"/>
                </a:lnTo>
                <a:lnTo>
                  <a:pt x="79" y="241"/>
                </a:lnTo>
                <a:lnTo>
                  <a:pt x="149" y="183"/>
                </a:lnTo>
                <a:lnTo>
                  <a:pt x="53" y="0"/>
                </a:lnTo>
                <a:close/>
              </a:path>
            </a:pathLst>
          </a:custGeom>
          <a:solidFill>
            <a:srgbClr val="3CB2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9" name="Google Shape;739;p4"/>
          <p:cNvSpPr/>
          <p:nvPr/>
        </p:nvSpPr>
        <p:spPr>
          <a:xfrm>
            <a:off x="3397250" y="6484712"/>
            <a:ext cx="236538" cy="382588"/>
          </a:xfrm>
          <a:custGeom>
            <a:avLst/>
            <a:gdLst/>
            <a:ahLst/>
            <a:cxnLst/>
            <a:rect l="l" t="t" r="r" b="b"/>
            <a:pathLst>
              <a:path w="149" h="241" extrusionOk="0">
                <a:moveTo>
                  <a:pt x="53" y="0"/>
                </a:moveTo>
                <a:lnTo>
                  <a:pt x="48" y="3"/>
                </a:lnTo>
                <a:lnTo>
                  <a:pt x="0" y="81"/>
                </a:lnTo>
                <a:lnTo>
                  <a:pt x="25" y="241"/>
                </a:lnTo>
                <a:lnTo>
                  <a:pt x="79" y="241"/>
                </a:lnTo>
                <a:lnTo>
                  <a:pt x="149" y="183"/>
                </a:lnTo>
                <a:lnTo>
                  <a:pt x="5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0" name="Google Shape;740;p4"/>
          <p:cNvSpPr/>
          <p:nvPr/>
        </p:nvSpPr>
        <p:spPr>
          <a:xfrm>
            <a:off x="3192462" y="5927499"/>
            <a:ext cx="0" cy="1588"/>
          </a:xfrm>
          <a:custGeom>
            <a:avLst/>
            <a:gdLst/>
            <a:ahLst/>
            <a:cxnLst/>
            <a:rect l="l" t="t" r="r" b="b"/>
            <a:pathLst>
              <a:path w="120000" h="1" extrusionOk="0">
                <a:moveTo>
                  <a:pt x="0" y="0"/>
                </a:moveTo>
                <a:lnTo>
                  <a:pt x="0" y="0"/>
                </a:lnTo>
                <a:lnTo>
                  <a:pt x="0" y="1"/>
                </a:lnTo>
                <a:lnTo>
                  <a:pt x="0" y="0"/>
                </a:lnTo>
                <a:close/>
              </a:path>
            </a:pathLst>
          </a:custGeom>
          <a:solidFill>
            <a:srgbClr val="B7E9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1" name="Google Shape;741;p4"/>
          <p:cNvSpPr/>
          <p:nvPr/>
        </p:nvSpPr>
        <p:spPr>
          <a:xfrm>
            <a:off x="3192462" y="5927499"/>
            <a:ext cx="0" cy="1588"/>
          </a:xfrm>
          <a:custGeom>
            <a:avLst/>
            <a:gdLst/>
            <a:ahLst/>
            <a:cxnLst/>
            <a:rect l="l" t="t" r="r" b="b"/>
            <a:pathLst>
              <a:path w="120000" h="1" extrusionOk="0">
                <a:moveTo>
                  <a:pt x="0" y="0"/>
                </a:moveTo>
                <a:lnTo>
                  <a:pt x="0" y="0"/>
                </a:lnTo>
                <a:lnTo>
                  <a:pt x="0" y="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2" name="Google Shape;742;p4"/>
          <p:cNvSpPr/>
          <p:nvPr/>
        </p:nvSpPr>
        <p:spPr>
          <a:xfrm>
            <a:off x="3149600" y="5927499"/>
            <a:ext cx="100013" cy="498475"/>
          </a:xfrm>
          <a:custGeom>
            <a:avLst/>
            <a:gdLst/>
            <a:ahLst/>
            <a:cxnLst/>
            <a:rect l="l" t="t" r="r" b="b"/>
            <a:pathLst>
              <a:path w="63" h="314" extrusionOk="0">
                <a:moveTo>
                  <a:pt x="27" y="0"/>
                </a:moveTo>
                <a:lnTo>
                  <a:pt x="0" y="314"/>
                </a:lnTo>
                <a:lnTo>
                  <a:pt x="63" y="295"/>
                </a:lnTo>
                <a:lnTo>
                  <a:pt x="27" y="1"/>
                </a:lnTo>
                <a:lnTo>
                  <a:pt x="27" y="0"/>
                </a:lnTo>
                <a:close/>
              </a:path>
            </a:pathLst>
          </a:custGeom>
          <a:solidFill>
            <a:srgbClr val="66CB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3" name="Google Shape;743;p4"/>
          <p:cNvSpPr/>
          <p:nvPr/>
        </p:nvSpPr>
        <p:spPr>
          <a:xfrm>
            <a:off x="3149600" y="5927499"/>
            <a:ext cx="100013" cy="498475"/>
          </a:xfrm>
          <a:custGeom>
            <a:avLst/>
            <a:gdLst/>
            <a:ahLst/>
            <a:cxnLst/>
            <a:rect l="l" t="t" r="r" b="b"/>
            <a:pathLst>
              <a:path w="63" h="314" extrusionOk="0">
                <a:moveTo>
                  <a:pt x="27" y="0"/>
                </a:moveTo>
                <a:lnTo>
                  <a:pt x="0" y="314"/>
                </a:lnTo>
                <a:lnTo>
                  <a:pt x="63" y="295"/>
                </a:lnTo>
                <a:lnTo>
                  <a:pt x="27" y="1"/>
                </a:lnTo>
                <a:lnTo>
                  <a:pt x="2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4" name="Google Shape;744;p4"/>
          <p:cNvSpPr/>
          <p:nvPr/>
        </p:nvSpPr>
        <p:spPr>
          <a:xfrm>
            <a:off x="3133725" y="6395812"/>
            <a:ext cx="136525" cy="209550"/>
          </a:xfrm>
          <a:custGeom>
            <a:avLst/>
            <a:gdLst/>
            <a:ahLst/>
            <a:cxnLst/>
            <a:rect l="l" t="t" r="r" b="b"/>
            <a:pathLst>
              <a:path w="86" h="132" extrusionOk="0">
                <a:moveTo>
                  <a:pt x="73" y="0"/>
                </a:moveTo>
                <a:lnTo>
                  <a:pt x="10" y="19"/>
                </a:lnTo>
                <a:lnTo>
                  <a:pt x="0" y="132"/>
                </a:lnTo>
                <a:lnTo>
                  <a:pt x="86" y="112"/>
                </a:lnTo>
                <a:lnTo>
                  <a:pt x="73" y="0"/>
                </a:lnTo>
                <a:close/>
              </a:path>
            </a:pathLst>
          </a:custGeom>
          <a:solidFill>
            <a:srgbClr val="3AB1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5" name="Google Shape;745;p4"/>
          <p:cNvSpPr/>
          <p:nvPr/>
        </p:nvSpPr>
        <p:spPr>
          <a:xfrm>
            <a:off x="3133725" y="6395812"/>
            <a:ext cx="136525" cy="209550"/>
          </a:xfrm>
          <a:custGeom>
            <a:avLst/>
            <a:gdLst/>
            <a:ahLst/>
            <a:cxnLst/>
            <a:rect l="l" t="t" r="r" b="b"/>
            <a:pathLst>
              <a:path w="86" h="132" extrusionOk="0">
                <a:moveTo>
                  <a:pt x="73" y="0"/>
                </a:moveTo>
                <a:lnTo>
                  <a:pt x="10" y="19"/>
                </a:lnTo>
                <a:lnTo>
                  <a:pt x="0" y="132"/>
                </a:lnTo>
                <a:lnTo>
                  <a:pt x="86" y="112"/>
                </a:lnTo>
                <a:lnTo>
                  <a:pt x="7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6" name="Google Shape;746;p4"/>
          <p:cNvSpPr/>
          <p:nvPr/>
        </p:nvSpPr>
        <p:spPr>
          <a:xfrm>
            <a:off x="3111500" y="6573612"/>
            <a:ext cx="184150" cy="293688"/>
          </a:xfrm>
          <a:custGeom>
            <a:avLst/>
            <a:gdLst/>
            <a:ahLst/>
            <a:cxnLst/>
            <a:rect l="l" t="t" r="r" b="b"/>
            <a:pathLst>
              <a:path w="116" h="185" extrusionOk="0">
                <a:moveTo>
                  <a:pt x="100" y="0"/>
                </a:moveTo>
                <a:lnTo>
                  <a:pt x="14" y="20"/>
                </a:lnTo>
                <a:lnTo>
                  <a:pt x="0" y="185"/>
                </a:lnTo>
                <a:lnTo>
                  <a:pt x="81" y="185"/>
                </a:lnTo>
                <a:lnTo>
                  <a:pt x="116" y="128"/>
                </a:lnTo>
                <a:lnTo>
                  <a:pt x="100" y="0"/>
                </a:lnTo>
                <a:close/>
              </a:path>
            </a:pathLst>
          </a:custGeom>
          <a:solidFill>
            <a:srgbClr val="30AAB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7" name="Google Shape;747;p4"/>
          <p:cNvSpPr/>
          <p:nvPr/>
        </p:nvSpPr>
        <p:spPr>
          <a:xfrm>
            <a:off x="3111500" y="6573612"/>
            <a:ext cx="184150" cy="293688"/>
          </a:xfrm>
          <a:custGeom>
            <a:avLst/>
            <a:gdLst/>
            <a:ahLst/>
            <a:cxnLst/>
            <a:rect l="l" t="t" r="r" b="b"/>
            <a:pathLst>
              <a:path w="116" h="185" extrusionOk="0">
                <a:moveTo>
                  <a:pt x="100" y="0"/>
                </a:moveTo>
                <a:lnTo>
                  <a:pt x="14" y="20"/>
                </a:lnTo>
                <a:lnTo>
                  <a:pt x="0" y="185"/>
                </a:lnTo>
                <a:lnTo>
                  <a:pt x="81" y="185"/>
                </a:lnTo>
                <a:lnTo>
                  <a:pt x="116" y="128"/>
                </a:lnTo>
                <a:lnTo>
                  <a:pt x="1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8" name="Google Shape;748;p4"/>
          <p:cNvSpPr/>
          <p:nvPr/>
        </p:nvSpPr>
        <p:spPr>
          <a:xfrm>
            <a:off x="3240087" y="6776812"/>
            <a:ext cx="66675" cy="90488"/>
          </a:xfrm>
          <a:custGeom>
            <a:avLst/>
            <a:gdLst/>
            <a:ahLst/>
            <a:cxnLst/>
            <a:rect l="l" t="t" r="r" b="b"/>
            <a:pathLst>
              <a:path w="42" h="57" extrusionOk="0">
                <a:moveTo>
                  <a:pt x="35" y="0"/>
                </a:moveTo>
                <a:lnTo>
                  <a:pt x="0" y="57"/>
                </a:lnTo>
                <a:lnTo>
                  <a:pt x="42" y="57"/>
                </a:lnTo>
                <a:lnTo>
                  <a:pt x="35" y="0"/>
                </a:lnTo>
                <a:close/>
              </a:path>
            </a:pathLst>
          </a:custGeom>
          <a:solidFill>
            <a:srgbClr val="37B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9" name="Google Shape;749;p4"/>
          <p:cNvSpPr/>
          <p:nvPr/>
        </p:nvSpPr>
        <p:spPr>
          <a:xfrm>
            <a:off x="3240087" y="6776812"/>
            <a:ext cx="66675" cy="90488"/>
          </a:xfrm>
          <a:custGeom>
            <a:avLst/>
            <a:gdLst/>
            <a:ahLst/>
            <a:cxnLst/>
            <a:rect l="l" t="t" r="r" b="b"/>
            <a:pathLst>
              <a:path w="42" h="57" extrusionOk="0">
                <a:moveTo>
                  <a:pt x="35" y="0"/>
                </a:moveTo>
                <a:lnTo>
                  <a:pt x="0" y="57"/>
                </a:lnTo>
                <a:lnTo>
                  <a:pt x="42" y="57"/>
                </a:lnTo>
                <a:lnTo>
                  <a:pt x="3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0" name="Google Shape;750;p4"/>
          <p:cNvSpPr/>
          <p:nvPr/>
        </p:nvSpPr>
        <p:spPr>
          <a:xfrm>
            <a:off x="3192462" y="5927499"/>
            <a:ext cx="1588" cy="1588"/>
          </a:xfrm>
          <a:prstGeom prst="rect">
            <a:avLst/>
          </a:prstGeom>
          <a:solidFill>
            <a:srgbClr val="B4E9E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1" name="Google Shape;751;p4"/>
          <p:cNvSpPr/>
          <p:nvPr/>
        </p:nvSpPr>
        <p:spPr>
          <a:xfrm>
            <a:off x="3192462" y="5927499"/>
            <a:ext cx="0" cy="0"/>
          </a:xfrm>
          <a:custGeom>
            <a:avLst/>
            <a:gdLst/>
            <a:ahLst/>
            <a:cxnLst/>
            <a:rect l="l" t="t" r="r" b="b"/>
            <a:pathLst>
              <a:path w="120000" h="120000" extrusionOk="0">
                <a:moveTo>
                  <a:pt x="0" y="0"/>
                </a:moveTo>
                <a:lnTo>
                  <a:pt x="0" y="0"/>
                </a:ln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2" name="Google Shape;752;p4"/>
          <p:cNvSpPr/>
          <p:nvPr/>
        </p:nvSpPr>
        <p:spPr>
          <a:xfrm>
            <a:off x="3038475" y="5927499"/>
            <a:ext cx="153988" cy="688975"/>
          </a:xfrm>
          <a:custGeom>
            <a:avLst/>
            <a:gdLst/>
            <a:ahLst/>
            <a:cxnLst/>
            <a:rect l="l" t="t" r="r" b="b"/>
            <a:pathLst>
              <a:path w="97" h="434" extrusionOk="0">
                <a:moveTo>
                  <a:pt x="97" y="0"/>
                </a:moveTo>
                <a:lnTo>
                  <a:pt x="0" y="341"/>
                </a:lnTo>
                <a:lnTo>
                  <a:pt x="29" y="327"/>
                </a:lnTo>
                <a:lnTo>
                  <a:pt x="32" y="434"/>
                </a:lnTo>
                <a:lnTo>
                  <a:pt x="29" y="327"/>
                </a:lnTo>
                <a:lnTo>
                  <a:pt x="70" y="314"/>
                </a:lnTo>
                <a:lnTo>
                  <a:pt x="97" y="0"/>
                </a:lnTo>
                <a:lnTo>
                  <a:pt x="97" y="0"/>
                </a:lnTo>
                <a:close/>
              </a:path>
            </a:pathLst>
          </a:custGeom>
          <a:solidFill>
            <a:srgbClr val="65CA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3" name="Google Shape;753;p4"/>
          <p:cNvSpPr/>
          <p:nvPr/>
        </p:nvSpPr>
        <p:spPr>
          <a:xfrm>
            <a:off x="3038475" y="5927499"/>
            <a:ext cx="153988" cy="688975"/>
          </a:xfrm>
          <a:custGeom>
            <a:avLst/>
            <a:gdLst/>
            <a:ahLst/>
            <a:cxnLst/>
            <a:rect l="l" t="t" r="r" b="b"/>
            <a:pathLst>
              <a:path w="97" h="434" extrusionOk="0">
                <a:moveTo>
                  <a:pt x="97" y="0"/>
                </a:moveTo>
                <a:lnTo>
                  <a:pt x="0" y="341"/>
                </a:lnTo>
                <a:lnTo>
                  <a:pt x="29" y="327"/>
                </a:lnTo>
                <a:lnTo>
                  <a:pt x="32" y="434"/>
                </a:lnTo>
                <a:lnTo>
                  <a:pt x="29" y="327"/>
                </a:lnTo>
                <a:lnTo>
                  <a:pt x="70" y="314"/>
                </a:lnTo>
                <a:lnTo>
                  <a:pt x="97" y="0"/>
                </a:lnTo>
                <a:lnTo>
                  <a:pt x="9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4" name="Google Shape;754;p4"/>
          <p:cNvSpPr/>
          <p:nvPr/>
        </p:nvSpPr>
        <p:spPr>
          <a:xfrm>
            <a:off x="2989262" y="6446612"/>
            <a:ext cx="100013" cy="192088"/>
          </a:xfrm>
          <a:custGeom>
            <a:avLst/>
            <a:gdLst/>
            <a:ahLst/>
            <a:cxnLst/>
            <a:rect l="l" t="t" r="r" b="b"/>
            <a:pathLst>
              <a:path w="63" h="121" extrusionOk="0">
                <a:moveTo>
                  <a:pt x="60" y="0"/>
                </a:moveTo>
                <a:lnTo>
                  <a:pt x="31" y="14"/>
                </a:lnTo>
                <a:lnTo>
                  <a:pt x="0" y="121"/>
                </a:lnTo>
                <a:lnTo>
                  <a:pt x="63" y="107"/>
                </a:lnTo>
                <a:lnTo>
                  <a:pt x="60" y="0"/>
                </a:lnTo>
                <a:close/>
              </a:path>
            </a:pathLst>
          </a:custGeom>
          <a:solidFill>
            <a:srgbClr val="3CB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5" name="Google Shape;755;p4"/>
          <p:cNvSpPr/>
          <p:nvPr/>
        </p:nvSpPr>
        <p:spPr>
          <a:xfrm>
            <a:off x="2989262" y="6446612"/>
            <a:ext cx="100013" cy="192088"/>
          </a:xfrm>
          <a:custGeom>
            <a:avLst/>
            <a:gdLst/>
            <a:ahLst/>
            <a:cxnLst/>
            <a:rect l="l" t="t" r="r" b="b"/>
            <a:pathLst>
              <a:path w="63" h="121" extrusionOk="0">
                <a:moveTo>
                  <a:pt x="60" y="0"/>
                </a:moveTo>
                <a:lnTo>
                  <a:pt x="31" y="14"/>
                </a:lnTo>
                <a:lnTo>
                  <a:pt x="0" y="121"/>
                </a:lnTo>
                <a:lnTo>
                  <a:pt x="63" y="107"/>
                </a:lnTo>
                <a:lnTo>
                  <a:pt x="6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6" name="Google Shape;756;p4"/>
          <p:cNvSpPr/>
          <p:nvPr/>
        </p:nvSpPr>
        <p:spPr>
          <a:xfrm>
            <a:off x="2946400" y="6616474"/>
            <a:ext cx="147638" cy="250825"/>
          </a:xfrm>
          <a:custGeom>
            <a:avLst/>
            <a:gdLst/>
            <a:ahLst/>
            <a:cxnLst/>
            <a:rect l="l" t="t" r="r" b="b"/>
            <a:pathLst>
              <a:path w="93" h="158" extrusionOk="0">
                <a:moveTo>
                  <a:pt x="90" y="0"/>
                </a:moveTo>
                <a:lnTo>
                  <a:pt x="27" y="14"/>
                </a:lnTo>
                <a:lnTo>
                  <a:pt x="0" y="108"/>
                </a:lnTo>
                <a:lnTo>
                  <a:pt x="51" y="158"/>
                </a:lnTo>
                <a:lnTo>
                  <a:pt x="93" y="158"/>
                </a:lnTo>
                <a:lnTo>
                  <a:pt x="90" y="0"/>
                </a:lnTo>
                <a:close/>
              </a:path>
            </a:pathLst>
          </a:custGeom>
          <a:solidFill>
            <a:srgbClr val="32ABB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7" name="Google Shape;757;p4"/>
          <p:cNvSpPr/>
          <p:nvPr/>
        </p:nvSpPr>
        <p:spPr>
          <a:xfrm>
            <a:off x="2946400" y="6616474"/>
            <a:ext cx="147638" cy="250825"/>
          </a:xfrm>
          <a:custGeom>
            <a:avLst/>
            <a:gdLst/>
            <a:ahLst/>
            <a:cxnLst/>
            <a:rect l="l" t="t" r="r" b="b"/>
            <a:pathLst>
              <a:path w="93" h="158" extrusionOk="0">
                <a:moveTo>
                  <a:pt x="90" y="0"/>
                </a:moveTo>
                <a:lnTo>
                  <a:pt x="27" y="14"/>
                </a:lnTo>
                <a:lnTo>
                  <a:pt x="0" y="108"/>
                </a:lnTo>
                <a:lnTo>
                  <a:pt x="51" y="158"/>
                </a:lnTo>
                <a:lnTo>
                  <a:pt x="93" y="158"/>
                </a:lnTo>
                <a:lnTo>
                  <a:pt x="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8" name="Google Shape;758;p4"/>
          <p:cNvSpPr/>
          <p:nvPr/>
        </p:nvSpPr>
        <p:spPr>
          <a:xfrm>
            <a:off x="3084512" y="6425974"/>
            <a:ext cx="65088" cy="190500"/>
          </a:xfrm>
          <a:custGeom>
            <a:avLst/>
            <a:gdLst/>
            <a:ahLst/>
            <a:cxnLst/>
            <a:rect l="l" t="t" r="r" b="b"/>
            <a:pathLst>
              <a:path w="41" h="120" extrusionOk="0">
                <a:moveTo>
                  <a:pt x="41" y="0"/>
                </a:moveTo>
                <a:lnTo>
                  <a:pt x="0" y="13"/>
                </a:lnTo>
                <a:lnTo>
                  <a:pt x="3" y="120"/>
                </a:lnTo>
                <a:lnTo>
                  <a:pt x="31" y="113"/>
                </a:lnTo>
                <a:lnTo>
                  <a:pt x="41" y="0"/>
                </a:lnTo>
                <a:close/>
              </a:path>
            </a:pathLst>
          </a:custGeom>
          <a:solidFill>
            <a:srgbClr val="39B0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9" name="Google Shape;759;p4"/>
          <p:cNvSpPr/>
          <p:nvPr/>
        </p:nvSpPr>
        <p:spPr>
          <a:xfrm>
            <a:off x="3084512" y="6425974"/>
            <a:ext cx="65088" cy="190500"/>
          </a:xfrm>
          <a:custGeom>
            <a:avLst/>
            <a:gdLst/>
            <a:ahLst/>
            <a:cxnLst/>
            <a:rect l="l" t="t" r="r" b="b"/>
            <a:pathLst>
              <a:path w="41" h="120" extrusionOk="0">
                <a:moveTo>
                  <a:pt x="41" y="0"/>
                </a:moveTo>
                <a:lnTo>
                  <a:pt x="0" y="13"/>
                </a:lnTo>
                <a:lnTo>
                  <a:pt x="3" y="120"/>
                </a:lnTo>
                <a:lnTo>
                  <a:pt x="31" y="113"/>
                </a:lnTo>
                <a:lnTo>
                  <a:pt x="4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0" name="Google Shape;760;p4"/>
          <p:cNvSpPr/>
          <p:nvPr/>
        </p:nvSpPr>
        <p:spPr>
          <a:xfrm>
            <a:off x="3089275" y="6605362"/>
            <a:ext cx="44450" cy="261938"/>
          </a:xfrm>
          <a:custGeom>
            <a:avLst/>
            <a:gdLst/>
            <a:ahLst/>
            <a:cxnLst/>
            <a:rect l="l" t="t" r="r" b="b"/>
            <a:pathLst>
              <a:path w="28" h="165" extrusionOk="0">
                <a:moveTo>
                  <a:pt x="28" y="0"/>
                </a:moveTo>
                <a:lnTo>
                  <a:pt x="0" y="7"/>
                </a:lnTo>
                <a:lnTo>
                  <a:pt x="3" y="165"/>
                </a:lnTo>
                <a:lnTo>
                  <a:pt x="14" y="165"/>
                </a:lnTo>
                <a:lnTo>
                  <a:pt x="28" y="0"/>
                </a:lnTo>
                <a:close/>
              </a:path>
            </a:pathLst>
          </a:custGeom>
          <a:solidFill>
            <a:srgbClr val="2FAA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1" name="Google Shape;761;p4"/>
          <p:cNvSpPr/>
          <p:nvPr/>
        </p:nvSpPr>
        <p:spPr>
          <a:xfrm>
            <a:off x="3089275" y="6605362"/>
            <a:ext cx="44450" cy="261938"/>
          </a:xfrm>
          <a:custGeom>
            <a:avLst/>
            <a:gdLst/>
            <a:ahLst/>
            <a:cxnLst/>
            <a:rect l="l" t="t" r="r" b="b"/>
            <a:pathLst>
              <a:path w="28" h="165" extrusionOk="0">
                <a:moveTo>
                  <a:pt x="28" y="0"/>
                </a:moveTo>
                <a:lnTo>
                  <a:pt x="0" y="7"/>
                </a:lnTo>
                <a:lnTo>
                  <a:pt x="3" y="165"/>
                </a:lnTo>
                <a:lnTo>
                  <a:pt x="14" y="165"/>
                </a:lnTo>
                <a:lnTo>
                  <a:pt x="2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2" name="Google Shape;762;p4"/>
          <p:cNvSpPr/>
          <p:nvPr/>
        </p:nvSpPr>
        <p:spPr>
          <a:xfrm>
            <a:off x="806450" y="5710012"/>
            <a:ext cx="188913" cy="219075"/>
          </a:xfrm>
          <a:custGeom>
            <a:avLst/>
            <a:gdLst/>
            <a:ahLst/>
            <a:cxnLst/>
            <a:rect l="l" t="t" r="r" b="b"/>
            <a:pathLst>
              <a:path w="119" h="138" extrusionOk="0">
                <a:moveTo>
                  <a:pt x="0" y="0"/>
                </a:moveTo>
                <a:lnTo>
                  <a:pt x="12" y="69"/>
                </a:lnTo>
                <a:lnTo>
                  <a:pt x="119" y="138"/>
                </a:lnTo>
                <a:lnTo>
                  <a:pt x="0" y="0"/>
                </a:lnTo>
                <a:close/>
              </a:path>
            </a:pathLst>
          </a:custGeom>
          <a:solidFill>
            <a:srgbClr val="C0EC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3" name="Google Shape;763;p4"/>
          <p:cNvSpPr/>
          <p:nvPr/>
        </p:nvSpPr>
        <p:spPr>
          <a:xfrm>
            <a:off x="806450" y="5710012"/>
            <a:ext cx="188913" cy="219075"/>
          </a:xfrm>
          <a:custGeom>
            <a:avLst/>
            <a:gdLst/>
            <a:ahLst/>
            <a:cxnLst/>
            <a:rect l="l" t="t" r="r" b="b"/>
            <a:pathLst>
              <a:path w="119" h="138" extrusionOk="0">
                <a:moveTo>
                  <a:pt x="0" y="0"/>
                </a:moveTo>
                <a:lnTo>
                  <a:pt x="12" y="69"/>
                </a:lnTo>
                <a:lnTo>
                  <a:pt x="119" y="13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4" name="Google Shape;764;p4"/>
          <p:cNvSpPr/>
          <p:nvPr/>
        </p:nvSpPr>
        <p:spPr>
          <a:xfrm>
            <a:off x="825500" y="5819549"/>
            <a:ext cx="673100" cy="803275"/>
          </a:xfrm>
          <a:custGeom>
            <a:avLst/>
            <a:gdLst/>
            <a:ahLst/>
            <a:cxnLst/>
            <a:rect l="l" t="t" r="r" b="b"/>
            <a:pathLst>
              <a:path w="424" h="506" extrusionOk="0">
                <a:moveTo>
                  <a:pt x="0" y="0"/>
                </a:moveTo>
                <a:lnTo>
                  <a:pt x="21" y="124"/>
                </a:lnTo>
                <a:lnTo>
                  <a:pt x="343" y="506"/>
                </a:lnTo>
                <a:lnTo>
                  <a:pt x="424" y="439"/>
                </a:lnTo>
                <a:lnTo>
                  <a:pt x="107" y="69"/>
                </a:lnTo>
                <a:lnTo>
                  <a:pt x="0" y="0"/>
                </a:lnTo>
                <a:close/>
              </a:path>
            </a:pathLst>
          </a:custGeom>
          <a:solidFill>
            <a:srgbClr val="58C6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5" name="Google Shape;765;p4"/>
          <p:cNvSpPr/>
          <p:nvPr/>
        </p:nvSpPr>
        <p:spPr>
          <a:xfrm>
            <a:off x="825500" y="5819549"/>
            <a:ext cx="673100" cy="803275"/>
          </a:xfrm>
          <a:custGeom>
            <a:avLst/>
            <a:gdLst/>
            <a:ahLst/>
            <a:cxnLst/>
            <a:rect l="l" t="t" r="r" b="b"/>
            <a:pathLst>
              <a:path w="424" h="506" extrusionOk="0">
                <a:moveTo>
                  <a:pt x="0" y="0"/>
                </a:moveTo>
                <a:lnTo>
                  <a:pt x="21" y="124"/>
                </a:lnTo>
                <a:lnTo>
                  <a:pt x="343" y="506"/>
                </a:lnTo>
                <a:lnTo>
                  <a:pt x="424" y="439"/>
                </a:lnTo>
                <a:lnTo>
                  <a:pt x="107" y="69"/>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6" name="Google Shape;766;p4"/>
          <p:cNvSpPr/>
          <p:nvPr/>
        </p:nvSpPr>
        <p:spPr>
          <a:xfrm>
            <a:off x="858837" y="6016399"/>
            <a:ext cx="511175" cy="806450"/>
          </a:xfrm>
          <a:custGeom>
            <a:avLst/>
            <a:gdLst/>
            <a:ahLst/>
            <a:cxnLst/>
            <a:rect l="l" t="t" r="r" b="b"/>
            <a:pathLst>
              <a:path w="322" h="508" extrusionOk="0">
                <a:moveTo>
                  <a:pt x="0" y="0"/>
                </a:moveTo>
                <a:lnTo>
                  <a:pt x="82" y="478"/>
                </a:lnTo>
                <a:lnTo>
                  <a:pt x="172" y="508"/>
                </a:lnTo>
                <a:lnTo>
                  <a:pt x="322" y="382"/>
                </a:lnTo>
                <a:lnTo>
                  <a:pt x="0" y="0"/>
                </a:lnTo>
                <a:close/>
              </a:path>
            </a:pathLst>
          </a:custGeom>
          <a:solidFill>
            <a:srgbClr val="67CC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7" name="Google Shape;767;p4"/>
          <p:cNvSpPr/>
          <p:nvPr/>
        </p:nvSpPr>
        <p:spPr>
          <a:xfrm>
            <a:off x="858837" y="6016399"/>
            <a:ext cx="511175" cy="806450"/>
          </a:xfrm>
          <a:custGeom>
            <a:avLst/>
            <a:gdLst/>
            <a:ahLst/>
            <a:cxnLst/>
            <a:rect l="l" t="t" r="r" b="b"/>
            <a:pathLst>
              <a:path w="322" h="508" extrusionOk="0">
                <a:moveTo>
                  <a:pt x="0" y="0"/>
                </a:moveTo>
                <a:lnTo>
                  <a:pt x="82" y="478"/>
                </a:lnTo>
                <a:lnTo>
                  <a:pt x="172" y="508"/>
                </a:lnTo>
                <a:lnTo>
                  <a:pt x="322" y="382"/>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8" name="Google Shape;768;p4"/>
          <p:cNvSpPr/>
          <p:nvPr/>
        </p:nvSpPr>
        <p:spPr>
          <a:xfrm>
            <a:off x="1370012" y="6516462"/>
            <a:ext cx="430213" cy="350838"/>
          </a:xfrm>
          <a:custGeom>
            <a:avLst/>
            <a:gdLst/>
            <a:ahLst/>
            <a:cxnLst/>
            <a:rect l="l" t="t" r="r" b="b"/>
            <a:pathLst>
              <a:path w="271" h="221" extrusionOk="0">
                <a:moveTo>
                  <a:pt x="81" y="0"/>
                </a:moveTo>
                <a:lnTo>
                  <a:pt x="0" y="67"/>
                </a:lnTo>
                <a:lnTo>
                  <a:pt x="132" y="221"/>
                </a:lnTo>
                <a:lnTo>
                  <a:pt x="271" y="221"/>
                </a:lnTo>
                <a:lnTo>
                  <a:pt x="81" y="0"/>
                </a:lnTo>
                <a:close/>
              </a:path>
            </a:pathLst>
          </a:custGeom>
          <a:solidFill>
            <a:srgbClr val="32ACB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9" name="Google Shape;769;p4"/>
          <p:cNvSpPr/>
          <p:nvPr/>
        </p:nvSpPr>
        <p:spPr>
          <a:xfrm>
            <a:off x="1370012" y="6516462"/>
            <a:ext cx="430213" cy="350838"/>
          </a:xfrm>
          <a:custGeom>
            <a:avLst/>
            <a:gdLst/>
            <a:ahLst/>
            <a:cxnLst/>
            <a:rect l="l" t="t" r="r" b="b"/>
            <a:pathLst>
              <a:path w="271" h="221" extrusionOk="0">
                <a:moveTo>
                  <a:pt x="81" y="0"/>
                </a:moveTo>
                <a:lnTo>
                  <a:pt x="0" y="67"/>
                </a:lnTo>
                <a:lnTo>
                  <a:pt x="132" y="221"/>
                </a:lnTo>
                <a:lnTo>
                  <a:pt x="271" y="221"/>
                </a:lnTo>
                <a:lnTo>
                  <a:pt x="8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0" name="Google Shape;770;p4"/>
          <p:cNvSpPr/>
          <p:nvPr/>
        </p:nvSpPr>
        <p:spPr>
          <a:xfrm>
            <a:off x="1131887" y="6622824"/>
            <a:ext cx="447675" cy="244475"/>
          </a:xfrm>
          <a:custGeom>
            <a:avLst/>
            <a:gdLst/>
            <a:ahLst/>
            <a:cxnLst/>
            <a:rect l="l" t="t" r="r" b="b"/>
            <a:pathLst>
              <a:path w="282" h="154" extrusionOk="0">
                <a:moveTo>
                  <a:pt x="150" y="0"/>
                </a:moveTo>
                <a:lnTo>
                  <a:pt x="0" y="126"/>
                </a:lnTo>
                <a:lnTo>
                  <a:pt x="88" y="154"/>
                </a:lnTo>
                <a:lnTo>
                  <a:pt x="282" y="154"/>
                </a:lnTo>
                <a:lnTo>
                  <a:pt x="150" y="0"/>
                </a:lnTo>
                <a:close/>
              </a:path>
            </a:pathLst>
          </a:custGeom>
          <a:solidFill>
            <a:srgbClr val="3AB2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1" name="Google Shape;771;p4"/>
          <p:cNvSpPr/>
          <p:nvPr/>
        </p:nvSpPr>
        <p:spPr>
          <a:xfrm>
            <a:off x="1131887" y="6622824"/>
            <a:ext cx="447675" cy="244475"/>
          </a:xfrm>
          <a:custGeom>
            <a:avLst/>
            <a:gdLst/>
            <a:ahLst/>
            <a:cxnLst/>
            <a:rect l="l" t="t" r="r" b="b"/>
            <a:pathLst>
              <a:path w="282" h="154" extrusionOk="0">
                <a:moveTo>
                  <a:pt x="150" y="0"/>
                </a:moveTo>
                <a:lnTo>
                  <a:pt x="0" y="126"/>
                </a:lnTo>
                <a:lnTo>
                  <a:pt x="88" y="154"/>
                </a:lnTo>
                <a:lnTo>
                  <a:pt x="282" y="154"/>
                </a:lnTo>
                <a:lnTo>
                  <a:pt x="15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2" name="Google Shape;772;p4"/>
          <p:cNvSpPr/>
          <p:nvPr/>
        </p:nvSpPr>
        <p:spPr>
          <a:xfrm>
            <a:off x="796925" y="5710012"/>
            <a:ext cx="28575" cy="109538"/>
          </a:xfrm>
          <a:custGeom>
            <a:avLst/>
            <a:gdLst/>
            <a:ahLst/>
            <a:cxnLst/>
            <a:rect l="l" t="t" r="r" b="b"/>
            <a:pathLst>
              <a:path w="18" h="69" extrusionOk="0">
                <a:moveTo>
                  <a:pt x="6" y="0"/>
                </a:moveTo>
                <a:lnTo>
                  <a:pt x="0" y="57"/>
                </a:lnTo>
                <a:lnTo>
                  <a:pt x="18" y="69"/>
                </a:lnTo>
                <a:lnTo>
                  <a:pt x="6" y="0"/>
                </a:lnTo>
                <a:close/>
              </a:path>
            </a:pathLst>
          </a:custGeom>
          <a:solidFill>
            <a:srgbClr val="C4EDF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3" name="Google Shape;773;p4"/>
          <p:cNvSpPr/>
          <p:nvPr/>
        </p:nvSpPr>
        <p:spPr>
          <a:xfrm>
            <a:off x="796925" y="5710012"/>
            <a:ext cx="28575" cy="109538"/>
          </a:xfrm>
          <a:custGeom>
            <a:avLst/>
            <a:gdLst/>
            <a:ahLst/>
            <a:cxnLst/>
            <a:rect l="l" t="t" r="r" b="b"/>
            <a:pathLst>
              <a:path w="18" h="69" extrusionOk="0">
                <a:moveTo>
                  <a:pt x="6" y="0"/>
                </a:moveTo>
                <a:lnTo>
                  <a:pt x="0" y="57"/>
                </a:lnTo>
                <a:lnTo>
                  <a:pt x="18" y="69"/>
                </a:lnTo>
                <a:lnTo>
                  <a:pt x="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4" name="Google Shape;774;p4"/>
          <p:cNvSpPr/>
          <p:nvPr/>
        </p:nvSpPr>
        <p:spPr>
          <a:xfrm>
            <a:off x="782637" y="5800499"/>
            <a:ext cx="76200" cy="215900"/>
          </a:xfrm>
          <a:custGeom>
            <a:avLst/>
            <a:gdLst/>
            <a:ahLst/>
            <a:cxnLst/>
            <a:rect l="l" t="t" r="r" b="b"/>
            <a:pathLst>
              <a:path w="48" h="136" extrusionOk="0">
                <a:moveTo>
                  <a:pt x="9" y="0"/>
                </a:moveTo>
                <a:lnTo>
                  <a:pt x="0" y="79"/>
                </a:lnTo>
                <a:lnTo>
                  <a:pt x="48" y="136"/>
                </a:lnTo>
                <a:lnTo>
                  <a:pt x="27" y="12"/>
                </a:lnTo>
                <a:lnTo>
                  <a:pt x="9" y="0"/>
                </a:lnTo>
                <a:close/>
              </a:path>
            </a:pathLst>
          </a:custGeom>
          <a:solidFill>
            <a:srgbClr val="5AC7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5" name="Google Shape;775;p4"/>
          <p:cNvSpPr/>
          <p:nvPr/>
        </p:nvSpPr>
        <p:spPr>
          <a:xfrm>
            <a:off x="782637" y="5800499"/>
            <a:ext cx="76200" cy="215900"/>
          </a:xfrm>
          <a:custGeom>
            <a:avLst/>
            <a:gdLst/>
            <a:ahLst/>
            <a:cxnLst/>
            <a:rect l="l" t="t" r="r" b="b"/>
            <a:pathLst>
              <a:path w="48" h="136" extrusionOk="0">
                <a:moveTo>
                  <a:pt x="9" y="0"/>
                </a:moveTo>
                <a:lnTo>
                  <a:pt x="0" y="79"/>
                </a:lnTo>
                <a:lnTo>
                  <a:pt x="48" y="136"/>
                </a:lnTo>
                <a:lnTo>
                  <a:pt x="27" y="12"/>
                </a:lnTo>
                <a:lnTo>
                  <a:pt x="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6" name="Google Shape;776;p4"/>
          <p:cNvSpPr/>
          <p:nvPr/>
        </p:nvSpPr>
        <p:spPr>
          <a:xfrm>
            <a:off x="693737" y="5925911"/>
            <a:ext cx="295275" cy="849312"/>
          </a:xfrm>
          <a:custGeom>
            <a:avLst/>
            <a:gdLst/>
            <a:ahLst/>
            <a:cxnLst/>
            <a:rect l="l" t="t" r="r" b="b"/>
            <a:pathLst>
              <a:path w="186" h="535" extrusionOk="0">
                <a:moveTo>
                  <a:pt x="56" y="0"/>
                </a:moveTo>
                <a:lnTo>
                  <a:pt x="6" y="469"/>
                </a:lnTo>
                <a:lnTo>
                  <a:pt x="63" y="494"/>
                </a:lnTo>
                <a:lnTo>
                  <a:pt x="0" y="524"/>
                </a:lnTo>
                <a:lnTo>
                  <a:pt x="63" y="494"/>
                </a:lnTo>
                <a:lnTo>
                  <a:pt x="186" y="535"/>
                </a:lnTo>
                <a:lnTo>
                  <a:pt x="104" y="57"/>
                </a:lnTo>
                <a:lnTo>
                  <a:pt x="56" y="0"/>
                </a:lnTo>
                <a:close/>
              </a:path>
            </a:pathLst>
          </a:custGeom>
          <a:solidFill>
            <a:srgbClr val="69CDD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7" name="Google Shape;777;p4"/>
          <p:cNvSpPr/>
          <p:nvPr/>
        </p:nvSpPr>
        <p:spPr>
          <a:xfrm>
            <a:off x="693737" y="5925911"/>
            <a:ext cx="295275" cy="849312"/>
          </a:xfrm>
          <a:custGeom>
            <a:avLst/>
            <a:gdLst/>
            <a:ahLst/>
            <a:cxnLst/>
            <a:rect l="l" t="t" r="r" b="b"/>
            <a:pathLst>
              <a:path w="186" h="535" extrusionOk="0">
                <a:moveTo>
                  <a:pt x="56" y="0"/>
                </a:moveTo>
                <a:lnTo>
                  <a:pt x="6" y="469"/>
                </a:lnTo>
                <a:lnTo>
                  <a:pt x="63" y="494"/>
                </a:lnTo>
                <a:lnTo>
                  <a:pt x="0" y="524"/>
                </a:lnTo>
                <a:lnTo>
                  <a:pt x="63" y="494"/>
                </a:lnTo>
                <a:lnTo>
                  <a:pt x="186" y="535"/>
                </a:lnTo>
                <a:lnTo>
                  <a:pt x="104" y="57"/>
                </a:lnTo>
                <a:lnTo>
                  <a:pt x="5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8" name="Google Shape;778;p4"/>
          <p:cNvSpPr/>
          <p:nvPr/>
        </p:nvSpPr>
        <p:spPr>
          <a:xfrm>
            <a:off x="366712" y="5710011"/>
            <a:ext cx="439738" cy="922337"/>
          </a:xfrm>
          <a:custGeom>
            <a:avLst/>
            <a:gdLst/>
            <a:ahLst/>
            <a:cxnLst/>
            <a:rect l="l" t="t" r="r" b="b"/>
            <a:pathLst>
              <a:path w="277" h="581" extrusionOk="0">
                <a:moveTo>
                  <a:pt x="129" y="284"/>
                </a:moveTo>
                <a:lnTo>
                  <a:pt x="7" y="519"/>
                </a:lnTo>
                <a:lnTo>
                  <a:pt x="50" y="532"/>
                </a:lnTo>
                <a:lnTo>
                  <a:pt x="0" y="581"/>
                </a:lnTo>
                <a:lnTo>
                  <a:pt x="50" y="532"/>
                </a:lnTo>
                <a:lnTo>
                  <a:pt x="155" y="579"/>
                </a:lnTo>
                <a:lnTo>
                  <a:pt x="129" y="284"/>
                </a:lnTo>
                <a:close/>
                <a:moveTo>
                  <a:pt x="277" y="0"/>
                </a:moveTo>
                <a:lnTo>
                  <a:pt x="254" y="45"/>
                </a:lnTo>
                <a:lnTo>
                  <a:pt x="271" y="57"/>
                </a:lnTo>
                <a:lnTo>
                  <a:pt x="277" y="0"/>
                </a:lnTo>
                <a:close/>
              </a:path>
            </a:pathLst>
          </a:custGeom>
          <a:solidFill>
            <a:srgbClr val="CFF1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9" name="Google Shape;779;p4"/>
          <p:cNvSpPr/>
          <p:nvPr/>
        </p:nvSpPr>
        <p:spPr>
          <a:xfrm>
            <a:off x="366712" y="5710011"/>
            <a:ext cx="439738" cy="922337"/>
          </a:xfrm>
          <a:custGeom>
            <a:avLst/>
            <a:gdLst/>
            <a:ahLst/>
            <a:cxnLst/>
            <a:rect l="l" t="t" r="r" b="b"/>
            <a:pathLst>
              <a:path w="277" h="581" extrusionOk="0">
                <a:moveTo>
                  <a:pt x="129" y="284"/>
                </a:moveTo>
                <a:lnTo>
                  <a:pt x="7" y="519"/>
                </a:lnTo>
                <a:lnTo>
                  <a:pt x="50" y="532"/>
                </a:lnTo>
                <a:lnTo>
                  <a:pt x="0" y="581"/>
                </a:lnTo>
                <a:lnTo>
                  <a:pt x="50" y="532"/>
                </a:lnTo>
                <a:lnTo>
                  <a:pt x="155" y="579"/>
                </a:lnTo>
                <a:lnTo>
                  <a:pt x="129" y="284"/>
                </a:lnTo>
                <a:moveTo>
                  <a:pt x="277" y="0"/>
                </a:moveTo>
                <a:lnTo>
                  <a:pt x="254" y="45"/>
                </a:lnTo>
                <a:lnTo>
                  <a:pt x="271" y="57"/>
                </a:lnTo>
                <a:lnTo>
                  <a:pt x="27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0" name="Google Shape;780;p4"/>
          <p:cNvSpPr/>
          <p:nvPr/>
        </p:nvSpPr>
        <p:spPr>
          <a:xfrm>
            <a:off x="727075" y="5781449"/>
            <a:ext cx="69850" cy="144462"/>
          </a:xfrm>
          <a:custGeom>
            <a:avLst/>
            <a:gdLst/>
            <a:ahLst/>
            <a:cxnLst/>
            <a:rect l="l" t="t" r="r" b="b"/>
            <a:pathLst>
              <a:path w="44" h="91" extrusionOk="0">
                <a:moveTo>
                  <a:pt x="27" y="0"/>
                </a:moveTo>
                <a:lnTo>
                  <a:pt x="0" y="50"/>
                </a:lnTo>
                <a:lnTo>
                  <a:pt x="35" y="91"/>
                </a:lnTo>
                <a:lnTo>
                  <a:pt x="44" y="12"/>
                </a:lnTo>
                <a:lnTo>
                  <a:pt x="27" y="0"/>
                </a:lnTo>
                <a:close/>
              </a:path>
            </a:pathLst>
          </a:custGeom>
          <a:solidFill>
            <a:srgbClr val="5FCA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1" name="Google Shape;781;p4"/>
          <p:cNvSpPr/>
          <p:nvPr/>
        </p:nvSpPr>
        <p:spPr>
          <a:xfrm>
            <a:off x="727075" y="5781449"/>
            <a:ext cx="69850" cy="144462"/>
          </a:xfrm>
          <a:custGeom>
            <a:avLst/>
            <a:gdLst/>
            <a:ahLst/>
            <a:cxnLst/>
            <a:rect l="l" t="t" r="r" b="b"/>
            <a:pathLst>
              <a:path w="44" h="91" extrusionOk="0">
                <a:moveTo>
                  <a:pt x="27" y="0"/>
                </a:moveTo>
                <a:lnTo>
                  <a:pt x="0" y="50"/>
                </a:lnTo>
                <a:lnTo>
                  <a:pt x="35" y="91"/>
                </a:lnTo>
                <a:lnTo>
                  <a:pt x="44" y="12"/>
                </a:lnTo>
                <a:lnTo>
                  <a:pt x="2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2" name="Google Shape;782;p4"/>
          <p:cNvSpPr/>
          <p:nvPr/>
        </p:nvSpPr>
        <p:spPr>
          <a:xfrm>
            <a:off x="571500" y="5860824"/>
            <a:ext cx="211138" cy="809625"/>
          </a:xfrm>
          <a:custGeom>
            <a:avLst/>
            <a:gdLst/>
            <a:ahLst/>
            <a:cxnLst/>
            <a:rect l="l" t="t" r="r" b="b"/>
            <a:pathLst>
              <a:path w="133" h="510" extrusionOk="0">
                <a:moveTo>
                  <a:pt x="98" y="0"/>
                </a:moveTo>
                <a:lnTo>
                  <a:pt x="0" y="189"/>
                </a:lnTo>
                <a:lnTo>
                  <a:pt x="26" y="484"/>
                </a:lnTo>
                <a:lnTo>
                  <a:pt x="83" y="510"/>
                </a:lnTo>
                <a:lnTo>
                  <a:pt x="133" y="41"/>
                </a:lnTo>
                <a:lnTo>
                  <a:pt x="98" y="0"/>
                </a:lnTo>
                <a:close/>
              </a:path>
            </a:pathLst>
          </a:custGeom>
          <a:solidFill>
            <a:srgbClr val="6FD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3" name="Google Shape;783;p4"/>
          <p:cNvSpPr/>
          <p:nvPr/>
        </p:nvSpPr>
        <p:spPr>
          <a:xfrm>
            <a:off x="571500" y="5860824"/>
            <a:ext cx="211138" cy="809625"/>
          </a:xfrm>
          <a:custGeom>
            <a:avLst/>
            <a:gdLst/>
            <a:ahLst/>
            <a:cxnLst/>
            <a:rect l="l" t="t" r="r" b="b"/>
            <a:pathLst>
              <a:path w="133" h="510" extrusionOk="0">
                <a:moveTo>
                  <a:pt x="98" y="0"/>
                </a:moveTo>
                <a:lnTo>
                  <a:pt x="0" y="189"/>
                </a:lnTo>
                <a:lnTo>
                  <a:pt x="26" y="484"/>
                </a:lnTo>
                <a:lnTo>
                  <a:pt x="83" y="510"/>
                </a:lnTo>
                <a:lnTo>
                  <a:pt x="133" y="41"/>
                </a:lnTo>
                <a:lnTo>
                  <a:pt x="9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4" name="Google Shape;784;p4"/>
          <p:cNvSpPr/>
          <p:nvPr/>
        </p:nvSpPr>
        <p:spPr>
          <a:xfrm>
            <a:off x="14287" y="5710011"/>
            <a:ext cx="792163" cy="823912"/>
          </a:xfrm>
          <a:custGeom>
            <a:avLst/>
            <a:gdLst/>
            <a:ahLst/>
            <a:cxnLst/>
            <a:rect l="l" t="t" r="r" b="b"/>
            <a:pathLst>
              <a:path w="499" h="519" extrusionOk="0">
                <a:moveTo>
                  <a:pt x="336" y="107"/>
                </a:moveTo>
                <a:lnTo>
                  <a:pt x="0" y="329"/>
                </a:lnTo>
                <a:lnTo>
                  <a:pt x="0" y="390"/>
                </a:lnTo>
                <a:lnTo>
                  <a:pt x="1" y="388"/>
                </a:lnTo>
                <a:lnTo>
                  <a:pt x="111" y="484"/>
                </a:lnTo>
                <a:lnTo>
                  <a:pt x="229" y="519"/>
                </a:lnTo>
                <a:lnTo>
                  <a:pt x="351" y="284"/>
                </a:lnTo>
                <a:lnTo>
                  <a:pt x="336" y="107"/>
                </a:lnTo>
                <a:close/>
                <a:moveTo>
                  <a:pt x="499" y="0"/>
                </a:moveTo>
                <a:lnTo>
                  <a:pt x="453" y="31"/>
                </a:lnTo>
                <a:lnTo>
                  <a:pt x="476" y="45"/>
                </a:lnTo>
                <a:lnTo>
                  <a:pt x="499" y="0"/>
                </a:lnTo>
                <a:close/>
              </a:path>
            </a:pathLst>
          </a:custGeom>
          <a:solidFill>
            <a:srgbClr val="D3F2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5" name="Google Shape;785;p4"/>
          <p:cNvSpPr/>
          <p:nvPr/>
        </p:nvSpPr>
        <p:spPr>
          <a:xfrm>
            <a:off x="14287" y="5710011"/>
            <a:ext cx="792163" cy="823912"/>
          </a:xfrm>
          <a:custGeom>
            <a:avLst/>
            <a:gdLst/>
            <a:ahLst/>
            <a:cxnLst/>
            <a:rect l="l" t="t" r="r" b="b"/>
            <a:pathLst>
              <a:path w="499" h="519" extrusionOk="0">
                <a:moveTo>
                  <a:pt x="336" y="107"/>
                </a:moveTo>
                <a:lnTo>
                  <a:pt x="0" y="329"/>
                </a:lnTo>
                <a:lnTo>
                  <a:pt x="0" y="390"/>
                </a:lnTo>
                <a:lnTo>
                  <a:pt x="1" y="388"/>
                </a:lnTo>
                <a:lnTo>
                  <a:pt x="111" y="484"/>
                </a:lnTo>
                <a:lnTo>
                  <a:pt x="229" y="519"/>
                </a:lnTo>
                <a:lnTo>
                  <a:pt x="351" y="284"/>
                </a:lnTo>
                <a:lnTo>
                  <a:pt x="336" y="107"/>
                </a:lnTo>
                <a:moveTo>
                  <a:pt x="499" y="0"/>
                </a:moveTo>
                <a:lnTo>
                  <a:pt x="453" y="31"/>
                </a:lnTo>
                <a:lnTo>
                  <a:pt x="476" y="45"/>
                </a:lnTo>
                <a:lnTo>
                  <a:pt x="49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6" name="Google Shape;786;p4"/>
          <p:cNvSpPr/>
          <p:nvPr/>
        </p:nvSpPr>
        <p:spPr>
          <a:xfrm>
            <a:off x="673100" y="5759224"/>
            <a:ext cx="96838" cy="101600"/>
          </a:xfrm>
          <a:custGeom>
            <a:avLst/>
            <a:gdLst/>
            <a:ahLst/>
            <a:cxnLst/>
            <a:rect l="l" t="t" r="r" b="b"/>
            <a:pathLst>
              <a:path w="61" h="64" extrusionOk="0">
                <a:moveTo>
                  <a:pt x="38" y="0"/>
                </a:moveTo>
                <a:lnTo>
                  <a:pt x="0" y="24"/>
                </a:lnTo>
                <a:lnTo>
                  <a:pt x="34" y="64"/>
                </a:lnTo>
                <a:lnTo>
                  <a:pt x="61" y="14"/>
                </a:lnTo>
                <a:lnTo>
                  <a:pt x="38" y="0"/>
                </a:lnTo>
                <a:close/>
              </a:path>
            </a:pathLst>
          </a:custGeom>
          <a:solidFill>
            <a:srgbClr val="61CB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7" name="Google Shape;787;p4"/>
          <p:cNvSpPr/>
          <p:nvPr/>
        </p:nvSpPr>
        <p:spPr>
          <a:xfrm>
            <a:off x="673100" y="5759224"/>
            <a:ext cx="96838" cy="101600"/>
          </a:xfrm>
          <a:custGeom>
            <a:avLst/>
            <a:gdLst/>
            <a:ahLst/>
            <a:cxnLst/>
            <a:rect l="l" t="t" r="r" b="b"/>
            <a:pathLst>
              <a:path w="61" h="64" extrusionOk="0">
                <a:moveTo>
                  <a:pt x="38" y="0"/>
                </a:moveTo>
                <a:lnTo>
                  <a:pt x="0" y="24"/>
                </a:lnTo>
                <a:lnTo>
                  <a:pt x="34" y="64"/>
                </a:lnTo>
                <a:lnTo>
                  <a:pt x="61" y="14"/>
                </a:lnTo>
                <a:lnTo>
                  <a:pt x="3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8" name="Google Shape;788;p4"/>
          <p:cNvSpPr/>
          <p:nvPr/>
        </p:nvSpPr>
        <p:spPr>
          <a:xfrm>
            <a:off x="547687" y="5797324"/>
            <a:ext cx="179388" cy="363537"/>
          </a:xfrm>
          <a:custGeom>
            <a:avLst/>
            <a:gdLst/>
            <a:ahLst/>
            <a:cxnLst/>
            <a:rect l="l" t="t" r="r" b="b"/>
            <a:pathLst>
              <a:path w="113" h="229" extrusionOk="0">
                <a:moveTo>
                  <a:pt x="79" y="0"/>
                </a:moveTo>
                <a:lnTo>
                  <a:pt x="0" y="52"/>
                </a:lnTo>
                <a:lnTo>
                  <a:pt x="15" y="229"/>
                </a:lnTo>
                <a:lnTo>
                  <a:pt x="113" y="40"/>
                </a:lnTo>
                <a:lnTo>
                  <a:pt x="79" y="0"/>
                </a:lnTo>
                <a:close/>
              </a:path>
            </a:pathLst>
          </a:custGeom>
          <a:solidFill>
            <a:srgbClr val="72D1D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9" name="Google Shape;789;p4"/>
          <p:cNvSpPr/>
          <p:nvPr/>
        </p:nvSpPr>
        <p:spPr>
          <a:xfrm>
            <a:off x="547687" y="5797324"/>
            <a:ext cx="179388" cy="363537"/>
          </a:xfrm>
          <a:custGeom>
            <a:avLst/>
            <a:gdLst/>
            <a:ahLst/>
            <a:cxnLst/>
            <a:rect l="l" t="t" r="r" b="b"/>
            <a:pathLst>
              <a:path w="113" h="229" extrusionOk="0">
                <a:moveTo>
                  <a:pt x="79" y="0"/>
                </a:moveTo>
                <a:lnTo>
                  <a:pt x="0" y="52"/>
                </a:lnTo>
                <a:lnTo>
                  <a:pt x="15" y="229"/>
                </a:lnTo>
                <a:lnTo>
                  <a:pt x="113" y="40"/>
                </a:lnTo>
                <a:lnTo>
                  <a:pt x="7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0" name="Google Shape;790;p4"/>
          <p:cNvSpPr/>
          <p:nvPr/>
        </p:nvSpPr>
        <p:spPr>
          <a:xfrm>
            <a:off x="14287" y="6325961"/>
            <a:ext cx="176213" cy="152400"/>
          </a:xfrm>
          <a:custGeom>
            <a:avLst/>
            <a:gdLst/>
            <a:ahLst/>
            <a:cxnLst/>
            <a:rect l="l" t="t" r="r" b="b"/>
            <a:pathLst>
              <a:path w="111" h="96" extrusionOk="0">
                <a:moveTo>
                  <a:pt x="1" y="0"/>
                </a:moveTo>
                <a:lnTo>
                  <a:pt x="0" y="2"/>
                </a:lnTo>
                <a:lnTo>
                  <a:pt x="0" y="63"/>
                </a:lnTo>
                <a:lnTo>
                  <a:pt x="111" y="96"/>
                </a:lnTo>
                <a:lnTo>
                  <a:pt x="1" y="0"/>
                </a:lnTo>
                <a:close/>
              </a:path>
            </a:pathLst>
          </a:custGeom>
          <a:solidFill>
            <a:srgbClr val="BEEA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1" name="Google Shape;791;p4"/>
          <p:cNvSpPr/>
          <p:nvPr/>
        </p:nvSpPr>
        <p:spPr>
          <a:xfrm>
            <a:off x="14287" y="6325961"/>
            <a:ext cx="176213" cy="152400"/>
          </a:xfrm>
          <a:custGeom>
            <a:avLst/>
            <a:gdLst/>
            <a:ahLst/>
            <a:cxnLst/>
            <a:rect l="l" t="t" r="r" b="b"/>
            <a:pathLst>
              <a:path w="111" h="96" extrusionOk="0">
                <a:moveTo>
                  <a:pt x="1" y="0"/>
                </a:moveTo>
                <a:lnTo>
                  <a:pt x="0" y="2"/>
                </a:lnTo>
                <a:lnTo>
                  <a:pt x="0" y="63"/>
                </a:lnTo>
                <a:lnTo>
                  <a:pt x="111" y="96"/>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2" name="Google Shape;792;p4"/>
          <p:cNvSpPr/>
          <p:nvPr/>
        </p:nvSpPr>
        <p:spPr>
          <a:xfrm>
            <a:off x="3522662" y="6678386"/>
            <a:ext cx="230188" cy="188912"/>
          </a:xfrm>
          <a:custGeom>
            <a:avLst/>
            <a:gdLst/>
            <a:ahLst/>
            <a:cxnLst/>
            <a:rect l="l" t="t" r="r" b="b"/>
            <a:pathLst>
              <a:path w="145" h="119" extrusionOk="0">
                <a:moveTo>
                  <a:pt x="145" y="0"/>
                </a:moveTo>
                <a:lnTo>
                  <a:pt x="70" y="61"/>
                </a:lnTo>
                <a:lnTo>
                  <a:pt x="0" y="119"/>
                </a:lnTo>
                <a:lnTo>
                  <a:pt x="89" y="119"/>
                </a:lnTo>
                <a:lnTo>
                  <a:pt x="145" y="0"/>
                </a:lnTo>
                <a:close/>
              </a:path>
            </a:pathLst>
          </a:custGeom>
          <a:solidFill>
            <a:srgbClr val="3DB2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3" name="Google Shape;793;p4"/>
          <p:cNvSpPr/>
          <p:nvPr/>
        </p:nvSpPr>
        <p:spPr>
          <a:xfrm>
            <a:off x="3522662" y="6678386"/>
            <a:ext cx="230188" cy="188912"/>
          </a:xfrm>
          <a:custGeom>
            <a:avLst/>
            <a:gdLst/>
            <a:ahLst/>
            <a:cxnLst/>
            <a:rect l="l" t="t" r="r" b="b"/>
            <a:pathLst>
              <a:path w="145" h="119" extrusionOk="0">
                <a:moveTo>
                  <a:pt x="145" y="0"/>
                </a:moveTo>
                <a:lnTo>
                  <a:pt x="70" y="61"/>
                </a:lnTo>
                <a:lnTo>
                  <a:pt x="0" y="119"/>
                </a:lnTo>
                <a:lnTo>
                  <a:pt x="89" y="119"/>
                </a:lnTo>
                <a:lnTo>
                  <a:pt x="1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4" name="Google Shape;794;p4"/>
          <p:cNvSpPr/>
          <p:nvPr/>
        </p:nvSpPr>
        <p:spPr>
          <a:xfrm>
            <a:off x="2752725" y="6759349"/>
            <a:ext cx="166688" cy="107950"/>
          </a:xfrm>
          <a:custGeom>
            <a:avLst/>
            <a:gdLst/>
            <a:ahLst/>
            <a:cxnLst/>
            <a:rect l="l" t="t" r="r" b="b"/>
            <a:pathLst>
              <a:path w="105" h="68" extrusionOk="0">
                <a:moveTo>
                  <a:pt x="105" y="0"/>
                </a:moveTo>
                <a:lnTo>
                  <a:pt x="0" y="41"/>
                </a:lnTo>
                <a:lnTo>
                  <a:pt x="57" y="68"/>
                </a:lnTo>
                <a:lnTo>
                  <a:pt x="60" y="68"/>
                </a:lnTo>
                <a:lnTo>
                  <a:pt x="105" y="0"/>
                </a:lnTo>
                <a:close/>
              </a:path>
            </a:pathLst>
          </a:custGeom>
          <a:solidFill>
            <a:srgbClr val="33AD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5" name="Google Shape;795;p4"/>
          <p:cNvSpPr/>
          <p:nvPr/>
        </p:nvSpPr>
        <p:spPr>
          <a:xfrm>
            <a:off x="2752725" y="6759349"/>
            <a:ext cx="166688" cy="107950"/>
          </a:xfrm>
          <a:custGeom>
            <a:avLst/>
            <a:gdLst/>
            <a:ahLst/>
            <a:cxnLst/>
            <a:rect l="l" t="t" r="r" b="b"/>
            <a:pathLst>
              <a:path w="105" h="68" extrusionOk="0">
                <a:moveTo>
                  <a:pt x="105" y="0"/>
                </a:moveTo>
                <a:lnTo>
                  <a:pt x="0" y="41"/>
                </a:lnTo>
                <a:lnTo>
                  <a:pt x="57" y="68"/>
                </a:lnTo>
                <a:lnTo>
                  <a:pt x="60" y="68"/>
                </a:lnTo>
                <a:lnTo>
                  <a:pt x="10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6" name="Google Shape;796;p4"/>
          <p:cNvSpPr/>
          <p:nvPr/>
        </p:nvSpPr>
        <p:spPr>
          <a:xfrm>
            <a:off x="2652712" y="6824436"/>
            <a:ext cx="190500" cy="42862"/>
          </a:xfrm>
          <a:custGeom>
            <a:avLst/>
            <a:gdLst/>
            <a:ahLst/>
            <a:cxnLst/>
            <a:rect l="l" t="t" r="r" b="b"/>
            <a:pathLst>
              <a:path w="120" h="27" extrusionOk="0">
                <a:moveTo>
                  <a:pt x="63" y="0"/>
                </a:moveTo>
                <a:lnTo>
                  <a:pt x="0" y="24"/>
                </a:lnTo>
                <a:lnTo>
                  <a:pt x="7" y="27"/>
                </a:lnTo>
                <a:lnTo>
                  <a:pt x="120" y="27"/>
                </a:lnTo>
                <a:lnTo>
                  <a:pt x="63" y="0"/>
                </a:lnTo>
                <a:close/>
              </a:path>
            </a:pathLst>
          </a:custGeom>
          <a:solidFill>
            <a:srgbClr val="3EB3C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7" name="Google Shape;797;p4"/>
          <p:cNvSpPr/>
          <p:nvPr/>
        </p:nvSpPr>
        <p:spPr>
          <a:xfrm>
            <a:off x="2652712" y="6824436"/>
            <a:ext cx="190500" cy="42862"/>
          </a:xfrm>
          <a:custGeom>
            <a:avLst/>
            <a:gdLst/>
            <a:ahLst/>
            <a:cxnLst/>
            <a:rect l="l" t="t" r="r" b="b"/>
            <a:pathLst>
              <a:path w="120" h="27" extrusionOk="0">
                <a:moveTo>
                  <a:pt x="63" y="0"/>
                </a:moveTo>
                <a:lnTo>
                  <a:pt x="0" y="24"/>
                </a:lnTo>
                <a:lnTo>
                  <a:pt x="7" y="27"/>
                </a:lnTo>
                <a:lnTo>
                  <a:pt x="120" y="27"/>
                </a:lnTo>
                <a:lnTo>
                  <a:pt x="6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8" name="Google Shape;798;p4"/>
          <p:cNvSpPr/>
          <p:nvPr/>
        </p:nvSpPr>
        <p:spPr>
          <a:xfrm>
            <a:off x="2636837" y="6862536"/>
            <a:ext cx="26988" cy="4762"/>
          </a:xfrm>
          <a:custGeom>
            <a:avLst/>
            <a:gdLst/>
            <a:ahLst/>
            <a:cxnLst/>
            <a:rect l="l" t="t" r="r" b="b"/>
            <a:pathLst>
              <a:path w="17" h="3" extrusionOk="0">
                <a:moveTo>
                  <a:pt x="10" y="0"/>
                </a:moveTo>
                <a:lnTo>
                  <a:pt x="0" y="3"/>
                </a:lnTo>
                <a:lnTo>
                  <a:pt x="17" y="3"/>
                </a:lnTo>
                <a:lnTo>
                  <a:pt x="10" y="0"/>
                </a:lnTo>
                <a:close/>
              </a:path>
            </a:pathLst>
          </a:custGeom>
          <a:solidFill>
            <a:srgbClr val="34AE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9" name="Google Shape;799;p4"/>
          <p:cNvSpPr/>
          <p:nvPr/>
        </p:nvSpPr>
        <p:spPr>
          <a:xfrm>
            <a:off x="2636837" y="6862536"/>
            <a:ext cx="26988" cy="4762"/>
          </a:xfrm>
          <a:custGeom>
            <a:avLst/>
            <a:gdLst/>
            <a:ahLst/>
            <a:cxnLst/>
            <a:rect l="l" t="t" r="r" b="b"/>
            <a:pathLst>
              <a:path w="17" h="3" extrusionOk="0">
                <a:moveTo>
                  <a:pt x="10" y="0"/>
                </a:moveTo>
                <a:lnTo>
                  <a:pt x="0" y="3"/>
                </a:lnTo>
                <a:lnTo>
                  <a:pt x="17" y="3"/>
                </a:lnTo>
                <a:lnTo>
                  <a:pt x="1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0" name="Google Shape;800;p4"/>
          <p:cNvSpPr/>
          <p:nvPr/>
        </p:nvSpPr>
        <p:spPr>
          <a:xfrm>
            <a:off x="2151062" y="6787924"/>
            <a:ext cx="227013" cy="79375"/>
          </a:xfrm>
          <a:custGeom>
            <a:avLst/>
            <a:gdLst/>
            <a:ahLst/>
            <a:cxnLst/>
            <a:rect l="l" t="t" r="r" b="b"/>
            <a:pathLst>
              <a:path w="143" h="50" extrusionOk="0">
                <a:moveTo>
                  <a:pt x="1" y="0"/>
                </a:moveTo>
                <a:lnTo>
                  <a:pt x="0" y="50"/>
                </a:lnTo>
                <a:lnTo>
                  <a:pt x="127" y="50"/>
                </a:lnTo>
                <a:lnTo>
                  <a:pt x="141" y="42"/>
                </a:lnTo>
                <a:lnTo>
                  <a:pt x="143" y="40"/>
                </a:lnTo>
                <a:lnTo>
                  <a:pt x="1" y="0"/>
                </a:lnTo>
                <a:close/>
              </a:path>
            </a:pathLst>
          </a:custGeom>
          <a:solidFill>
            <a:srgbClr val="2DA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1" name="Google Shape;801;p4"/>
          <p:cNvSpPr/>
          <p:nvPr/>
        </p:nvSpPr>
        <p:spPr>
          <a:xfrm>
            <a:off x="2151062" y="6787924"/>
            <a:ext cx="227013" cy="79375"/>
          </a:xfrm>
          <a:custGeom>
            <a:avLst/>
            <a:gdLst/>
            <a:ahLst/>
            <a:cxnLst/>
            <a:rect l="l" t="t" r="r" b="b"/>
            <a:pathLst>
              <a:path w="143" h="50" extrusionOk="0">
                <a:moveTo>
                  <a:pt x="1" y="0"/>
                </a:moveTo>
                <a:lnTo>
                  <a:pt x="0" y="50"/>
                </a:lnTo>
                <a:lnTo>
                  <a:pt x="127" y="50"/>
                </a:lnTo>
                <a:lnTo>
                  <a:pt x="141" y="42"/>
                </a:lnTo>
                <a:lnTo>
                  <a:pt x="143" y="40"/>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2" name="Google Shape;802;p4"/>
          <p:cNvSpPr/>
          <p:nvPr/>
        </p:nvSpPr>
        <p:spPr>
          <a:xfrm>
            <a:off x="2352675" y="6854599"/>
            <a:ext cx="22225" cy="12700"/>
          </a:xfrm>
          <a:custGeom>
            <a:avLst/>
            <a:gdLst/>
            <a:ahLst/>
            <a:cxnLst/>
            <a:rect l="l" t="t" r="r" b="b"/>
            <a:pathLst>
              <a:path w="14" h="8" extrusionOk="0">
                <a:moveTo>
                  <a:pt x="14" y="0"/>
                </a:moveTo>
                <a:lnTo>
                  <a:pt x="0" y="8"/>
                </a:lnTo>
                <a:lnTo>
                  <a:pt x="8" y="8"/>
                </a:lnTo>
                <a:lnTo>
                  <a:pt x="14" y="0"/>
                </a:lnTo>
                <a:close/>
              </a:path>
            </a:pathLst>
          </a:custGeom>
          <a:solidFill>
            <a:srgbClr val="26A4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3" name="Google Shape;803;p4"/>
          <p:cNvSpPr/>
          <p:nvPr/>
        </p:nvSpPr>
        <p:spPr>
          <a:xfrm>
            <a:off x="2352675" y="6854599"/>
            <a:ext cx="22225" cy="12700"/>
          </a:xfrm>
          <a:custGeom>
            <a:avLst/>
            <a:gdLst/>
            <a:ahLst/>
            <a:cxnLst/>
            <a:rect l="l" t="t" r="r" b="b"/>
            <a:pathLst>
              <a:path w="14" h="8" extrusionOk="0">
                <a:moveTo>
                  <a:pt x="14" y="0"/>
                </a:moveTo>
                <a:lnTo>
                  <a:pt x="0" y="8"/>
                </a:lnTo>
                <a:lnTo>
                  <a:pt x="8" y="8"/>
                </a:lnTo>
                <a:lnTo>
                  <a:pt x="1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4" name="Google Shape;804;p4"/>
          <p:cNvSpPr/>
          <p:nvPr/>
        </p:nvSpPr>
        <p:spPr>
          <a:xfrm>
            <a:off x="2374900" y="6851424"/>
            <a:ext cx="4763" cy="3175"/>
          </a:xfrm>
          <a:custGeom>
            <a:avLst/>
            <a:gdLst/>
            <a:ahLst/>
            <a:cxnLst/>
            <a:rect l="l" t="t" r="r" b="b"/>
            <a:pathLst>
              <a:path w="3" h="2" extrusionOk="0">
                <a:moveTo>
                  <a:pt x="2" y="0"/>
                </a:moveTo>
                <a:lnTo>
                  <a:pt x="0" y="2"/>
                </a:lnTo>
                <a:lnTo>
                  <a:pt x="3" y="0"/>
                </a:lnTo>
                <a:lnTo>
                  <a:pt x="2" y="0"/>
                </a:lnTo>
                <a:close/>
              </a:path>
            </a:pathLst>
          </a:custGeom>
          <a:solidFill>
            <a:srgbClr val="31ABB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5" name="Google Shape;805;p4"/>
          <p:cNvSpPr/>
          <p:nvPr/>
        </p:nvSpPr>
        <p:spPr>
          <a:xfrm>
            <a:off x="2374900" y="6851424"/>
            <a:ext cx="4763" cy="3175"/>
          </a:xfrm>
          <a:custGeom>
            <a:avLst/>
            <a:gdLst/>
            <a:ahLst/>
            <a:cxnLst/>
            <a:rect l="l" t="t" r="r" b="b"/>
            <a:pathLst>
              <a:path w="3" h="2" extrusionOk="0">
                <a:moveTo>
                  <a:pt x="2" y="0"/>
                </a:moveTo>
                <a:lnTo>
                  <a:pt x="0" y="2"/>
                </a:lnTo>
                <a:lnTo>
                  <a:pt x="3" y="0"/>
                </a:lnTo>
                <a:lnTo>
                  <a:pt x="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6" name="Google Shape;806;p4"/>
          <p:cNvSpPr/>
          <p:nvPr/>
        </p:nvSpPr>
        <p:spPr>
          <a:xfrm>
            <a:off x="2365375" y="6851424"/>
            <a:ext cx="73025" cy="15875"/>
          </a:xfrm>
          <a:custGeom>
            <a:avLst/>
            <a:gdLst/>
            <a:ahLst/>
            <a:cxnLst/>
            <a:rect l="l" t="t" r="r" b="b"/>
            <a:pathLst>
              <a:path w="46" h="10" extrusionOk="0">
                <a:moveTo>
                  <a:pt x="9" y="0"/>
                </a:moveTo>
                <a:lnTo>
                  <a:pt x="6" y="2"/>
                </a:lnTo>
                <a:lnTo>
                  <a:pt x="0" y="10"/>
                </a:lnTo>
                <a:lnTo>
                  <a:pt x="46" y="10"/>
                </a:lnTo>
                <a:lnTo>
                  <a:pt x="9" y="0"/>
                </a:lnTo>
                <a:close/>
              </a:path>
            </a:pathLst>
          </a:custGeom>
          <a:solidFill>
            <a:srgbClr val="29A6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7" name="Google Shape;807;p4"/>
          <p:cNvSpPr/>
          <p:nvPr/>
        </p:nvSpPr>
        <p:spPr>
          <a:xfrm>
            <a:off x="2365375" y="6851424"/>
            <a:ext cx="73025" cy="15875"/>
          </a:xfrm>
          <a:custGeom>
            <a:avLst/>
            <a:gdLst/>
            <a:ahLst/>
            <a:cxnLst/>
            <a:rect l="l" t="t" r="r" b="b"/>
            <a:pathLst>
              <a:path w="46" h="10" extrusionOk="0">
                <a:moveTo>
                  <a:pt x="9" y="0"/>
                </a:moveTo>
                <a:lnTo>
                  <a:pt x="6" y="2"/>
                </a:lnTo>
                <a:lnTo>
                  <a:pt x="0" y="10"/>
                </a:lnTo>
                <a:lnTo>
                  <a:pt x="46" y="10"/>
                </a:lnTo>
                <a:lnTo>
                  <a:pt x="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8" name="Google Shape;808;p4"/>
          <p:cNvSpPr/>
          <p:nvPr/>
        </p:nvSpPr>
        <p:spPr>
          <a:xfrm>
            <a:off x="2847975" y="6759349"/>
            <a:ext cx="179388" cy="107950"/>
          </a:xfrm>
          <a:custGeom>
            <a:avLst/>
            <a:gdLst/>
            <a:ahLst/>
            <a:cxnLst/>
            <a:rect l="l" t="t" r="r" b="b"/>
            <a:pathLst>
              <a:path w="113" h="68" extrusionOk="0">
                <a:moveTo>
                  <a:pt x="45" y="0"/>
                </a:moveTo>
                <a:lnTo>
                  <a:pt x="45" y="0"/>
                </a:lnTo>
                <a:lnTo>
                  <a:pt x="0" y="68"/>
                </a:lnTo>
                <a:lnTo>
                  <a:pt x="113" y="68"/>
                </a:lnTo>
                <a:lnTo>
                  <a:pt x="62" y="18"/>
                </a:lnTo>
                <a:lnTo>
                  <a:pt x="45" y="0"/>
                </a:lnTo>
                <a:close/>
              </a:path>
            </a:pathLst>
          </a:custGeom>
          <a:solidFill>
            <a:srgbClr val="33AD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9" name="Google Shape;809;p4"/>
          <p:cNvSpPr/>
          <p:nvPr/>
        </p:nvSpPr>
        <p:spPr>
          <a:xfrm>
            <a:off x="2847975" y="6759349"/>
            <a:ext cx="179388" cy="107950"/>
          </a:xfrm>
          <a:custGeom>
            <a:avLst/>
            <a:gdLst/>
            <a:ahLst/>
            <a:cxnLst/>
            <a:rect l="l" t="t" r="r" b="b"/>
            <a:pathLst>
              <a:path w="113" h="68" extrusionOk="0">
                <a:moveTo>
                  <a:pt x="45" y="0"/>
                </a:moveTo>
                <a:lnTo>
                  <a:pt x="45" y="0"/>
                </a:lnTo>
                <a:lnTo>
                  <a:pt x="0" y="68"/>
                </a:lnTo>
                <a:lnTo>
                  <a:pt x="113" y="68"/>
                </a:lnTo>
                <a:lnTo>
                  <a:pt x="62" y="18"/>
                </a:lnTo>
                <a:lnTo>
                  <a:pt x="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0" name="Google Shape;810;p4"/>
          <p:cNvSpPr/>
          <p:nvPr/>
        </p:nvSpPr>
        <p:spPr>
          <a:xfrm>
            <a:off x="3663950" y="6678386"/>
            <a:ext cx="139700" cy="188912"/>
          </a:xfrm>
          <a:custGeom>
            <a:avLst/>
            <a:gdLst/>
            <a:ahLst/>
            <a:cxnLst/>
            <a:rect l="l" t="t" r="r" b="b"/>
            <a:pathLst>
              <a:path w="88" h="119" extrusionOk="0">
                <a:moveTo>
                  <a:pt x="56" y="0"/>
                </a:moveTo>
                <a:lnTo>
                  <a:pt x="56" y="0"/>
                </a:lnTo>
                <a:lnTo>
                  <a:pt x="0" y="119"/>
                </a:lnTo>
                <a:lnTo>
                  <a:pt x="52" y="119"/>
                </a:lnTo>
                <a:lnTo>
                  <a:pt x="88" y="77"/>
                </a:lnTo>
                <a:lnTo>
                  <a:pt x="56" y="0"/>
                </a:lnTo>
                <a:close/>
              </a:path>
            </a:pathLst>
          </a:custGeom>
          <a:solidFill>
            <a:srgbClr val="3CB2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1" name="Google Shape;811;p4"/>
          <p:cNvSpPr/>
          <p:nvPr/>
        </p:nvSpPr>
        <p:spPr>
          <a:xfrm>
            <a:off x="3663950" y="6678386"/>
            <a:ext cx="139700" cy="188912"/>
          </a:xfrm>
          <a:custGeom>
            <a:avLst/>
            <a:gdLst/>
            <a:ahLst/>
            <a:cxnLst/>
            <a:rect l="l" t="t" r="r" b="b"/>
            <a:pathLst>
              <a:path w="88" h="119" extrusionOk="0">
                <a:moveTo>
                  <a:pt x="56" y="0"/>
                </a:moveTo>
                <a:lnTo>
                  <a:pt x="56" y="0"/>
                </a:lnTo>
                <a:lnTo>
                  <a:pt x="0" y="119"/>
                </a:lnTo>
                <a:lnTo>
                  <a:pt x="52" y="119"/>
                </a:lnTo>
                <a:lnTo>
                  <a:pt x="88" y="77"/>
                </a:lnTo>
                <a:lnTo>
                  <a:pt x="5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2" name="Google Shape;812;p4"/>
          <p:cNvSpPr/>
          <p:nvPr/>
        </p:nvSpPr>
        <p:spPr>
          <a:xfrm>
            <a:off x="3746500" y="6800624"/>
            <a:ext cx="85725" cy="66675"/>
          </a:xfrm>
          <a:custGeom>
            <a:avLst/>
            <a:gdLst/>
            <a:ahLst/>
            <a:cxnLst/>
            <a:rect l="l" t="t" r="r" b="b"/>
            <a:pathLst>
              <a:path w="54" h="42" extrusionOk="0">
                <a:moveTo>
                  <a:pt x="36" y="0"/>
                </a:moveTo>
                <a:lnTo>
                  <a:pt x="0" y="42"/>
                </a:lnTo>
                <a:lnTo>
                  <a:pt x="54" y="42"/>
                </a:lnTo>
                <a:lnTo>
                  <a:pt x="36" y="0"/>
                </a:lnTo>
                <a:close/>
              </a:path>
            </a:pathLst>
          </a:custGeom>
          <a:solidFill>
            <a:srgbClr val="3AB1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3" name="Google Shape;813;p4"/>
          <p:cNvSpPr/>
          <p:nvPr/>
        </p:nvSpPr>
        <p:spPr>
          <a:xfrm>
            <a:off x="3746500" y="6800624"/>
            <a:ext cx="85725" cy="66675"/>
          </a:xfrm>
          <a:custGeom>
            <a:avLst/>
            <a:gdLst/>
            <a:ahLst/>
            <a:cxnLst/>
            <a:rect l="l" t="t" r="r" b="b"/>
            <a:pathLst>
              <a:path w="54" h="42" extrusionOk="0">
                <a:moveTo>
                  <a:pt x="36" y="0"/>
                </a:moveTo>
                <a:lnTo>
                  <a:pt x="0" y="42"/>
                </a:lnTo>
                <a:lnTo>
                  <a:pt x="54" y="42"/>
                </a:lnTo>
                <a:lnTo>
                  <a:pt x="3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4" name="Google Shape;814;p4"/>
          <p:cNvSpPr/>
          <p:nvPr/>
        </p:nvSpPr>
        <p:spPr>
          <a:xfrm>
            <a:off x="4213225" y="6597424"/>
            <a:ext cx="84138" cy="46037"/>
          </a:xfrm>
          <a:custGeom>
            <a:avLst/>
            <a:gdLst/>
            <a:ahLst/>
            <a:cxnLst/>
            <a:rect l="l" t="t" r="r" b="b"/>
            <a:pathLst>
              <a:path w="53" h="29" extrusionOk="0">
                <a:moveTo>
                  <a:pt x="53" y="0"/>
                </a:moveTo>
                <a:lnTo>
                  <a:pt x="0" y="8"/>
                </a:lnTo>
                <a:lnTo>
                  <a:pt x="39" y="29"/>
                </a:lnTo>
                <a:lnTo>
                  <a:pt x="53" y="0"/>
                </a:lnTo>
                <a:close/>
              </a:path>
            </a:pathLst>
          </a:custGeom>
          <a:solidFill>
            <a:srgbClr val="61C9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5" name="Google Shape;815;p4"/>
          <p:cNvSpPr/>
          <p:nvPr/>
        </p:nvSpPr>
        <p:spPr>
          <a:xfrm>
            <a:off x="4213225" y="6597424"/>
            <a:ext cx="84138" cy="46037"/>
          </a:xfrm>
          <a:custGeom>
            <a:avLst/>
            <a:gdLst/>
            <a:ahLst/>
            <a:cxnLst/>
            <a:rect l="l" t="t" r="r" b="b"/>
            <a:pathLst>
              <a:path w="53" h="29" extrusionOk="0">
                <a:moveTo>
                  <a:pt x="53" y="0"/>
                </a:moveTo>
                <a:lnTo>
                  <a:pt x="0" y="8"/>
                </a:lnTo>
                <a:lnTo>
                  <a:pt x="39" y="29"/>
                </a:lnTo>
                <a:lnTo>
                  <a:pt x="5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6" name="Google Shape;816;p4"/>
          <p:cNvSpPr/>
          <p:nvPr/>
        </p:nvSpPr>
        <p:spPr>
          <a:xfrm>
            <a:off x="3813175" y="6651399"/>
            <a:ext cx="115888" cy="88900"/>
          </a:xfrm>
          <a:custGeom>
            <a:avLst/>
            <a:gdLst/>
            <a:ahLst/>
            <a:cxnLst/>
            <a:rect l="l" t="t" r="r" b="b"/>
            <a:pathLst>
              <a:path w="73" h="56" extrusionOk="0">
                <a:moveTo>
                  <a:pt x="73" y="0"/>
                </a:moveTo>
                <a:lnTo>
                  <a:pt x="0" y="11"/>
                </a:lnTo>
                <a:lnTo>
                  <a:pt x="26" y="56"/>
                </a:lnTo>
                <a:lnTo>
                  <a:pt x="73" y="0"/>
                </a:lnTo>
                <a:close/>
              </a:path>
            </a:pathLst>
          </a:custGeom>
          <a:solidFill>
            <a:srgbClr val="31ABB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7" name="Google Shape;817;p4"/>
          <p:cNvSpPr/>
          <p:nvPr/>
        </p:nvSpPr>
        <p:spPr>
          <a:xfrm>
            <a:off x="3813175" y="6651399"/>
            <a:ext cx="115888" cy="88900"/>
          </a:xfrm>
          <a:custGeom>
            <a:avLst/>
            <a:gdLst/>
            <a:ahLst/>
            <a:cxnLst/>
            <a:rect l="l" t="t" r="r" b="b"/>
            <a:pathLst>
              <a:path w="73" h="56" extrusionOk="0">
                <a:moveTo>
                  <a:pt x="73" y="0"/>
                </a:moveTo>
                <a:lnTo>
                  <a:pt x="0" y="11"/>
                </a:lnTo>
                <a:lnTo>
                  <a:pt x="26" y="56"/>
                </a:lnTo>
                <a:lnTo>
                  <a:pt x="7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8" name="Google Shape;818;p4"/>
          <p:cNvSpPr/>
          <p:nvPr/>
        </p:nvSpPr>
        <p:spPr>
          <a:xfrm>
            <a:off x="3854450" y="6610124"/>
            <a:ext cx="420688" cy="257175"/>
          </a:xfrm>
          <a:custGeom>
            <a:avLst/>
            <a:gdLst/>
            <a:ahLst/>
            <a:cxnLst/>
            <a:rect l="l" t="t" r="r" b="b"/>
            <a:pathLst>
              <a:path w="265" h="162" extrusionOk="0">
                <a:moveTo>
                  <a:pt x="226" y="0"/>
                </a:moveTo>
                <a:lnTo>
                  <a:pt x="47" y="26"/>
                </a:lnTo>
                <a:lnTo>
                  <a:pt x="0" y="82"/>
                </a:lnTo>
                <a:lnTo>
                  <a:pt x="44" y="162"/>
                </a:lnTo>
                <a:lnTo>
                  <a:pt x="195" y="162"/>
                </a:lnTo>
                <a:lnTo>
                  <a:pt x="265" y="21"/>
                </a:lnTo>
                <a:lnTo>
                  <a:pt x="226" y="0"/>
                </a:lnTo>
                <a:close/>
              </a:path>
            </a:pathLst>
          </a:custGeom>
          <a:solidFill>
            <a:srgbClr val="30AAB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9" name="Google Shape;819;p4"/>
          <p:cNvSpPr/>
          <p:nvPr/>
        </p:nvSpPr>
        <p:spPr>
          <a:xfrm>
            <a:off x="3854450" y="6610124"/>
            <a:ext cx="420688" cy="257175"/>
          </a:xfrm>
          <a:custGeom>
            <a:avLst/>
            <a:gdLst/>
            <a:ahLst/>
            <a:cxnLst/>
            <a:rect l="l" t="t" r="r" b="b"/>
            <a:pathLst>
              <a:path w="265" h="162" extrusionOk="0">
                <a:moveTo>
                  <a:pt x="226" y="0"/>
                </a:moveTo>
                <a:lnTo>
                  <a:pt x="47" y="26"/>
                </a:lnTo>
                <a:lnTo>
                  <a:pt x="0" y="82"/>
                </a:lnTo>
                <a:lnTo>
                  <a:pt x="44" y="162"/>
                </a:lnTo>
                <a:lnTo>
                  <a:pt x="195" y="162"/>
                </a:lnTo>
                <a:lnTo>
                  <a:pt x="265" y="21"/>
                </a:lnTo>
                <a:lnTo>
                  <a:pt x="22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0" name="Google Shape;820;p4"/>
          <p:cNvSpPr/>
          <p:nvPr/>
        </p:nvSpPr>
        <p:spPr>
          <a:xfrm>
            <a:off x="3752850" y="6668861"/>
            <a:ext cx="101600" cy="131762"/>
          </a:xfrm>
          <a:custGeom>
            <a:avLst/>
            <a:gdLst/>
            <a:ahLst/>
            <a:cxnLst/>
            <a:rect l="l" t="t" r="r" b="b"/>
            <a:pathLst>
              <a:path w="64" h="83" extrusionOk="0">
                <a:moveTo>
                  <a:pt x="38" y="0"/>
                </a:moveTo>
                <a:lnTo>
                  <a:pt x="0" y="6"/>
                </a:lnTo>
                <a:lnTo>
                  <a:pt x="32" y="83"/>
                </a:lnTo>
                <a:lnTo>
                  <a:pt x="64" y="45"/>
                </a:lnTo>
                <a:lnTo>
                  <a:pt x="38" y="0"/>
                </a:lnTo>
                <a:close/>
              </a:path>
            </a:pathLst>
          </a:custGeom>
          <a:solidFill>
            <a:srgbClr val="42B6C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1" name="Google Shape;821;p4"/>
          <p:cNvSpPr/>
          <p:nvPr/>
        </p:nvSpPr>
        <p:spPr>
          <a:xfrm>
            <a:off x="3752850" y="6668861"/>
            <a:ext cx="101600" cy="131762"/>
          </a:xfrm>
          <a:custGeom>
            <a:avLst/>
            <a:gdLst/>
            <a:ahLst/>
            <a:cxnLst/>
            <a:rect l="l" t="t" r="r" b="b"/>
            <a:pathLst>
              <a:path w="64" h="83" extrusionOk="0">
                <a:moveTo>
                  <a:pt x="38" y="0"/>
                </a:moveTo>
                <a:lnTo>
                  <a:pt x="0" y="6"/>
                </a:lnTo>
                <a:lnTo>
                  <a:pt x="32" y="83"/>
                </a:lnTo>
                <a:lnTo>
                  <a:pt x="64" y="45"/>
                </a:lnTo>
                <a:lnTo>
                  <a:pt x="3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2" name="Google Shape;822;p4"/>
          <p:cNvSpPr/>
          <p:nvPr/>
        </p:nvSpPr>
        <p:spPr>
          <a:xfrm>
            <a:off x="3803650" y="6740299"/>
            <a:ext cx="120650" cy="127000"/>
          </a:xfrm>
          <a:custGeom>
            <a:avLst/>
            <a:gdLst/>
            <a:ahLst/>
            <a:cxnLst/>
            <a:rect l="l" t="t" r="r" b="b"/>
            <a:pathLst>
              <a:path w="76" h="80" extrusionOk="0">
                <a:moveTo>
                  <a:pt x="32" y="0"/>
                </a:moveTo>
                <a:lnTo>
                  <a:pt x="0" y="38"/>
                </a:lnTo>
                <a:lnTo>
                  <a:pt x="18" y="80"/>
                </a:lnTo>
                <a:lnTo>
                  <a:pt x="76" y="80"/>
                </a:lnTo>
                <a:lnTo>
                  <a:pt x="32" y="0"/>
                </a:lnTo>
                <a:close/>
              </a:path>
            </a:pathLst>
          </a:custGeom>
          <a:solidFill>
            <a:srgbClr val="40B5C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3" name="Google Shape;823;p4"/>
          <p:cNvSpPr/>
          <p:nvPr/>
        </p:nvSpPr>
        <p:spPr>
          <a:xfrm>
            <a:off x="3803650" y="6740299"/>
            <a:ext cx="120650" cy="127000"/>
          </a:xfrm>
          <a:custGeom>
            <a:avLst/>
            <a:gdLst/>
            <a:ahLst/>
            <a:cxnLst/>
            <a:rect l="l" t="t" r="r" b="b"/>
            <a:pathLst>
              <a:path w="76" h="80" extrusionOk="0">
                <a:moveTo>
                  <a:pt x="32" y="0"/>
                </a:moveTo>
                <a:lnTo>
                  <a:pt x="0" y="38"/>
                </a:lnTo>
                <a:lnTo>
                  <a:pt x="18" y="80"/>
                </a:lnTo>
                <a:lnTo>
                  <a:pt x="76" y="80"/>
                </a:lnTo>
                <a:lnTo>
                  <a:pt x="3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4" name="Google Shape;824;p4"/>
          <p:cNvSpPr/>
          <p:nvPr/>
        </p:nvSpPr>
        <p:spPr>
          <a:xfrm>
            <a:off x="4275137" y="6597424"/>
            <a:ext cx="63500" cy="77787"/>
          </a:xfrm>
          <a:custGeom>
            <a:avLst/>
            <a:gdLst/>
            <a:ahLst/>
            <a:cxnLst/>
            <a:rect l="l" t="t" r="r" b="b"/>
            <a:pathLst>
              <a:path w="40" h="49" extrusionOk="0">
                <a:moveTo>
                  <a:pt x="14" y="0"/>
                </a:moveTo>
                <a:lnTo>
                  <a:pt x="14" y="0"/>
                </a:lnTo>
                <a:lnTo>
                  <a:pt x="0" y="29"/>
                </a:lnTo>
                <a:lnTo>
                  <a:pt x="40" y="49"/>
                </a:lnTo>
                <a:lnTo>
                  <a:pt x="14" y="0"/>
                </a:lnTo>
                <a:close/>
              </a:path>
            </a:pathLst>
          </a:custGeom>
          <a:solidFill>
            <a:srgbClr val="60C9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5" name="Google Shape;825;p4"/>
          <p:cNvSpPr/>
          <p:nvPr/>
        </p:nvSpPr>
        <p:spPr>
          <a:xfrm>
            <a:off x="4275137" y="6597424"/>
            <a:ext cx="63500" cy="77787"/>
          </a:xfrm>
          <a:custGeom>
            <a:avLst/>
            <a:gdLst/>
            <a:ahLst/>
            <a:cxnLst/>
            <a:rect l="l" t="t" r="r" b="b"/>
            <a:pathLst>
              <a:path w="40" h="49" extrusionOk="0">
                <a:moveTo>
                  <a:pt x="14" y="0"/>
                </a:moveTo>
                <a:lnTo>
                  <a:pt x="14" y="0"/>
                </a:lnTo>
                <a:lnTo>
                  <a:pt x="0" y="29"/>
                </a:lnTo>
                <a:lnTo>
                  <a:pt x="40" y="49"/>
                </a:lnTo>
                <a:lnTo>
                  <a:pt x="1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6" name="Google Shape;826;p4"/>
          <p:cNvSpPr/>
          <p:nvPr/>
        </p:nvSpPr>
        <p:spPr>
          <a:xfrm>
            <a:off x="4164012" y="6643461"/>
            <a:ext cx="274638" cy="223837"/>
          </a:xfrm>
          <a:custGeom>
            <a:avLst/>
            <a:gdLst/>
            <a:ahLst/>
            <a:cxnLst/>
            <a:rect l="l" t="t" r="r" b="b"/>
            <a:pathLst>
              <a:path w="173" h="141" extrusionOk="0">
                <a:moveTo>
                  <a:pt x="70" y="0"/>
                </a:moveTo>
                <a:lnTo>
                  <a:pt x="0" y="141"/>
                </a:lnTo>
                <a:lnTo>
                  <a:pt x="173" y="141"/>
                </a:lnTo>
                <a:lnTo>
                  <a:pt x="110" y="20"/>
                </a:lnTo>
                <a:lnTo>
                  <a:pt x="70" y="0"/>
                </a:lnTo>
                <a:close/>
              </a:path>
            </a:pathLst>
          </a:custGeom>
          <a:solidFill>
            <a:srgbClr val="2FAAB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7" name="Google Shape;827;p4"/>
          <p:cNvSpPr/>
          <p:nvPr/>
        </p:nvSpPr>
        <p:spPr>
          <a:xfrm>
            <a:off x="4164012" y="6643461"/>
            <a:ext cx="274638" cy="223837"/>
          </a:xfrm>
          <a:custGeom>
            <a:avLst/>
            <a:gdLst/>
            <a:ahLst/>
            <a:cxnLst/>
            <a:rect l="l" t="t" r="r" b="b"/>
            <a:pathLst>
              <a:path w="173" h="141" extrusionOk="0">
                <a:moveTo>
                  <a:pt x="70" y="0"/>
                </a:moveTo>
                <a:lnTo>
                  <a:pt x="0" y="141"/>
                </a:lnTo>
                <a:lnTo>
                  <a:pt x="173" y="141"/>
                </a:lnTo>
                <a:lnTo>
                  <a:pt x="110" y="20"/>
                </a:lnTo>
                <a:lnTo>
                  <a:pt x="7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8" name="Google Shape;828;p4"/>
          <p:cNvSpPr/>
          <p:nvPr/>
        </p:nvSpPr>
        <p:spPr>
          <a:xfrm>
            <a:off x="4706937" y="6221186"/>
            <a:ext cx="107950" cy="463550"/>
          </a:xfrm>
          <a:custGeom>
            <a:avLst/>
            <a:gdLst/>
            <a:ahLst/>
            <a:cxnLst/>
            <a:rect l="l" t="t" r="r" b="b"/>
            <a:pathLst>
              <a:path w="68" h="292" extrusionOk="0">
                <a:moveTo>
                  <a:pt x="68" y="0"/>
                </a:moveTo>
                <a:lnTo>
                  <a:pt x="22" y="33"/>
                </a:lnTo>
                <a:lnTo>
                  <a:pt x="0" y="292"/>
                </a:lnTo>
                <a:lnTo>
                  <a:pt x="21" y="273"/>
                </a:lnTo>
                <a:lnTo>
                  <a:pt x="68" y="0"/>
                </a:lnTo>
                <a:close/>
              </a:path>
            </a:pathLst>
          </a:custGeom>
          <a:solidFill>
            <a:srgbClr val="BAEB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9" name="Google Shape;829;p4"/>
          <p:cNvSpPr/>
          <p:nvPr/>
        </p:nvSpPr>
        <p:spPr>
          <a:xfrm>
            <a:off x="4706937" y="6221186"/>
            <a:ext cx="107950" cy="463550"/>
          </a:xfrm>
          <a:custGeom>
            <a:avLst/>
            <a:gdLst/>
            <a:ahLst/>
            <a:cxnLst/>
            <a:rect l="l" t="t" r="r" b="b"/>
            <a:pathLst>
              <a:path w="68" h="292" extrusionOk="0">
                <a:moveTo>
                  <a:pt x="68" y="0"/>
                </a:moveTo>
                <a:lnTo>
                  <a:pt x="22" y="33"/>
                </a:lnTo>
                <a:lnTo>
                  <a:pt x="0" y="292"/>
                </a:lnTo>
                <a:lnTo>
                  <a:pt x="21" y="273"/>
                </a:lnTo>
                <a:lnTo>
                  <a:pt x="6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0" name="Google Shape;830;p4"/>
          <p:cNvSpPr/>
          <p:nvPr/>
        </p:nvSpPr>
        <p:spPr>
          <a:xfrm>
            <a:off x="4297362" y="6273574"/>
            <a:ext cx="444500" cy="530225"/>
          </a:xfrm>
          <a:custGeom>
            <a:avLst/>
            <a:gdLst/>
            <a:ahLst/>
            <a:cxnLst/>
            <a:rect l="l" t="t" r="r" b="b"/>
            <a:pathLst>
              <a:path w="280" h="334" extrusionOk="0">
                <a:moveTo>
                  <a:pt x="280" y="0"/>
                </a:moveTo>
                <a:lnTo>
                  <a:pt x="0" y="204"/>
                </a:lnTo>
                <a:lnTo>
                  <a:pt x="26" y="253"/>
                </a:lnTo>
                <a:lnTo>
                  <a:pt x="179" y="334"/>
                </a:lnTo>
                <a:lnTo>
                  <a:pt x="258" y="259"/>
                </a:lnTo>
                <a:lnTo>
                  <a:pt x="280" y="0"/>
                </a:lnTo>
                <a:close/>
              </a:path>
            </a:pathLst>
          </a:custGeom>
          <a:solidFill>
            <a:srgbClr val="5CC6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1" name="Google Shape;831;p4"/>
          <p:cNvSpPr/>
          <p:nvPr/>
        </p:nvSpPr>
        <p:spPr>
          <a:xfrm>
            <a:off x="4297362" y="6273574"/>
            <a:ext cx="444500" cy="530225"/>
          </a:xfrm>
          <a:custGeom>
            <a:avLst/>
            <a:gdLst/>
            <a:ahLst/>
            <a:cxnLst/>
            <a:rect l="l" t="t" r="r" b="b"/>
            <a:pathLst>
              <a:path w="280" h="334" extrusionOk="0">
                <a:moveTo>
                  <a:pt x="280" y="0"/>
                </a:moveTo>
                <a:lnTo>
                  <a:pt x="0" y="204"/>
                </a:lnTo>
                <a:lnTo>
                  <a:pt x="26" y="253"/>
                </a:lnTo>
                <a:lnTo>
                  <a:pt x="179" y="334"/>
                </a:lnTo>
                <a:lnTo>
                  <a:pt x="258" y="259"/>
                </a:lnTo>
                <a:lnTo>
                  <a:pt x="28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2" name="Google Shape;832;p4"/>
          <p:cNvSpPr/>
          <p:nvPr/>
        </p:nvSpPr>
        <p:spPr>
          <a:xfrm>
            <a:off x="4338637" y="6675211"/>
            <a:ext cx="242888" cy="192087"/>
          </a:xfrm>
          <a:custGeom>
            <a:avLst/>
            <a:gdLst/>
            <a:ahLst/>
            <a:cxnLst/>
            <a:rect l="l" t="t" r="r" b="b"/>
            <a:pathLst>
              <a:path w="153" h="121" extrusionOk="0">
                <a:moveTo>
                  <a:pt x="0" y="0"/>
                </a:moveTo>
                <a:lnTo>
                  <a:pt x="63" y="121"/>
                </a:lnTo>
                <a:lnTo>
                  <a:pt x="110" y="121"/>
                </a:lnTo>
                <a:lnTo>
                  <a:pt x="153" y="81"/>
                </a:lnTo>
                <a:lnTo>
                  <a:pt x="0" y="0"/>
                </a:lnTo>
                <a:close/>
              </a:path>
            </a:pathLst>
          </a:custGeom>
          <a:solidFill>
            <a:srgbClr val="2DA8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3" name="Google Shape;833;p4"/>
          <p:cNvSpPr/>
          <p:nvPr/>
        </p:nvSpPr>
        <p:spPr>
          <a:xfrm>
            <a:off x="4338637" y="6675211"/>
            <a:ext cx="242888" cy="192087"/>
          </a:xfrm>
          <a:custGeom>
            <a:avLst/>
            <a:gdLst/>
            <a:ahLst/>
            <a:cxnLst/>
            <a:rect l="l" t="t" r="r" b="b"/>
            <a:pathLst>
              <a:path w="153" h="121" extrusionOk="0">
                <a:moveTo>
                  <a:pt x="0" y="0"/>
                </a:moveTo>
                <a:lnTo>
                  <a:pt x="63" y="121"/>
                </a:lnTo>
                <a:lnTo>
                  <a:pt x="110" y="121"/>
                </a:lnTo>
                <a:lnTo>
                  <a:pt x="153" y="8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4" name="Google Shape;834;p4"/>
          <p:cNvSpPr/>
          <p:nvPr/>
        </p:nvSpPr>
        <p:spPr>
          <a:xfrm>
            <a:off x="4692650" y="6654574"/>
            <a:ext cx="47625" cy="207962"/>
          </a:xfrm>
          <a:custGeom>
            <a:avLst/>
            <a:gdLst/>
            <a:ahLst/>
            <a:cxnLst/>
            <a:rect l="l" t="t" r="r" b="b"/>
            <a:pathLst>
              <a:path w="30" h="131" extrusionOk="0">
                <a:moveTo>
                  <a:pt x="30" y="0"/>
                </a:moveTo>
                <a:lnTo>
                  <a:pt x="9" y="19"/>
                </a:lnTo>
                <a:lnTo>
                  <a:pt x="0" y="131"/>
                </a:lnTo>
                <a:lnTo>
                  <a:pt x="8" y="123"/>
                </a:lnTo>
                <a:lnTo>
                  <a:pt x="30" y="0"/>
                </a:lnTo>
                <a:close/>
              </a:path>
            </a:pathLst>
          </a:custGeom>
          <a:solidFill>
            <a:srgbClr val="75D1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5" name="Google Shape;835;p4"/>
          <p:cNvSpPr/>
          <p:nvPr/>
        </p:nvSpPr>
        <p:spPr>
          <a:xfrm>
            <a:off x="4692650" y="6654574"/>
            <a:ext cx="47625" cy="207962"/>
          </a:xfrm>
          <a:custGeom>
            <a:avLst/>
            <a:gdLst/>
            <a:ahLst/>
            <a:cxnLst/>
            <a:rect l="l" t="t" r="r" b="b"/>
            <a:pathLst>
              <a:path w="30" h="131" extrusionOk="0">
                <a:moveTo>
                  <a:pt x="30" y="0"/>
                </a:moveTo>
                <a:lnTo>
                  <a:pt x="9" y="19"/>
                </a:lnTo>
                <a:lnTo>
                  <a:pt x="0" y="131"/>
                </a:lnTo>
                <a:lnTo>
                  <a:pt x="8" y="123"/>
                </a:lnTo>
                <a:lnTo>
                  <a:pt x="3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6" name="Google Shape;836;p4"/>
          <p:cNvSpPr/>
          <p:nvPr/>
        </p:nvSpPr>
        <p:spPr>
          <a:xfrm>
            <a:off x="4581525" y="6684736"/>
            <a:ext cx="125413" cy="177800"/>
          </a:xfrm>
          <a:custGeom>
            <a:avLst/>
            <a:gdLst/>
            <a:ahLst/>
            <a:cxnLst/>
            <a:rect l="l" t="t" r="r" b="b"/>
            <a:pathLst>
              <a:path w="79" h="112" extrusionOk="0">
                <a:moveTo>
                  <a:pt x="79" y="0"/>
                </a:moveTo>
                <a:lnTo>
                  <a:pt x="0" y="75"/>
                </a:lnTo>
                <a:lnTo>
                  <a:pt x="70" y="112"/>
                </a:lnTo>
                <a:lnTo>
                  <a:pt x="79" y="0"/>
                </a:lnTo>
                <a:close/>
              </a:path>
            </a:pathLst>
          </a:custGeom>
          <a:solidFill>
            <a:srgbClr val="3AB1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7" name="Google Shape;837;p4"/>
          <p:cNvSpPr/>
          <p:nvPr/>
        </p:nvSpPr>
        <p:spPr>
          <a:xfrm>
            <a:off x="4581525" y="6684736"/>
            <a:ext cx="125413" cy="177800"/>
          </a:xfrm>
          <a:custGeom>
            <a:avLst/>
            <a:gdLst/>
            <a:ahLst/>
            <a:cxnLst/>
            <a:rect l="l" t="t" r="r" b="b"/>
            <a:pathLst>
              <a:path w="79" h="112" extrusionOk="0">
                <a:moveTo>
                  <a:pt x="79" y="0"/>
                </a:moveTo>
                <a:lnTo>
                  <a:pt x="0" y="75"/>
                </a:lnTo>
                <a:lnTo>
                  <a:pt x="70" y="112"/>
                </a:lnTo>
                <a:lnTo>
                  <a:pt x="7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8" name="Google Shape;838;p4"/>
          <p:cNvSpPr/>
          <p:nvPr/>
        </p:nvSpPr>
        <p:spPr>
          <a:xfrm>
            <a:off x="4692650" y="6849836"/>
            <a:ext cx="12700" cy="17462"/>
          </a:xfrm>
          <a:custGeom>
            <a:avLst/>
            <a:gdLst/>
            <a:ahLst/>
            <a:cxnLst/>
            <a:rect l="l" t="t" r="r" b="b"/>
            <a:pathLst>
              <a:path w="8" h="11" extrusionOk="0">
                <a:moveTo>
                  <a:pt x="8" y="0"/>
                </a:moveTo>
                <a:lnTo>
                  <a:pt x="0" y="8"/>
                </a:lnTo>
                <a:lnTo>
                  <a:pt x="6" y="11"/>
                </a:lnTo>
                <a:lnTo>
                  <a:pt x="6" y="11"/>
                </a:lnTo>
                <a:lnTo>
                  <a:pt x="8" y="0"/>
                </a:lnTo>
                <a:close/>
              </a:path>
            </a:pathLst>
          </a:custGeom>
          <a:solidFill>
            <a:srgbClr val="49BA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9" name="Google Shape;839;p4"/>
          <p:cNvSpPr/>
          <p:nvPr/>
        </p:nvSpPr>
        <p:spPr>
          <a:xfrm>
            <a:off x="4692650" y="6849836"/>
            <a:ext cx="12700" cy="17462"/>
          </a:xfrm>
          <a:custGeom>
            <a:avLst/>
            <a:gdLst/>
            <a:ahLst/>
            <a:cxnLst/>
            <a:rect l="l" t="t" r="r" b="b"/>
            <a:pathLst>
              <a:path w="8" h="11" extrusionOk="0">
                <a:moveTo>
                  <a:pt x="8" y="0"/>
                </a:moveTo>
                <a:lnTo>
                  <a:pt x="0" y="8"/>
                </a:lnTo>
                <a:lnTo>
                  <a:pt x="6" y="11"/>
                </a:lnTo>
                <a:lnTo>
                  <a:pt x="6" y="11"/>
                </a:lnTo>
                <a:lnTo>
                  <a:pt x="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0" name="Google Shape;840;p4"/>
          <p:cNvSpPr/>
          <p:nvPr/>
        </p:nvSpPr>
        <p:spPr>
          <a:xfrm>
            <a:off x="4692650" y="6862536"/>
            <a:ext cx="9525" cy="4762"/>
          </a:xfrm>
          <a:custGeom>
            <a:avLst/>
            <a:gdLst/>
            <a:ahLst/>
            <a:cxnLst/>
            <a:rect l="l" t="t" r="r" b="b"/>
            <a:pathLst>
              <a:path w="6" h="3" extrusionOk="0">
                <a:moveTo>
                  <a:pt x="0" y="0"/>
                </a:moveTo>
                <a:lnTo>
                  <a:pt x="0" y="3"/>
                </a:lnTo>
                <a:lnTo>
                  <a:pt x="6" y="3"/>
                </a:lnTo>
                <a:lnTo>
                  <a:pt x="0" y="0"/>
                </a:lnTo>
                <a:close/>
              </a:path>
            </a:pathLst>
          </a:custGeom>
          <a:solidFill>
            <a:srgbClr val="54BF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1" name="Google Shape;841;p4"/>
          <p:cNvSpPr/>
          <p:nvPr/>
        </p:nvSpPr>
        <p:spPr>
          <a:xfrm>
            <a:off x="4692650" y="6862536"/>
            <a:ext cx="9525" cy="4762"/>
          </a:xfrm>
          <a:custGeom>
            <a:avLst/>
            <a:gdLst/>
            <a:ahLst/>
            <a:cxnLst/>
            <a:rect l="l" t="t" r="r" b="b"/>
            <a:pathLst>
              <a:path w="6" h="3" extrusionOk="0">
                <a:moveTo>
                  <a:pt x="0" y="0"/>
                </a:moveTo>
                <a:lnTo>
                  <a:pt x="0" y="3"/>
                </a:lnTo>
                <a:lnTo>
                  <a:pt x="6" y="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2" name="Google Shape;842;p4"/>
          <p:cNvSpPr/>
          <p:nvPr/>
        </p:nvSpPr>
        <p:spPr>
          <a:xfrm>
            <a:off x="4687887" y="6862536"/>
            <a:ext cx="4763" cy="4762"/>
          </a:xfrm>
          <a:custGeom>
            <a:avLst/>
            <a:gdLst/>
            <a:ahLst/>
            <a:cxnLst/>
            <a:rect l="l" t="t" r="r" b="b"/>
            <a:pathLst>
              <a:path w="3" h="3" extrusionOk="0">
                <a:moveTo>
                  <a:pt x="3" y="0"/>
                </a:moveTo>
                <a:lnTo>
                  <a:pt x="3" y="0"/>
                </a:lnTo>
                <a:lnTo>
                  <a:pt x="0" y="3"/>
                </a:lnTo>
                <a:lnTo>
                  <a:pt x="3" y="3"/>
                </a:lnTo>
                <a:lnTo>
                  <a:pt x="3" y="0"/>
                </a:lnTo>
                <a:close/>
              </a:path>
            </a:pathLst>
          </a:custGeom>
          <a:solidFill>
            <a:srgbClr val="4DBCC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3" name="Google Shape;843;p4"/>
          <p:cNvSpPr/>
          <p:nvPr/>
        </p:nvSpPr>
        <p:spPr>
          <a:xfrm>
            <a:off x="4687887" y="6862536"/>
            <a:ext cx="4763" cy="4762"/>
          </a:xfrm>
          <a:custGeom>
            <a:avLst/>
            <a:gdLst/>
            <a:ahLst/>
            <a:cxnLst/>
            <a:rect l="l" t="t" r="r" b="b"/>
            <a:pathLst>
              <a:path w="3" h="3" extrusionOk="0">
                <a:moveTo>
                  <a:pt x="3" y="0"/>
                </a:moveTo>
                <a:lnTo>
                  <a:pt x="3" y="0"/>
                </a:lnTo>
                <a:lnTo>
                  <a:pt x="0" y="3"/>
                </a:lnTo>
                <a:lnTo>
                  <a:pt x="3" y="3"/>
                </a:lnTo>
                <a:lnTo>
                  <a:pt x="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4" name="Google Shape;844;p4"/>
          <p:cNvSpPr/>
          <p:nvPr/>
        </p:nvSpPr>
        <p:spPr>
          <a:xfrm>
            <a:off x="4683125" y="6862536"/>
            <a:ext cx="9525" cy="4762"/>
          </a:xfrm>
          <a:custGeom>
            <a:avLst/>
            <a:gdLst/>
            <a:ahLst/>
            <a:cxnLst/>
            <a:rect l="l" t="t" r="r" b="b"/>
            <a:pathLst>
              <a:path w="6" h="3" extrusionOk="0">
                <a:moveTo>
                  <a:pt x="6" y="0"/>
                </a:moveTo>
                <a:lnTo>
                  <a:pt x="6" y="0"/>
                </a:lnTo>
                <a:lnTo>
                  <a:pt x="0" y="3"/>
                </a:lnTo>
                <a:lnTo>
                  <a:pt x="3" y="3"/>
                </a:lnTo>
                <a:lnTo>
                  <a:pt x="6" y="0"/>
                </a:lnTo>
                <a:close/>
              </a:path>
            </a:pathLst>
          </a:custGeom>
          <a:solidFill>
            <a:srgbClr val="4DBC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5" name="Google Shape;845;p4"/>
          <p:cNvSpPr/>
          <p:nvPr/>
        </p:nvSpPr>
        <p:spPr>
          <a:xfrm>
            <a:off x="4683125" y="6862536"/>
            <a:ext cx="9525" cy="4762"/>
          </a:xfrm>
          <a:custGeom>
            <a:avLst/>
            <a:gdLst/>
            <a:ahLst/>
            <a:cxnLst/>
            <a:rect l="l" t="t" r="r" b="b"/>
            <a:pathLst>
              <a:path w="6" h="3" extrusionOk="0">
                <a:moveTo>
                  <a:pt x="6" y="0"/>
                </a:moveTo>
                <a:lnTo>
                  <a:pt x="6" y="0"/>
                </a:lnTo>
                <a:lnTo>
                  <a:pt x="0" y="3"/>
                </a:lnTo>
                <a:lnTo>
                  <a:pt x="3" y="3"/>
                </a:lnTo>
                <a:lnTo>
                  <a:pt x="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6" name="Google Shape;846;p4"/>
          <p:cNvSpPr/>
          <p:nvPr/>
        </p:nvSpPr>
        <p:spPr>
          <a:xfrm>
            <a:off x="4513262" y="6803799"/>
            <a:ext cx="179388" cy="63500"/>
          </a:xfrm>
          <a:custGeom>
            <a:avLst/>
            <a:gdLst/>
            <a:ahLst/>
            <a:cxnLst/>
            <a:rect l="l" t="t" r="r" b="b"/>
            <a:pathLst>
              <a:path w="113" h="40" extrusionOk="0">
                <a:moveTo>
                  <a:pt x="43" y="0"/>
                </a:moveTo>
                <a:lnTo>
                  <a:pt x="0" y="40"/>
                </a:lnTo>
                <a:lnTo>
                  <a:pt x="98" y="40"/>
                </a:lnTo>
                <a:lnTo>
                  <a:pt x="113" y="37"/>
                </a:lnTo>
                <a:lnTo>
                  <a:pt x="43" y="0"/>
                </a:lnTo>
                <a:close/>
              </a:path>
            </a:pathLst>
          </a:custGeom>
          <a:solidFill>
            <a:srgbClr val="1C96A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7" name="Google Shape;847;p4"/>
          <p:cNvSpPr/>
          <p:nvPr/>
        </p:nvSpPr>
        <p:spPr>
          <a:xfrm>
            <a:off x="4513262" y="6803799"/>
            <a:ext cx="179388" cy="63500"/>
          </a:xfrm>
          <a:custGeom>
            <a:avLst/>
            <a:gdLst/>
            <a:ahLst/>
            <a:cxnLst/>
            <a:rect l="l" t="t" r="r" b="b"/>
            <a:pathLst>
              <a:path w="113" h="40" extrusionOk="0">
                <a:moveTo>
                  <a:pt x="43" y="0"/>
                </a:moveTo>
                <a:lnTo>
                  <a:pt x="0" y="40"/>
                </a:lnTo>
                <a:lnTo>
                  <a:pt x="98" y="40"/>
                </a:lnTo>
                <a:lnTo>
                  <a:pt x="113" y="37"/>
                </a:lnTo>
                <a:lnTo>
                  <a:pt x="4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8" name="Google Shape;848;p4"/>
          <p:cNvSpPr/>
          <p:nvPr/>
        </p:nvSpPr>
        <p:spPr>
          <a:xfrm>
            <a:off x="4668837" y="6862536"/>
            <a:ext cx="23813" cy="4762"/>
          </a:xfrm>
          <a:custGeom>
            <a:avLst/>
            <a:gdLst/>
            <a:ahLst/>
            <a:cxnLst/>
            <a:rect l="l" t="t" r="r" b="b"/>
            <a:pathLst>
              <a:path w="15" h="3" extrusionOk="0">
                <a:moveTo>
                  <a:pt x="15" y="0"/>
                </a:moveTo>
                <a:lnTo>
                  <a:pt x="0" y="3"/>
                </a:lnTo>
                <a:lnTo>
                  <a:pt x="9" y="3"/>
                </a:lnTo>
                <a:lnTo>
                  <a:pt x="15" y="0"/>
                </a:lnTo>
                <a:close/>
              </a:path>
            </a:pathLst>
          </a:custGeom>
          <a:solidFill>
            <a:srgbClr val="279F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9" name="Google Shape;849;p4"/>
          <p:cNvSpPr/>
          <p:nvPr/>
        </p:nvSpPr>
        <p:spPr>
          <a:xfrm>
            <a:off x="4668837" y="6862536"/>
            <a:ext cx="23813" cy="4762"/>
          </a:xfrm>
          <a:custGeom>
            <a:avLst/>
            <a:gdLst/>
            <a:ahLst/>
            <a:cxnLst/>
            <a:rect l="l" t="t" r="r" b="b"/>
            <a:pathLst>
              <a:path w="15" h="3" extrusionOk="0">
                <a:moveTo>
                  <a:pt x="15" y="0"/>
                </a:moveTo>
                <a:lnTo>
                  <a:pt x="0" y="3"/>
                </a:lnTo>
                <a:lnTo>
                  <a:pt x="9" y="3"/>
                </a:lnTo>
                <a:lnTo>
                  <a:pt x="1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0" name="Google Shape;850;p4"/>
          <p:cNvSpPr/>
          <p:nvPr/>
        </p:nvSpPr>
        <p:spPr>
          <a:xfrm>
            <a:off x="4740275" y="6221186"/>
            <a:ext cx="212725" cy="433387"/>
          </a:xfrm>
          <a:custGeom>
            <a:avLst/>
            <a:gdLst/>
            <a:ahLst/>
            <a:cxnLst/>
            <a:rect l="l" t="t" r="r" b="b"/>
            <a:pathLst>
              <a:path w="134" h="273" extrusionOk="0">
                <a:moveTo>
                  <a:pt x="47" y="0"/>
                </a:moveTo>
                <a:lnTo>
                  <a:pt x="47" y="0"/>
                </a:lnTo>
                <a:lnTo>
                  <a:pt x="0" y="273"/>
                </a:lnTo>
                <a:lnTo>
                  <a:pt x="134" y="147"/>
                </a:lnTo>
                <a:lnTo>
                  <a:pt x="47" y="0"/>
                </a:lnTo>
                <a:close/>
              </a:path>
            </a:pathLst>
          </a:custGeom>
          <a:solidFill>
            <a:srgbClr val="C5EDF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1" name="Google Shape;851;p4"/>
          <p:cNvSpPr/>
          <p:nvPr/>
        </p:nvSpPr>
        <p:spPr>
          <a:xfrm>
            <a:off x="4740275" y="6221186"/>
            <a:ext cx="212725" cy="433387"/>
          </a:xfrm>
          <a:custGeom>
            <a:avLst/>
            <a:gdLst/>
            <a:ahLst/>
            <a:cxnLst/>
            <a:rect l="l" t="t" r="r" b="b"/>
            <a:pathLst>
              <a:path w="134" h="273" extrusionOk="0">
                <a:moveTo>
                  <a:pt x="47" y="0"/>
                </a:moveTo>
                <a:lnTo>
                  <a:pt x="47" y="0"/>
                </a:lnTo>
                <a:lnTo>
                  <a:pt x="0" y="273"/>
                </a:lnTo>
                <a:lnTo>
                  <a:pt x="134" y="147"/>
                </a:lnTo>
                <a:lnTo>
                  <a:pt x="4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2" name="Google Shape;852;p4"/>
          <p:cNvSpPr/>
          <p:nvPr/>
        </p:nvSpPr>
        <p:spPr>
          <a:xfrm>
            <a:off x="4705350" y="6454549"/>
            <a:ext cx="317500" cy="395287"/>
          </a:xfrm>
          <a:custGeom>
            <a:avLst/>
            <a:gdLst/>
            <a:ahLst/>
            <a:cxnLst/>
            <a:rect l="l" t="t" r="r" b="b"/>
            <a:pathLst>
              <a:path w="200" h="249" extrusionOk="0">
                <a:moveTo>
                  <a:pt x="156" y="0"/>
                </a:moveTo>
                <a:lnTo>
                  <a:pt x="22" y="126"/>
                </a:lnTo>
                <a:lnTo>
                  <a:pt x="0" y="249"/>
                </a:lnTo>
                <a:lnTo>
                  <a:pt x="200" y="76"/>
                </a:lnTo>
                <a:lnTo>
                  <a:pt x="156" y="0"/>
                </a:lnTo>
                <a:close/>
              </a:path>
            </a:pathLst>
          </a:custGeom>
          <a:solidFill>
            <a:srgbClr val="7CD4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3" name="Google Shape;853;p4"/>
          <p:cNvSpPr/>
          <p:nvPr/>
        </p:nvSpPr>
        <p:spPr>
          <a:xfrm>
            <a:off x="4705350" y="6454549"/>
            <a:ext cx="317500" cy="395287"/>
          </a:xfrm>
          <a:custGeom>
            <a:avLst/>
            <a:gdLst/>
            <a:ahLst/>
            <a:cxnLst/>
            <a:rect l="l" t="t" r="r" b="b"/>
            <a:pathLst>
              <a:path w="200" h="249" extrusionOk="0">
                <a:moveTo>
                  <a:pt x="156" y="0"/>
                </a:moveTo>
                <a:lnTo>
                  <a:pt x="22" y="126"/>
                </a:lnTo>
                <a:lnTo>
                  <a:pt x="0" y="249"/>
                </a:lnTo>
                <a:lnTo>
                  <a:pt x="200" y="76"/>
                </a:lnTo>
                <a:lnTo>
                  <a:pt x="15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4" name="Google Shape;854;p4"/>
          <p:cNvSpPr/>
          <p:nvPr/>
        </p:nvSpPr>
        <p:spPr>
          <a:xfrm>
            <a:off x="4702175" y="6575199"/>
            <a:ext cx="493713" cy="292100"/>
          </a:xfrm>
          <a:custGeom>
            <a:avLst/>
            <a:gdLst/>
            <a:ahLst/>
            <a:cxnLst/>
            <a:rect l="l" t="t" r="r" b="b"/>
            <a:pathLst>
              <a:path w="311" h="184" extrusionOk="0">
                <a:moveTo>
                  <a:pt x="202" y="0"/>
                </a:moveTo>
                <a:lnTo>
                  <a:pt x="2" y="173"/>
                </a:lnTo>
                <a:lnTo>
                  <a:pt x="0" y="184"/>
                </a:lnTo>
                <a:lnTo>
                  <a:pt x="311" y="184"/>
                </a:lnTo>
                <a:lnTo>
                  <a:pt x="202" y="0"/>
                </a:lnTo>
                <a:close/>
              </a:path>
            </a:pathLst>
          </a:custGeom>
          <a:solidFill>
            <a:srgbClr val="4EBC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5" name="Google Shape;855;p4"/>
          <p:cNvSpPr/>
          <p:nvPr/>
        </p:nvSpPr>
        <p:spPr>
          <a:xfrm>
            <a:off x="4702175" y="6575199"/>
            <a:ext cx="493713" cy="292100"/>
          </a:xfrm>
          <a:custGeom>
            <a:avLst/>
            <a:gdLst/>
            <a:ahLst/>
            <a:cxnLst/>
            <a:rect l="l" t="t" r="r" b="b"/>
            <a:pathLst>
              <a:path w="311" h="184" extrusionOk="0">
                <a:moveTo>
                  <a:pt x="202" y="0"/>
                </a:moveTo>
                <a:lnTo>
                  <a:pt x="2" y="173"/>
                </a:lnTo>
                <a:lnTo>
                  <a:pt x="0" y="184"/>
                </a:lnTo>
                <a:lnTo>
                  <a:pt x="311" y="184"/>
                </a:lnTo>
                <a:lnTo>
                  <a:pt x="20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6" name="Google Shape;856;p4"/>
          <p:cNvSpPr/>
          <p:nvPr/>
        </p:nvSpPr>
        <p:spPr>
          <a:xfrm>
            <a:off x="6030912" y="6070374"/>
            <a:ext cx="798513" cy="796925"/>
          </a:xfrm>
          <a:custGeom>
            <a:avLst/>
            <a:gdLst/>
            <a:ahLst/>
            <a:cxnLst/>
            <a:rect l="l" t="t" r="r" b="b"/>
            <a:pathLst>
              <a:path w="503" h="502" extrusionOk="0">
                <a:moveTo>
                  <a:pt x="503" y="0"/>
                </a:moveTo>
                <a:lnTo>
                  <a:pt x="8" y="437"/>
                </a:lnTo>
                <a:lnTo>
                  <a:pt x="0" y="502"/>
                </a:lnTo>
                <a:lnTo>
                  <a:pt x="471" y="502"/>
                </a:lnTo>
                <a:lnTo>
                  <a:pt x="503" y="0"/>
                </a:lnTo>
                <a:close/>
              </a:path>
            </a:pathLst>
          </a:custGeom>
          <a:solidFill>
            <a:srgbClr val="7CD6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7" name="Google Shape;857;p4"/>
          <p:cNvSpPr/>
          <p:nvPr/>
        </p:nvSpPr>
        <p:spPr>
          <a:xfrm>
            <a:off x="6030912" y="6070374"/>
            <a:ext cx="798513" cy="796925"/>
          </a:xfrm>
          <a:custGeom>
            <a:avLst/>
            <a:gdLst/>
            <a:ahLst/>
            <a:cxnLst/>
            <a:rect l="l" t="t" r="r" b="b"/>
            <a:pathLst>
              <a:path w="503" h="502" extrusionOk="0">
                <a:moveTo>
                  <a:pt x="503" y="0"/>
                </a:moveTo>
                <a:lnTo>
                  <a:pt x="8" y="437"/>
                </a:lnTo>
                <a:lnTo>
                  <a:pt x="0" y="502"/>
                </a:lnTo>
                <a:lnTo>
                  <a:pt x="471" y="502"/>
                </a:lnTo>
                <a:lnTo>
                  <a:pt x="50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8" name="Google Shape;858;p4"/>
          <p:cNvSpPr/>
          <p:nvPr/>
        </p:nvSpPr>
        <p:spPr>
          <a:xfrm>
            <a:off x="5926137" y="6764111"/>
            <a:ext cx="117475" cy="103187"/>
          </a:xfrm>
          <a:custGeom>
            <a:avLst/>
            <a:gdLst/>
            <a:ahLst/>
            <a:cxnLst/>
            <a:rect l="l" t="t" r="r" b="b"/>
            <a:pathLst>
              <a:path w="74" h="65" extrusionOk="0">
                <a:moveTo>
                  <a:pt x="74" y="0"/>
                </a:moveTo>
                <a:lnTo>
                  <a:pt x="0" y="65"/>
                </a:lnTo>
                <a:lnTo>
                  <a:pt x="66" y="65"/>
                </a:lnTo>
                <a:lnTo>
                  <a:pt x="74" y="0"/>
                </a:lnTo>
                <a:close/>
              </a:path>
            </a:pathLst>
          </a:custGeom>
          <a:solidFill>
            <a:srgbClr val="71D2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9" name="Google Shape;859;p4"/>
          <p:cNvSpPr/>
          <p:nvPr/>
        </p:nvSpPr>
        <p:spPr>
          <a:xfrm>
            <a:off x="5926137" y="6764111"/>
            <a:ext cx="117475" cy="103187"/>
          </a:xfrm>
          <a:custGeom>
            <a:avLst/>
            <a:gdLst/>
            <a:ahLst/>
            <a:cxnLst/>
            <a:rect l="l" t="t" r="r" b="b"/>
            <a:pathLst>
              <a:path w="74" h="65" extrusionOk="0">
                <a:moveTo>
                  <a:pt x="74" y="0"/>
                </a:moveTo>
                <a:lnTo>
                  <a:pt x="0" y="65"/>
                </a:lnTo>
                <a:lnTo>
                  <a:pt x="66" y="65"/>
                </a:lnTo>
                <a:lnTo>
                  <a:pt x="7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0" name="Google Shape;860;p4"/>
          <p:cNvSpPr/>
          <p:nvPr/>
        </p:nvSpPr>
        <p:spPr>
          <a:xfrm>
            <a:off x="6043612" y="6070374"/>
            <a:ext cx="785813" cy="693737"/>
          </a:xfrm>
          <a:custGeom>
            <a:avLst/>
            <a:gdLst/>
            <a:ahLst/>
            <a:cxnLst/>
            <a:rect l="l" t="t" r="r" b="b"/>
            <a:pathLst>
              <a:path w="495" h="437" extrusionOk="0">
                <a:moveTo>
                  <a:pt x="495" y="0"/>
                </a:moveTo>
                <a:lnTo>
                  <a:pt x="34" y="167"/>
                </a:lnTo>
                <a:lnTo>
                  <a:pt x="0" y="437"/>
                </a:lnTo>
                <a:lnTo>
                  <a:pt x="495" y="0"/>
                </a:lnTo>
                <a:close/>
              </a:path>
            </a:pathLst>
          </a:custGeom>
          <a:solidFill>
            <a:srgbClr val="61C9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1" name="Google Shape;861;p4"/>
          <p:cNvSpPr/>
          <p:nvPr/>
        </p:nvSpPr>
        <p:spPr>
          <a:xfrm>
            <a:off x="6043612" y="6070374"/>
            <a:ext cx="785813" cy="693737"/>
          </a:xfrm>
          <a:custGeom>
            <a:avLst/>
            <a:gdLst/>
            <a:ahLst/>
            <a:cxnLst/>
            <a:rect l="l" t="t" r="r" b="b"/>
            <a:pathLst>
              <a:path w="495" h="437" extrusionOk="0">
                <a:moveTo>
                  <a:pt x="495" y="0"/>
                </a:moveTo>
                <a:lnTo>
                  <a:pt x="34" y="167"/>
                </a:lnTo>
                <a:lnTo>
                  <a:pt x="0" y="437"/>
                </a:lnTo>
                <a:lnTo>
                  <a:pt x="49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2" name="Google Shape;862;p4"/>
          <p:cNvSpPr/>
          <p:nvPr/>
        </p:nvSpPr>
        <p:spPr>
          <a:xfrm>
            <a:off x="5484812" y="6511699"/>
            <a:ext cx="123825" cy="211137"/>
          </a:xfrm>
          <a:custGeom>
            <a:avLst/>
            <a:gdLst/>
            <a:ahLst/>
            <a:cxnLst/>
            <a:rect l="l" t="t" r="r" b="b"/>
            <a:pathLst>
              <a:path w="78" h="133" extrusionOk="0">
                <a:moveTo>
                  <a:pt x="78" y="0"/>
                </a:moveTo>
                <a:lnTo>
                  <a:pt x="6" y="26"/>
                </a:lnTo>
                <a:lnTo>
                  <a:pt x="0" y="109"/>
                </a:lnTo>
                <a:lnTo>
                  <a:pt x="12" y="133"/>
                </a:lnTo>
                <a:lnTo>
                  <a:pt x="78" y="0"/>
                </a:lnTo>
                <a:close/>
              </a:path>
            </a:pathLst>
          </a:custGeom>
          <a:solidFill>
            <a:srgbClr val="74D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3" name="Google Shape;863;p4"/>
          <p:cNvSpPr/>
          <p:nvPr/>
        </p:nvSpPr>
        <p:spPr>
          <a:xfrm>
            <a:off x="5484812" y="6511699"/>
            <a:ext cx="123825" cy="211137"/>
          </a:xfrm>
          <a:custGeom>
            <a:avLst/>
            <a:gdLst/>
            <a:ahLst/>
            <a:cxnLst/>
            <a:rect l="l" t="t" r="r" b="b"/>
            <a:pathLst>
              <a:path w="78" h="133" extrusionOk="0">
                <a:moveTo>
                  <a:pt x="78" y="0"/>
                </a:moveTo>
                <a:lnTo>
                  <a:pt x="6" y="26"/>
                </a:lnTo>
                <a:lnTo>
                  <a:pt x="0" y="109"/>
                </a:lnTo>
                <a:lnTo>
                  <a:pt x="12" y="133"/>
                </a:lnTo>
                <a:lnTo>
                  <a:pt x="7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4" name="Google Shape;864;p4"/>
          <p:cNvSpPr/>
          <p:nvPr/>
        </p:nvSpPr>
        <p:spPr>
          <a:xfrm>
            <a:off x="5480050" y="6684736"/>
            <a:ext cx="23813" cy="88900"/>
          </a:xfrm>
          <a:custGeom>
            <a:avLst/>
            <a:gdLst/>
            <a:ahLst/>
            <a:cxnLst/>
            <a:rect l="l" t="t" r="r" b="b"/>
            <a:pathLst>
              <a:path w="15" h="56" extrusionOk="0">
                <a:moveTo>
                  <a:pt x="3" y="0"/>
                </a:moveTo>
                <a:lnTo>
                  <a:pt x="0" y="56"/>
                </a:lnTo>
                <a:lnTo>
                  <a:pt x="15" y="24"/>
                </a:lnTo>
                <a:lnTo>
                  <a:pt x="3" y="0"/>
                </a:lnTo>
                <a:close/>
              </a:path>
            </a:pathLst>
          </a:custGeom>
          <a:solidFill>
            <a:srgbClr val="49B9C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5" name="Google Shape;865;p4"/>
          <p:cNvSpPr/>
          <p:nvPr/>
        </p:nvSpPr>
        <p:spPr>
          <a:xfrm>
            <a:off x="5480050" y="6684736"/>
            <a:ext cx="23813" cy="88900"/>
          </a:xfrm>
          <a:custGeom>
            <a:avLst/>
            <a:gdLst/>
            <a:ahLst/>
            <a:cxnLst/>
            <a:rect l="l" t="t" r="r" b="b"/>
            <a:pathLst>
              <a:path w="15" h="56" extrusionOk="0">
                <a:moveTo>
                  <a:pt x="3" y="0"/>
                </a:moveTo>
                <a:lnTo>
                  <a:pt x="0" y="56"/>
                </a:lnTo>
                <a:lnTo>
                  <a:pt x="15" y="24"/>
                </a:lnTo>
                <a:lnTo>
                  <a:pt x="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6" name="Google Shape;866;p4"/>
          <p:cNvSpPr/>
          <p:nvPr/>
        </p:nvSpPr>
        <p:spPr>
          <a:xfrm>
            <a:off x="5503862" y="6335486"/>
            <a:ext cx="593725" cy="531812"/>
          </a:xfrm>
          <a:custGeom>
            <a:avLst/>
            <a:gdLst/>
            <a:ahLst/>
            <a:cxnLst/>
            <a:rect l="l" t="t" r="r" b="b"/>
            <a:pathLst>
              <a:path w="374" h="335" extrusionOk="0">
                <a:moveTo>
                  <a:pt x="374" y="0"/>
                </a:moveTo>
                <a:lnTo>
                  <a:pt x="66" y="111"/>
                </a:lnTo>
                <a:lnTo>
                  <a:pt x="0" y="244"/>
                </a:lnTo>
                <a:lnTo>
                  <a:pt x="45" y="335"/>
                </a:lnTo>
                <a:lnTo>
                  <a:pt x="266" y="335"/>
                </a:lnTo>
                <a:lnTo>
                  <a:pt x="340" y="270"/>
                </a:lnTo>
                <a:lnTo>
                  <a:pt x="374" y="0"/>
                </a:lnTo>
                <a:close/>
              </a:path>
            </a:pathLst>
          </a:custGeom>
          <a:solidFill>
            <a:srgbClr val="58C5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7" name="Google Shape;867;p4"/>
          <p:cNvSpPr/>
          <p:nvPr/>
        </p:nvSpPr>
        <p:spPr>
          <a:xfrm>
            <a:off x="5503862" y="6335486"/>
            <a:ext cx="593725" cy="531812"/>
          </a:xfrm>
          <a:custGeom>
            <a:avLst/>
            <a:gdLst/>
            <a:ahLst/>
            <a:cxnLst/>
            <a:rect l="l" t="t" r="r" b="b"/>
            <a:pathLst>
              <a:path w="374" h="335" extrusionOk="0">
                <a:moveTo>
                  <a:pt x="374" y="0"/>
                </a:moveTo>
                <a:lnTo>
                  <a:pt x="66" y="111"/>
                </a:lnTo>
                <a:lnTo>
                  <a:pt x="0" y="244"/>
                </a:lnTo>
                <a:lnTo>
                  <a:pt x="45" y="335"/>
                </a:lnTo>
                <a:lnTo>
                  <a:pt x="266" y="335"/>
                </a:lnTo>
                <a:lnTo>
                  <a:pt x="340" y="270"/>
                </a:lnTo>
                <a:lnTo>
                  <a:pt x="37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8" name="Google Shape;868;p4"/>
          <p:cNvSpPr/>
          <p:nvPr/>
        </p:nvSpPr>
        <p:spPr>
          <a:xfrm>
            <a:off x="5473700" y="6722836"/>
            <a:ext cx="101600" cy="144462"/>
          </a:xfrm>
          <a:custGeom>
            <a:avLst/>
            <a:gdLst/>
            <a:ahLst/>
            <a:cxnLst/>
            <a:rect l="l" t="t" r="r" b="b"/>
            <a:pathLst>
              <a:path w="64" h="91" extrusionOk="0">
                <a:moveTo>
                  <a:pt x="19" y="0"/>
                </a:moveTo>
                <a:lnTo>
                  <a:pt x="4" y="32"/>
                </a:lnTo>
                <a:lnTo>
                  <a:pt x="0" y="91"/>
                </a:lnTo>
                <a:lnTo>
                  <a:pt x="64" y="91"/>
                </a:lnTo>
                <a:lnTo>
                  <a:pt x="19" y="0"/>
                </a:lnTo>
                <a:close/>
              </a:path>
            </a:pathLst>
          </a:custGeom>
          <a:solidFill>
            <a:srgbClr val="37B0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9" name="Google Shape;869;p4"/>
          <p:cNvSpPr/>
          <p:nvPr/>
        </p:nvSpPr>
        <p:spPr>
          <a:xfrm>
            <a:off x="5473700" y="6722836"/>
            <a:ext cx="101600" cy="144462"/>
          </a:xfrm>
          <a:custGeom>
            <a:avLst/>
            <a:gdLst/>
            <a:ahLst/>
            <a:cxnLst/>
            <a:rect l="l" t="t" r="r" b="b"/>
            <a:pathLst>
              <a:path w="64" h="91" extrusionOk="0">
                <a:moveTo>
                  <a:pt x="19" y="0"/>
                </a:moveTo>
                <a:lnTo>
                  <a:pt x="4" y="32"/>
                </a:lnTo>
                <a:lnTo>
                  <a:pt x="0" y="91"/>
                </a:lnTo>
                <a:lnTo>
                  <a:pt x="64" y="91"/>
                </a:lnTo>
                <a:lnTo>
                  <a:pt x="1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0" name="Google Shape;870;p4"/>
          <p:cNvSpPr/>
          <p:nvPr/>
        </p:nvSpPr>
        <p:spPr>
          <a:xfrm>
            <a:off x="4814887" y="6221186"/>
            <a:ext cx="254000" cy="233362"/>
          </a:xfrm>
          <a:custGeom>
            <a:avLst/>
            <a:gdLst/>
            <a:ahLst/>
            <a:cxnLst/>
            <a:rect l="l" t="t" r="r" b="b"/>
            <a:pathLst>
              <a:path w="160" h="147" extrusionOk="0">
                <a:moveTo>
                  <a:pt x="0" y="0"/>
                </a:moveTo>
                <a:lnTo>
                  <a:pt x="87" y="147"/>
                </a:lnTo>
                <a:lnTo>
                  <a:pt x="160" y="78"/>
                </a:lnTo>
                <a:lnTo>
                  <a:pt x="0" y="0"/>
                </a:lnTo>
                <a:close/>
              </a:path>
            </a:pathLst>
          </a:custGeom>
          <a:solidFill>
            <a:srgbClr val="B4E9E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1" name="Google Shape;871;p4"/>
          <p:cNvSpPr/>
          <p:nvPr/>
        </p:nvSpPr>
        <p:spPr>
          <a:xfrm>
            <a:off x="4814887" y="6221186"/>
            <a:ext cx="254000" cy="233362"/>
          </a:xfrm>
          <a:custGeom>
            <a:avLst/>
            <a:gdLst/>
            <a:ahLst/>
            <a:cxnLst/>
            <a:rect l="l" t="t" r="r" b="b"/>
            <a:pathLst>
              <a:path w="160" h="147" extrusionOk="0">
                <a:moveTo>
                  <a:pt x="0" y="0"/>
                </a:moveTo>
                <a:lnTo>
                  <a:pt x="87" y="147"/>
                </a:lnTo>
                <a:lnTo>
                  <a:pt x="160" y="7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2" name="Google Shape;872;p4"/>
          <p:cNvSpPr/>
          <p:nvPr/>
        </p:nvSpPr>
        <p:spPr>
          <a:xfrm>
            <a:off x="4953000" y="6345011"/>
            <a:ext cx="541338" cy="339725"/>
          </a:xfrm>
          <a:custGeom>
            <a:avLst/>
            <a:gdLst/>
            <a:ahLst/>
            <a:cxnLst/>
            <a:rect l="l" t="t" r="r" b="b"/>
            <a:pathLst>
              <a:path w="341" h="214" extrusionOk="0">
                <a:moveTo>
                  <a:pt x="280" y="101"/>
                </a:moveTo>
                <a:lnTo>
                  <a:pt x="335" y="214"/>
                </a:lnTo>
                <a:lnTo>
                  <a:pt x="341" y="131"/>
                </a:lnTo>
                <a:lnTo>
                  <a:pt x="280" y="101"/>
                </a:lnTo>
                <a:close/>
                <a:moveTo>
                  <a:pt x="73" y="0"/>
                </a:moveTo>
                <a:lnTo>
                  <a:pt x="0" y="69"/>
                </a:lnTo>
                <a:lnTo>
                  <a:pt x="44" y="145"/>
                </a:lnTo>
                <a:lnTo>
                  <a:pt x="161" y="43"/>
                </a:lnTo>
                <a:lnTo>
                  <a:pt x="73" y="0"/>
                </a:lnTo>
                <a:close/>
              </a:path>
            </a:pathLst>
          </a:custGeom>
          <a:solidFill>
            <a:srgbClr val="71CFD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3" name="Google Shape;873;p4"/>
          <p:cNvSpPr/>
          <p:nvPr/>
        </p:nvSpPr>
        <p:spPr>
          <a:xfrm>
            <a:off x="4953000" y="6345011"/>
            <a:ext cx="541338" cy="339725"/>
          </a:xfrm>
          <a:custGeom>
            <a:avLst/>
            <a:gdLst/>
            <a:ahLst/>
            <a:cxnLst/>
            <a:rect l="l" t="t" r="r" b="b"/>
            <a:pathLst>
              <a:path w="341" h="214" extrusionOk="0">
                <a:moveTo>
                  <a:pt x="280" y="101"/>
                </a:moveTo>
                <a:lnTo>
                  <a:pt x="335" y="214"/>
                </a:lnTo>
                <a:lnTo>
                  <a:pt x="341" y="131"/>
                </a:lnTo>
                <a:lnTo>
                  <a:pt x="280" y="101"/>
                </a:lnTo>
                <a:moveTo>
                  <a:pt x="73" y="0"/>
                </a:moveTo>
                <a:lnTo>
                  <a:pt x="0" y="69"/>
                </a:lnTo>
                <a:lnTo>
                  <a:pt x="44" y="145"/>
                </a:lnTo>
                <a:lnTo>
                  <a:pt x="161" y="43"/>
                </a:lnTo>
                <a:lnTo>
                  <a:pt x="7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4" name="Google Shape;874;p4"/>
          <p:cNvSpPr/>
          <p:nvPr/>
        </p:nvSpPr>
        <p:spPr>
          <a:xfrm>
            <a:off x="5022850" y="6413274"/>
            <a:ext cx="461963" cy="454025"/>
          </a:xfrm>
          <a:custGeom>
            <a:avLst/>
            <a:gdLst/>
            <a:ahLst/>
            <a:cxnLst/>
            <a:rect l="l" t="t" r="r" b="b"/>
            <a:pathLst>
              <a:path w="291" h="286" extrusionOk="0">
                <a:moveTo>
                  <a:pt x="117" y="0"/>
                </a:moveTo>
                <a:lnTo>
                  <a:pt x="0" y="102"/>
                </a:lnTo>
                <a:lnTo>
                  <a:pt x="109" y="286"/>
                </a:lnTo>
                <a:lnTo>
                  <a:pt x="258" y="286"/>
                </a:lnTo>
                <a:lnTo>
                  <a:pt x="288" y="227"/>
                </a:lnTo>
                <a:lnTo>
                  <a:pt x="291" y="171"/>
                </a:lnTo>
                <a:lnTo>
                  <a:pt x="236" y="58"/>
                </a:lnTo>
                <a:lnTo>
                  <a:pt x="117" y="0"/>
                </a:lnTo>
                <a:close/>
              </a:path>
            </a:pathLst>
          </a:custGeom>
          <a:solidFill>
            <a:srgbClr val="47B8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5" name="Google Shape;875;p4"/>
          <p:cNvSpPr/>
          <p:nvPr/>
        </p:nvSpPr>
        <p:spPr>
          <a:xfrm>
            <a:off x="5022850" y="6413274"/>
            <a:ext cx="461963" cy="454025"/>
          </a:xfrm>
          <a:custGeom>
            <a:avLst/>
            <a:gdLst/>
            <a:ahLst/>
            <a:cxnLst/>
            <a:rect l="l" t="t" r="r" b="b"/>
            <a:pathLst>
              <a:path w="291" h="286" extrusionOk="0">
                <a:moveTo>
                  <a:pt x="117" y="0"/>
                </a:moveTo>
                <a:lnTo>
                  <a:pt x="0" y="102"/>
                </a:lnTo>
                <a:lnTo>
                  <a:pt x="109" y="286"/>
                </a:lnTo>
                <a:lnTo>
                  <a:pt x="258" y="286"/>
                </a:lnTo>
                <a:lnTo>
                  <a:pt x="288" y="227"/>
                </a:lnTo>
                <a:lnTo>
                  <a:pt x="291" y="171"/>
                </a:lnTo>
                <a:lnTo>
                  <a:pt x="236" y="58"/>
                </a:lnTo>
                <a:lnTo>
                  <a:pt x="11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6" name="Google Shape;876;p4"/>
          <p:cNvSpPr/>
          <p:nvPr/>
        </p:nvSpPr>
        <p:spPr>
          <a:xfrm>
            <a:off x="5432425" y="6773636"/>
            <a:ext cx="47625" cy="93662"/>
          </a:xfrm>
          <a:custGeom>
            <a:avLst/>
            <a:gdLst/>
            <a:ahLst/>
            <a:cxnLst/>
            <a:rect l="l" t="t" r="r" b="b"/>
            <a:pathLst>
              <a:path w="30" h="59" extrusionOk="0">
                <a:moveTo>
                  <a:pt x="30" y="0"/>
                </a:moveTo>
                <a:lnTo>
                  <a:pt x="0" y="59"/>
                </a:lnTo>
                <a:lnTo>
                  <a:pt x="26" y="59"/>
                </a:lnTo>
                <a:lnTo>
                  <a:pt x="30" y="0"/>
                </a:lnTo>
                <a:close/>
              </a:path>
            </a:pathLst>
          </a:custGeom>
          <a:solidFill>
            <a:srgbClr val="36AE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7" name="Google Shape;877;p4"/>
          <p:cNvSpPr/>
          <p:nvPr/>
        </p:nvSpPr>
        <p:spPr>
          <a:xfrm>
            <a:off x="5432425" y="6773636"/>
            <a:ext cx="47625" cy="93662"/>
          </a:xfrm>
          <a:custGeom>
            <a:avLst/>
            <a:gdLst/>
            <a:ahLst/>
            <a:cxnLst/>
            <a:rect l="l" t="t" r="r" b="b"/>
            <a:pathLst>
              <a:path w="30" h="59" extrusionOk="0">
                <a:moveTo>
                  <a:pt x="30" y="0"/>
                </a:moveTo>
                <a:lnTo>
                  <a:pt x="0" y="59"/>
                </a:lnTo>
                <a:lnTo>
                  <a:pt x="26" y="59"/>
                </a:lnTo>
                <a:lnTo>
                  <a:pt x="3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8" name="Google Shape;878;p4"/>
          <p:cNvSpPr/>
          <p:nvPr/>
        </p:nvSpPr>
        <p:spPr>
          <a:xfrm>
            <a:off x="6778625" y="6070374"/>
            <a:ext cx="790575" cy="796925"/>
          </a:xfrm>
          <a:custGeom>
            <a:avLst/>
            <a:gdLst/>
            <a:ahLst/>
            <a:cxnLst/>
            <a:rect l="l" t="t" r="r" b="b"/>
            <a:pathLst>
              <a:path w="498" h="502" extrusionOk="0">
                <a:moveTo>
                  <a:pt x="32" y="0"/>
                </a:moveTo>
                <a:lnTo>
                  <a:pt x="32" y="0"/>
                </a:lnTo>
                <a:lnTo>
                  <a:pt x="0" y="502"/>
                </a:lnTo>
                <a:lnTo>
                  <a:pt x="217" y="502"/>
                </a:lnTo>
                <a:lnTo>
                  <a:pt x="498" y="327"/>
                </a:lnTo>
                <a:lnTo>
                  <a:pt x="32" y="0"/>
                </a:lnTo>
                <a:close/>
              </a:path>
            </a:pathLst>
          </a:custGeom>
          <a:solidFill>
            <a:srgbClr val="6ED0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9" name="Google Shape;879;p4"/>
          <p:cNvSpPr/>
          <p:nvPr/>
        </p:nvSpPr>
        <p:spPr>
          <a:xfrm>
            <a:off x="6778625" y="6070374"/>
            <a:ext cx="790575" cy="796925"/>
          </a:xfrm>
          <a:custGeom>
            <a:avLst/>
            <a:gdLst/>
            <a:ahLst/>
            <a:cxnLst/>
            <a:rect l="l" t="t" r="r" b="b"/>
            <a:pathLst>
              <a:path w="498" h="502" extrusionOk="0">
                <a:moveTo>
                  <a:pt x="32" y="0"/>
                </a:moveTo>
                <a:lnTo>
                  <a:pt x="32" y="0"/>
                </a:lnTo>
                <a:lnTo>
                  <a:pt x="0" y="502"/>
                </a:lnTo>
                <a:lnTo>
                  <a:pt x="217" y="502"/>
                </a:lnTo>
                <a:lnTo>
                  <a:pt x="498" y="327"/>
                </a:lnTo>
                <a:lnTo>
                  <a:pt x="3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0" name="Google Shape;880;p4"/>
          <p:cNvSpPr/>
          <p:nvPr/>
        </p:nvSpPr>
        <p:spPr>
          <a:xfrm>
            <a:off x="7123112" y="6589486"/>
            <a:ext cx="496888" cy="277812"/>
          </a:xfrm>
          <a:custGeom>
            <a:avLst/>
            <a:gdLst/>
            <a:ahLst/>
            <a:cxnLst/>
            <a:rect l="l" t="t" r="r" b="b"/>
            <a:pathLst>
              <a:path w="313" h="175" extrusionOk="0">
                <a:moveTo>
                  <a:pt x="281" y="0"/>
                </a:moveTo>
                <a:lnTo>
                  <a:pt x="0" y="175"/>
                </a:lnTo>
                <a:lnTo>
                  <a:pt x="203" y="175"/>
                </a:lnTo>
                <a:lnTo>
                  <a:pt x="313" y="22"/>
                </a:lnTo>
                <a:lnTo>
                  <a:pt x="281" y="0"/>
                </a:lnTo>
                <a:close/>
              </a:path>
            </a:pathLst>
          </a:custGeom>
          <a:solidFill>
            <a:srgbClr val="49BA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1" name="Google Shape;881;p4"/>
          <p:cNvSpPr/>
          <p:nvPr/>
        </p:nvSpPr>
        <p:spPr>
          <a:xfrm>
            <a:off x="7123112" y="6589486"/>
            <a:ext cx="496888" cy="277812"/>
          </a:xfrm>
          <a:custGeom>
            <a:avLst/>
            <a:gdLst/>
            <a:ahLst/>
            <a:cxnLst/>
            <a:rect l="l" t="t" r="r" b="b"/>
            <a:pathLst>
              <a:path w="313" h="175" extrusionOk="0">
                <a:moveTo>
                  <a:pt x="281" y="0"/>
                </a:moveTo>
                <a:lnTo>
                  <a:pt x="0" y="175"/>
                </a:lnTo>
                <a:lnTo>
                  <a:pt x="203" y="175"/>
                </a:lnTo>
                <a:lnTo>
                  <a:pt x="313" y="22"/>
                </a:lnTo>
                <a:lnTo>
                  <a:pt x="28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2" name="Google Shape;882;p4"/>
          <p:cNvSpPr/>
          <p:nvPr/>
        </p:nvSpPr>
        <p:spPr>
          <a:xfrm>
            <a:off x="7585075" y="6651399"/>
            <a:ext cx="365125" cy="215900"/>
          </a:xfrm>
          <a:custGeom>
            <a:avLst/>
            <a:gdLst/>
            <a:ahLst/>
            <a:cxnLst/>
            <a:rect l="l" t="t" r="r" b="b"/>
            <a:pathLst>
              <a:path w="230" h="136" extrusionOk="0">
                <a:moveTo>
                  <a:pt x="45" y="0"/>
                </a:moveTo>
                <a:lnTo>
                  <a:pt x="0" y="136"/>
                </a:lnTo>
                <a:lnTo>
                  <a:pt x="221" y="136"/>
                </a:lnTo>
                <a:lnTo>
                  <a:pt x="230" y="130"/>
                </a:lnTo>
                <a:lnTo>
                  <a:pt x="45" y="0"/>
                </a:lnTo>
                <a:close/>
              </a:path>
            </a:pathLst>
          </a:custGeom>
          <a:solidFill>
            <a:srgbClr val="98DE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3" name="Google Shape;883;p4"/>
          <p:cNvSpPr/>
          <p:nvPr/>
        </p:nvSpPr>
        <p:spPr>
          <a:xfrm>
            <a:off x="7585075" y="6651399"/>
            <a:ext cx="365125" cy="215900"/>
          </a:xfrm>
          <a:custGeom>
            <a:avLst/>
            <a:gdLst/>
            <a:ahLst/>
            <a:cxnLst/>
            <a:rect l="l" t="t" r="r" b="b"/>
            <a:pathLst>
              <a:path w="230" h="136" extrusionOk="0">
                <a:moveTo>
                  <a:pt x="45" y="0"/>
                </a:moveTo>
                <a:lnTo>
                  <a:pt x="0" y="136"/>
                </a:lnTo>
                <a:lnTo>
                  <a:pt x="221" y="136"/>
                </a:lnTo>
                <a:lnTo>
                  <a:pt x="230" y="130"/>
                </a:lnTo>
                <a:lnTo>
                  <a:pt x="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4" name="Google Shape;884;p4"/>
          <p:cNvSpPr/>
          <p:nvPr/>
        </p:nvSpPr>
        <p:spPr>
          <a:xfrm>
            <a:off x="7445375" y="6624411"/>
            <a:ext cx="211138" cy="242887"/>
          </a:xfrm>
          <a:custGeom>
            <a:avLst/>
            <a:gdLst/>
            <a:ahLst/>
            <a:cxnLst/>
            <a:rect l="l" t="t" r="r" b="b"/>
            <a:pathLst>
              <a:path w="133" h="153" extrusionOk="0">
                <a:moveTo>
                  <a:pt x="110" y="0"/>
                </a:moveTo>
                <a:lnTo>
                  <a:pt x="0" y="153"/>
                </a:lnTo>
                <a:lnTo>
                  <a:pt x="88" y="153"/>
                </a:lnTo>
                <a:lnTo>
                  <a:pt x="133" y="17"/>
                </a:lnTo>
                <a:lnTo>
                  <a:pt x="110" y="0"/>
                </a:lnTo>
                <a:close/>
              </a:path>
            </a:pathLst>
          </a:custGeom>
          <a:solidFill>
            <a:srgbClr val="7CD4D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5" name="Google Shape;885;p4"/>
          <p:cNvSpPr/>
          <p:nvPr/>
        </p:nvSpPr>
        <p:spPr>
          <a:xfrm>
            <a:off x="7445375" y="6624411"/>
            <a:ext cx="211138" cy="242887"/>
          </a:xfrm>
          <a:custGeom>
            <a:avLst/>
            <a:gdLst/>
            <a:ahLst/>
            <a:cxnLst/>
            <a:rect l="l" t="t" r="r" b="b"/>
            <a:pathLst>
              <a:path w="133" h="153" extrusionOk="0">
                <a:moveTo>
                  <a:pt x="110" y="0"/>
                </a:moveTo>
                <a:lnTo>
                  <a:pt x="0" y="153"/>
                </a:lnTo>
                <a:lnTo>
                  <a:pt x="88" y="153"/>
                </a:lnTo>
                <a:lnTo>
                  <a:pt x="133" y="17"/>
                </a:lnTo>
                <a:lnTo>
                  <a:pt x="11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6" name="Google Shape;886;p4"/>
          <p:cNvSpPr/>
          <p:nvPr/>
        </p:nvSpPr>
        <p:spPr>
          <a:xfrm>
            <a:off x="7935912" y="6857774"/>
            <a:ext cx="14288" cy="9525"/>
          </a:xfrm>
          <a:custGeom>
            <a:avLst/>
            <a:gdLst/>
            <a:ahLst/>
            <a:cxnLst/>
            <a:rect l="l" t="t" r="r" b="b"/>
            <a:pathLst>
              <a:path w="9" h="6" extrusionOk="0">
                <a:moveTo>
                  <a:pt x="9" y="0"/>
                </a:moveTo>
                <a:lnTo>
                  <a:pt x="9" y="0"/>
                </a:lnTo>
                <a:lnTo>
                  <a:pt x="0" y="6"/>
                </a:lnTo>
                <a:lnTo>
                  <a:pt x="4" y="6"/>
                </a:lnTo>
                <a:lnTo>
                  <a:pt x="9" y="0"/>
                </a:lnTo>
                <a:close/>
              </a:path>
            </a:pathLst>
          </a:custGeom>
          <a:solidFill>
            <a:srgbClr val="97DD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7" name="Google Shape;887;p4"/>
          <p:cNvSpPr/>
          <p:nvPr/>
        </p:nvSpPr>
        <p:spPr>
          <a:xfrm>
            <a:off x="7935912" y="6857774"/>
            <a:ext cx="14288" cy="9525"/>
          </a:xfrm>
          <a:custGeom>
            <a:avLst/>
            <a:gdLst/>
            <a:ahLst/>
            <a:cxnLst/>
            <a:rect l="l" t="t" r="r" b="b"/>
            <a:pathLst>
              <a:path w="9" h="6" extrusionOk="0">
                <a:moveTo>
                  <a:pt x="9" y="0"/>
                </a:moveTo>
                <a:lnTo>
                  <a:pt x="9" y="0"/>
                </a:lnTo>
                <a:lnTo>
                  <a:pt x="0" y="6"/>
                </a:lnTo>
                <a:lnTo>
                  <a:pt x="4" y="6"/>
                </a:lnTo>
                <a:lnTo>
                  <a:pt x="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8" name="Google Shape;888;p4"/>
          <p:cNvSpPr/>
          <p:nvPr/>
        </p:nvSpPr>
        <p:spPr>
          <a:xfrm>
            <a:off x="1920875" y="6787924"/>
            <a:ext cx="231775" cy="79375"/>
          </a:xfrm>
          <a:custGeom>
            <a:avLst/>
            <a:gdLst/>
            <a:ahLst/>
            <a:cxnLst/>
            <a:rect l="l" t="t" r="r" b="b"/>
            <a:pathLst>
              <a:path w="146" h="50" extrusionOk="0">
                <a:moveTo>
                  <a:pt x="146" y="0"/>
                </a:moveTo>
                <a:lnTo>
                  <a:pt x="0" y="39"/>
                </a:lnTo>
                <a:lnTo>
                  <a:pt x="4" y="50"/>
                </a:lnTo>
                <a:lnTo>
                  <a:pt x="145" y="50"/>
                </a:lnTo>
                <a:lnTo>
                  <a:pt x="146" y="0"/>
                </a:lnTo>
                <a:close/>
              </a:path>
            </a:pathLst>
          </a:custGeom>
          <a:solidFill>
            <a:srgbClr val="2DAA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9" name="Google Shape;889;p4"/>
          <p:cNvSpPr/>
          <p:nvPr/>
        </p:nvSpPr>
        <p:spPr>
          <a:xfrm>
            <a:off x="1920875" y="6787924"/>
            <a:ext cx="231775" cy="79375"/>
          </a:xfrm>
          <a:custGeom>
            <a:avLst/>
            <a:gdLst/>
            <a:ahLst/>
            <a:cxnLst/>
            <a:rect l="l" t="t" r="r" b="b"/>
            <a:pathLst>
              <a:path w="146" h="50" extrusionOk="0">
                <a:moveTo>
                  <a:pt x="146" y="0"/>
                </a:moveTo>
                <a:lnTo>
                  <a:pt x="0" y="39"/>
                </a:lnTo>
                <a:lnTo>
                  <a:pt x="4" y="50"/>
                </a:lnTo>
                <a:lnTo>
                  <a:pt x="145" y="50"/>
                </a:lnTo>
                <a:lnTo>
                  <a:pt x="14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0" name="Google Shape;890;p4"/>
          <p:cNvSpPr/>
          <p:nvPr/>
        </p:nvSpPr>
        <p:spPr>
          <a:xfrm>
            <a:off x="1889125" y="6849836"/>
            <a:ext cx="38100" cy="17462"/>
          </a:xfrm>
          <a:custGeom>
            <a:avLst/>
            <a:gdLst/>
            <a:ahLst/>
            <a:cxnLst/>
            <a:rect l="l" t="t" r="r" b="b"/>
            <a:pathLst>
              <a:path w="24" h="11" extrusionOk="0">
                <a:moveTo>
                  <a:pt x="20" y="0"/>
                </a:moveTo>
                <a:lnTo>
                  <a:pt x="1" y="5"/>
                </a:lnTo>
                <a:lnTo>
                  <a:pt x="0" y="11"/>
                </a:lnTo>
                <a:lnTo>
                  <a:pt x="24" y="11"/>
                </a:lnTo>
                <a:lnTo>
                  <a:pt x="20" y="0"/>
                </a:lnTo>
                <a:close/>
              </a:path>
            </a:pathLst>
          </a:custGeom>
          <a:solidFill>
            <a:srgbClr val="38B0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1" name="Google Shape;891;p4"/>
          <p:cNvSpPr/>
          <p:nvPr/>
        </p:nvSpPr>
        <p:spPr>
          <a:xfrm>
            <a:off x="1889125" y="6849836"/>
            <a:ext cx="38100" cy="17462"/>
          </a:xfrm>
          <a:custGeom>
            <a:avLst/>
            <a:gdLst/>
            <a:ahLst/>
            <a:cxnLst/>
            <a:rect l="l" t="t" r="r" b="b"/>
            <a:pathLst>
              <a:path w="24" h="11" extrusionOk="0">
                <a:moveTo>
                  <a:pt x="20" y="0"/>
                </a:moveTo>
                <a:lnTo>
                  <a:pt x="1" y="5"/>
                </a:lnTo>
                <a:lnTo>
                  <a:pt x="0" y="11"/>
                </a:lnTo>
                <a:lnTo>
                  <a:pt x="24" y="11"/>
                </a:lnTo>
                <a:lnTo>
                  <a:pt x="2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2" name="Google Shape;892;p4"/>
          <p:cNvSpPr/>
          <p:nvPr/>
        </p:nvSpPr>
        <p:spPr>
          <a:xfrm>
            <a:off x="1849437" y="6857774"/>
            <a:ext cx="41275" cy="9525"/>
          </a:xfrm>
          <a:custGeom>
            <a:avLst/>
            <a:gdLst/>
            <a:ahLst/>
            <a:cxnLst/>
            <a:rect l="l" t="t" r="r" b="b"/>
            <a:pathLst>
              <a:path w="26" h="6" extrusionOk="0">
                <a:moveTo>
                  <a:pt x="26" y="0"/>
                </a:moveTo>
                <a:lnTo>
                  <a:pt x="0" y="6"/>
                </a:lnTo>
                <a:lnTo>
                  <a:pt x="25" y="6"/>
                </a:lnTo>
                <a:lnTo>
                  <a:pt x="26" y="0"/>
                </a:lnTo>
                <a:close/>
              </a:path>
            </a:pathLst>
          </a:custGeom>
          <a:solidFill>
            <a:srgbClr val="30AB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3" name="Google Shape;893;p4"/>
          <p:cNvSpPr/>
          <p:nvPr/>
        </p:nvSpPr>
        <p:spPr>
          <a:xfrm>
            <a:off x="1849437" y="6857774"/>
            <a:ext cx="41275" cy="9525"/>
          </a:xfrm>
          <a:custGeom>
            <a:avLst/>
            <a:gdLst/>
            <a:ahLst/>
            <a:cxnLst/>
            <a:rect l="l" t="t" r="r" b="b"/>
            <a:pathLst>
              <a:path w="26" h="6" extrusionOk="0">
                <a:moveTo>
                  <a:pt x="26" y="0"/>
                </a:moveTo>
                <a:lnTo>
                  <a:pt x="0" y="6"/>
                </a:lnTo>
                <a:lnTo>
                  <a:pt x="25" y="6"/>
                </a:lnTo>
                <a:lnTo>
                  <a:pt x="2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4" name="Google Shape;894;p4"/>
          <p:cNvSpPr/>
          <p:nvPr/>
        </p:nvSpPr>
        <p:spPr>
          <a:xfrm>
            <a:off x="793750" y="6710136"/>
            <a:ext cx="338138" cy="157162"/>
          </a:xfrm>
          <a:custGeom>
            <a:avLst/>
            <a:gdLst/>
            <a:ahLst/>
            <a:cxnLst/>
            <a:rect l="l" t="t" r="r" b="b"/>
            <a:pathLst>
              <a:path w="213" h="99" extrusionOk="0">
                <a:moveTo>
                  <a:pt x="0" y="0"/>
                </a:moveTo>
                <a:lnTo>
                  <a:pt x="15" y="99"/>
                </a:lnTo>
                <a:lnTo>
                  <a:pt x="178" y="99"/>
                </a:lnTo>
                <a:lnTo>
                  <a:pt x="213" y="71"/>
                </a:lnTo>
                <a:lnTo>
                  <a:pt x="123" y="41"/>
                </a:lnTo>
                <a:lnTo>
                  <a:pt x="0" y="0"/>
                </a:lnTo>
                <a:close/>
              </a:path>
            </a:pathLst>
          </a:custGeom>
          <a:solidFill>
            <a:srgbClr val="64CA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5" name="Google Shape;895;p4"/>
          <p:cNvSpPr/>
          <p:nvPr/>
        </p:nvSpPr>
        <p:spPr>
          <a:xfrm>
            <a:off x="793750" y="6710136"/>
            <a:ext cx="338138" cy="157162"/>
          </a:xfrm>
          <a:custGeom>
            <a:avLst/>
            <a:gdLst/>
            <a:ahLst/>
            <a:cxnLst/>
            <a:rect l="l" t="t" r="r" b="b"/>
            <a:pathLst>
              <a:path w="213" h="99" extrusionOk="0">
                <a:moveTo>
                  <a:pt x="0" y="0"/>
                </a:moveTo>
                <a:lnTo>
                  <a:pt x="15" y="99"/>
                </a:lnTo>
                <a:lnTo>
                  <a:pt x="178" y="99"/>
                </a:lnTo>
                <a:lnTo>
                  <a:pt x="213" y="71"/>
                </a:lnTo>
                <a:lnTo>
                  <a:pt x="123" y="4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6" name="Google Shape;896;p4"/>
          <p:cNvSpPr/>
          <p:nvPr/>
        </p:nvSpPr>
        <p:spPr>
          <a:xfrm>
            <a:off x="1076325" y="6822849"/>
            <a:ext cx="195263" cy="44450"/>
          </a:xfrm>
          <a:custGeom>
            <a:avLst/>
            <a:gdLst/>
            <a:ahLst/>
            <a:cxnLst/>
            <a:rect l="l" t="t" r="r" b="b"/>
            <a:pathLst>
              <a:path w="123" h="28" extrusionOk="0">
                <a:moveTo>
                  <a:pt x="35" y="0"/>
                </a:moveTo>
                <a:lnTo>
                  <a:pt x="0" y="28"/>
                </a:lnTo>
                <a:lnTo>
                  <a:pt x="123" y="28"/>
                </a:lnTo>
                <a:lnTo>
                  <a:pt x="35" y="0"/>
                </a:lnTo>
                <a:close/>
              </a:path>
            </a:pathLst>
          </a:custGeom>
          <a:solidFill>
            <a:srgbClr val="39B1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7" name="Google Shape;897;p4"/>
          <p:cNvSpPr/>
          <p:nvPr/>
        </p:nvSpPr>
        <p:spPr>
          <a:xfrm>
            <a:off x="1076325" y="6822849"/>
            <a:ext cx="195263" cy="44450"/>
          </a:xfrm>
          <a:custGeom>
            <a:avLst/>
            <a:gdLst/>
            <a:ahLst/>
            <a:cxnLst/>
            <a:rect l="l" t="t" r="r" b="b"/>
            <a:pathLst>
              <a:path w="123" h="28" extrusionOk="0">
                <a:moveTo>
                  <a:pt x="35" y="0"/>
                </a:moveTo>
                <a:lnTo>
                  <a:pt x="0" y="28"/>
                </a:lnTo>
                <a:lnTo>
                  <a:pt x="123" y="28"/>
                </a:lnTo>
                <a:lnTo>
                  <a:pt x="3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8" name="Google Shape;898;p4"/>
          <p:cNvSpPr/>
          <p:nvPr/>
        </p:nvSpPr>
        <p:spPr>
          <a:xfrm>
            <a:off x="576262" y="6789511"/>
            <a:ext cx="55563" cy="73025"/>
          </a:xfrm>
          <a:custGeom>
            <a:avLst/>
            <a:gdLst/>
            <a:ahLst/>
            <a:cxnLst/>
            <a:rect l="l" t="t" r="r" b="b"/>
            <a:pathLst>
              <a:path w="35" h="46" extrusionOk="0">
                <a:moveTo>
                  <a:pt x="31" y="0"/>
                </a:moveTo>
                <a:lnTo>
                  <a:pt x="0" y="15"/>
                </a:lnTo>
                <a:lnTo>
                  <a:pt x="35" y="46"/>
                </a:lnTo>
                <a:lnTo>
                  <a:pt x="31" y="0"/>
                </a:lnTo>
                <a:close/>
              </a:path>
            </a:pathLst>
          </a:custGeom>
          <a:solidFill>
            <a:srgbClr val="C0EC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9" name="Google Shape;899;p4"/>
          <p:cNvSpPr/>
          <p:nvPr/>
        </p:nvSpPr>
        <p:spPr>
          <a:xfrm>
            <a:off x="576262" y="6789511"/>
            <a:ext cx="55563" cy="73025"/>
          </a:xfrm>
          <a:custGeom>
            <a:avLst/>
            <a:gdLst/>
            <a:ahLst/>
            <a:cxnLst/>
            <a:rect l="l" t="t" r="r" b="b"/>
            <a:pathLst>
              <a:path w="35" h="46" extrusionOk="0">
                <a:moveTo>
                  <a:pt x="31" y="0"/>
                </a:moveTo>
                <a:lnTo>
                  <a:pt x="0" y="15"/>
                </a:lnTo>
                <a:lnTo>
                  <a:pt x="35" y="46"/>
                </a:lnTo>
                <a:lnTo>
                  <a:pt x="3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0" name="Google Shape;900;p4"/>
          <p:cNvSpPr/>
          <p:nvPr/>
        </p:nvSpPr>
        <p:spPr>
          <a:xfrm>
            <a:off x="625475" y="6710136"/>
            <a:ext cx="192088" cy="157162"/>
          </a:xfrm>
          <a:custGeom>
            <a:avLst/>
            <a:gdLst/>
            <a:ahLst/>
            <a:cxnLst/>
            <a:rect l="l" t="t" r="r" b="b"/>
            <a:pathLst>
              <a:path w="121" h="99" extrusionOk="0">
                <a:moveTo>
                  <a:pt x="106" y="0"/>
                </a:moveTo>
                <a:lnTo>
                  <a:pt x="43" y="30"/>
                </a:lnTo>
                <a:lnTo>
                  <a:pt x="0" y="50"/>
                </a:lnTo>
                <a:lnTo>
                  <a:pt x="4" y="96"/>
                </a:lnTo>
                <a:lnTo>
                  <a:pt x="19" y="99"/>
                </a:lnTo>
                <a:lnTo>
                  <a:pt x="121" y="99"/>
                </a:lnTo>
                <a:lnTo>
                  <a:pt x="106" y="0"/>
                </a:lnTo>
                <a:close/>
              </a:path>
            </a:pathLst>
          </a:custGeom>
          <a:solidFill>
            <a:srgbClr val="67CC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1" name="Google Shape;901;p4"/>
          <p:cNvSpPr/>
          <p:nvPr/>
        </p:nvSpPr>
        <p:spPr>
          <a:xfrm>
            <a:off x="625475" y="6710136"/>
            <a:ext cx="192088" cy="157162"/>
          </a:xfrm>
          <a:custGeom>
            <a:avLst/>
            <a:gdLst/>
            <a:ahLst/>
            <a:cxnLst/>
            <a:rect l="l" t="t" r="r" b="b"/>
            <a:pathLst>
              <a:path w="121" h="99" extrusionOk="0">
                <a:moveTo>
                  <a:pt x="106" y="0"/>
                </a:moveTo>
                <a:lnTo>
                  <a:pt x="43" y="30"/>
                </a:lnTo>
                <a:lnTo>
                  <a:pt x="0" y="50"/>
                </a:lnTo>
                <a:lnTo>
                  <a:pt x="4" y="96"/>
                </a:lnTo>
                <a:lnTo>
                  <a:pt x="19" y="99"/>
                </a:lnTo>
                <a:lnTo>
                  <a:pt x="121" y="99"/>
                </a:lnTo>
                <a:lnTo>
                  <a:pt x="10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2" name="Google Shape;902;p4"/>
          <p:cNvSpPr/>
          <p:nvPr/>
        </p:nvSpPr>
        <p:spPr>
          <a:xfrm>
            <a:off x="457200" y="6813324"/>
            <a:ext cx="174625" cy="53975"/>
          </a:xfrm>
          <a:custGeom>
            <a:avLst/>
            <a:gdLst/>
            <a:ahLst/>
            <a:cxnLst/>
            <a:rect l="l" t="t" r="r" b="b"/>
            <a:pathLst>
              <a:path w="110" h="34" extrusionOk="0">
                <a:moveTo>
                  <a:pt x="75" y="0"/>
                </a:moveTo>
                <a:lnTo>
                  <a:pt x="0" y="34"/>
                </a:lnTo>
                <a:lnTo>
                  <a:pt x="102" y="34"/>
                </a:lnTo>
                <a:lnTo>
                  <a:pt x="110" y="31"/>
                </a:lnTo>
                <a:lnTo>
                  <a:pt x="75" y="0"/>
                </a:lnTo>
                <a:close/>
              </a:path>
            </a:pathLst>
          </a:custGeom>
          <a:solidFill>
            <a:srgbClr val="ACE5E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3" name="Google Shape;903;p4"/>
          <p:cNvSpPr/>
          <p:nvPr/>
        </p:nvSpPr>
        <p:spPr>
          <a:xfrm>
            <a:off x="457200" y="6813324"/>
            <a:ext cx="174625" cy="53975"/>
          </a:xfrm>
          <a:custGeom>
            <a:avLst/>
            <a:gdLst/>
            <a:ahLst/>
            <a:cxnLst/>
            <a:rect l="l" t="t" r="r" b="b"/>
            <a:pathLst>
              <a:path w="110" h="34" extrusionOk="0">
                <a:moveTo>
                  <a:pt x="75" y="0"/>
                </a:moveTo>
                <a:lnTo>
                  <a:pt x="0" y="34"/>
                </a:lnTo>
                <a:lnTo>
                  <a:pt x="102" y="34"/>
                </a:lnTo>
                <a:lnTo>
                  <a:pt x="110" y="31"/>
                </a:lnTo>
                <a:lnTo>
                  <a:pt x="7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4" name="Google Shape;904;p4"/>
          <p:cNvSpPr/>
          <p:nvPr/>
        </p:nvSpPr>
        <p:spPr>
          <a:xfrm>
            <a:off x="619125" y="6862536"/>
            <a:ext cx="12700" cy="4762"/>
          </a:xfrm>
          <a:custGeom>
            <a:avLst/>
            <a:gdLst/>
            <a:ahLst/>
            <a:cxnLst/>
            <a:rect l="l" t="t" r="r" b="b"/>
            <a:pathLst>
              <a:path w="8" h="3" extrusionOk="0">
                <a:moveTo>
                  <a:pt x="8" y="0"/>
                </a:moveTo>
                <a:lnTo>
                  <a:pt x="0" y="3"/>
                </a:lnTo>
                <a:lnTo>
                  <a:pt x="8" y="3"/>
                </a:lnTo>
                <a:lnTo>
                  <a:pt x="8" y="0"/>
                </a:lnTo>
                <a:close/>
              </a:path>
            </a:pathLst>
          </a:custGeom>
          <a:solidFill>
            <a:srgbClr val="9EE0E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5" name="Google Shape;905;p4"/>
          <p:cNvSpPr/>
          <p:nvPr/>
        </p:nvSpPr>
        <p:spPr>
          <a:xfrm>
            <a:off x="619125" y="6862536"/>
            <a:ext cx="12700" cy="4762"/>
          </a:xfrm>
          <a:custGeom>
            <a:avLst/>
            <a:gdLst/>
            <a:ahLst/>
            <a:cxnLst/>
            <a:rect l="l" t="t" r="r" b="b"/>
            <a:pathLst>
              <a:path w="8" h="3" extrusionOk="0">
                <a:moveTo>
                  <a:pt x="8" y="0"/>
                </a:moveTo>
                <a:lnTo>
                  <a:pt x="0" y="3"/>
                </a:lnTo>
                <a:lnTo>
                  <a:pt x="8" y="3"/>
                </a:lnTo>
                <a:lnTo>
                  <a:pt x="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6" name="Google Shape;906;p4"/>
          <p:cNvSpPr/>
          <p:nvPr/>
        </p:nvSpPr>
        <p:spPr>
          <a:xfrm>
            <a:off x="631825" y="6862536"/>
            <a:ext cx="6350" cy="4762"/>
          </a:xfrm>
          <a:custGeom>
            <a:avLst/>
            <a:gdLst/>
            <a:ahLst/>
            <a:cxnLst/>
            <a:rect l="l" t="t" r="r" b="b"/>
            <a:pathLst>
              <a:path w="4" h="3" extrusionOk="0">
                <a:moveTo>
                  <a:pt x="0" y="0"/>
                </a:moveTo>
                <a:lnTo>
                  <a:pt x="0" y="0"/>
                </a:lnTo>
                <a:lnTo>
                  <a:pt x="0" y="3"/>
                </a:lnTo>
                <a:lnTo>
                  <a:pt x="4" y="3"/>
                </a:lnTo>
                <a:lnTo>
                  <a:pt x="0" y="0"/>
                </a:lnTo>
                <a:close/>
              </a:path>
            </a:pathLst>
          </a:custGeom>
          <a:solidFill>
            <a:srgbClr val="56C5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7" name="Google Shape;907;p4"/>
          <p:cNvSpPr/>
          <p:nvPr/>
        </p:nvSpPr>
        <p:spPr>
          <a:xfrm>
            <a:off x="631825" y="6862536"/>
            <a:ext cx="6350" cy="4762"/>
          </a:xfrm>
          <a:custGeom>
            <a:avLst/>
            <a:gdLst/>
            <a:ahLst/>
            <a:cxnLst/>
            <a:rect l="l" t="t" r="r" b="b"/>
            <a:pathLst>
              <a:path w="4" h="3" extrusionOk="0">
                <a:moveTo>
                  <a:pt x="0" y="0"/>
                </a:moveTo>
                <a:lnTo>
                  <a:pt x="0" y="0"/>
                </a:lnTo>
                <a:lnTo>
                  <a:pt x="0" y="3"/>
                </a:lnTo>
                <a:lnTo>
                  <a:pt x="4" y="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8" name="Google Shape;908;p4"/>
          <p:cNvSpPr/>
          <p:nvPr/>
        </p:nvSpPr>
        <p:spPr>
          <a:xfrm>
            <a:off x="631825" y="6862536"/>
            <a:ext cx="23813" cy="4762"/>
          </a:xfrm>
          <a:custGeom>
            <a:avLst/>
            <a:gdLst/>
            <a:ahLst/>
            <a:cxnLst/>
            <a:rect l="l" t="t" r="r" b="b"/>
            <a:pathLst>
              <a:path w="15" h="3" extrusionOk="0">
                <a:moveTo>
                  <a:pt x="0" y="0"/>
                </a:moveTo>
                <a:lnTo>
                  <a:pt x="4" y="3"/>
                </a:lnTo>
                <a:lnTo>
                  <a:pt x="15" y="3"/>
                </a:lnTo>
                <a:lnTo>
                  <a:pt x="0" y="0"/>
                </a:lnTo>
                <a:close/>
              </a:path>
            </a:pathLst>
          </a:custGeom>
          <a:solidFill>
            <a:srgbClr val="52C4C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9" name="Google Shape;909;p4"/>
          <p:cNvSpPr/>
          <p:nvPr/>
        </p:nvSpPr>
        <p:spPr>
          <a:xfrm>
            <a:off x="631825" y="6862536"/>
            <a:ext cx="23813" cy="4762"/>
          </a:xfrm>
          <a:custGeom>
            <a:avLst/>
            <a:gdLst/>
            <a:ahLst/>
            <a:cxnLst/>
            <a:rect l="l" t="t" r="r" b="b"/>
            <a:pathLst>
              <a:path w="15" h="3" extrusionOk="0">
                <a:moveTo>
                  <a:pt x="0" y="0"/>
                </a:moveTo>
                <a:lnTo>
                  <a:pt x="4" y="3"/>
                </a:lnTo>
                <a:lnTo>
                  <a:pt x="15" y="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0" name="Google Shape;910;p4"/>
          <p:cNvSpPr/>
          <p:nvPr/>
        </p:nvSpPr>
        <p:spPr>
          <a:xfrm>
            <a:off x="366712" y="6554561"/>
            <a:ext cx="258763" cy="258762"/>
          </a:xfrm>
          <a:custGeom>
            <a:avLst/>
            <a:gdLst/>
            <a:ahLst/>
            <a:cxnLst/>
            <a:rect l="l" t="t" r="r" b="b"/>
            <a:pathLst>
              <a:path w="163" h="163" extrusionOk="0">
                <a:moveTo>
                  <a:pt x="50" y="0"/>
                </a:moveTo>
                <a:lnTo>
                  <a:pt x="0" y="49"/>
                </a:lnTo>
                <a:lnTo>
                  <a:pt x="132" y="163"/>
                </a:lnTo>
                <a:lnTo>
                  <a:pt x="163" y="148"/>
                </a:lnTo>
                <a:lnTo>
                  <a:pt x="155" y="47"/>
                </a:lnTo>
                <a:lnTo>
                  <a:pt x="50" y="0"/>
                </a:lnTo>
                <a:close/>
              </a:path>
            </a:pathLst>
          </a:custGeom>
          <a:solidFill>
            <a:srgbClr val="AFE7E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1" name="Google Shape;911;p4"/>
          <p:cNvSpPr/>
          <p:nvPr/>
        </p:nvSpPr>
        <p:spPr>
          <a:xfrm>
            <a:off x="366712" y="6554561"/>
            <a:ext cx="258763" cy="258762"/>
          </a:xfrm>
          <a:custGeom>
            <a:avLst/>
            <a:gdLst/>
            <a:ahLst/>
            <a:cxnLst/>
            <a:rect l="l" t="t" r="r" b="b"/>
            <a:pathLst>
              <a:path w="163" h="163" extrusionOk="0">
                <a:moveTo>
                  <a:pt x="50" y="0"/>
                </a:moveTo>
                <a:lnTo>
                  <a:pt x="0" y="49"/>
                </a:lnTo>
                <a:lnTo>
                  <a:pt x="132" y="163"/>
                </a:lnTo>
                <a:lnTo>
                  <a:pt x="163" y="148"/>
                </a:lnTo>
                <a:lnTo>
                  <a:pt x="155" y="47"/>
                </a:lnTo>
                <a:lnTo>
                  <a:pt x="5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2" name="Google Shape;912;p4"/>
          <p:cNvSpPr/>
          <p:nvPr/>
        </p:nvSpPr>
        <p:spPr>
          <a:xfrm>
            <a:off x="612775" y="6629174"/>
            <a:ext cx="180975" cy="160337"/>
          </a:xfrm>
          <a:custGeom>
            <a:avLst/>
            <a:gdLst/>
            <a:ahLst/>
            <a:cxnLst/>
            <a:rect l="l" t="t" r="r" b="b"/>
            <a:pathLst>
              <a:path w="114" h="101" extrusionOk="0">
                <a:moveTo>
                  <a:pt x="0" y="0"/>
                </a:moveTo>
                <a:lnTo>
                  <a:pt x="8" y="101"/>
                </a:lnTo>
                <a:lnTo>
                  <a:pt x="51" y="81"/>
                </a:lnTo>
                <a:lnTo>
                  <a:pt x="114" y="51"/>
                </a:lnTo>
                <a:lnTo>
                  <a:pt x="57" y="26"/>
                </a:lnTo>
                <a:lnTo>
                  <a:pt x="0" y="0"/>
                </a:lnTo>
                <a:close/>
              </a:path>
            </a:pathLst>
          </a:custGeom>
          <a:solidFill>
            <a:srgbClr val="5EC8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3" name="Google Shape;913;p4"/>
          <p:cNvSpPr/>
          <p:nvPr/>
        </p:nvSpPr>
        <p:spPr>
          <a:xfrm>
            <a:off x="612775" y="6629174"/>
            <a:ext cx="180975" cy="160337"/>
          </a:xfrm>
          <a:custGeom>
            <a:avLst/>
            <a:gdLst/>
            <a:ahLst/>
            <a:cxnLst/>
            <a:rect l="l" t="t" r="r" b="b"/>
            <a:pathLst>
              <a:path w="114" h="101" extrusionOk="0">
                <a:moveTo>
                  <a:pt x="0" y="0"/>
                </a:moveTo>
                <a:lnTo>
                  <a:pt x="8" y="101"/>
                </a:lnTo>
                <a:lnTo>
                  <a:pt x="51" y="81"/>
                </a:lnTo>
                <a:lnTo>
                  <a:pt x="114" y="51"/>
                </a:lnTo>
                <a:lnTo>
                  <a:pt x="57" y="2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4" name="Google Shape;914;p4"/>
          <p:cNvSpPr/>
          <p:nvPr/>
        </p:nvSpPr>
        <p:spPr>
          <a:xfrm>
            <a:off x="130175" y="6632349"/>
            <a:ext cx="446088" cy="234950"/>
          </a:xfrm>
          <a:custGeom>
            <a:avLst/>
            <a:gdLst/>
            <a:ahLst/>
            <a:cxnLst/>
            <a:rect l="l" t="t" r="r" b="b"/>
            <a:pathLst>
              <a:path w="281" h="148" extrusionOk="0">
                <a:moveTo>
                  <a:pt x="149" y="0"/>
                </a:moveTo>
                <a:lnTo>
                  <a:pt x="0" y="148"/>
                </a:lnTo>
                <a:lnTo>
                  <a:pt x="206" y="148"/>
                </a:lnTo>
                <a:lnTo>
                  <a:pt x="281" y="114"/>
                </a:lnTo>
                <a:lnTo>
                  <a:pt x="149" y="0"/>
                </a:lnTo>
                <a:close/>
              </a:path>
            </a:pathLst>
          </a:custGeom>
          <a:solidFill>
            <a:srgbClr val="9DE0E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5" name="Google Shape;915;p4"/>
          <p:cNvSpPr/>
          <p:nvPr/>
        </p:nvSpPr>
        <p:spPr>
          <a:xfrm>
            <a:off x="130175" y="6632349"/>
            <a:ext cx="446088" cy="234950"/>
          </a:xfrm>
          <a:custGeom>
            <a:avLst/>
            <a:gdLst/>
            <a:ahLst/>
            <a:cxnLst/>
            <a:rect l="l" t="t" r="r" b="b"/>
            <a:pathLst>
              <a:path w="281" h="148" extrusionOk="0">
                <a:moveTo>
                  <a:pt x="149" y="0"/>
                </a:moveTo>
                <a:lnTo>
                  <a:pt x="0" y="148"/>
                </a:lnTo>
                <a:lnTo>
                  <a:pt x="206" y="148"/>
                </a:lnTo>
                <a:lnTo>
                  <a:pt x="281" y="114"/>
                </a:lnTo>
                <a:lnTo>
                  <a:pt x="14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6" name="Google Shape;916;p4"/>
          <p:cNvSpPr/>
          <p:nvPr/>
        </p:nvSpPr>
        <p:spPr>
          <a:xfrm>
            <a:off x="190500" y="6478361"/>
            <a:ext cx="255588" cy="153987"/>
          </a:xfrm>
          <a:custGeom>
            <a:avLst/>
            <a:gdLst/>
            <a:ahLst/>
            <a:cxnLst/>
            <a:rect l="l" t="t" r="r" b="b"/>
            <a:pathLst>
              <a:path w="161" h="97" extrusionOk="0">
                <a:moveTo>
                  <a:pt x="0" y="0"/>
                </a:moveTo>
                <a:lnTo>
                  <a:pt x="111" y="97"/>
                </a:lnTo>
                <a:lnTo>
                  <a:pt x="161" y="48"/>
                </a:lnTo>
                <a:lnTo>
                  <a:pt x="118" y="35"/>
                </a:lnTo>
                <a:lnTo>
                  <a:pt x="0" y="0"/>
                </a:lnTo>
                <a:close/>
              </a:path>
            </a:pathLst>
          </a:custGeom>
          <a:solidFill>
            <a:srgbClr val="BCEB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7" name="Google Shape;917;p4"/>
          <p:cNvSpPr/>
          <p:nvPr/>
        </p:nvSpPr>
        <p:spPr>
          <a:xfrm>
            <a:off x="190500" y="6478361"/>
            <a:ext cx="255588" cy="153987"/>
          </a:xfrm>
          <a:custGeom>
            <a:avLst/>
            <a:gdLst/>
            <a:ahLst/>
            <a:cxnLst/>
            <a:rect l="l" t="t" r="r" b="b"/>
            <a:pathLst>
              <a:path w="161" h="97" extrusionOk="0">
                <a:moveTo>
                  <a:pt x="0" y="0"/>
                </a:moveTo>
                <a:lnTo>
                  <a:pt x="111" y="97"/>
                </a:lnTo>
                <a:lnTo>
                  <a:pt x="161" y="48"/>
                </a:lnTo>
                <a:lnTo>
                  <a:pt x="118" y="35"/>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8" name="Google Shape;918;p4"/>
          <p:cNvSpPr/>
          <p:nvPr/>
        </p:nvSpPr>
        <p:spPr>
          <a:xfrm>
            <a:off x="14287" y="6425974"/>
            <a:ext cx="352425" cy="441325"/>
          </a:xfrm>
          <a:custGeom>
            <a:avLst/>
            <a:gdLst/>
            <a:ahLst/>
            <a:cxnLst/>
            <a:rect l="l" t="t" r="r" b="b"/>
            <a:pathLst>
              <a:path w="222" h="278" extrusionOk="0">
                <a:moveTo>
                  <a:pt x="0" y="0"/>
                </a:moveTo>
                <a:lnTo>
                  <a:pt x="0" y="278"/>
                </a:lnTo>
                <a:lnTo>
                  <a:pt x="73" y="278"/>
                </a:lnTo>
                <a:lnTo>
                  <a:pt x="222" y="130"/>
                </a:lnTo>
                <a:lnTo>
                  <a:pt x="111" y="33"/>
                </a:lnTo>
                <a:lnTo>
                  <a:pt x="0" y="0"/>
                </a:lnTo>
                <a:close/>
              </a:path>
            </a:pathLst>
          </a:custGeom>
          <a:solidFill>
            <a:srgbClr val="A9E3E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9" name="Google Shape;919;p4"/>
          <p:cNvSpPr/>
          <p:nvPr/>
        </p:nvSpPr>
        <p:spPr>
          <a:xfrm>
            <a:off x="14287" y="6425974"/>
            <a:ext cx="352425" cy="441325"/>
          </a:xfrm>
          <a:custGeom>
            <a:avLst/>
            <a:gdLst/>
            <a:ahLst/>
            <a:cxnLst/>
            <a:rect l="l" t="t" r="r" b="b"/>
            <a:pathLst>
              <a:path w="222" h="278" extrusionOk="0">
                <a:moveTo>
                  <a:pt x="0" y="0"/>
                </a:moveTo>
                <a:lnTo>
                  <a:pt x="0" y="278"/>
                </a:lnTo>
                <a:lnTo>
                  <a:pt x="73" y="278"/>
                </a:lnTo>
                <a:lnTo>
                  <a:pt x="222" y="130"/>
                </a:lnTo>
                <a:lnTo>
                  <a:pt x="111" y="3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仅标题页" type="titleOnly">
  <p:cSld name="TITLE_ONLY">
    <p:spTree>
      <p:nvGrpSpPr>
        <p:cNvPr id="1" name="Shape 920"/>
        <p:cNvGrpSpPr/>
        <p:nvPr/>
      </p:nvGrpSpPr>
      <p:grpSpPr>
        <a:xfrm>
          <a:off x="0" y="0"/>
          <a:ext cx="0" cy="0"/>
          <a:chOff x="0" y="0"/>
          <a:chExt cx="0" cy="0"/>
        </a:xfrm>
      </p:grpSpPr>
      <p:sp>
        <p:nvSpPr>
          <p:cNvPr id="921" name="Google Shape;921;p5"/>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22" name="Google Shape;922;p5"/>
          <p:cNvSpPr txBox="1">
            <a:spLocks noGrp="1"/>
          </p:cNvSpPr>
          <p:nvPr>
            <p:ph type="dt" idx="10"/>
          </p:nvPr>
        </p:nvSpPr>
        <p:spPr>
          <a:xfrm>
            <a:off x="5401732" y="6240463"/>
            <a:ext cx="1388536" cy="206381"/>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000" b="0" i="0" u="none" strike="noStrike" cap="none">
                <a:solidFill>
                  <a:srgbClr val="7F7F7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23" name="Google Shape;923;p5"/>
          <p:cNvSpPr txBox="1">
            <a:spLocks noGrp="1"/>
          </p:cNvSpPr>
          <p:nvPr>
            <p:ph type="ftr" idx="11"/>
          </p:nvPr>
        </p:nvSpPr>
        <p:spPr>
          <a:xfrm>
            <a:off x="669924" y="6240463"/>
            <a:ext cx="4140201" cy="206381"/>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7F7F7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24" name="Google Shape;924;p5"/>
          <p:cNvSpPr txBox="1">
            <a:spLocks noGrp="1"/>
          </p:cNvSpPr>
          <p:nvPr>
            <p:ph type="sldNum" idx="12"/>
          </p:nvPr>
        </p:nvSpPr>
        <p:spPr>
          <a:xfrm>
            <a:off x="8610599" y="6240463"/>
            <a:ext cx="2909888" cy="206381"/>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末尾幻灯片">
  <p:cSld name="末尾幻灯片">
    <p:spTree>
      <p:nvGrpSpPr>
        <p:cNvPr id="1" name="Shape 925"/>
        <p:cNvGrpSpPr/>
        <p:nvPr/>
      </p:nvGrpSpPr>
      <p:grpSpPr>
        <a:xfrm>
          <a:off x="0" y="0"/>
          <a:ext cx="0" cy="0"/>
          <a:chOff x="0" y="0"/>
          <a:chExt cx="0" cy="0"/>
        </a:xfrm>
      </p:grpSpPr>
      <p:sp>
        <p:nvSpPr>
          <p:cNvPr id="926" name="Google Shape;926;p6"/>
          <p:cNvSpPr/>
          <p:nvPr/>
        </p:nvSpPr>
        <p:spPr>
          <a:xfrm>
            <a:off x="8738961" y="2971574"/>
            <a:ext cx="350838" cy="423863"/>
          </a:xfrm>
          <a:custGeom>
            <a:avLst/>
            <a:gdLst/>
            <a:ahLst/>
            <a:cxnLst/>
            <a:rect l="l" t="t" r="r" b="b"/>
            <a:pathLst>
              <a:path w="221" h="267" extrusionOk="0">
                <a:moveTo>
                  <a:pt x="31" y="0"/>
                </a:moveTo>
                <a:lnTo>
                  <a:pt x="0" y="198"/>
                </a:lnTo>
                <a:lnTo>
                  <a:pt x="221" y="267"/>
                </a:lnTo>
                <a:lnTo>
                  <a:pt x="31" y="0"/>
                </a:lnTo>
                <a:close/>
              </a:path>
            </a:pathLst>
          </a:custGeom>
          <a:solidFill>
            <a:srgbClr val="E1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7" name="Google Shape;927;p6"/>
          <p:cNvSpPr/>
          <p:nvPr/>
        </p:nvSpPr>
        <p:spPr>
          <a:xfrm>
            <a:off x="8738961" y="2971574"/>
            <a:ext cx="350838" cy="423863"/>
          </a:xfrm>
          <a:custGeom>
            <a:avLst/>
            <a:gdLst/>
            <a:ahLst/>
            <a:cxnLst/>
            <a:rect l="l" t="t" r="r" b="b"/>
            <a:pathLst>
              <a:path w="221" h="267" extrusionOk="0">
                <a:moveTo>
                  <a:pt x="31" y="0"/>
                </a:moveTo>
                <a:lnTo>
                  <a:pt x="0" y="198"/>
                </a:lnTo>
                <a:lnTo>
                  <a:pt x="221" y="267"/>
                </a:lnTo>
                <a:lnTo>
                  <a:pt x="3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8" name="Google Shape;928;p6"/>
          <p:cNvSpPr/>
          <p:nvPr/>
        </p:nvSpPr>
        <p:spPr>
          <a:xfrm>
            <a:off x="1430111" y="2638199"/>
            <a:ext cx="619125" cy="544513"/>
          </a:xfrm>
          <a:custGeom>
            <a:avLst/>
            <a:gdLst/>
            <a:ahLst/>
            <a:cxnLst/>
            <a:rect l="l" t="t" r="r" b="b"/>
            <a:pathLst>
              <a:path w="390" h="343" extrusionOk="0">
                <a:moveTo>
                  <a:pt x="390" y="0"/>
                </a:moveTo>
                <a:lnTo>
                  <a:pt x="0" y="175"/>
                </a:lnTo>
                <a:lnTo>
                  <a:pt x="194" y="343"/>
                </a:lnTo>
                <a:lnTo>
                  <a:pt x="390" y="0"/>
                </a:lnTo>
                <a:close/>
              </a:path>
            </a:pathLst>
          </a:custGeom>
          <a:solidFill>
            <a:srgbClr val="F5FCF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9" name="Google Shape;929;p6"/>
          <p:cNvSpPr/>
          <p:nvPr/>
        </p:nvSpPr>
        <p:spPr>
          <a:xfrm>
            <a:off x="1430111" y="2638199"/>
            <a:ext cx="619125" cy="544513"/>
          </a:xfrm>
          <a:custGeom>
            <a:avLst/>
            <a:gdLst/>
            <a:ahLst/>
            <a:cxnLst/>
            <a:rect l="l" t="t" r="r" b="b"/>
            <a:pathLst>
              <a:path w="390" h="343" extrusionOk="0">
                <a:moveTo>
                  <a:pt x="390" y="0"/>
                </a:moveTo>
                <a:lnTo>
                  <a:pt x="0" y="175"/>
                </a:lnTo>
                <a:lnTo>
                  <a:pt x="194" y="343"/>
                </a:lnTo>
                <a:lnTo>
                  <a:pt x="3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0" name="Google Shape;930;p6"/>
          <p:cNvSpPr/>
          <p:nvPr/>
        </p:nvSpPr>
        <p:spPr>
          <a:xfrm>
            <a:off x="7381648" y="3501799"/>
            <a:ext cx="619125" cy="542925"/>
          </a:xfrm>
          <a:custGeom>
            <a:avLst/>
            <a:gdLst/>
            <a:ahLst/>
            <a:cxnLst/>
            <a:rect l="l" t="t" r="r" b="b"/>
            <a:pathLst>
              <a:path w="390" h="342" extrusionOk="0">
                <a:moveTo>
                  <a:pt x="390" y="0"/>
                </a:moveTo>
                <a:lnTo>
                  <a:pt x="0" y="174"/>
                </a:lnTo>
                <a:lnTo>
                  <a:pt x="194" y="342"/>
                </a:lnTo>
                <a:lnTo>
                  <a:pt x="390" y="0"/>
                </a:lnTo>
                <a:close/>
              </a:path>
            </a:pathLst>
          </a:custGeom>
          <a:solidFill>
            <a:srgbClr val="F5FCF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1" name="Google Shape;931;p6"/>
          <p:cNvSpPr/>
          <p:nvPr/>
        </p:nvSpPr>
        <p:spPr>
          <a:xfrm>
            <a:off x="7381648" y="3501799"/>
            <a:ext cx="619125" cy="542925"/>
          </a:xfrm>
          <a:custGeom>
            <a:avLst/>
            <a:gdLst/>
            <a:ahLst/>
            <a:cxnLst/>
            <a:rect l="l" t="t" r="r" b="b"/>
            <a:pathLst>
              <a:path w="390" h="342" extrusionOk="0">
                <a:moveTo>
                  <a:pt x="390" y="0"/>
                </a:moveTo>
                <a:lnTo>
                  <a:pt x="0" y="174"/>
                </a:lnTo>
                <a:lnTo>
                  <a:pt x="194" y="342"/>
                </a:lnTo>
                <a:lnTo>
                  <a:pt x="3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2" name="Google Shape;932;p6"/>
          <p:cNvSpPr/>
          <p:nvPr/>
        </p:nvSpPr>
        <p:spPr>
          <a:xfrm>
            <a:off x="1004661" y="5121049"/>
            <a:ext cx="620713" cy="555625"/>
          </a:xfrm>
          <a:custGeom>
            <a:avLst/>
            <a:gdLst/>
            <a:ahLst/>
            <a:cxnLst/>
            <a:rect l="l" t="t" r="r" b="b"/>
            <a:pathLst>
              <a:path w="391" h="350" extrusionOk="0">
                <a:moveTo>
                  <a:pt x="35" y="0"/>
                </a:moveTo>
                <a:lnTo>
                  <a:pt x="0" y="350"/>
                </a:lnTo>
                <a:lnTo>
                  <a:pt x="391" y="175"/>
                </a:lnTo>
                <a:lnTo>
                  <a:pt x="35" y="0"/>
                </a:lnTo>
                <a:close/>
              </a:path>
            </a:pathLst>
          </a:custGeom>
          <a:solidFill>
            <a:srgbClr val="F7FDF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3" name="Google Shape;933;p6"/>
          <p:cNvSpPr/>
          <p:nvPr/>
        </p:nvSpPr>
        <p:spPr>
          <a:xfrm>
            <a:off x="1004661" y="5121049"/>
            <a:ext cx="620713" cy="555625"/>
          </a:xfrm>
          <a:custGeom>
            <a:avLst/>
            <a:gdLst/>
            <a:ahLst/>
            <a:cxnLst/>
            <a:rect l="l" t="t" r="r" b="b"/>
            <a:pathLst>
              <a:path w="391" h="350" extrusionOk="0">
                <a:moveTo>
                  <a:pt x="35" y="0"/>
                </a:moveTo>
                <a:lnTo>
                  <a:pt x="0" y="350"/>
                </a:lnTo>
                <a:lnTo>
                  <a:pt x="391" y="175"/>
                </a:lnTo>
                <a:lnTo>
                  <a:pt x="3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4" name="Google Shape;934;p6"/>
          <p:cNvSpPr/>
          <p:nvPr/>
        </p:nvSpPr>
        <p:spPr>
          <a:xfrm>
            <a:off x="9129486" y="5863999"/>
            <a:ext cx="300038" cy="557213"/>
          </a:xfrm>
          <a:custGeom>
            <a:avLst/>
            <a:gdLst/>
            <a:ahLst/>
            <a:cxnLst/>
            <a:rect l="l" t="t" r="r" b="b"/>
            <a:pathLst>
              <a:path w="189" h="351" extrusionOk="0">
                <a:moveTo>
                  <a:pt x="189" y="0"/>
                </a:moveTo>
                <a:lnTo>
                  <a:pt x="0" y="176"/>
                </a:lnTo>
                <a:lnTo>
                  <a:pt x="154" y="351"/>
                </a:lnTo>
                <a:lnTo>
                  <a:pt x="189" y="0"/>
                </a:lnTo>
                <a:close/>
              </a:path>
            </a:pathLst>
          </a:custGeom>
          <a:solidFill>
            <a:srgbClr val="E1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5" name="Google Shape;935;p6"/>
          <p:cNvSpPr/>
          <p:nvPr/>
        </p:nvSpPr>
        <p:spPr>
          <a:xfrm>
            <a:off x="9129486" y="5863999"/>
            <a:ext cx="300038" cy="557213"/>
          </a:xfrm>
          <a:custGeom>
            <a:avLst/>
            <a:gdLst/>
            <a:ahLst/>
            <a:cxnLst/>
            <a:rect l="l" t="t" r="r" b="b"/>
            <a:pathLst>
              <a:path w="189" h="351" extrusionOk="0">
                <a:moveTo>
                  <a:pt x="189" y="0"/>
                </a:moveTo>
                <a:lnTo>
                  <a:pt x="0" y="176"/>
                </a:lnTo>
                <a:lnTo>
                  <a:pt x="154" y="351"/>
                </a:lnTo>
                <a:lnTo>
                  <a:pt x="18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6" name="Google Shape;936;p6"/>
          <p:cNvSpPr/>
          <p:nvPr/>
        </p:nvSpPr>
        <p:spPr>
          <a:xfrm>
            <a:off x="3958998" y="3101749"/>
            <a:ext cx="601663" cy="277813"/>
          </a:xfrm>
          <a:custGeom>
            <a:avLst/>
            <a:gdLst/>
            <a:ahLst/>
            <a:cxnLst/>
            <a:rect l="l" t="t" r="r" b="b"/>
            <a:pathLst>
              <a:path w="379" h="175" extrusionOk="0">
                <a:moveTo>
                  <a:pt x="225" y="0"/>
                </a:moveTo>
                <a:lnTo>
                  <a:pt x="0" y="76"/>
                </a:lnTo>
                <a:lnTo>
                  <a:pt x="379" y="175"/>
                </a:lnTo>
                <a:lnTo>
                  <a:pt x="225" y="0"/>
                </a:lnTo>
                <a:close/>
              </a:path>
            </a:pathLst>
          </a:custGeom>
          <a:solidFill>
            <a:srgbClr val="E1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7" name="Google Shape;937;p6"/>
          <p:cNvSpPr/>
          <p:nvPr/>
        </p:nvSpPr>
        <p:spPr>
          <a:xfrm>
            <a:off x="3958998" y="3101749"/>
            <a:ext cx="601663" cy="277813"/>
          </a:xfrm>
          <a:custGeom>
            <a:avLst/>
            <a:gdLst/>
            <a:ahLst/>
            <a:cxnLst/>
            <a:rect l="l" t="t" r="r" b="b"/>
            <a:pathLst>
              <a:path w="379" h="175" extrusionOk="0">
                <a:moveTo>
                  <a:pt x="225" y="0"/>
                </a:moveTo>
                <a:lnTo>
                  <a:pt x="0" y="76"/>
                </a:lnTo>
                <a:lnTo>
                  <a:pt x="379" y="175"/>
                </a:lnTo>
                <a:lnTo>
                  <a:pt x="22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8" name="Google Shape;938;p6"/>
          <p:cNvSpPr/>
          <p:nvPr/>
        </p:nvSpPr>
        <p:spPr>
          <a:xfrm>
            <a:off x="4851173" y="4698774"/>
            <a:ext cx="627063" cy="476250"/>
          </a:xfrm>
          <a:custGeom>
            <a:avLst/>
            <a:gdLst/>
            <a:ahLst/>
            <a:cxnLst/>
            <a:rect l="l" t="t" r="r" b="b"/>
            <a:pathLst>
              <a:path w="395" h="300" extrusionOk="0">
                <a:moveTo>
                  <a:pt x="0" y="0"/>
                </a:moveTo>
                <a:lnTo>
                  <a:pt x="104" y="300"/>
                </a:lnTo>
                <a:lnTo>
                  <a:pt x="395" y="56"/>
                </a:lnTo>
                <a:lnTo>
                  <a:pt x="0" y="0"/>
                </a:lnTo>
                <a:close/>
              </a:path>
            </a:pathLst>
          </a:custGeom>
          <a:solidFill>
            <a:srgbClr val="E7F8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9" name="Google Shape;939;p6"/>
          <p:cNvSpPr/>
          <p:nvPr/>
        </p:nvSpPr>
        <p:spPr>
          <a:xfrm>
            <a:off x="4851173" y="4698774"/>
            <a:ext cx="627063" cy="476250"/>
          </a:xfrm>
          <a:custGeom>
            <a:avLst/>
            <a:gdLst/>
            <a:ahLst/>
            <a:cxnLst/>
            <a:rect l="l" t="t" r="r" b="b"/>
            <a:pathLst>
              <a:path w="395" h="300" extrusionOk="0">
                <a:moveTo>
                  <a:pt x="0" y="0"/>
                </a:moveTo>
                <a:lnTo>
                  <a:pt x="104" y="300"/>
                </a:lnTo>
                <a:lnTo>
                  <a:pt x="395" y="5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0" name="Google Shape;940;p6"/>
          <p:cNvSpPr/>
          <p:nvPr/>
        </p:nvSpPr>
        <p:spPr>
          <a:xfrm>
            <a:off x="5724298" y="3614512"/>
            <a:ext cx="630238" cy="474663"/>
          </a:xfrm>
          <a:custGeom>
            <a:avLst/>
            <a:gdLst/>
            <a:ahLst/>
            <a:cxnLst/>
            <a:rect l="l" t="t" r="r" b="b"/>
            <a:pathLst>
              <a:path w="397" h="299" extrusionOk="0">
                <a:moveTo>
                  <a:pt x="0" y="0"/>
                </a:moveTo>
                <a:lnTo>
                  <a:pt x="106" y="299"/>
                </a:lnTo>
                <a:lnTo>
                  <a:pt x="397" y="56"/>
                </a:lnTo>
                <a:lnTo>
                  <a:pt x="0" y="0"/>
                </a:lnTo>
                <a:close/>
              </a:path>
            </a:pathLst>
          </a:custGeom>
          <a:solidFill>
            <a:srgbClr val="E7F8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1" name="Google Shape;941;p6"/>
          <p:cNvSpPr/>
          <p:nvPr/>
        </p:nvSpPr>
        <p:spPr>
          <a:xfrm>
            <a:off x="5724298" y="3614512"/>
            <a:ext cx="630238" cy="474663"/>
          </a:xfrm>
          <a:custGeom>
            <a:avLst/>
            <a:gdLst/>
            <a:ahLst/>
            <a:cxnLst/>
            <a:rect l="l" t="t" r="r" b="b"/>
            <a:pathLst>
              <a:path w="397" h="299" extrusionOk="0">
                <a:moveTo>
                  <a:pt x="0" y="0"/>
                </a:moveTo>
                <a:lnTo>
                  <a:pt x="106" y="299"/>
                </a:lnTo>
                <a:lnTo>
                  <a:pt x="397" y="5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2" name="Google Shape;942;p6"/>
          <p:cNvSpPr/>
          <p:nvPr/>
        </p:nvSpPr>
        <p:spPr>
          <a:xfrm>
            <a:off x="9391423" y="5140099"/>
            <a:ext cx="644525" cy="517525"/>
          </a:xfrm>
          <a:custGeom>
            <a:avLst/>
            <a:gdLst/>
            <a:ahLst/>
            <a:cxnLst/>
            <a:rect l="l" t="t" r="r" b="b"/>
            <a:pathLst>
              <a:path w="406" h="326" extrusionOk="0">
                <a:moveTo>
                  <a:pt x="406" y="0"/>
                </a:moveTo>
                <a:lnTo>
                  <a:pt x="0" y="258"/>
                </a:lnTo>
                <a:lnTo>
                  <a:pt x="269" y="326"/>
                </a:lnTo>
                <a:lnTo>
                  <a:pt x="406" y="0"/>
                </a:lnTo>
                <a:close/>
              </a:path>
            </a:pathLst>
          </a:custGeom>
          <a:solidFill>
            <a:srgbClr val="ECF9F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3" name="Google Shape;943;p6"/>
          <p:cNvSpPr/>
          <p:nvPr/>
        </p:nvSpPr>
        <p:spPr>
          <a:xfrm>
            <a:off x="9391423" y="5140099"/>
            <a:ext cx="644525" cy="517525"/>
          </a:xfrm>
          <a:custGeom>
            <a:avLst/>
            <a:gdLst/>
            <a:ahLst/>
            <a:cxnLst/>
            <a:rect l="l" t="t" r="r" b="b"/>
            <a:pathLst>
              <a:path w="406" h="326" extrusionOk="0">
                <a:moveTo>
                  <a:pt x="406" y="0"/>
                </a:moveTo>
                <a:lnTo>
                  <a:pt x="0" y="258"/>
                </a:lnTo>
                <a:lnTo>
                  <a:pt x="269" y="326"/>
                </a:lnTo>
                <a:lnTo>
                  <a:pt x="40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4" name="Google Shape;944;p6"/>
          <p:cNvSpPr/>
          <p:nvPr/>
        </p:nvSpPr>
        <p:spPr>
          <a:xfrm>
            <a:off x="7518173" y="4495574"/>
            <a:ext cx="2519363" cy="1725613"/>
          </a:xfrm>
          <a:custGeom>
            <a:avLst/>
            <a:gdLst/>
            <a:ahLst/>
            <a:cxnLst/>
            <a:rect l="l" t="t" r="r" b="b"/>
            <a:pathLst>
              <a:path w="1587" h="1087" extrusionOk="0">
                <a:moveTo>
                  <a:pt x="1587" y="0"/>
                </a:moveTo>
                <a:lnTo>
                  <a:pt x="209" y="260"/>
                </a:lnTo>
                <a:lnTo>
                  <a:pt x="313" y="709"/>
                </a:lnTo>
                <a:lnTo>
                  <a:pt x="0" y="514"/>
                </a:lnTo>
                <a:lnTo>
                  <a:pt x="0" y="1087"/>
                </a:lnTo>
                <a:lnTo>
                  <a:pt x="1587" y="0"/>
                </a:lnTo>
                <a:close/>
              </a:path>
            </a:pathLst>
          </a:custGeom>
          <a:solidFill>
            <a:srgbClr val="D2F2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5" name="Google Shape;945;p6"/>
          <p:cNvSpPr/>
          <p:nvPr/>
        </p:nvSpPr>
        <p:spPr>
          <a:xfrm>
            <a:off x="7518173" y="4495574"/>
            <a:ext cx="2519363" cy="1725613"/>
          </a:xfrm>
          <a:custGeom>
            <a:avLst/>
            <a:gdLst/>
            <a:ahLst/>
            <a:cxnLst/>
            <a:rect l="l" t="t" r="r" b="b"/>
            <a:pathLst>
              <a:path w="1587" h="1087" extrusionOk="0">
                <a:moveTo>
                  <a:pt x="1587" y="0"/>
                </a:moveTo>
                <a:lnTo>
                  <a:pt x="209" y="260"/>
                </a:lnTo>
                <a:lnTo>
                  <a:pt x="313" y="709"/>
                </a:lnTo>
                <a:lnTo>
                  <a:pt x="0" y="514"/>
                </a:lnTo>
                <a:lnTo>
                  <a:pt x="0" y="1087"/>
                </a:lnTo>
                <a:lnTo>
                  <a:pt x="158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6" name="Google Shape;946;p6"/>
          <p:cNvSpPr/>
          <p:nvPr/>
        </p:nvSpPr>
        <p:spPr>
          <a:xfrm>
            <a:off x="3776436" y="5322662"/>
            <a:ext cx="549275" cy="352425"/>
          </a:xfrm>
          <a:custGeom>
            <a:avLst/>
            <a:gdLst/>
            <a:ahLst/>
            <a:cxnLst/>
            <a:rect l="l" t="t" r="r" b="b"/>
            <a:pathLst>
              <a:path w="346" h="222" extrusionOk="0">
                <a:moveTo>
                  <a:pt x="0" y="0"/>
                </a:moveTo>
                <a:lnTo>
                  <a:pt x="92" y="222"/>
                </a:lnTo>
                <a:lnTo>
                  <a:pt x="346" y="42"/>
                </a:lnTo>
                <a:lnTo>
                  <a:pt x="0" y="0"/>
                </a:lnTo>
                <a:close/>
              </a:path>
            </a:pathLst>
          </a:custGeom>
          <a:solidFill>
            <a:srgbClr val="BFEC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7" name="Google Shape;947;p6"/>
          <p:cNvSpPr/>
          <p:nvPr/>
        </p:nvSpPr>
        <p:spPr>
          <a:xfrm>
            <a:off x="3776436" y="5322662"/>
            <a:ext cx="549275" cy="352425"/>
          </a:xfrm>
          <a:custGeom>
            <a:avLst/>
            <a:gdLst/>
            <a:ahLst/>
            <a:cxnLst/>
            <a:rect l="l" t="t" r="r" b="b"/>
            <a:pathLst>
              <a:path w="346" h="222" extrusionOk="0">
                <a:moveTo>
                  <a:pt x="0" y="0"/>
                </a:moveTo>
                <a:lnTo>
                  <a:pt x="92" y="222"/>
                </a:lnTo>
                <a:lnTo>
                  <a:pt x="346" y="42"/>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8" name="Google Shape;948;p6"/>
          <p:cNvSpPr/>
          <p:nvPr/>
        </p:nvSpPr>
        <p:spPr>
          <a:xfrm>
            <a:off x="1239611" y="5641749"/>
            <a:ext cx="549275" cy="350838"/>
          </a:xfrm>
          <a:custGeom>
            <a:avLst/>
            <a:gdLst/>
            <a:ahLst/>
            <a:cxnLst/>
            <a:rect l="l" t="t" r="r" b="b"/>
            <a:pathLst>
              <a:path w="346" h="221" extrusionOk="0">
                <a:moveTo>
                  <a:pt x="0" y="0"/>
                </a:moveTo>
                <a:lnTo>
                  <a:pt x="91" y="221"/>
                </a:lnTo>
                <a:lnTo>
                  <a:pt x="346" y="41"/>
                </a:lnTo>
                <a:lnTo>
                  <a:pt x="0" y="0"/>
                </a:lnTo>
                <a:close/>
              </a:path>
            </a:pathLst>
          </a:custGeom>
          <a:solidFill>
            <a:srgbClr val="BFEC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9" name="Google Shape;949;p6"/>
          <p:cNvSpPr/>
          <p:nvPr/>
        </p:nvSpPr>
        <p:spPr>
          <a:xfrm>
            <a:off x="1239611" y="5641749"/>
            <a:ext cx="549275" cy="350838"/>
          </a:xfrm>
          <a:custGeom>
            <a:avLst/>
            <a:gdLst/>
            <a:ahLst/>
            <a:cxnLst/>
            <a:rect l="l" t="t" r="r" b="b"/>
            <a:pathLst>
              <a:path w="346" h="221" extrusionOk="0">
                <a:moveTo>
                  <a:pt x="0" y="0"/>
                </a:moveTo>
                <a:lnTo>
                  <a:pt x="91" y="221"/>
                </a:lnTo>
                <a:lnTo>
                  <a:pt x="346" y="4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0" name="Google Shape;950;p6"/>
          <p:cNvSpPr/>
          <p:nvPr/>
        </p:nvSpPr>
        <p:spPr>
          <a:xfrm>
            <a:off x="371248" y="3851049"/>
            <a:ext cx="492125" cy="635000"/>
          </a:xfrm>
          <a:custGeom>
            <a:avLst/>
            <a:gdLst/>
            <a:ahLst/>
            <a:cxnLst/>
            <a:rect l="l" t="t" r="r" b="b"/>
            <a:pathLst>
              <a:path w="310" h="400" extrusionOk="0">
                <a:moveTo>
                  <a:pt x="154" y="0"/>
                </a:moveTo>
                <a:lnTo>
                  <a:pt x="0" y="400"/>
                </a:lnTo>
                <a:lnTo>
                  <a:pt x="310" y="326"/>
                </a:lnTo>
                <a:lnTo>
                  <a:pt x="154" y="0"/>
                </a:lnTo>
                <a:close/>
              </a:path>
            </a:pathLst>
          </a:custGeom>
          <a:solidFill>
            <a:srgbClr val="DFF5F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1" name="Google Shape;951;p6"/>
          <p:cNvSpPr/>
          <p:nvPr/>
        </p:nvSpPr>
        <p:spPr>
          <a:xfrm>
            <a:off x="371248" y="3851049"/>
            <a:ext cx="492125" cy="635000"/>
          </a:xfrm>
          <a:custGeom>
            <a:avLst/>
            <a:gdLst/>
            <a:ahLst/>
            <a:cxnLst/>
            <a:rect l="l" t="t" r="r" b="b"/>
            <a:pathLst>
              <a:path w="310" h="400" extrusionOk="0">
                <a:moveTo>
                  <a:pt x="154" y="0"/>
                </a:moveTo>
                <a:lnTo>
                  <a:pt x="0" y="400"/>
                </a:lnTo>
                <a:lnTo>
                  <a:pt x="310" y="326"/>
                </a:lnTo>
                <a:lnTo>
                  <a:pt x="15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2" name="Google Shape;952;p6"/>
          <p:cNvSpPr/>
          <p:nvPr/>
        </p:nvSpPr>
        <p:spPr>
          <a:xfrm>
            <a:off x="3176361" y="5181374"/>
            <a:ext cx="493713" cy="636588"/>
          </a:xfrm>
          <a:custGeom>
            <a:avLst/>
            <a:gdLst/>
            <a:ahLst/>
            <a:cxnLst/>
            <a:rect l="l" t="t" r="r" b="b"/>
            <a:pathLst>
              <a:path w="311" h="401" extrusionOk="0">
                <a:moveTo>
                  <a:pt x="154" y="0"/>
                </a:moveTo>
                <a:lnTo>
                  <a:pt x="0" y="401"/>
                </a:lnTo>
                <a:lnTo>
                  <a:pt x="311" y="326"/>
                </a:lnTo>
                <a:lnTo>
                  <a:pt x="154" y="0"/>
                </a:lnTo>
                <a:close/>
              </a:path>
            </a:pathLst>
          </a:custGeom>
          <a:solidFill>
            <a:srgbClr val="DFF5F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3" name="Google Shape;953;p6"/>
          <p:cNvSpPr/>
          <p:nvPr/>
        </p:nvSpPr>
        <p:spPr>
          <a:xfrm>
            <a:off x="3176361" y="5181374"/>
            <a:ext cx="493713" cy="636588"/>
          </a:xfrm>
          <a:custGeom>
            <a:avLst/>
            <a:gdLst/>
            <a:ahLst/>
            <a:cxnLst/>
            <a:rect l="l" t="t" r="r" b="b"/>
            <a:pathLst>
              <a:path w="311" h="401" extrusionOk="0">
                <a:moveTo>
                  <a:pt x="154" y="0"/>
                </a:moveTo>
                <a:lnTo>
                  <a:pt x="0" y="401"/>
                </a:lnTo>
                <a:lnTo>
                  <a:pt x="311" y="326"/>
                </a:lnTo>
                <a:lnTo>
                  <a:pt x="15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4" name="Google Shape;954;p6"/>
          <p:cNvSpPr/>
          <p:nvPr/>
        </p:nvSpPr>
        <p:spPr>
          <a:xfrm>
            <a:off x="1015773" y="3406549"/>
            <a:ext cx="1219200" cy="1708150"/>
          </a:xfrm>
          <a:custGeom>
            <a:avLst/>
            <a:gdLst/>
            <a:ahLst/>
            <a:cxnLst/>
            <a:rect l="l" t="t" r="r" b="b"/>
            <a:pathLst>
              <a:path w="768" h="1076" extrusionOk="0">
                <a:moveTo>
                  <a:pt x="768" y="0"/>
                </a:moveTo>
                <a:lnTo>
                  <a:pt x="0" y="573"/>
                </a:lnTo>
                <a:lnTo>
                  <a:pt x="614" y="1076"/>
                </a:lnTo>
                <a:lnTo>
                  <a:pt x="768" y="0"/>
                </a:lnTo>
                <a:close/>
              </a:path>
            </a:pathLst>
          </a:custGeom>
          <a:solidFill>
            <a:srgbClr val="E0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5" name="Google Shape;955;p6"/>
          <p:cNvSpPr/>
          <p:nvPr/>
        </p:nvSpPr>
        <p:spPr>
          <a:xfrm>
            <a:off x="1015773" y="3406549"/>
            <a:ext cx="1219200" cy="1708150"/>
          </a:xfrm>
          <a:custGeom>
            <a:avLst/>
            <a:gdLst/>
            <a:ahLst/>
            <a:cxnLst/>
            <a:rect l="l" t="t" r="r" b="b"/>
            <a:pathLst>
              <a:path w="768" h="1076" extrusionOk="0">
                <a:moveTo>
                  <a:pt x="768" y="0"/>
                </a:moveTo>
                <a:lnTo>
                  <a:pt x="0" y="573"/>
                </a:lnTo>
                <a:lnTo>
                  <a:pt x="614" y="1076"/>
                </a:lnTo>
                <a:lnTo>
                  <a:pt x="76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6" name="Google Shape;956;p6"/>
          <p:cNvSpPr/>
          <p:nvPr/>
        </p:nvSpPr>
        <p:spPr>
          <a:xfrm>
            <a:off x="6545036" y="4144737"/>
            <a:ext cx="1304925" cy="1166813"/>
          </a:xfrm>
          <a:custGeom>
            <a:avLst/>
            <a:gdLst/>
            <a:ahLst/>
            <a:cxnLst/>
            <a:rect l="l" t="t" r="r" b="b"/>
            <a:pathLst>
              <a:path w="822" h="735" extrusionOk="0">
                <a:moveTo>
                  <a:pt x="711" y="0"/>
                </a:moveTo>
                <a:lnTo>
                  <a:pt x="0" y="353"/>
                </a:lnTo>
                <a:lnTo>
                  <a:pt x="613" y="735"/>
                </a:lnTo>
                <a:lnTo>
                  <a:pt x="613" y="520"/>
                </a:lnTo>
                <a:lnTo>
                  <a:pt x="822" y="481"/>
                </a:lnTo>
                <a:lnTo>
                  <a:pt x="711" y="0"/>
                </a:lnTo>
                <a:close/>
              </a:path>
            </a:pathLst>
          </a:custGeom>
          <a:solidFill>
            <a:srgbClr val="E0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7" name="Google Shape;957;p6"/>
          <p:cNvSpPr/>
          <p:nvPr/>
        </p:nvSpPr>
        <p:spPr>
          <a:xfrm>
            <a:off x="6545036" y="4144737"/>
            <a:ext cx="1304925" cy="1166813"/>
          </a:xfrm>
          <a:custGeom>
            <a:avLst/>
            <a:gdLst/>
            <a:ahLst/>
            <a:cxnLst/>
            <a:rect l="l" t="t" r="r" b="b"/>
            <a:pathLst>
              <a:path w="822" h="735" extrusionOk="0">
                <a:moveTo>
                  <a:pt x="711" y="0"/>
                </a:moveTo>
                <a:lnTo>
                  <a:pt x="0" y="353"/>
                </a:lnTo>
                <a:lnTo>
                  <a:pt x="613" y="735"/>
                </a:lnTo>
                <a:lnTo>
                  <a:pt x="613" y="520"/>
                </a:lnTo>
                <a:lnTo>
                  <a:pt x="822" y="481"/>
                </a:lnTo>
                <a:lnTo>
                  <a:pt x="71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8" name="Google Shape;958;p6"/>
          <p:cNvSpPr/>
          <p:nvPr/>
        </p:nvSpPr>
        <p:spPr>
          <a:xfrm>
            <a:off x="7518173" y="4908324"/>
            <a:ext cx="496888" cy="712788"/>
          </a:xfrm>
          <a:custGeom>
            <a:avLst/>
            <a:gdLst/>
            <a:ahLst/>
            <a:cxnLst/>
            <a:rect l="l" t="t" r="r" b="b"/>
            <a:pathLst>
              <a:path w="313" h="449" extrusionOk="0">
                <a:moveTo>
                  <a:pt x="209" y="0"/>
                </a:moveTo>
                <a:lnTo>
                  <a:pt x="0" y="39"/>
                </a:lnTo>
                <a:lnTo>
                  <a:pt x="0" y="254"/>
                </a:lnTo>
                <a:lnTo>
                  <a:pt x="313" y="449"/>
                </a:lnTo>
                <a:lnTo>
                  <a:pt x="209" y="0"/>
                </a:lnTo>
                <a:close/>
              </a:path>
            </a:pathLst>
          </a:custGeom>
          <a:solidFill>
            <a:srgbClr val="B9E9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9" name="Google Shape;959;p6"/>
          <p:cNvSpPr/>
          <p:nvPr/>
        </p:nvSpPr>
        <p:spPr>
          <a:xfrm>
            <a:off x="7518173" y="4908324"/>
            <a:ext cx="496888" cy="712788"/>
          </a:xfrm>
          <a:custGeom>
            <a:avLst/>
            <a:gdLst/>
            <a:ahLst/>
            <a:cxnLst/>
            <a:rect l="l" t="t" r="r" b="b"/>
            <a:pathLst>
              <a:path w="313" h="449" extrusionOk="0">
                <a:moveTo>
                  <a:pt x="209" y="0"/>
                </a:moveTo>
                <a:lnTo>
                  <a:pt x="0" y="39"/>
                </a:lnTo>
                <a:lnTo>
                  <a:pt x="0" y="254"/>
                </a:lnTo>
                <a:lnTo>
                  <a:pt x="313" y="449"/>
                </a:lnTo>
                <a:lnTo>
                  <a:pt x="20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0" name="Google Shape;960;p6"/>
          <p:cNvSpPr/>
          <p:nvPr/>
        </p:nvSpPr>
        <p:spPr>
          <a:xfrm>
            <a:off x="1950811" y="4260624"/>
            <a:ext cx="703263" cy="2460625"/>
          </a:xfrm>
          <a:custGeom>
            <a:avLst/>
            <a:gdLst/>
            <a:ahLst/>
            <a:cxnLst/>
            <a:rect l="l" t="t" r="r" b="b"/>
            <a:pathLst>
              <a:path w="443" h="1550" extrusionOk="0">
                <a:moveTo>
                  <a:pt x="443" y="0"/>
                </a:moveTo>
                <a:lnTo>
                  <a:pt x="0" y="1385"/>
                </a:lnTo>
                <a:lnTo>
                  <a:pt x="190" y="1502"/>
                </a:lnTo>
                <a:lnTo>
                  <a:pt x="349" y="1550"/>
                </a:lnTo>
                <a:lnTo>
                  <a:pt x="383" y="1534"/>
                </a:lnTo>
                <a:lnTo>
                  <a:pt x="443" y="0"/>
                </a:lnTo>
                <a:close/>
              </a:path>
            </a:pathLst>
          </a:custGeom>
          <a:solidFill>
            <a:srgbClr val="7ED8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1" name="Google Shape;961;p6"/>
          <p:cNvSpPr/>
          <p:nvPr/>
        </p:nvSpPr>
        <p:spPr>
          <a:xfrm>
            <a:off x="1950811" y="4260624"/>
            <a:ext cx="703263" cy="2460625"/>
          </a:xfrm>
          <a:custGeom>
            <a:avLst/>
            <a:gdLst/>
            <a:ahLst/>
            <a:cxnLst/>
            <a:rect l="l" t="t" r="r" b="b"/>
            <a:pathLst>
              <a:path w="443" h="1550" extrusionOk="0">
                <a:moveTo>
                  <a:pt x="443" y="0"/>
                </a:moveTo>
                <a:lnTo>
                  <a:pt x="0" y="1385"/>
                </a:lnTo>
                <a:lnTo>
                  <a:pt x="190" y="1502"/>
                </a:lnTo>
                <a:lnTo>
                  <a:pt x="349" y="1550"/>
                </a:lnTo>
                <a:lnTo>
                  <a:pt x="383" y="1534"/>
                </a:lnTo>
                <a:lnTo>
                  <a:pt x="44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2" name="Google Shape;962;p6"/>
          <p:cNvSpPr/>
          <p:nvPr/>
        </p:nvSpPr>
        <p:spPr>
          <a:xfrm>
            <a:off x="2252436" y="6645049"/>
            <a:ext cx="252413" cy="111125"/>
          </a:xfrm>
          <a:custGeom>
            <a:avLst/>
            <a:gdLst/>
            <a:ahLst/>
            <a:cxnLst/>
            <a:rect l="l" t="t" r="r" b="b"/>
            <a:pathLst>
              <a:path w="159" h="70" extrusionOk="0">
                <a:moveTo>
                  <a:pt x="0" y="0"/>
                </a:moveTo>
                <a:lnTo>
                  <a:pt x="114" y="70"/>
                </a:lnTo>
                <a:lnTo>
                  <a:pt x="159" y="48"/>
                </a:lnTo>
                <a:lnTo>
                  <a:pt x="0" y="0"/>
                </a:lnTo>
                <a:close/>
              </a:path>
            </a:pathLst>
          </a:custGeom>
          <a:solidFill>
            <a:srgbClr val="89DC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3" name="Google Shape;963;p6"/>
          <p:cNvSpPr/>
          <p:nvPr/>
        </p:nvSpPr>
        <p:spPr>
          <a:xfrm>
            <a:off x="2252436" y="6645049"/>
            <a:ext cx="252413" cy="111125"/>
          </a:xfrm>
          <a:custGeom>
            <a:avLst/>
            <a:gdLst/>
            <a:ahLst/>
            <a:cxnLst/>
            <a:rect l="l" t="t" r="r" b="b"/>
            <a:pathLst>
              <a:path w="159" h="70" extrusionOk="0">
                <a:moveTo>
                  <a:pt x="0" y="0"/>
                </a:moveTo>
                <a:lnTo>
                  <a:pt x="114" y="70"/>
                </a:lnTo>
                <a:lnTo>
                  <a:pt x="159" y="4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4" name="Google Shape;964;p6"/>
          <p:cNvSpPr/>
          <p:nvPr/>
        </p:nvSpPr>
        <p:spPr>
          <a:xfrm>
            <a:off x="510948" y="5621112"/>
            <a:ext cx="1146175" cy="895350"/>
          </a:xfrm>
          <a:custGeom>
            <a:avLst/>
            <a:gdLst/>
            <a:ahLst/>
            <a:cxnLst/>
            <a:rect l="l" t="t" r="r" b="b"/>
            <a:pathLst>
              <a:path w="722" h="564" extrusionOk="0">
                <a:moveTo>
                  <a:pt x="296" y="194"/>
                </a:moveTo>
                <a:lnTo>
                  <a:pt x="613" y="564"/>
                </a:lnTo>
                <a:lnTo>
                  <a:pt x="722" y="473"/>
                </a:lnTo>
                <a:lnTo>
                  <a:pt x="296" y="194"/>
                </a:lnTo>
                <a:close/>
                <a:moveTo>
                  <a:pt x="0" y="0"/>
                </a:moveTo>
                <a:lnTo>
                  <a:pt x="0" y="0"/>
                </a:lnTo>
                <a:lnTo>
                  <a:pt x="93" y="111"/>
                </a:lnTo>
                <a:lnTo>
                  <a:pt x="131" y="87"/>
                </a:lnTo>
                <a:lnTo>
                  <a:pt x="0" y="0"/>
                </a:lnTo>
                <a:close/>
              </a:path>
            </a:pathLst>
          </a:custGeom>
          <a:solidFill>
            <a:srgbClr val="75D6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5" name="Google Shape;965;p6"/>
          <p:cNvSpPr/>
          <p:nvPr/>
        </p:nvSpPr>
        <p:spPr>
          <a:xfrm>
            <a:off x="510948" y="5621112"/>
            <a:ext cx="1146175" cy="895350"/>
          </a:xfrm>
          <a:custGeom>
            <a:avLst/>
            <a:gdLst/>
            <a:ahLst/>
            <a:cxnLst/>
            <a:rect l="l" t="t" r="r" b="b"/>
            <a:pathLst>
              <a:path w="722" h="564" extrusionOk="0">
                <a:moveTo>
                  <a:pt x="296" y="194"/>
                </a:moveTo>
                <a:lnTo>
                  <a:pt x="613" y="564"/>
                </a:lnTo>
                <a:lnTo>
                  <a:pt x="722" y="473"/>
                </a:lnTo>
                <a:lnTo>
                  <a:pt x="296" y="194"/>
                </a:lnTo>
                <a:moveTo>
                  <a:pt x="0" y="0"/>
                </a:moveTo>
                <a:lnTo>
                  <a:pt x="0" y="0"/>
                </a:lnTo>
                <a:lnTo>
                  <a:pt x="93" y="111"/>
                </a:lnTo>
                <a:lnTo>
                  <a:pt x="131" y="87"/>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6" name="Google Shape;966;p6"/>
          <p:cNvSpPr/>
          <p:nvPr/>
        </p:nvSpPr>
        <p:spPr>
          <a:xfrm>
            <a:off x="510948" y="5621112"/>
            <a:ext cx="147638" cy="258763"/>
          </a:xfrm>
          <a:custGeom>
            <a:avLst/>
            <a:gdLst/>
            <a:ahLst/>
            <a:cxnLst/>
            <a:rect l="l" t="t" r="r" b="b"/>
            <a:pathLst>
              <a:path w="93" h="163" extrusionOk="0">
                <a:moveTo>
                  <a:pt x="0" y="0"/>
                </a:moveTo>
                <a:lnTo>
                  <a:pt x="14" y="163"/>
                </a:lnTo>
                <a:lnTo>
                  <a:pt x="93" y="111"/>
                </a:lnTo>
                <a:lnTo>
                  <a:pt x="0" y="0"/>
                </a:lnTo>
                <a:close/>
              </a:path>
            </a:pathLst>
          </a:custGeom>
          <a:solidFill>
            <a:srgbClr val="89DC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7" name="Google Shape;967;p6"/>
          <p:cNvSpPr/>
          <p:nvPr/>
        </p:nvSpPr>
        <p:spPr>
          <a:xfrm>
            <a:off x="510948" y="5621112"/>
            <a:ext cx="147638" cy="258763"/>
          </a:xfrm>
          <a:custGeom>
            <a:avLst/>
            <a:gdLst/>
            <a:ahLst/>
            <a:cxnLst/>
            <a:rect l="l" t="t" r="r" b="b"/>
            <a:pathLst>
              <a:path w="93" h="163" extrusionOk="0">
                <a:moveTo>
                  <a:pt x="0" y="0"/>
                </a:moveTo>
                <a:lnTo>
                  <a:pt x="14" y="163"/>
                </a:lnTo>
                <a:lnTo>
                  <a:pt x="93" y="11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8" name="Google Shape;968;p6"/>
          <p:cNvSpPr/>
          <p:nvPr/>
        </p:nvSpPr>
        <p:spPr>
          <a:xfrm>
            <a:off x="2558823" y="4260624"/>
            <a:ext cx="619125" cy="2435225"/>
          </a:xfrm>
          <a:custGeom>
            <a:avLst/>
            <a:gdLst/>
            <a:ahLst/>
            <a:cxnLst/>
            <a:rect l="l" t="t" r="r" b="b"/>
            <a:pathLst>
              <a:path w="390" h="1534" extrusionOk="0">
                <a:moveTo>
                  <a:pt x="60" y="0"/>
                </a:moveTo>
                <a:lnTo>
                  <a:pt x="60" y="0"/>
                </a:lnTo>
                <a:lnTo>
                  <a:pt x="0" y="1534"/>
                </a:lnTo>
                <a:lnTo>
                  <a:pt x="293" y="1391"/>
                </a:lnTo>
                <a:lnTo>
                  <a:pt x="390" y="1050"/>
                </a:lnTo>
                <a:lnTo>
                  <a:pt x="60" y="0"/>
                </a:lnTo>
                <a:close/>
              </a:path>
            </a:pathLst>
          </a:custGeom>
          <a:solidFill>
            <a:srgbClr val="8FDEE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9" name="Google Shape;969;p6"/>
          <p:cNvSpPr/>
          <p:nvPr/>
        </p:nvSpPr>
        <p:spPr>
          <a:xfrm>
            <a:off x="2558823" y="4260624"/>
            <a:ext cx="619125" cy="2435225"/>
          </a:xfrm>
          <a:custGeom>
            <a:avLst/>
            <a:gdLst/>
            <a:ahLst/>
            <a:cxnLst/>
            <a:rect l="l" t="t" r="r" b="b"/>
            <a:pathLst>
              <a:path w="390" h="1534" extrusionOk="0">
                <a:moveTo>
                  <a:pt x="60" y="0"/>
                </a:moveTo>
                <a:lnTo>
                  <a:pt x="60" y="0"/>
                </a:lnTo>
                <a:lnTo>
                  <a:pt x="0" y="1534"/>
                </a:lnTo>
                <a:lnTo>
                  <a:pt x="293" y="1391"/>
                </a:lnTo>
                <a:lnTo>
                  <a:pt x="390" y="1050"/>
                </a:lnTo>
                <a:lnTo>
                  <a:pt x="6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0" name="Google Shape;970;p6"/>
          <p:cNvSpPr/>
          <p:nvPr/>
        </p:nvSpPr>
        <p:spPr>
          <a:xfrm>
            <a:off x="3687536" y="5624287"/>
            <a:ext cx="1093788" cy="895350"/>
          </a:xfrm>
          <a:custGeom>
            <a:avLst/>
            <a:gdLst/>
            <a:ahLst/>
            <a:cxnLst/>
            <a:rect l="l" t="t" r="r" b="b"/>
            <a:pathLst>
              <a:path w="689" h="564" extrusionOk="0">
                <a:moveTo>
                  <a:pt x="689" y="0"/>
                </a:moveTo>
                <a:lnTo>
                  <a:pt x="0" y="451"/>
                </a:lnTo>
                <a:lnTo>
                  <a:pt x="213" y="564"/>
                </a:lnTo>
                <a:lnTo>
                  <a:pt x="689" y="0"/>
                </a:lnTo>
                <a:close/>
              </a:path>
            </a:pathLst>
          </a:custGeom>
          <a:solidFill>
            <a:srgbClr val="81D9E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1" name="Google Shape;971;p6"/>
          <p:cNvSpPr/>
          <p:nvPr/>
        </p:nvSpPr>
        <p:spPr>
          <a:xfrm>
            <a:off x="3687536" y="5624287"/>
            <a:ext cx="1093788" cy="895350"/>
          </a:xfrm>
          <a:custGeom>
            <a:avLst/>
            <a:gdLst/>
            <a:ahLst/>
            <a:cxnLst/>
            <a:rect l="l" t="t" r="r" b="b"/>
            <a:pathLst>
              <a:path w="689" h="564" extrusionOk="0">
                <a:moveTo>
                  <a:pt x="689" y="0"/>
                </a:moveTo>
                <a:lnTo>
                  <a:pt x="0" y="451"/>
                </a:lnTo>
                <a:lnTo>
                  <a:pt x="213" y="564"/>
                </a:lnTo>
                <a:lnTo>
                  <a:pt x="68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2" name="Google Shape;972;p6"/>
          <p:cNvSpPr/>
          <p:nvPr/>
        </p:nvSpPr>
        <p:spPr>
          <a:xfrm>
            <a:off x="4025673" y="5624287"/>
            <a:ext cx="755650" cy="1050925"/>
          </a:xfrm>
          <a:custGeom>
            <a:avLst/>
            <a:gdLst/>
            <a:ahLst/>
            <a:cxnLst/>
            <a:rect l="l" t="t" r="r" b="b"/>
            <a:pathLst>
              <a:path w="476" h="662" extrusionOk="0">
                <a:moveTo>
                  <a:pt x="476" y="0"/>
                </a:moveTo>
                <a:lnTo>
                  <a:pt x="0" y="564"/>
                </a:lnTo>
                <a:lnTo>
                  <a:pt x="109" y="621"/>
                </a:lnTo>
                <a:lnTo>
                  <a:pt x="162" y="613"/>
                </a:lnTo>
                <a:lnTo>
                  <a:pt x="188" y="662"/>
                </a:lnTo>
                <a:lnTo>
                  <a:pt x="162" y="613"/>
                </a:lnTo>
                <a:lnTo>
                  <a:pt x="442" y="409"/>
                </a:lnTo>
                <a:lnTo>
                  <a:pt x="476" y="0"/>
                </a:lnTo>
                <a:close/>
              </a:path>
            </a:pathLst>
          </a:custGeom>
          <a:solidFill>
            <a:srgbClr val="7ED8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3" name="Google Shape;973;p6"/>
          <p:cNvSpPr/>
          <p:nvPr/>
        </p:nvSpPr>
        <p:spPr>
          <a:xfrm>
            <a:off x="4025673" y="5624287"/>
            <a:ext cx="755650" cy="1050925"/>
          </a:xfrm>
          <a:custGeom>
            <a:avLst/>
            <a:gdLst/>
            <a:ahLst/>
            <a:cxnLst/>
            <a:rect l="l" t="t" r="r" b="b"/>
            <a:pathLst>
              <a:path w="476" h="662" extrusionOk="0">
                <a:moveTo>
                  <a:pt x="476" y="0"/>
                </a:moveTo>
                <a:lnTo>
                  <a:pt x="0" y="564"/>
                </a:lnTo>
                <a:lnTo>
                  <a:pt x="109" y="621"/>
                </a:lnTo>
                <a:lnTo>
                  <a:pt x="162" y="613"/>
                </a:lnTo>
                <a:lnTo>
                  <a:pt x="188" y="662"/>
                </a:lnTo>
                <a:lnTo>
                  <a:pt x="162" y="613"/>
                </a:lnTo>
                <a:lnTo>
                  <a:pt x="442" y="409"/>
                </a:lnTo>
                <a:lnTo>
                  <a:pt x="47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4" name="Google Shape;974;p6"/>
          <p:cNvSpPr/>
          <p:nvPr/>
        </p:nvSpPr>
        <p:spPr>
          <a:xfrm>
            <a:off x="1722211" y="6318024"/>
            <a:ext cx="228600" cy="471488"/>
          </a:xfrm>
          <a:custGeom>
            <a:avLst/>
            <a:gdLst/>
            <a:ahLst/>
            <a:cxnLst/>
            <a:rect l="l" t="t" r="r" b="b"/>
            <a:pathLst>
              <a:path w="144" h="297" extrusionOk="0">
                <a:moveTo>
                  <a:pt x="0" y="0"/>
                </a:moveTo>
                <a:lnTo>
                  <a:pt x="27" y="79"/>
                </a:lnTo>
                <a:lnTo>
                  <a:pt x="127" y="144"/>
                </a:lnTo>
                <a:lnTo>
                  <a:pt x="103" y="297"/>
                </a:lnTo>
                <a:lnTo>
                  <a:pt x="127" y="144"/>
                </a:lnTo>
                <a:lnTo>
                  <a:pt x="144" y="89"/>
                </a:lnTo>
                <a:lnTo>
                  <a:pt x="0" y="0"/>
                </a:lnTo>
                <a:close/>
              </a:path>
            </a:pathLst>
          </a:custGeom>
          <a:solidFill>
            <a:srgbClr val="75D6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5" name="Google Shape;975;p6"/>
          <p:cNvSpPr/>
          <p:nvPr/>
        </p:nvSpPr>
        <p:spPr>
          <a:xfrm>
            <a:off x="1722211" y="6318024"/>
            <a:ext cx="228600" cy="471488"/>
          </a:xfrm>
          <a:custGeom>
            <a:avLst/>
            <a:gdLst/>
            <a:ahLst/>
            <a:cxnLst/>
            <a:rect l="l" t="t" r="r" b="b"/>
            <a:pathLst>
              <a:path w="144" h="297" extrusionOk="0">
                <a:moveTo>
                  <a:pt x="0" y="0"/>
                </a:moveTo>
                <a:lnTo>
                  <a:pt x="27" y="79"/>
                </a:lnTo>
                <a:lnTo>
                  <a:pt x="127" y="144"/>
                </a:lnTo>
                <a:lnTo>
                  <a:pt x="103" y="297"/>
                </a:lnTo>
                <a:lnTo>
                  <a:pt x="127" y="144"/>
                </a:lnTo>
                <a:lnTo>
                  <a:pt x="144" y="89"/>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6" name="Google Shape;976;p6"/>
          <p:cNvSpPr/>
          <p:nvPr/>
        </p:nvSpPr>
        <p:spPr>
          <a:xfrm>
            <a:off x="1923823" y="6459312"/>
            <a:ext cx="328613" cy="185738"/>
          </a:xfrm>
          <a:custGeom>
            <a:avLst/>
            <a:gdLst/>
            <a:ahLst/>
            <a:cxnLst/>
            <a:rect l="l" t="t" r="r" b="b"/>
            <a:pathLst>
              <a:path w="207" h="117" extrusionOk="0">
                <a:moveTo>
                  <a:pt x="17" y="0"/>
                </a:moveTo>
                <a:lnTo>
                  <a:pt x="0" y="55"/>
                </a:lnTo>
                <a:lnTo>
                  <a:pt x="207" y="117"/>
                </a:lnTo>
                <a:lnTo>
                  <a:pt x="17" y="0"/>
                </a:lnTo>
                <a:close/>
              </a:path>
            </a:pathLst>
          </a:custGeom>
          <a:solidFill>
            <a:srgbClr val="3AB5C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7" name="Google Shape;977;p6"/>
          <p:cNvSpPr/>
          <p:nvPr/>
        </p:nvSpPr>
        <p:spPr>
          <a:xfrm>
            <a:off x="1923823" y="6459312"/>
            <a:ext cx="328613" cy="185738"/>
          </a:xfrm>
          <a:custGeom>
            <a:avLst/>
            <a:gdLst/>
            <a:ahLst/>
            <a:cxnLst/>
            <a:rect l="l" t="t" r="r" b="b"/>
            <a:pathLst>
              <a:path w="207" h="117" extrusionOk="0">
                <a:moveTo>
                  <a:pt x="17" y="0"/>
                </a:moveTo>
                <a:lnTo>
                  <a:pt x="0" y="55"/>
                </a:lnTo>
                <a:lnTo>
                  <a:pt x="207" y="117"/>
                </a:lnTo>
                <a:lnTo>
                  <a:pt x="1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8" name="Google Shape;978;p6"/>
          <p:cNvSpPr/>
          <p:nvPr/>
        </p:nvSpPr>
        <p:spPr>
          <a:xfrm>
            <a:off x="1885723" y="6546624"/>
            <a:ext cx="547688" cy="320675"/>
          </a:xfrm>
          <a:custGeom>
            <a:avLst/>
            <a:gdLst/>
            <a:ahLst/>
            <a:cxnLst/>
            <a:rect l="l" t="t" r="r" b="b"/>
            <a:pathLst>
              <a:path w="345" h="202" extrusionOk="0">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close/>
              </a:path>
            </a:pathLst>
          </a:custGeom>
          <a:solidFill>
            <a:srgbClr val="3FB9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9" name="Google Shape;979;p6"/>
          <p:cNvSpPr/>
          <p:nvPr/>
        </p:nvSpPr>
        <p:spPr>
          <a:xfrm>
            <a:off x="1885723" y="6546624"/>
            <a:ext cx="547688" cy="320675"/>
          </a:xfrm>
          <a:custGeom>
            <a:avLst/>
            <a:gdLst/>
            <a:ahLst/>
            <a:cxnLst/>
            <a:rect l="l" t="t" r="r" b="b"/>
            <a:pathLst>
              <a:path w="345" h="202" extrusionOk="0">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0" name="Google Shape;980;p6"/>
          <p:cNvSpPr/>
          <p:nvPr/>
        </p:nvSpPr>
        <p:spPr>
          <a:xfrm>
            <a:off x="1765073" y="6443437"/>
            <a:ext cx="158750" cy="346075"/>
          </a:xfrm>
          <a:custGeom>
            <a:avLst/>
            <a:gdLst/>
            <a:ahLst/>
            <a:cxnLst/>
            <a:rect l="l" t="t" r="r" b="b"/>
            <a:pathLst>
              <a:path w="100" h="218" extrusionOk="0">
                <a:moveTo>
                  <a:pt x="0" y="0"/>
                </a:moveTo>
                <a:lnTo>
                  <a:pt x="76" y="218"/>
                </a:lnTo>
                <a:lnTo>
                  <a:pt x="100" y="65"/>
                </a:lnTo>
                <a:lnTo>
                  <a:pt x="0" y="0"/>
                </a:lnTo>
                <a:close/>
              </a:path>
            </a:pathLst>
          </a:custGeom>
          <a:solidFill>
            <a:srgbClr val="36B4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1" name="Google Shape;981;p6"/>
          <p:cNvSpPr/>
          <p:nvPr/>
        </p:nvSpPr>
        <p:spPr>
          <a:xfrm>
            <a:off x="1765073" y="6443437"/>
            <a:ext cx="158750" cy="346075"/>
          </a:xfrm>
          <a:custGeom>
            <a:avLst/>
            <a:gdLst/>
            <a:ahLst/>
            <a:cxnLst/>
            <a:rect l="l" t="t" r="r" b="b"/>
            <a:pathLst>
              <a:path w="100" h="218" extrusionOk="0">
                <a:moveTo>
                  <a:pt x="0" y="0"/>
                </a:moveTo>
                <a:lnTo>
                  <a:pt x="76" y="218"/>
                </a:lnTo>
                <a:lnTo>
                  <a:pt x="100" y="65"/>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2" name="Google Shape;982;p6"/>
          <p:cNvSpPr/>
          <p:nvPr/>
        </p:nvSpPr>
        <p:spPr>
          <a:xfrm>
            <a:off x="2504848" y="6695849"/>
            <a:ext cx="53975" cy="41275"/>
          </a:xfrm>
          <a:custGeom>
            <a:avLst/>
            <a:gdLst/>
            <a:ahLst/>
            <a:cxnLst/>
            <a:rect l="l" t="t" r="r" b="b"/>
            <a:pathLst>
              <a:path w="34" h="26" extrusionOk="0">
                <a:moveTo>
                  <a:pt x="34" y="0"/>
                </a:moveTo>
                <a:lnTo>
                  <a:pt x="0" y="16"/>
                </a:lnTo>
                <a:lnTo>
                  <a:pt x="33" y="26"/>
                </a:lnTo>
                <a:lnTo>
                  <a:pt x="34" y="0"/>
                </a:lnTo>
                <a:close/>
              </a:path>
            </a:pathLst>
          </a:custGeom>
          <a:solidFill>
            <a:srgbClr val="4BBE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3" name="Google Shape;983;p6"/>
          <p:cNvSpPr/>
          <p:nvPr/>
        </p:nvSpPr>
        <p:spPr>
          <a:xfrm>
            <a:off x="2504848" y="6695849"/>
            <a:ext cx="53975" cy="41275"/>
          </a:xfrm>
          <a:custGeom>
            <a:avLst/>
            <a:gdLst/>
            <a:ahLst/>
            <a:cxnLst/>
            <a:rect l="l" t="t" r="r" b="b"/>
            <a:pathLst>
              <a:path w="34" h="26" extrusionOk="0">
                <a:moveTo>
                  <a:pt x="34" y="0"/>
                </a:moveTo>
                <a:lnTo>
                  <a:pt x="0" y="16"/>
                </a:lnTo>
                <a:lnTo>
                  <a:pt x="33" y="26"/>
                </a:lnTo>
                <a:lnTo>
                  <a:pt x="3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4" name="Google Shape;984;p6"/>
          <p:cNvSpPr/>
          <p:nvPr/>
        </p:nvSpPr>
        <p:spPr>
          <a:xfrm>
            <a:off x="2433411" y="6721249"/>
            <a:ext cx="123825" cy="60325"/>
          </a:xfrm>
          <a:custGeom>
            <a:avLst/>
            <a:gdLst/>
            <a:ahLst/>
            <a:cxnLst/>
            <a:rect l="l" t="t" r="r" b="b"/>
            <a:pathLst>
              <a:path w="78" h="38" extrusionOk="0">
                <a:moveTo>
                  <a:pt x="45" y="0"/>
                </a:moveTo>
                <a:lnTo>
                  <a:pt x="0" y="22"/>
                </a:lnTo>
                <a:lnTo>
                  <a:pt x="31" y="38"/>
                </a:lnTo>
                <a:lnTo>
                  <a:pt x="78" y="10"/>
                </a:lnTo>
                <a:lnTo>
                  <a:pt x="45" y="0"/>
                </a:lnTo>
                <a:close/>
              </a:path>
            </a:pathLst>
          </a:custGeom>
          <a:solidFill>
            <a:srgbClr val="52C1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5" name="Google Shape;985;p6"/>
          <p:cNvSpPr/>
          <p:nvPr/>
        </p:nvSpPr>
        <p:spPr>
          <a:xfrm>
            <a:off x="2433411" y="6721249"/>
            <a:ext cx="123825" cy="60325"/>
          </a:xfrm>
          <a:custGeom>
            <a:avLst/>
            <a:gdLst/>
            <a:ahLst/>
            <a:cxnLst/>
            <a:rect l="l" t="t" r="r" b="b"/>
            <a:pathLst>
              <a:path w="78" h="38" extrusionOk="0">
                <a:moveTo>
                  <a:pt x="45" y="0"/>
                </a:moveTo>
                <a:lnTo>
                  <a:pt x="0" y="22"/>
                </a:lnTo>
                <a:lnTo>
                  <a:pt x="31" y="38"/>
                </a:lnTo>
                <a:lnTo>
                  <a:pt x="78" y="10"/>
                </a:lnTo>
                <a:lnTo>
                  <a:pt x="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6" name="Google Shape;986;p6"/>
          <p:cNvSpPr/>
          <p:nvPr/>
        </p:nvSpPr>
        <p:spPr>
          <a:xfrm>
            <a:off x="2557236" y="6468837"/>
            <a:ext cx="466725" cy="268288"/>
          </a:xfrm>
          <a:custGeom>
            <a:avLst/>
            <a:gdLst/>
            <a:ahLst/>
            <a:cxnLst/>
            <a:rect l="l" t="t" r="r" b="b"/>
            <a:pathLst>
              <a:path w="294" h="169" extrusionOk="0">
                <a:moveTo>
                  <a:pt x="294" y="0"/>
                </a:moveTo>
                <a:lnTo>
                  <a:pt x="1" y="143"/>
                </a:lnTo>
                <a:lnTo>
                  <a:pt x="0" y="169"/>
                </a:lnTo>
                <a:lnTo>
                  <a:pt x="263" y="107"/>
                </a:lnTo>
                <a:lnTo>
                  <a:pt x="294" y="0"/>
                </a:lnTo>
                <a:close/>
              </a:path>
            </a:pathLst>
          </a:custGeom>
          <a:solidFill>
            <a:srgbClr val="55C3C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7" name="Google Shape;987;p6"/>
          <p:cNvSpPr/>
          <p:nvPr/>
        </p:nvSpPr>
        <p:spPr>
          <a:xfrm>
            <a:off x="2557236" y="6468837"/>
            <a:ext cx="466725" cy="268288"/>
          </a:xfrm>
          <a:custGeom>
            <a:avLst/>
            <a:gdLst/>
            <a:ahLst/>
            <a:cxnLst/>
            <a:rect l="l" t="t" r="r" b="b"/>
            <a:pathLst>
              <a:path w="294" h="169" extrusionOk="0">
                <a:moveTo>
                  <a:pt x="294" y="0"/>
                </a:moveTo>
                <a:lnTo>
                  <a:pt x="1" y="143"/>
                </a:lnTo>
                <a:lnTo>
                  <a:pt x="0" y="169"/>
                </a:lnTo>
                <a:lnTo>
                  <a:pt x="263" y="107"/>
                </a:lnTo>
                <a:lnTo>
                  <a:pt x="29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8" name="Google Shape;988;p6"/>
          <p:cNvSpPr/>
          <p:nvPr/>
        </p:nvSpPr>
        <p:spPr>
          <a:xfrm>
            <a:off x="2557236" y="6638699"/>
            <a:ext cx="417513" cy="185738"/>
          </a:xfrm>
          <a:custGeom>
            <a:avLst/>
            <a:gdLst/>
            <a:ahLst/>
            <a:cxnLst/>
            <a:rect l="l" t="t" r="r" b="b"/>
            <a:pathLst>
              <a:path w="263" h="117" extrusionOk="0">
                <a:moveTo>
                  <a:pt x="263" y="0"/>
                </a:moveTo>
                <a:lnTo>
                  <a:pt x="0" y="62"/>
                </a:lnTo>
                <a:lnTo>
                  <a:pt x="114" y="117"/>
                </a:lnTo>
                <a:lnTo>
                  <a:pt x="219" y="76"/>
                </a:lnTo>
                <a:lnTo>
                  <a:pt x="236" y="94"/>
                </a:lnTo>
                <a:lnTo>
                  <a:pt x="263" y="0"/>
                </a:lnTo>
                <a:close/>
              </a:path>
            </a:pathLst>
          </a:custGeom>
          <a:solidFill>
            <a:srgbClr val="46BC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9" name="Google Shape;989;p6"/>
          <p:cNvSpPr/>
          <p:nvPr/>
        </p:nvSpPr>
        <p:spPr>
          <a:xfrm>
            <a:off x="2557236" y="6638699"/>
            <a:ext cx="417513" cy="185738"/>
          </a:xfrm>
          <a:custGeom>
            <a:avLst/>
            <a:gdLst/>
            <a:ahLst/>
            <a:cxnLst/>
            <a:rect l="l" t="t" r="r" b="b"/>
            <a:pathLst>
              <a:path w="263" h="117" extrusionOk="0">
                <a:moveTo>
                  <a:pt x="263" y="0"/>
                </a:moveTo>
                <a:lnTo>
                  <a:pt x="0" y="62"/>
                </a:lnTo>
                <a:lnTo>
                  <a:pt x="114" y="117"/>
                </a:lnTo>
                <a:lnTo>
                  <a:pt x="219" y="76"/>
                </a:lnTo>
                <a:lnTo>
                  <a:pt x="236" y="94"/>
                </a:lnTo>
                <a:lnTo>
                  <a:pt x="26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0" name="Google Shape;990;p6"/>
          <p:cNvSpPr/>
          <p:nvPr/>
        </p:nvSpPr>
        <p:spPr>
          <a:xfrm>
            <a:off x="2549298" y="6737124"/>
            <a:ext cx="188913" cy="125413"/>
          </a:xfrm>
          <a:custGeom>
            <a:avLst/>
            <a:gdLst/>
            <a:ahLst/>
            <a:cxnLst/>
            <a:rect l="l" t="t" r="r" b="b"/>
            <a:pathLst>
              <a:path w="119" h="79" extrusionOk="0">
                <a:moveTo>
                  <a:pt x="5" y="0"/>
                </a:moveTo>
                <a:lnTo>
                  <a:pt x="5" y="0"/>
                </a:lnTo>
                <a:lnTo>
                  <a:pt x="0" y="50"/>
                </a:lnTo>
                <a:lnTo>
                  <a:pt x="56" y="79"/>
                </a:lnTo>
                <a:lnTo>
                  <a:pt x="119" y="55"/>
                </a:lnTo>
                <a:lnTo>
                  <a:pt x="5" y="0"/>
                </a:lnTo>
                <a:close/>
              </a:path>
            </a:pathLst>
          </a:custGeom>
          <a:solidFill>
            <a:srgbClr val="55C3C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1" name="Google Shape;991;p6"/>
          <p:cNvSpPr/>
          <p:nvPr/>
        </p:nvSpPr>
        <p:spPr>
          <a:xfrm>
            <a:off x="2549298" y="6737124"/>
            <a:ext cx="188913" cy="125413"/>
          </a:xfrm>
          <a:custGeom>
            <a:avLst/>
            <a:gdLst/>
            <a:ahLst/>
            <a:cxnLst/>
            <a:rect l="l" t="t" r="r" b="b"/>
            <a:pathLst>
              <a:path w="119" h="79" extrusionOk="0">
                <a:moveTo>
                  <a:pt x="5" y="0"/>
                </a:moveTo>
                <a:lnTo>
                  <a:pt x="5" y="0"/>
                </a:lnTo>
                <a:lnTo>
                  <a:pt x="0" y="50"/>
                </a:lnTo>
                <a:lnTo>
                  <a:pt x="56" y="79"/>
                </a:lnTo>
                <a:lnTo>
                  <a:pt x="119" y="55"/>
                </a:lnTo>
                <a:lnTo>
                  <a:pt x="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2" name="Google Shape;992;p6"/>
          <p:cNvSpPr/>
          <p:nvPr/>
        </p:nvSpPr>
        <p:spPr>
          <a:xfrm>
            <a:off x="2482623" y="6737124"/>
            <a:ext cx="74613" cy="79375"/>
          </a:xfrm>
          <a:custGeom>
            <a:avLst/>
            <a:gdLst/>
            <a:ahLst/>
            <a:cxnLst/>
            <a:rect l="l" t="t" r="r" b="b"/>
            <a:pathLst>
              <a:path w="47" h="50" extrusionOk="0">
                <a:moveTo>
                  <a:pt x="47" y="0"/>
                </a:moveTo>
                <a:lnTo>
                  <a:pt x="0" y="28"/>
                </a:lnTo>
                <a:lnTo>
                  <a:pt x="42" y="50"/>
                </a:lnTo>
                <a:lnTo>
                  <a:pt x="47" y="0"/>
                </a:lnTo>
                <a:close/>
              </a:path>
            </a:pathLst>
          </a:custGeom>
          <a:solidFill>
            <a:srgbClr val="46BC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3" name="Google Shape;993;p6"/>
          <p:cNvSpPr/>
          <p:nvPr/>
        </p:nvSpPr>
        <p:spPr>
          <a:xfrm>
            <a:off x="2482623" y="6737124"/>
            <a:ext cx="74613" cy="79375"/>
          </a:xfrm>
          <a:custGeom>
            <a:avLst/>
            <a:gdLst/>
            <a:ahLst/>
            <a:cxnLst/>
            <a:rect l="l" t="t" r="r" b="b"/>
            <a:pathLst>
              <a:path w="47" h="50" extrusionOk="0">
                <a:moveTo>
                  <a:pt x="47" y="0"/>
                </a:moveTo>
                <a:lnTo>
                  <a:pt x="0" y="28"/>
                </a:lnTo>
                <a:lnTo>
                  <a:pt x="42" y="50"/>
                </a:lnTo>
                <a:lnTo>
                  <a:pt x="4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4" name="Google Shape;994;p6"/>
          <p:cNvSpPr/>
          <p:nvPr/>
        </p:nvSpPr>
        <p:spPr>
          <a:xfrm>
            <a:off x="2363561" y="6756174"/>
            <a:ext cx="119063" cy="95250"/>
          </a:xfrm>
          <a:custGeom>
            <a:avLst/>
            <a:gdLst/>
            <a:ahLst/>
            <a:cxnLst/>
            <a:rect l="l" t="t" r="r" b="b"/>
            <a:pathLst>
              <a:path w="75" h="60" extrusionOk="0">
                <a:moveTo>
                  <a:pt x="44" y="0"/>
                </a:moveTo>
                <a:lnTo>
                  <a:pt x="44" y="0"/>
                </a:lnTo>
                <a:lnTo>
                  <a:pt x="0" y="60"/>
                </a:lnTo>
                <a:lnTo>
                  <a:pt x="1" y="60"/>
                </a:lnTo>
                <a:lnTo>
                  <a:pt x="75" y="16"/>
                </a:lnTo>
                <a:lnTo>
                  <a:pt x="44" y="0"/>
                </a:lnTo>
                <a:close/>
              </a:path>
            </a:pathLst>
          </a:custGeom>
          <a:solidFill>
            <a:srgbClr val="45BBC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5" name="Google Shape;995;p6"/>
          <p:cNvSpPr/>
          <p:nvPr/>
        </p:nvSpPr>
        <p:spPr>
          <a:xfrm>
            <a:off x="2363561" y="6756174"/>
            <a:ext cx="119063" cy="95250"/>
          </a:xfrm>
          <a:custGeom>
            <a:avLst/>
            <a:gdLst/>
            <a:ahLst/>
            <a:cxnLst/>
            <a:rect l="l" t="t" r="r" b="b"/>
            <a:pathLst>
              <a:path w="75" h="60" extrusionOk="0">
                <a:moveTo>
                  <a:pt x="44" y="0"/>
                </a:moveTo>
                <a:lnTo>
                  <a:pt x="44" y="0"/>
                </a:lnTo>
                <a:lnTo>
                  <a:pt x="0" y="60"/>
                </a:lnTo>
                <a:lnTo>
                  <a:pt x="1" y="60"/>
                </a:lnTo>
                <a:lnTo>
                  <a:pt x="75" y="16"/>
                </a:lnTo>
                <a:lnTo>
                  <a:pt x="4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6" name="Google Shape;996;p6"/>
          <p:cNvSpPr/>
          <p:nvPr/>
        </p:nvSpPr>
        <p:spPr>
          <a:xfrm>
            <a:off x="2546123" y="6816499"/>
            <a:ext cx="92075" cy="50800"/>
          </a:xfrm>
          <a:custGeom>
            <a:avLst/>
            <a:gdLst/>
            <a:ahLst/>
            <a:cxnLst/>
            <a:rect l="l" t="t" r="r" b="b"/>
            <a:pathLst>
              <a:path w="58" h="32" extrusionOk="0">
                <a:moveTo>
                  <a:pt x="2" y="0"/>
                </a:moveTo>
                <a:lnTo>
                  <a:pt x="0" y="32"/>
                </a:lnTo>
                <a:lnTo>
                  <a:pt x="48" y="32"/>
                </a:lnTo>
                <a:lnTo>
                  <a:pt x="58" y="29"/>
                </a:lnTo>
                <a:lnTo>
                  <a:pt x="2" y="0"/>
                </a:lnTo>
                <a:close/>
              </a:path>
            </a:pathLst>
          </a:custGeom>
          <a:solidFill>
            <a:srgbClr val="48BD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7" name="Google Shape;997;p6"/>
          <p:cNvSpPr/>
          <p:nvPr/>
        </p:nvSpPr>
        <p:spPr>
          <a:xfrm>
            <a:off x="2546123" y="6816499"/>
            <a:ext cx="92075" cy="50800"/>
          </a:xfrm>
          <a:custGeom>
            <a:avLst/>
            <a:gdLst/>
            <a:ahLst/>
            <a:cxnLst/>
            <a:rect l="l" t="t" r="r" b="b"/>
            <a:pathLst>
              <a:path w="58" h="32" extrusionOk="0">
                <a:moveTo>
                  <a:pt x="2" y="0"/>
                </a:moveTo>
                <a:lnTo>
                  <a:pt x="0" y="32"/>
                </a:lnTo>
                <a:lnTo>
                  <a:pt x="48" y="32"/>
                </a:lnTo>
                <a:lnTo>
                  <a:pt x="58" y="29"/>
                </a:lnTo>
                <a:lnTo>
                  <a:pt x="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8" name="Google Shape;998;p6"/>
          <p:cNvSpPr/>
          <p:nvPr/>
        </p:nvSpPr>
        <p:spPr>
          <a:xfrm>
            <a:off x="2365148" y="6781574"/>
            <a:ext cx="184150" cy="85725"/>
          </a:xfrm>
          <a:custGeom>
            <a:avLst/>
            <a:gdLst/>
            <a:ahLst/>
            <a:cxnLst/>
            <a:rect l="l" t="t" r="r" b="b"/>
            <a:pathLst>
              <a:path w="116" h="54" extrusionOk="0">
                <a:moveTo>
                  <a:pt x="74" y="0"/>
                </a:moveTo>
                <a:lnTo>
                  <a:pt x="0" y="44"/>
                </a:lnTo>
                <a:lnTo>
                  <a:pt x="37" y="54"/>
                </a:lnTo>
                <a:lnTo>
                  <a:pt x="114" y="54"/>
                </a:lnTo>
                <a:lnTo>
                  <a:pt x="116" y="22"/>
                </a:lnTo>
                <a:lnTo>
                  <a:pt x="74" y="0"/>
                </a:lnTo>
                <a:close/>
              </a:path>
            </a:pathLst>
          </a:custGeom>
          <a:solidFill>
            <a:srgbClr val="3BB6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9" name="Google Shape;999;p6"/>
          <p:cNvSpPr/>
          <p:nvPr/>
        </p:nvSpPr>
        <p:spPr>
          <a:xfrm>
            <a:off x="2365148" y="6781574"/>
            <a:ext cx="184150" cy="85725"/>
          </a:xfrm>
          <a:custGeom>
            <a:avLst/>
            <a:gdLst/>
            <a:ahLst/>
            <a:cxnLst/>
            <a:rect l="l" t="t" r="r" b="b"/>
            <a:pathLst>
              <a:path w="116" h="54" extrusionOk="0">
                <a:moveTo>
                  <a:pt x="74" y="0"/>
                </a:moveTo>
                <a:lnTo>
                  <a:pt x="0" y="44"/>
                </a:lnTo>
                <a:lnTo>
                  <a:pt x="37" y="54"/>
                </a:lnTo>
                <a:lnTo>
                  <a:pt x="114" y="54"/>
                </a:lnTo>
                <a:lnTo>
                  <a:pt x="116" y="22"/>
                </a:lnTo>
                <a:lnTo>
                  <a:pt x="7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0" name="Google Shape;1000;p6"/>
          <p:cNvSpPr/>
          <p:nvPr/>
        </p:nvSpPr>
        <p:spPr>
          <a:xfrm>
            <a:off x="3395436" y="6287862"/>
            <a:ext cx="188913" cy="192088"/>
          </a:xfrm>
          <a:custGeom>
            <a:avLst/>
            <a:gdLst/>
            <a:ahLst/>
            <a:cxnLst/>
            <a:rect l="l" t="t" r="r" b="b"/>
            <a:pathLst>
              <a:path w="119" h="121" extrusionOk="0">
                <a:moveTo>
                  <a:pt x="119" y="0"/>
                </a:moveTo>
                <a:lnTo>
                  <a:pt x="0" y="36"/>
                </a:lnTo>
                <a:lnTo>
                  <a:pt x="44" y="121"/>
                </a:lnTo>
                <a:lnTo>
                  <a:pt x="119" y="0"/>
                </a:lnTo>
                <a:close/>
              </a:path>
            </a:pathLst>
          </a:custGeom>
          <a:solidFill>
            <a:srgbClr val="91DEE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1" name="Google Shape;1001;p6"/>
          <p:cNvSpPr/>
          <p:nvPr/>
        </p:nvSpPr>
        <p:spPr>
          <a:xfrm>
            <a:off x="3395436" y="6287862"/>
            <a:ext cx="188913" cy="192088"/>
          </a:xfrm>
          <a:custGeom>
            <a:avLst/>
            <a:gdLst/>
            <a:ahLst/>
            <a:cxnLst/>
            <a:rect l="l" t="t" r="r" b="b"/>
            <a:pathLst>
              <a:path w="119" h="121" extrusionOk="0">
                <a:moveTo>
                  <a:pt x="119" y="0"/>
                </a:moveTo>
                <a:lnTo>
                  <a:pt x="0" y="36"/>
                </a:lnTo>
                <a:lnTo>
                  <a:pt x="44" y="121"/>
                </a:lnTo>
                <a:lnTo>
                  <a:pt x="11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2" name="Google Shape;1002;p6"/>
          <p:cNvSpPr/>
          <p:nvPr/>
        </p:nvSpPr>
        <p:spPr>
          <a:xfrm>
            <a:off x="3584348" y="6287862"/>
            <a:ext cx="103188" cy="87313"/>
          </a:xfrm>
          <a:custGeom>
            <a:avLst/>
            <a:gdLst/>
            <a:ahLst/>
            <a:cxnLst/>
            <a:rect l="l" t="t" r="r" b="b"/>
            <a:pathLst>
              <a:path w="65" h="55" extrusionOk="0">
                <a:moveTo>
                  <a:pt x="0" y="0"/>
                </a:moveTo>
                <a:lnTo>
                  <a:pt x="31" y="55"/>
                </a:lnTo>
                <a:lnTo>
                  <a:pt x="65" y="33"/>
                </a:lnTo>
                <a:lnTo>
                  <a:pt x="0" y="0"/>
                </a:lnTo>
                <a:close/>
              </a:path>
            </a:pathLst>
          </a:custGeom>
          <a:solidFill>
            <a:srgbClr val="7ED8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3" name="Google Shape;1003;p6"/>
          <p:cNvSpPr/>
          <p:nvPr/>
        </p:nvSpPr>
        <p:spPr>
          <a:xfrm>
            <a:off x="3584348" y="6287862"/>
            <a:ext cx="103188" cy="87313"/>
          </a:xfrm>
          <a:custGeom>
            <a:avLst/>
            <a:gdLst/>
            <a:ahLst/>
            <a:cxnLst/>
            <a:rect l="l" t="t" r="r" b="b"/>
            <a:pathLst>
              <a:path w="65" h="55" extrusionOk="0">
                <a:moveTo>
                  <a:pt x="0" y="0"/>
                </a:moveTo>
                <a:lnTo>
                  <a:pt x="31" y="55"/>
                </a:lnTo>
                <a:lnTo>
                  <a:pt x="65" y="3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4" name="Google Shape;1004;p6"/>
          <p:cNvSpPr/>
          <p:nvPr/>
        </p:nvSpPr>
        <p:spPr>
          <a:xfrm>
            <a:off x="3633561" y="6340249"/>
            <a:ext cx="392113" cy="328613"/>
          </a:xfrm>
          <a:custGeom>
            <a:avLst/>
            <a:gdLst/>
            <a:ahLst/>
            <a:cxnLst/>
            <a:rect l="l" t="t" r="r" b="b"/>
            <a:pathLst>
              <a:path w="247" h="207" extrusionOk="0">
                <a:moveTo>
                  <a:pt x="34" y="0"/>
                </a:moveTo>
                <a:lnTo>
                  <a:pt x="0" y="22"/>
                </a:lnTo>
                <a:lnTo>
                  <a:pt x="104" y="207"/>
                </a:lnTo>
                <a:lnTo>
                  <a:pt x="177" y="196"/>
                </a:lnTo>
                <a:lnTo>
                  <a:pt x="247" y="113"/>
                </a:lnTo>
                <a:lnTo>
                  <a:pt x="34" y="0"/>
                </a:lnTo>
                <a:close/>
              </a:path>
            </a:pathLst>
          </a:custGeom>
          <a:solidFill>
            <a:srgbClr val="40B8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5" name="Google Shape;1005;p6"/>
          <p:cNvSpPr/>
          <p:nvPr/>
        </p:nvSpPr>
        <p:spPr>
          <a:xfrm>
            <a:off x="3633561" y="6340249"/>
            <a:ext cx="392113" cy="328613"/>
          </a:xfrm>
          <a:custGeom>
            <a:avLst/>
            <a:gdLst/>
            <a:ahLst/>
            <a:cxnLst/>
            <a:rect l="l" t="t" r="r" b="b"/>
            <a:pathLst>
              <a:path w="247" h="207" extrusionOk="0">
                <a:moveTo>
                  <a:pt x="34" y="0"/>
                </a:moveTo>
                <a:lnTo>
                  <a:pt x="0" y="22"/>
                </a:lnTo>
                <a:lnTo>
                  <a:pt x="104" y="207"/>
                </a:lnTo>
                <a:lnTo>
                  <a:pt x="177" y="196"/>
                </a:lnTo>
                <a:lnTo>
                  <a:pt x="247" y="113"/>
                </a:lnTo>
                <a:lnTo>
                  <a:pt x="3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6" name="Google Shape;1006;p6"/>
          <p:cNvSpPr/>
          <p:nvPr/>
        </p:nvSpPr>
        <p:spPr>
          <a:xfrm>
            <a:off x="3914548" y="6519637"/>
            <a:ext cx="284163" cy="131763"/>
          </a:xfrm>
          <a:custGeom>
            <a:avLst/>
            <a:gdLst/>
            <a:ahLst/>
            <a:cxnLst/>
            <a:rect l="l" t="t" r="r" b="b"/>
            <a:pathLst>
              <a:path w="179" h="83" extrusionOk="0">
                <a:moveTo>
                  <a:pt x="70" y="0"/>
                </a:moveTo>
                <a:lnTo>
                  <a:pt x="0" y="83"/>
                </a:lnTo>
                <a:lnTo>
                  <a:pt x="179" y="57"/>
                </a:lnTo>
                <a:lnTo>
                  <a:pt x="70" y="0"/>
                </a:lnTo>
                <a:close/>
              </a:path>
            </a:pathLst>
          </a:custGeom>
          <a:solidFill>
            <a:srgbClr val="3EB7C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7" name="Google Shape;1007;p6"/>
          <p:cNvSpPr/>
          <p:nvPr/>
        </p:nvSpPr>
        <p:spPr>
          <a:xfrm>
            <a:off x="3914548" y="6519637"/>
            <a:ext cx="284163" cy="131763"/>
          </a:xfrm>
          <a:custGeom>
            <a:avLst/>
            <a:gdLst/>
            <a:ahLst/>
            <a:cxnLst/>
            <a:rect l="l" t="t" r="r" b="b"/>
            <a:pathLst>
              <a:path w="179" h="83" extrusionOk="0">
                <a:moveTo>
                  <a:pt x="70" y="0"/>
                </a:moveTo>
                <a:lnTo>
                  <a:pt x="0" y="83"/>
                </a:lnTo>
                <a:lnTo>
                  <a:pt x="179" y="57"/>
                </a:lnTo>
                <a:lnTo>
                  <a:pt x="7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8" name="Google Shape;1008;p6"/>
          <p:cNvSpPr/>
          <p:nvPr/>
        </p:nvSpPr>
        <p:spPr>
          <a:xfrm>
            <a:off x="3465286" y="6287862"/>
            <a:ext cx="168275" cy="196850"/>
          </a:xfrm>
          <a:custGeom>
            <a:avLst/>
            <a:gdLst/>
            <a:ahLst/>
            <a:cxnLst/>
            <a:rect l="l" t="t" r="r" b="b"/>
            <a:pathLst>
              <a:path w="106" h="124" extrusionOk="0">
                <a:moveTo>
                  <a:pt x="75" y="0"/>
                </a:moveTo>
                <a:lnTo>
                  <a:pt x="75" y="0"/>
                </a:lnTo>
                <a:lnTo>
                  <a:pt x="0" y="121"/>
                </a:lnTo>
                <a:lnTo>
                  <a:pt x="1" y="124"/>
                </a:lnTo>
                <a:lnTo>
                  <a:pt x="106" y="55"/>
                </a:lnTo>
                <a:lnTo>
                  <a:pt x="75" y="0"/>
                </a:lnTo>
                <a:close/>
              </a:path>
            </a:pathLst>
          </a:custGeom>
          <a:solidFill>
            <a:srgbClr val="A8E5E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9" name="Google Shape;1009;p6"/>
          <p:cNvSpPr/>
          <p:nvPr/>
        </p:nvSpPr>
        <p:spPr>
          <a:xfrm>
            <a:off x="3465286" y="6287862"/>
            <a:ext cx="168275" cy="196850"/>
          </a:xfrm>
          <a:custGeom>
            <a:avLst/>
            <a:gdLst/>
            <a:ahLst/>
            <a:cxnLst/>
            <a:rect l="l" t="t" r="r" b="b"/>
            <a:pathLst>
              <a:path w="106" h="124" extrusionOk="0">
                <a:moveTo>
                  <a:pt x="75" y="0"/>
                </a:moveTo>
                <a:lnTo>
                  <a:pt x="75" y="0"/>
                </a:lnTo>
                <a:lnTo>
                  <a:pt x="0" y="121"/>
                </a:lnTo>
                <a:lnTo>
                  <a:pt x="1" y="124"/>
                </a:lnTo>
                <a:lnTo>
                  <a:pt x="106" y="55"/>
                </a:lnTo>
                <a:lnTo>
                  <a:pt x="7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0" name="Google Shape;1010;p6"/>
          <p:cNvSpPr/>
          <p:nvPr/>
        </p:nvSpPr>
        <p:spPr>
          <a:xfrm>
            <a:off x="3466873" y="6375174"/>
            <a:ext cx="331788" cy="425450"/>
          </a:xfrm>
          <a:custGeom>
            <a:avLst/>
            <a:gdLst/>
            <a:ahLst/>
            <a:cxnLst/>
            <a:rect l="l" t="t" r="r" b="b"/>
            <a:pathLst>
              <a:path w="209" h="268" extrusionOk="0">
                <a:moveTo>
                  <a:pt x="105" y="0"/>
                </a:moveTo>
                <a:lnTo>
                  <a:pt x="0" y="69"/>
                </a:lnTo>
                <a:lnTo>
                  <a:pt x="96" y="252"/>
                </a:lnTo>
                <a:lnTo>
                  <a:pt x="171" y="191"/>
                </a:lnTo>
                <a:lnTo>
                  <a:pt x="203" y="268"/>
                </a:lnTo>
                <a:lnTo>
                  <a:pt x="171" y="191"/>
                </a:lnTo>
                <a:lnTo>
                  <a:pt x="209" y="185"/>
                </a:lnTo>
                <a:lnTo>
                  <a:pt x="105" y="0"/>
                </a:lnTo>
                <a:close/>
              </a:path>
            </a:pathLst>
          </a:custGeom>
          <a:solidFill>
            <a:srgbClr val="55C3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1" name="Google Shape;1011;p6"/>
          <p:cNvSpPr/>
          <p:nvPr/>
        </p:nvSpPr>
        <p:spPr>
          <a:xfrm>
            <a:off x="3466873" y="6375174"/>
            <a:ext cx="331788" cy="425450"/>
          </a:xfrm>
          <a:custGeom>
            <a:avLst/>
            <a:gdLst/>
            <a:ahLst/>
            <a:cxnLst/>
            <a:rect l="l" t="t" r="r" b="b"/>
            <a:pathLst>
              <a:path w="209" h="268" extrusionOk="0">
                <a:moveTo>
                  <a:pt x="105" y="0"/>
                </a:moveTo>
                <a:lnTo>
                  <a:pt x="0" y="69"/>
                </a:lnTo>
                <a:lnTo>
                  <a:pt x="96" y="252"/>
                </a:lnTo>
                <a:lnTo>
                  <a:pt x="171" y="191"/>
                </a:lnTo>
                <a:lnTo>
                  <a:pt x="203" y="268"/>
                </a:lnTo>
                <a:lnTo>
                  <a:pt x="171" y="191"/>
                </a:lnTo>
                <a:lnTo>
                  <a:pt x="209" y="185"/>
                </a:lnTo>
                <a:lnTo>
                  <a:pt x="10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2" name="Google Shape;1012;p6"/>
          <p:cNvSpPr/>
          <p:nvPr/>
        </p:nvSpPr>
        <p:spPr>
          <a:xfrm>
            <a:off x="6083073" y="5249637"/>
            <a:ext cx="1608138" cy="1339850"/>
          </a:xfrm>
          <a:custGeom>
            <a:avLst/>
            <a:gdLst/>
            <a:ahLst/>
            <a:cxnLst/>
            <a:rect l="l" t="t" r="r" b="b"/>
            <a:pathLst>
              <a:path w="1013" h="844" extrusionOk="0">
                <a:moveTo>
                  <a:pt x="85" y="0"/>
                </a:moveTo>
                <a:lnTo>
                  <a:pt x="0" y="684"/>
                </a:lnTo>
                <a:lnTo>
                  <a:pt x="461" y="517"/>
                </a:lnTo>
                <a:lnTo>
                  <a:pt x="927" y="844"/>
                </a:lnTo>
                <a:lnTo>
                  <a:pt x="1013" y="791"/>
                </a:lnTo>
                <a:lnTo>
                  <a:pt x="85" y="0"/>
                </a:lnTo>
                <a:close/>
              </a:path>
            </a:pathLst>
          </a:custGeom>
          <a:solidFill>
            <a:srgbClr val="86DBE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3" name="Google Shape;1013;p6"/>
          <p:cNvSpPr/>
          <p:nvPr/>
        </p:nvSpPr>
        <p:spPr>
          <a:xfrm>
            <a:off x="6083073" y="5249637"/>
            <a:ext cx="1608138" cy="1339850"/>
          </a:xfrm>
          <a:custGeom>
            <a:avLst/>
            <a:gdLst/>
            <a:ahLst/>
            <a:cxnLst/>
            <a:rect l="l" t="t" r="r" b="b"/>
            <a:pathLst>
              <a:path w="1013" h="844" extrusionOk="0">
                <a:moveTo>
                  <a:pt x="85" y="0"/>
                </a:moveTo>
                <a:lnTo>
                  <a:pt x="0" y="684"/>
                </a:lnTo>
                <a:lnTo>
                  <a:pt x="461" y="517"/>
                </a:lnTo>
                <a:lnTo>
                  <a:pt x="927" y="844"/>
                </a:lnTo>
                <a:lnTo>
                  <a:pt x="1013" y="791"/>
                </a:lnTo>
                <a:lnTo>
                  <a:pt x="8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4" name="Google Shape;1014;p6"/>
          <p:cNvSpPr/>
          <p:nvPr/>
        </p:nvSpPr>
        <p:spPr>
          <a:xfrm>
            <a:off x="5054373" y="5249637"/>
            <a:ext cx="1163638" cy="1435100"/>
          </a:xfrm>
          <a:custGeom>
            <a:avLst/>
            <a:gdLst/>
            <a:ahLst/>
            <a:cxnLst/>
            <a:rect l="l" t="t" r="r" b="b"/>
            <a:pathLst>
              <a:path w="733" h="904" extrusionOk="0">
                <a:moveTo>
                  <a:pt x="733" y="0"/>
                </a:moveTo>
                <a:lnTo>
                  <a:pt x="0" y="690"/>
                </a:lnTo>
                <a:lnTo>
                  <a:pt x="88" y="733"/>
                </a:lnTo>
                <a:lnTo>
                  <a:pt x="151" y="678"/>
                </a:lnTo>
                <a:lnTo>
                  <a:pt x="207" y="791"/>
                </a:lnTo>
                <a:lnTo>
                  <a:pt x="268" y="821"/>
                </a:lnTo>
                <a:lnTo>
                  <a:pt x="262" y="904"/>
                </a:lnTo>
                <a:lnTo>
                  <a:pt x="268" y="821"/>
                </a:lnTo>
                <a:lnTo>
                  <a:pt x="340" y="795"/>
                </a:lnTo>
                <a:lnTo>
                  <a:pt x="733" y="0"/>
                </a:lnTo>
                <a:close/>
              </a:path>
            </a:pathLst>
          </a:custGeom>
          <a:solidFill>
            <a:srgbClr val="A0E3E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5" name="Google Shape;1015;p6"/>
          <p:cNvSpPr/>
          <p:nvPr/>
        </p:nvSpPr>
        <p:spPr>
          <a:xfrm>
            <a:off x="5054373" y="5249637"/>
            <a:ext cx="1163638" cy="1435100"/>
          </a:xfrm>
          <a:custGeom>
            <a:avLst/>
            <a:gdLst/>
            <a:ahLst/>
            <a:cxnLst/>
            <a:rect l="l" t="t" r="r" b="b"/>
            <a:pathLst>
              <a:path w="733" h="904" extrusionOk="0">
                <a:moveTo>
                  <a:pt x="733" y="0"/>
                </a:moveTo>
                <a:lnTo>
                  <a:pt x="0" y="690"/>
                </a:lnTo>
                <a:lnTo>
                  <a:pt x="88" y="733"/>
                </a:lnTo>
                <a:lnTo>
                  <a:pt x="151" y="678"/>
                </a:lnTo>
                <a:lnTo>
                  <a:pt x="207" y="791"/>
                </a:lnTo>
                <a:lnTo>
                  <a:pt x="268" y="821"/>
                </a:lnTo>
                <a:lnTo>
                  <a:pt x="262" y="904"/>
                </a:lnTo>
                <a:lnTo>
                  <a:pt x="268" y="821"/>
                </a:lnTo>
                <a:lnTo>
                  <a:pt x="340" y="795"/>
                </a:lnTo>
                <a:lnTo>
                  <a:pt x="73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6" name="Google Shape;1016;p6"/>
          <p:cNvSpPr/>
          <p:nvPr/>
        </p:nvSpPr>
        <p:spPr>
          <a:xfrm>
            <a:off x="5194073" y="6325962"/>
            <a:ext cx="188913" cy="179388"/>
          </a:xfrm>
          <a:custGeom>
            <a:avLst/>
            <a:gdLst/>
            <a:ahLst/>
            <a:cxnLst/>
            <a:rect l="l" t="t" r="r" b="b"/>
            <a:pathLst>
              <a:path w="119" h="113" extrusionOk="0">
                <a:moveTo>
                  <a:pt x="63" y="0"/>
                </a:moveTo>
                <a:lnTo>
                  <a:pt x="0" y="55"/>
                </a:lnTo>
                <a:lnTo>
                  <a:pt x="119" y="113"/>
                </a:lnTo>
                <a:lnTo>
                  <a:pt x="63" y="0"/>
                </a:lnTo>
                <a:close/>
              </a:path>
            </a:pathLst>
          </a:custGeom>
          <a:solidFill>
            <a:srgbClr val="64CA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7" name="Google Shape;1017;p6"/>
          <p:cNvSpPr/>
          <p:nvPr/>
        </p:nvSpPr>
        <p:spPr>
          <a:xfrm>
            <a:off x="5194073" y="6325962"/>
            <a:ext cx="188913" cy="179388"/>
          </a:xfrm>
          <a:custGeom>
            <a:avLst/>
            <a:gdLst/>
            <a:ahLst/>
            <a:cxnLst/>
            <a:rect l="l" t="t" r="r" b="b"/>
            <a:pathLst>
              <a:path w="119" h="113" extrusionOk="0">
                <a:moveTo>
                  <a:pt x="63" y="0"/>
                </a:moveTo>
                <a:lnTo>
                  <a:pt x="0" y="55"/>
                </a:lnTo>
                <a:lnTo>
                  <a:pt x="119" y="113"/>
                </a:lnTo>
                <a:lnTo>
                  <a:pt x="6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8" name="Google Shape;1018;p6"/>
          <p:cNvSpPr/>
          <p:nvPr/>
        </p:nvSpPr>
        <p:spPr>
          <a:xfrm>
            <a:off x="5594123" y="5249637"/>
            <a:ext cx="623888" cy="1262063"/>
          </a:xfrm>
          <a:custGeom>
            <a:avLst/>
            <a:gdLst/>
            <a:ahLst/>
            <a:cxnLst/>
            <a:rect l="l" t="t" r="r" b="b"/>
            <a:pathLst>
              <a:path w="393" h="795" extrusionOk="0">
                <a:moveTo>
                  <a:pt x="393" y="0"/>
                </a:moveTo>
                <a:lnTo>
                  <a:pt x="0" y="795"/>
                </a:lnTo>
                <a:lnTo>
                  <a:pt x="308" y="684"/>
                </a:lnTo>
                <a:lnTo>
                  <a:pt x="393" y="0"/>
                </a:lnTo>
                <a:close/>
              </a:path>
            </a:pathLst>
          </a:custGeom>
          <a:solidFill>
            <a:srgbClr val="79D7D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9" name="Google Shape;1019;p6"/>
          <p:cNvSpPr/>
          <p:nvPr/>
        </p:nvSpPr>
        <p:spPr>
          <a:xfrm>
            <a:off x="5594123" y="5249637"/>
            <a:ext cx="623888" cy="1262063"/>
          </a:xfrm>
          <a:custGeom>
            <a:avLst/>
            <a:gdLst/>
            <a:ahLst/>
            <a:cxnLst/>
            <a:rect l="l" t="t" r="r" b="b"/>
            <a:pathLst>
              <a:path w="393" h="795" extrusionOk="0">
                <a:moveTo>
                  <a:pt x="393" y="0"/>
                </a:moveTo>
                <a:lnTo>
                  <a:pt x="0" y="795"/>
                </a:lnTo>
                <a:lnTo>
                  <a:pt x="308" y="684"/>
                </a:lnTo>
                <a:lnTo>
                  <a:pt x="39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0" name="Google Shape;1020;p6"/>
          <p:cNvSpPr/>
          <p:nvPr/>
        </p:nvSpPr>
        <p:spPr>
          <a:xfrm>
            <a:off x="7554686" y="6505349"/>
            <a:ext cx="136525" cy="119063"/>
          </a:xfrm>
          <a:custGeom>
            <a:avLst/>
            <a:gdLst/>
            <a:ahLst/>
            <a:cxnLst/>
            <a:rect l="l" t="t" r="r" b="b"/>
            <a:pathLst>
              <a:path w="86" h="75" extrusionOk="0">
                <a:moveTo>
                  <a:pt x="86" y="0"/>
                </a:moveTo>
                <a:lnTo>
                  <a:pt x="0" y="53"/>
                </a:lnTo>
                <a:lnTo>
                  <a:pt x="32" y="75"/>
                </a:lnTo>
                <a:lnTo>
                  <a:pt x="86" y="0"/>
                </a:lnTo>
                <a:close/>
              </a:path>
            </a:pathLst>
          </a:custGeom>
          <a:solidFill>
            <a:srgbClr val="59C5C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1" name="Google Shape;1021;p6"/>
          <p:cNvSpPr/>
          <p:nvPr/>
        </p:nvSpPr>
        <p:spPr>
          <a:xfrm>
            <a:off x="7554686" y="6505349"/>
            <a:ext cx="136525" cy="119063"/>
          </a:xfrm>
          <a:custGeom>
            <a:avLst/>
            <a:gdLst/>
            <a:ahLst/>
            <a:cxnLst/>
            <a:rect l="l" t="t" r="r" b="b"/>
            <a:pathLst>
              <a:path w="86" h="75" extrusionOk="0">
                <a:moveTo>
                  <a:pt x="86" y="0"/>
                </a:moveTo>
                <a:lnTo>
                  <a:pt x="0" y="53"/>
                </a:lnTo>
                <a:lnTo>
                  <a:pt x="32" y="75"/>
                </a:lnTo>
                <a:lnTo>
                  <a:pt x="8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2" name="Google Shape;1022;p6"/>
          <p:cNvSpPr/>
          <p:nvPr/>
        </p:nvSpPr>
        <p:spPr>
          <a:xfrm>
            <a:off x="8245248" y="6156099"/>
            <a:ext cx="650875" cy="711200"/>
          </a:xfrm>
          <a:custGeom>
            <a:avLst/>
            <a:gdLst/>
            <a:ahLst/>
            <a:cxnLst/>
            <a:rect l="l" t="t" r="r" b="b"/>
            <a:pathLst>
              <a:path w="410" h="448" extrusionOk="0">
                <a:moveTo>
                  <a:pt x="410" y="0"/>
                </a:moveTo>
                <a:lnTo>
                  <a:pt x="0" y="446"/>
                </a:lnTo>
                <a:lnTo>
                  <a:pt x="130" y="448"/>
                </a:lnTo>
                <a:lnTo>
                  <a:pt x="268" y="448"/>
                </a:lnTo>
                <a:lnTo>
                  <a:pt x="410" y="0"/>
                </a:lnTo>
                <a:close/>
              </a:path>
            </a:pathLst>
          </a:custGeom>
          <a:solidFill>
            <a:srgbClr val="D0F1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3" name="Google Shape;1023;p6"/>
          <p:cNvSpPr/>
          <p:nvPr/>
        </p:nvSpPr>
        <p:spPr>
          <a:xfrm>
            <a:off x="8245248" y="6156099"/>
            <a:ext cx="650875" cy="711200"/>
          </a:xfrm>
          <a:custGeom>
            <a:avLst/>
            <a:gdLst/>
            <a:ahLst/>
            <a:cxnLst/>
            <a:rect l="l" t="t" r="r" b="b"/>
            <a:pathLst>
              <a:path w="410" h="448" extrusionOk="0">
                <a:moveTo>
                  <a:pt x="410" y="0"/>
                </a:moveTo>
                <a:lnTo>
                  <a:pt x="0" y="446"/>
                </a:lnTo>
                <a:lnTo>
                  <a:pt x="130" y="448"/>
                </a:lnTo>
                <a:lnTo>
                  <a:pt x="268" y="448"/>
                </a:lnTo>
                <a:lnTo>
                  <a:pt x="41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4" name="Google Shape;1024;p6"/>
          <p:cNvSpPr/>
          <p:nvPr/>
        </p:nvSpPr>
        <p:spPr>
          <a:xfrm>
            <a:off x="7641998" y="6156099"/>
            <a:ext cx="1254125" cy="711200"/>
          </a:xfrm>
          <a:custGeom>
            <a:avLst/>
            <a:gdLst/>
            <a:ahLst/>
            <a:cxnLst/>
            <a:rect l="l" t="t" r="r" b="b"/>
            <a:pathLst>
              <a:path w="790" h="448" extrusionOk="0">
                <a:moveTo>
                  <a:pt x="790" y="0"/>
                </a:moveTo>
                <a:lnTo>
                  <a:pt x="31" y="220"/>
                </a:lnTo>
                <a:lnTo>
                  <a:pt x="0" y="312"/>
                </a:lnTo>
                <a:lnTo>
                  <a:pt x="185" y="442"/>
                </a:lnTo>
                <a:lnTo>
                  <a:pt x="180" y="448"/>
                </a:lnTo>
                <a:lnTo>
                  <a:pt x="185" y="442"/>
                </a:lnTo>
                <a:lnTo>
                  <a:pt x="380" y="446"/>
                </a:lnTo>
                <a:lnTo>
                  <a:pt x="790" y="0"/>
                </a:lnTo>
                <a:close/>
              </a:path>
            </a:pathLst>
          </a:custGeom>
          <a:solidFill>
            <a:srgbClr val="B9EA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5" name="Google Shape;1025;p6"/>
          <p:cNvSpPr/>
          <p:nvPr/>
        </p:nvSpPr>
        <p:spPr>
          <a:xfrm>
            <a:off x="7641998" y="6156099"/>
            <a:ext cx="1254125" cy="711200"/>
          </a:xfrm>
          <a:custGeom>
            <a:avLst/>
            <a:gdLst/>
            <a:ahLst/>
            <a:cxnLst/>
            <a:rect l="l" t="t" r="r" b="b"/>
            <a:pathLst>
              <a:path w="790" h="448" extrusionOk="0">
                <a:moveTo>
                  <a:pt x="790" y="0"/>
                </a:moveTo>
                <a:lnTo>
                  <a:pt x="31" y="220"/>
                </a:lnTo>
                <a:lnTo>
                  <a:pt x="0" y="312"/>
                </a:lnTo>
                <a:lnTo>
                  <a:pt x="185" y="442"/>
                </a:lnTo>
                <a:lnTo>
                  <a:pt x="180" y="448"/>
                </a:lnTo>
                <a:lnTo>
                  <a:pt x="185" y="442"/>
                </a:lnTo>
                <a:lnTo>
                  <a:pt x="380" y="446"/>
                </a:lnTo>
                <a:lnTo>
                  <a:pt x="7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6" name="Google Shape;1026;p6"/>
          <p:cNvSpPr/>
          <p:nvPr/>
        </p:nvSpPr>
        <p:spPr>
          <a:xfrm>
            <a:off x="7605486" y="6505349"/>
            <a:ext cx="85725" cy="146050"/>
          </a:xfrm>
          <a:custGeom>
            <a:avLst/>
            <a:gdLst/>
            <a:ahLst/>
            <a:cxnLst/>
            <a:rect l="l" t="t" r="r" b="b"/>
            <a:pathLst>
              <a:path w="54" h="92" extrusionOk="0">
                <a:moveTo>
                  <a:pt x="54" y="0"/>
                </a:moveTo>
                <a:lnTo>
                  <a:pt x="0" y="75"/>
                </a:lnTo>
                <a:lnTo>
                  <a:pt x="23" y="92"/>
                </a:lnTo>
                <a:lnTo>
                  <a:pt x="54" y="0"/>
                </a:lnTo>
                <a:close/>
              </a:path>
            </a:pathLst>
          </a:custGeom>
          <a:solidFill>
            <a:srgbClr val="97E0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7" name="Google Shape;1027;p6"/>
          <p:cNvSpPr/>
          <p:nvPr/>
        </p:nvSpPr>
        <p:spPr>
          <a:xfrm>
            <a:off x="7605486" y="6505349"/>
            <a:ext cx="85725" cy="146050"/>
          </a:xfrm>
          <a:custGeom>
            <a:avLst/>
            <a:gdLst/>
            <a:ahLst/>
            <a:cxnLst/>
            <a:rect l="l" t="t" r="r" b="b"/>
            <a:pathLst>
              <a:path w="54" h="92" extrusionOk="0">
                <a:moveTo>
                  <a:pt x="54" y="0"/>
                </a:moveTo>
                <a:lnTo>
                  <a:pt x="0" y="75"/>
                </a:lnTo>
                <a:lnTo>
                  <a:pt x="23" y="92"/>
                </a:lnTo>
                <a:lnTo>
                  <a:pt x="5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8" name="Google Shape;1028;p6"/>
          <p:cNvSpPr/>
          <p:nvPr/>
        </p:nvSpPr>
        <p:spPr>
          <a:xfrm>
            <a:off x="1657123" y="6318024"/>
            <a:ext cx="107950" cy="125413"/>
          </a:xfrm>
          <a:custGeom>
            <a:avLst/>
            <a:gdLst/>
            <a:ahLst/>
            <a:cxnLst/>
            <a:rect l="l" t="t" r="r" b="b"/>
            <a:pathLst>
              <a:path w="68" h="79" extrusionOk="0">
                <a:moveTo>
                  <a:pt x="41" y="0"/>
                </a:moveTo>
                <a:lnTo>
                  <a:pt x="0" y="34"/>
                </a:lnTo>
                <a:lnTo>
                  <a:pt x="68" y="79"/>
                </a:lnTo>
                <a:lnTo>
                  <a:pt x="41" y="0"/>
                </a:lnTo>
                <a:close/>
              </a:path>
            </a:pathLst>
          </a:custGeom>
          <a:solidFill>
            <a:srgbClr val="8FDEE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9" name="Google Shape;1029;p6"/>
          <p:cNvSpPr/>
          <p:nvPr/>
        </p:nvSpPr>
        <p:spPr>
          <a:xfrm>
            <a:off x="1657123" y="6318024"/>
            <a:ext cx="107950" cy="125413"/>
          </a:xfrm>
          <a:custGeom>
            <a:avLst/>
            <a:gdLst/>
            <a:ahLst/>
            <a:cxnLst/>
            <a:rect l="l" t="t" r="r" b="b"/>
            <a:pathLst>
              <a:path w="68" h="79" extrusionOk="0">
                <a:moveTo>
                  <a:pt x="41" y="0"/>
                </a:moveTo>
                <a:lnTo>
                  <a:pt x="0" y="34"/>
                </a:lnTo>
                <a:lnTo>
                  <a:pt x="68" y="79"/>
                </a:lnTo>
                <a:lnTo>
                  <a:pt x="4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0" name="Google Shape;1030;p6"/>
          <p:cNvSpPr/>
          <p:nvPr/>
        </p:nvSpPr>
        <p:spPr>
          <a:xfrm>
            <a:off x="1876198" y="6789512"/>
            <a:ext cx="30163" cy="68263"/>
          </a:xfrm>
          <a:custGeom>
            <a:avLst/>
            <a:gdLst/>
            <a:ahLst/>
            <a:cxnLst/>
            <a:rect l="l" t="t" r="r" b="b"/>
            <a:pathLst>
              <a:path w="19" h="43" extrusionOk="0">
                <a:moveTo>
                  <a:pt x="6" y="0"/>
                </a:moveTo>
                <a:lnTo>
                  <a:pt x="0" y="43"/>
                </a:lnTo>
                <a:lnTo>
                  <a:pt x="19" y="38"/>
                </a:lnTo>
                <a:lnTo>
                  <a:pt x="6" y="0"/>
                </a:lnTo>
                <a:close/>
              </a:path>
            </a:pathLst>
          </a:custGeom>
          <a:solidFill>
            <a:srgbClr val="4DC0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1" name="Google Shape;1031;p6"/>
          <p:cNvSpPr/>
          <p:nvPr/>
        </p:nvSpPr>
        <p:spPr>
          <a:xfrm>
            <a:off x="1876198" y="6789512"/>
            <a:ext cx="30163" cy="68263"/>
          </a:xfrm>
          <a:custGeom>
            <a:avLst/>
            <a:gdLst/>
            <a:ahLst/>
            <a:cxnLst/>
            <a:rect l="l" t="t" r="r" b="b"/>
            <a:pathLst>
              <a:path w="19" h="43" extrusionOk="0">
                <a:moveTo>
                  <a:pt x="6" y="0"/>
                </a:moveTo>
                <a:lnTo>
                  <a:pt x="0" y="43"/>
                </a:lnTo>
                <a:lnTo>
                  <a:pt x="19" y="38"/>
                </a:lnTo>
                <a:lnTo>
                  <a:pt x="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2" name="Google Shape;1032;p6"/>
          <p:cNvSpPr/>
          <p:nvPr/>
        </p:nvSpPr>
        <p:spPr>
          <a:xfrm>
            <a:off x="1484086" y="6371999"/>
            <a:ext cx="401638" cy="495300"/>
          </a:xfrm>
          <a:custGeom>
            <a:avLst/>
            <a:gdLst/>
            <a:ahLst/>
            <a:cxnLst/>
            <a:rect l="l" t="t" r="r" b="b"/>
            <a:pathLst>
              <a:path w="253" h="312" extrusionOk="0">
                <a:moveTo>
                  <a:pt x="109" y="0"/>
                </a:moveTo>
                <a:lnTo>
                  <a:pt x="0" y="91"/>
                </a:lnTo>
                <a:lnTo>
                  <a:pt x="190" y="312"/>
                </a:lnTo>
                <a:lnTo>
                  <a:pt x="221" y="312"/>
                </a:lnTo>
                <a:lnTo>
                  <a:pt x="247" y="306"/>
                </a:lnTo>
                <a:lnTo>
                  <a:pt x="253" y="263"/>
                </a:lnTo>
                <a:lnTo>
                  <a:pt x="177" y="45"/>
                </a:lnTo>
                <a:lnTo>
                  <a:pt x="109" y="0"/>
                </a:lnTo>
                <a:close/>
              </a:path>
            </a:pathLst>
          </a:custGeom>
          <a:solidFill>
            <a:srgbClr val="42BA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3" name="Google Shape;1033;p6"/>
          <p:cNvSpPr/>
          <p:nvPr/>
        </p:nvSpPr>
        <p:spPr>
          <a:xfrm>
            <a:off x="1484086" y="6371999"/>
            <a:ext cx="401638" cy="495300"/>
          </a:xfrm>
          <a:custGeom>
            <a:avLst/>
            <a:gdLst/>
            <a:ahLst/>
            <a:cxnLst/>
            <a:rect l="l" t="t" r="r" b="b"/>
            <a:pathLst>
              <a:path w="253" h="312" extrusionOk="0">
                <a:moveTo>
                  <a:pt x="109" y="0"/>
                </a:moveTo>
                <a:lnTo>
                  <a:pt x="0" y="91"/>
                </a:lnTo>
                <a:lnTo>
                  <a:pt x="190" y="312"/>
                </a:lnTo>
                <a:lnTo>
                  <a:pt x="221" y="312"/>
                </a:lnTo>
                <a:lnTo>
                  <a:pt x="247" y="306"/>
                </a:lnTo>
                <a:lnTo>
                  <a:pt x="253" y="263"/>
                </a:lnTo>
                <a:lnTo>
                  <a:pt x="177" y="45"/>
                </a:lnTo>
                <a:lnTo>
                  <a:pt x="10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4" name="Google Shape;1034;p6"/>
          <p:cNvSpPr/>
          <p:nvPr/>
        </p:nvSpPr>
        <p:spPr>
          <a:xfrm>
            <a:off x="10288361" y="4492399"/>
            <a:ext cx="1189711" cy="2388280"/>
          </a:xfrm>
          <a:custGeom>
            <a:avLst/>
            <a:gdLst/>
            <a:ahLst/>
            <a:cxnLst/>
            <a:rect l="l" t="t" r="r" b="b"/>
            <a:pathLst>
              <a:path w="1189711" h="2388280" extrusionOk="0">
                <a:moveTo>
                  <a:pt x="1022350" y="0"/>
                </a:moveTo>
                <a:lnTo>
                  <a:pt x="1189711" y="2388280"/>
                </a:lnTo>
                <a:lnTo>
                  <a:pt x="820104" y="2388280"/>
                </a:lnTo>
                <a:lnTo>
                  <a:pt x="0" y="2114550"/>
                </a:lnTo>
                <a:close/>
              </a:path>
            </a:pathLst>
          </a:custGeom>
          <a:solidFill>
            <a:srgbClr val="95DF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5" name="Google Shape;1035;p6"/>
          <p:cNvSpPr/>
          <p:nvPr/>
        </p:nvSpPr>
        <p:spPr>
          <a:xfrm>
            <a:off x="10288361" y="4492399"/>
            <a:ext cx="1198563" cy="2514600"/>
          </a:xfrm>
          <a:custGeom>
            <a:avLst/>
            <a:gdLst/>
            <a:ahLst/>
            <a:cxnLst/>
            <a:rect l="l" t="t" r="r" b="b"/>
            <a:pathLst>
              <a:path w="755" h="1584" extrusionOk="0">
                <a:moveTo>
                  <a:pt x="0" y="1332"/>
                </a:moveTo>
                <a:lnTo>
                  <a:pt x="644" y="0"/>
                </a:lnTo>
                <a:lnTo>
                  <a:pt x="755" y="1584"/>
                </a:lnTo>
                <a:lnTo>
                  <a:pt x="0" y="1332"/>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6" name="Google Shape;1036;p6"/>
          <p:cNvSpPr/>
          <p:nvPr/>
        </p:nvSpPr>
        <p:spPr>
          <a:xfrm>
            <a:off x="11310711" y="4492400"/>
            <a:ext cx="822325" cy="2370137"/>
          </a:xfrm>
          <a:custGeom>
            <a:avLst/>
            <a:gdLst/>
            <a:ahLst/>
            <a:cxnLst/>
            <a:rect l="l" t="t" r="r" b="b"/>
            <a:pathLst>
              <a:path w="822325" h="2370137" extrusionOk="0">
                <a:moveTo>
                  <a:pt x="0" y="0"/>
                </a:moveTo>
                <a:lnTo>
                  <a:pt x="822325" y="1871663"/>
                </a:lnTo>
                <a:lnTo>
                  <a:pt x="321389" y="2370137"/>
                </a:lnTo>
                <a:lnTo>
                  <a:pt x="166090" y="2370137"/>
                </a:lnTo>
                <a:close/>
              </a:path>
            </a:pathLst>
          </a:custGeom>
          <a:solidFill>
            <a:srgbClr val="8ADC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7" name="Google Shape;1037;p6"/>
          <p:cNvSpPr/>
          <p:nvPr/>
        </p:nvSpPr>
        <p:spPr>
          <a:xfrm>
            <a:off x="11310711" y="4492399"/>
            <a:ext cx="822325" cy="2514600"/>
          </a:xfrm>
          <a:custGeom>
            <a:avLst/>
            <a:gdLst/>
            <a:ahLst/>
            <a:cxnLst/>
            <a:rect l="l" t="t" r="r" b="b"/>
            <a:pathLst>
              <a:path w="518" h="1584" extrusionOk="0">
                <a:moveTo>
                  <a:pt x="111" y="1584"/>
                </a:moveTo>
                <a:lnTo>
                  <a:pt x="518" y="1179"/>
                </a:lnTo>
                <a:lnTo>
                  <a:pt x="0" y="0"/>
                </a:lnTo>
                <a:lnTo>
                  <a:pt x="111" y="158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8" name="Google Shape;1038;p6"/>
          <p:cNvSpPr/>
          <p:nvPr/>
        </p:nvSpPr>
        <p:spPr>
          <a:xfrm>
            <a:off x="9113611" y="4492399"/>
            <a:ext cx="2197100" cy="2389188"/>
          </a:xfrm>
          <a:custGeom>
            <a:avLst/>
            <a:gdLst/>
            <a:ahLst/>
            <a:cxnLst/>
            <a:rect l="l" t="t" r="r" b="b"/>
            <a:pathLst>
              <a:path w="1384" h="1505" extrusionOk="0">
                <a:moveTo>
                  <a:pt x="740" y="1332"/>
                </a:moveTo>
                <a:lnTo>
                  <a:pt x="1384" y="0"/>
                </a:lnTo>
                <a:lnTo>
                  <a:pt x="0" y="1505"/>
                </a:lnTo>
                <a:lnTo>
                  <a:pt x="740" y="1332"/>
                </a:lnTo>
                <a:close/>
              </a:path>
            </a:pathLst>
          </a:custGeom>
          <a:solidFill>
            <a:srgbClr val="68D2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9" name="Google Shape;1039;p6"/>
          <p:cNvSpPr/>
          <p:nvPr/>
        </p:nvSpPr>
        <p:spPr>
          <a:xfrm>
            <a:off x="9113611" y="4492399"/>
            <a:ext cx="2197100" cy="2389188"/>
          </a:xfrm>
          <a:custGeom>
            <a:avLst/>
            <a:gdLst/>
            <a:ahLst/>
            <a:cxnLst/>
            <a:rect l="l" t="t" r="r" b="b"/>
            <a:pathLst>
              <a:path w="1384" h="1505" extrusionOk="0">
                <a:moveTo>
                  <a:pt x="740" y="1332"/>
                </a:moveTo>
                <a:lnTo>
                  <a:pt x="1384" y="0"/>
                </a:lnTo>
                <a:lnTo>
                  <a:pt x="0" y="1505"/>
                </a:lnTo>
                <a:lnTo>
                  <a:pt x="740" y="1332"/>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0" name="Google Shape;1040;p6"/>
          <p:cNvSpPr/>
          <p:nvPr/>
        </p:nvSpPr>
        <p:spPr>
          <a:xfrm>
            <a:off x="7935686" y="6857774"/>
            <a:ext cx="14288" cy="9525"/>
          </a:xfrm>
          <a:custGeom>
            <a:avLst/>
            <a:gdLst/>
            <a:ahLst/>
            <a:cxnLst/>
            <a:rect l="l" t="t" r="r" b="b"/>
            <a:pathLst>
              <a:path w="9" h="6" extrusionOk="0">
                <a:moveTo>
                  <a:pt x="0" y="0"/>
                </a:moveTo>
                <a:lnTo>
                  <a:pt x="0" y="6"/>
                </a:lnTo>
                <a:lnTo>
                  <a:pt x="9" y="6"/>
                </a:lnTo>
                <a:lnTo>
                  <a:pt x="0" y="0"/>
                </a:lnTo>
                <a:close/>
              </a:path>
            </a:pathLst>
          </a:custGeom>
          <a:solidFill>
            <a:srgbClr val="95DD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1" name="Google Shape;1041;p6"/>
          <p:cNvSpPr/>
          <p:nvPr/>
        </p:nvSpPr>
        <p:spPr>
          <a:xfrm>
            <a:off x="7935686" y="6857774"/>
            <a:ext cx="14288" cy="9525"/>
          </a:xfrm>
          <a:custGeom>
            <a:avLst/>
            <a:gdLst/>
            <a:ahLst/>
            <a:cxnLst/>
            <a:rect l="l" t="t" r="r" b="b"/>
            <a:pathLst>
              <a:path w="9" h="6" extrusionOk="0">
                <a:moveTo>
                  <a:pt x="0" y="0"/>
                </a:moveTo>
                <a:lnTo>
                  <a:pt x="0" y="6"/>
                </a:lnTo>
                <a:lnTo>
                  <a:pt x="9" y="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2" name="Google Shape;1042;p6"/>
          <p:cNvSpPr/>
          <p:nvPr/>
        </p:nvSpPr>
        <p:spPr>
          <a:xfrm>
            <a:off x="8240486" y="6864124"/>
            <a:ext cx="211138" cy="3175"/>
          </a:xfrm>
          <a:custGeom>
            <a:avLst/>
            <a:gdLst/>
            <a:ahLst/>
            <a:cxnLst/>
            <a:rect l="l" t="t" r="r" b="b"/>
            <a:pathLst>
              <a:path w="133" h="2" extrusionOk="0">
                <a:moveTo>
                  <a:pt x="3" y="0"/>
                </a:moveTo>
                <a:lnTo>
                  <a:pt x="0" y="2"/>
                </a:lnTo>
                <a:lnTo>
                  <a:pt x="133" y="2"/>
                </a:lnTo>
                <a:lnTo>
                  <a:pt x="3" y="0"/>
                </a:lnTo>
                <a:close/>
              </a:path>
            </a:pathLst>
          </a:custGeom>
          <a:solidFill>
            <a:srgbClr val="A3E1E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3" name="Google Shape;1043;p6"/>
          <p:cNvSpPr/>
          <p:nvPr/>
        </p:nvSpPr>
        <p:spPr>
          <a:xfrm>
            <a:off x="8240486" y="6864124"/>
            <a:ext cx="211138" cy="3175"/>
          </a:xfrm>
          <a:custGeom>
            <a:avLst/>
            <a:gdLst/>
            <a:ahLst/>
            <a:cxnLst/>
            <a:rect l="l" t="t" r="r" b="b"/>
            <a:pathLst>
              <a:path w="133" h="2" extrusionOk="0">
                <a:moveTo>
                  <a:pt x="3" y="0"/>
                </a:moveTo>
                <a:lnTo>
                  <a:pt x="0" y="2"/>
                </a:lnTo>
                <a:lnTo>
                  <a:pt x="133" y="2"/>
                </a:lnTo>
                <a:lnTo>
                  <a:pt x="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4" name="Google Shape;1044;p6"/>
          <p:cNvSpPr/>
          <p:nvPr/>
        </p:nvSpPr>
        <p:spPr>
          <a:xfrm>
            <a:off x="7935686" y="6857774"/>
            <a:ext cx="309563" cy="9525"/>
          </a:xfrm>
          <a:custGeom>
            <a:avLst/>
            <a:gdLst/>
            <a:ahLst/>
            <a:cxnLst/>
            <a:rect l="l" t="t" r="r" b="b"/>
            <a:pathLst>
              <a:path w="195" h="6" extrusionOk="0">
                <a:moveTo>
                  <a:pt x="0" y="0"/>
                </a:moveTo>
                <a:lnTo>
                  <a:pt x="0" y="0"/>
                </a:lnTo>
                <a:lnTo>
                  <a:pt x="9" y="6"/>
                </a:lnTo>
                <a:lnTo>
                  <a:pt x="192" y="6"/>
                </a:lnTo>
                <a:lnTo>
                  <a:pt x="195" y="4"/>
                </a:lnTo>
                <a:lnTo>
                  <a:pt x="0" y="0"/>
                </a:lnTo>
                <a:close/>
              </a:path>
            </a:pathLst>
          </a:custGeom>
          <a:solidFill>
            <a:srgbClr val="91DBE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5" name="Google Shape;1045;p6"/>
          <p:cNvSpPr/>
          <p:nvPr/>
        </p:nvSpPr>
        <p:spPr>
          <a:xfrm>
            <a:off x="7935686" y="6857774"/>
            <a:ext cx="309563" cy="9525"/>
          </a:xfrm>
          <a:custGeom>
            <a:avLst/>
            <a:gdLst/>
            <a:ahLst/>
            <a:cxnLst/>
            <a:rect l="l" t="t" r="r" b="b"/>
            <a:pathLst>
              <a:path w="195" h="6" extrusionOk="0">
                <a:moveTo>
                  <a:pt x="0" y="0"/>
                </a:moveTo>
                <a:lnTo>
                  <a:pt x="0" y="0"/>
                </a:lnTo>
                <a:lnTo>
                  <a:pt x="9" y="6"/>
                </a:lnTo>
                <a:lnTo>
                  <a:pt x="192" y="6"/>
                </a:lnTo>
                <a:lnTo>
                  <a:pt x="195" y="4"/>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6" name="Google Shape;1046;p6"/>
          <p:cNvSpPr/>
          <p:nvPr/>
        </p:nvSpPr>
        <p:spPr>
          <a:xfrm>
            <a:off x="10607448" y="6449787"/>
            <a:ext cx="868363" cy="417513"/>
          </a:xfrm>
          <a:custGeom>
            <a:avLst/>
            <a:gdLst/>
            <a:ahLst/>
            <a:cxnLst/>
            <a:rect l="l" t="t" r="r" b="b"/>
            <a:pathLst>
              <a:path w="547" h="263" extrusionOk="0">
                <a:moveTo>
                  <a:pt x="529" y="0"/>
                </a:moveTo>
                <a:lnTo>
                  <a:pt x="0" y="166"/>
                </a:lnTo>
                <a:lnTo>
                  <a:pt x="291" y="263"/>
                </a:lnTo>
                <a:lnTo>
                  <a:pt x="547" y="263"/>
                </a:lnTo>
                <a:lnTo>
                  <a:pt x="529" y="0"/>
                </a:lnTo>
                <a:close/>
              </a:path>
            </a:pathLst>
          </a:custGeom>
          <a:solidFill>
            <a:srgbClr val="73D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7" name="Google Shape;1047;p6"/>
          <p:cNvSpPr/>
          <p:nvPr/>
        </p:nvSpPr>
        <p:spPr>
          <a:xfrm>
            <a:off x="10607448" y="6449787"/>
            <a:ext cx="868363" cy="417513"/>
          </a:xfrm>
          <a:custGeom>
            <a:avLst/>
            <a:gdLst/>
            <a:ahLst/>
            <a:cxnLst/>
            <a:rect l="l" t="t" r="r" b="b"/>
            <a:pathLst>
              <a:path w="547" h="263" extrusionOk="0">
                <a:moveTo>
                  <a:pt x="529" y="0"/>
                </a:moveTo>
                <a:lnTo>
                  <a:pt x="0" y="166"/>
                </a:lnTo>
                <a:lnTo>
                  <a:pt x="291" y="263"/>
                </a:lnTo>
                <a:lnTo>
                  <a:pt x="547" y="263"/>
                </a:lnTo>
                <a:lnTo>
                  <a:pt x="52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8" name="Google Shape;1048;p6"/>
          <p:cNvSpPr/>
          <p:nvPr/>
        </p:nvSpPr>
        <p:spPr>
          <a:xfrm>
            <a:off x="11447236" y="6345012"/>
            <a:ext cx="331788" cy="522288"/>
          </a:xfrm>
          <a:custGeom>
            <a:avLst/>
            <a:gdLst/>
            <a:ahLst/>
            <a:cxnLst/>
            <a:rect l="l" t="t" r="r" b="b"/>
            <a:pathLst>
              <a:path w="209" h="329" extrusionOk="0">
                <a:moveTo>
                  <a:pt x="209" y="0"/>
                </a:moveTo>
                <a:lnTo>
                  <a:pt x="0" y="66"/>
                </a:lnTo>
                <a:lnTo>
                  <a:pt x="18" y="329"/>
                </a:lnTo>
                <a:lnTo>
                  <a:pt x="112" y="329"/>
                </a:lnTo>
                <a:lnTo>
                  <a:pt x="142" y="300"/>
                </a:lnTo>
                <a:lnTo>
                  <a:pt x="209" y="0"/>
                </a:lnTo>
                <a:close/>
              </a:path>
            </a:pathLst>
          </a:custGeom>
          <a:solidFill>
            <a:srgbClr val="6BCDD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9" name="Google Shape;1049;p6"/>
          <p:cNvSpPr/>
          <p:nvPr/>
        </p:nvSpPr>
        <p:spPr>
          <a:xfrm>
            <a:off x="11447236" y="6345012"/>
            <a:ext cx="331788" cy="522288"/>
          </a:xfrm>
          <a:custGeom>
            <a:avLst/>
            <a:gdLst/>
            <a:ahLst/>
            <a:cxnLst/>
            <a:rect l="l" t="t" r="r" b="b"/>
            <a:pathLst>
              <a:path w="209" h="329" extrusionOk="0">
                <a:moveTo>
                  <a:pt x="209" y="0"/>
                </a:moveTo>
                <a:lnTo>
                  <a:pt x="0" y="66"/>
                </a:lnTo>
                <a:lnTo>
                  <a:pt x="18" y="329"/>
                </a:lnTo>
                <a:lnTo>
                  <a:pt x="112" y="329"/>
                </a:lnTo>
                <a:lnTo>
                  <a:pt x="142" y="300"/>
                </a:lnTo>
                <a:lnTo>
                  <a:pt x="20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0" name="Google Shape;1050;p6"/>
          <p:cNvSpPr/>
          <p:nvPr/>
        </p:nvSpPr>
        <p:spPr>
          <a:xfrm>
            <a:off x="11672661" y="6345012"/>
            <a:ext cx="214313" cy="476250"/>
          </a:xfrm>
          <a:custGeom>
            <a:avLst/>
            <a:gdLst/>
            <a:ahLst/>
            <a:cxnLst/>
            <a:rect l="l" t="t" r="r" b="b"/>
            <a:pathLst>
              <a:path w="135" h="300" extrusionOk="0">
                <a:moveTo>
                  <a:pt x="67" y="0"/>
                </a:moveTo>
                <a:lnTo>
                  <a:pt x="67" y="0"/>
                </a:lnTo>
                <a:lnTo>
                  <a:pt x="0" y="300"/>
                </a:lnTo>
                <a:lnTo>
                  <a:pt x="135" y="166"/>
                </a:lnTo>
                <a:lnTo>
                  <a:pt x="67" y="0"/>
                </a:lnTo>
                <a:close/>
              </a:path>
            </a:pathLst>
          </a:custGeom>
          <a:solidFill>
            <a:srgbClr val="73D1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1" name="Google Shape;1051;p6"/>
          <p:cNvSpPr/>
          <p:nvPr/>
        </p:nvSpPr>
        <p:spPr>
          <a:xfrm>
            <a:off x="11672661" y="6345012"/>
            <a:ext cx="214313" cy="476250"/>
          </a:xfrm>
          <a:custGeom>
            <a:avLst/>
            <a:gdLst/>
            <a:ahLst/>
            <a:cxnLst/>
            <a:rect l="l" t="t" r="r" b="b"/>
            <a:pathLst>
              <a:path w="135" h="300" extrusionOk="0">
                <a:moveTo>
                  <a:pt x="67" y="0"/>
                </a:moveTo>
                <a:lnTo>
                  <a:pt x="67" y="0"/>
                </a:lnTo>
                <a:lnTo>
                  <a:pt x="0" y="300"/>
                </a:lnTo>
                <a:lnTo>
                  <a:pt x="135" y="166"/>
                </a:lnTo>
                <a:lnTo>
                  <a:pt x="6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2" name="Google Shape;1052;p6"/>
          <p:cNvSpPr/>
          <p:nvPr/>
        </p:nvSpPr>
        <p:spPr>
          <a:xfrm>
            <a:off x="11779023" y="6345012"/>
            <a:ext cx="331788" cy="263525"/>
          </a:xfrm>
          <a:custGeom>
            <a:avLst/>
            <a:gdLst/>
            <a:ahLst/>
            <a:cxnLst/>
            <a:rect l="l" t="t" r="r" b="b"/>
            <a:pathLst>
              <a:path w="209" h="166" extrusionOk="0">
                <a:moveTo>
                  <a:pt x="0" y="0"/>
                </a:moveTo>
                <a:lnTo>
                  <a:pt x="68" y="166"/>
                </a:lnTo>
                <a:lnTo>
                  <a:pt x="209" y="25"/>
                </a:lnTo>
                <a:lnTo>
                  <a:pt x="0" y="0"/>
                </a:lnTo>
                <a:close/>
              </a:path>
            </a:pathLst>
          </a:custGeom>
          <a:solidFill>
            <a:srgbClr val="7AD4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3" name="Google Shape;1053;p6"/>
          <p:cNvSpPr/>
          <p:nvPr/>
        </p:nvSpPr>
        <p:spPr>
          <a:xfrm>
            <a:off x="11779023" y="6345012"/>
            <a:ext cx="331788" cy="263525"/>
          </a:xfrm>
          <a:custGeom>
            <a:avLst/>
            <a:gdLst/>
            <a:ahLst/>
            <a:cxnLst/>
            <a:rect l="l" t="t" r="r" b="b"/>
            <a:pathLst>
              <a:path w="209" h="166" extrusionOk="0">
                <a:moveTo>
                  <a:pt x="0" y="0"/>
                </a:moveTo>
                <a:lnTo>
                  <a:pt x="68" y="166"/>
                </a:lnTo>
                <a:lnTo>
                  <a:pt x="209" y="25"/>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4" name="Google Shape;1054;p6"/>
          <p:cNvSpPr/>
          <p:nvPr/>
        </p:nvSpPr>
        <p:spPr>
          <a:xfrm>
            <a:off x="12161611" y="6391049"/>
            <a:ext cx="38100" cy="39688"/>
          </a:xfrm>
          <a:custGeom>
            <a:avLst/>
            <a:gdLst/>
            <a:ahLst/>
            <a:cxnLst/>
            <a:rect l="l" t="t" r="r" b="b"/>
            <a:pathLst>
              <a:path w="24" h="25" extrusionOk="0">
                <a:moveTo>
                  <a:pt x="0" y="0"/>
                </a:moveTo>
                <a:lnTo>
                  <a:pt x="24" y="25"/>
                </a:lnTo>
                <a:lnTo>
                  <a:pt x="24" y="3"/>
                </a:lnTo>
                <a:lnTo>
                  <a:pt x="0" y="0"/>
                </a:lnTo>
                <a:close/>
              </a:path>
            </a:pathLst>
          </a:custGeom>
          <a:solidFill>
            <a:srgbClr val="E2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5" name="Google Shape;1055;p6"/>
          <p:cNvSpPr/>
          <p:nvPr/>
        </p:nvSpPr>
        <p:spPr>
          <a:xfrm>
            <a:off x="12161611" y="6391049"/>
            <a:ext cx="38100" cy="39688"/>
          </a:xfrm>
          <a:custGeom>
            <a:avLst/>
            <a:gdLst/>
            <a:ahLst/>
            <a:cxnLst/>
            <a:rect l="l" t="t" r="r" b="b"/>
            <a:pathLst>
              <a:path w="24" h="25" extrusionOk="0">
                <a:moveTo>
                  <a:pt x="0" y="0"/>
                </a:moveTo>
                <a:lnTo>
                  <a:pt x="24" y="25"/>
                </a:lnTo>
                <a:lnTo>
                  <a:pt x="24" y="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6" name="Google Shape;1056;p6"/>
          <p:cNvSpPr/>
          <p:nvPr/>
        </p:nvSpPr>
        <p:spPr>
          <a:xfrm>
            <a:off x="10215336" y="6606949"/>
            <a:ext cx="173038" cy="260350"/>
          </a:xfrm>
          <a:custGeom>
            <a:avLst/>
            <a:gdLst/>
            <a:ahLst/>
            <a:cxnLst/>
            <a:rect l="l" t="t" r="r" b="b"/>
            <a:pathLst>
              <a:path w="109" h="164" extrusionOk="0">
                <a:moveTo>
                  <a:pt x="46" y="0"/>
                </a:moveTo>
                <a:lnTo>
                  <a:pt x="46" y="0"/>
                </a:lnTo>
                <a:lnTo>
                  <a:pt x="0" y="164"/>
                </a:lnTo>
                <a:lnTo>
                  <a:pt x="109" y="164"/>
                </a:lnTo>
                <a:lnTo>
                  <a:pt x="46" y="0"/>
                </a:lnTo>
                <a:close/>
              </a:path>
            </a:pathLst>
          </a:custGeom>
          <a:solidFill>
            <a:srgbClr val="D3F2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7" name="Google Shape;1057;p6"/>
          <p:cNvSpPr/>
          <p:nvPr/>
        </p:nvSpPr>
        <p:spPr>
          <a:xfrm>
            <a:off x="10215336" y="6606949"/>
            <a:ext cx="173038" cy="260350"/>
          </a:xfrm>
          <a:custGeom>
            <a:avLst/>
            <a:gdLst/>
            <a:ahLst/>
            <a:cxnLst/>
            <a:rect l="l" t="t" r="r" b="b"/>
            <a:pathLst>
              <a:path w="109" h="164" extrusionOk="0">
                <a:moveTo>
                  <a:pt x="46" y="0"/>
                </a:moveTo>
                <a:lnTo>
                  <a:pt x="46" y="0"/>
                </a:lnTo>
                <a:lnTo>
                  <a:pt x="0" y="164"/>
                </a:lnTo>
                <a:lnTo>
                  <a:pt x="109" y="164"/>
                </a:lnTo>
                <a:lnTo>
                  <a:pt x="4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8" name="Google Shape;1058;p6"/>
          <p:cNvSpPr/>
          <p:nvPr/>
        </p:nvSpPr>
        <p:spPr>
          <a:xfrm>
            <a:off x="9985148" y="6606949"/>
            <a:ext cx="303213" cy="260350"/>
          </a:xfrm>
          <a:custGeom>
            <a:avLst/>
            <a:gdLst/>
            <a:ahLst/>
            <a:cxnLst/>
            <a:rect l="l" t="t" r="r" b="b"/>
            <a:pathLst>
              <a:path w="191" h="164" extrusionOk="0">
                <a:moveTo>
                  <a:pt x="191" y="0"/>
                </a:moveTo>
                <a:lnTo>
                  <a:pt x="191" y="0"/>
                </a:lnTo>
                <a:lnTo>
                  <a:pt x="0" y="164"/>
                </a:lnTo>
                <a:lnTo>
                  <a:pt x="145" y="164"/>
                </a:lnTo>
                <a:lnTo>
                  <a:pt x="191" y="0"/>
                </a:lnTo>
                <a:close/>
              </a:path>
            </a:pathLst>
          </a:custGeom>
          <a:solidFill>
            <a:srgbClr val="D9F4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9" name="Google Shape;1059;p6"/>
          <p:cNvSpPr/>
          <p:nvPr/>
        </p:nvSpPr>
        <p:spPr>
          <a:xfrm>
            <a:off x="9985148" y="6606949"/>
            <a:ext cx="303213" cy="260350"/>
          </a:xfrm>
          <a:custGeom>
            <a:avLst/>
            <a:gdLst/>
            <a:ahLst/>
            <a:cxnLst/>
            <a:rect l="l" t="t" r="r" b="b"/>
            <a:pathLst>
              <a:path w="191" h="164" extrusionOk="0">
                <a:moveTo>
                  <a:pt x="191" y="0"/>
                </a:moveTo>
                <a:lnTo>
                  <a:pt x="191" y="0"/>
                </a:lnTo>
                <a:lnTo>
                  <a:pt x="0" y="164"/>
                </a:lnTo>
                <a:lnTo>
                  <a:pt x="145" y="164"/>
                </a:lnTo>
                <a:lnTo>
                  <a:pt x="19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0" name="Google Shape;1060;p6"/>
          <p:cNvSpPr/>
          <p:nvPr/>
        </p:nvSpPr>
        <p:spPr>
          <a:xfrm>
            <a:off x="7927748" y="6857774"/>
            <a:ext cx="7938" cy="9525"/>
          </a:xfrm>
          <a:custGeom>
            <a:avLst/>
            <a:gdLst/>
            <a:ahLst/>
            <a:cxnLst/>
            <a:rect l="l" t="t" r="r" b="b"/>
            <a:pathLst>
              <a:path w="5" h="6" extrusionOk="0">
                <a:moveTo>
                  <a:pt x="5" y="0"/>
                </a:moveTo>
                <a:lnTo>
                  <a:pt x="0" y="6"/>
                </a:lnTo>
                <a:lnTo>
                  <a:pt x="5" y="6"/>
                </a:lnTo>
                <a:lnTo>
                  <a:pt x="5" y="0"/>
                </a:lnTo>
                <a:close/>
              </a:path>
            </a:pathLst>
          </a:custGeom>
          <a:solidFill>
            <a:srgbClr val="97DD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1" name="Google Shape;1061;p6"/>
          <p:cNvSpPr/>
          <p:nvPr/>
        </p:nvSpPr>
        <p:spPr>
          <a:xfrm>
            <a:off x="7927748" y="6857774"/>
            <a:ext cx="7938" cy="9525"/>
          </a:xfrm>
          <a:custGeom>
            <a:avLst/>
            <a:gdLst/>
            <a:ahLst/>
            <a:cxnLst/>
            <a:rect l="l" t="t" r="r" b="b"/>
            <a:pathLst>
              <a:path w="5" h="6" extrusionOk="0">
                <a:moveTo>
                  <a:pt x="5" y="0"/>
                </a:moveTo>
                <a:lnTo>
                  <a:pt x="0" y="6"/>
                </a:lnTo>
                <a:lnTo>
                  <a:pt x="5" y="6"/>
                </a:lnTo>
                <a:lnTo>
                  <a:pt x="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2" name="Google Shape;1062;p6"/>
          <p:cNvSpPr/>
          <p:nvPr/>
        </p:nvSpPr>
        <p:spPr>
          <a:xfrm>
            <a:off x="9173936" y="6606949"/>
            <a:ext cx="1114425" cy="260350"/>
          </a:xfrm>
          <a:custGeom>
            <a:avLst/>
            <a:gdLst/>
            <a:ahLst/>
            <a:cxnLst/>
            <a:rect l="l" t="t" r="r" b="b"/>
            <a:pathLst>
              <a:path w="702" h="164" extrusionOk="0">
                <a:moveTo>
                  <a:pt x="702" y="0"/>
                </a:moveTo>
                <a:lnTo>
                  <a:pt x="0" y="164"/>
                </a:lnTo>
                <a:lnTo>
                  <a:pt x="511" y="164"/>
                </a:lnTo>
                <a:lnTo>
                  <a:pt x="702" y="0"/>
                </a:lnTo>
                <a:close/>
              </a:path>
            </a:pathLst>
          </a:custGeom>
          <a:solidFill>
            <a:srgbClr val="CAF0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3" name="Google Shape;1063;p6"/>
          <p:cNvSpPr/>
          <p:nvPr/>
        </p:nvSpPr>
        <p:spPr>
          <a:xfrm>
            <a:off x="9173936" y="6606949"/>
            <a:ext cx="1114425" cy="260350"/>
          </a:xfrm>
          <a:custGeom>
            <a:avLst/>
            <a:gdLst/>
            <a:ahLst/>
            <a:cxnLst/>
            <a:rect l="l" t="t" r="r" b="b"/>
            <a:pathLst>
              <a:path w="702" h="164" extrusionOk="0">
                <a:moveTo>
                  <a:pt x="702" y="0"/>
                </a:moveTo>
                <a:lnTo>
                  <a:pt x="0" y="164"/>
                </a:lnTo>
                <a:lnTo>
                  <a:pt x="511" y="164"/>
                </a:lnTo>
                <a:lnTo>
                  <a:pt x="70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4" name="Google Shape;1064;p6"/>
          <p:cNvSpPr/>
          <p:nvPr/>
        </p:nvSpPr>
        <p:spPr>
          <a:xfrm>
            <a:off x="10288361" y="6606949"/>
            <a:ext cx="781050" cy="260350"/>
          </a:xfrm>
          <a:custGeom>
            <a:avLst/>
            <a:gdLst/>
            <a:ahLst/>
            <a:cxnLst/>
            <a:rect l="l" t="t" r="r" b="b"/>
            <a:pathLst>
              <a:path w="492" h="164" extrusionOk="0">
                <a:moveTo>
                  <a:pt x="0" y="0"/>
                </a:moveTo>
                <a:lnTo>
                  <a:pt x="63" y="164"/>
                </a:lnTo>
                <a:lnTo>
                  <a:pt x="492" y="164"/>
                </a:lnTo>
                <a:lnTo>
                  <a:pt x="0" y="0"/>
                </a:lnTo>
                <a:close/>
              </a:path>
            </a:pathLst>
          </a:custGeom>
          <a:solidFill>
            <a:srgbClr val="DFF6F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5" name="Google Shape;1065;p6"/>
          <p:cNvSpPr/>
          <p:nvPr/>
        </p:nvSpPr>
        <p:spPr>
          <a:xfrm>
            <a:off x="10288361" y="6606949"/>
            <a:ext cx="781050" cy="260350"/>
          </a:xfrm>
          <a:custGeom>
            <a:avLst/>
            <a:gdLst/>
            <a:ahLst/>
            <a:cxnLst/>
            <a:rect l="l" t="t" r="r" b="b"/>
            <a:pathLst>
              <a:path w="492" h="164" extrusionOk="0">
                <a:moveTo>
                  <a:pt x="0" y="0"/>
                </a:moveTo>
                <a:lnTo>
                  <a:pt x="63" y="164"/>
                </a:lnTo>
                <a:lnTo>
                  <a:pt x="492" y="164"/>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6" name="Google Shape;1066;p6"/>
          <p:cNvSpPr/>
          <p:nvPr/>
        </p:nvSpPr>
        <p:spPr>
          <a:xfrm>
            <a:off x="10288361" y="6606949"/>
            <a:ext cx="781050" cy="260350"/>
          </a:xfrm>
          <a:custGeom>
            <a:avLst/>
            <a:gdLst/>
            <a:ahLst/>
            <a:cxnLst/>
            <a:rect l="l" t="t" r="r" b="b"/>
            <a:pathLst>
              <a:path w="492" h="164" extrusionOk="0">
                <a:moveTo>
                  <a:pt x="0" y="0"/>
                </a:moveTo>
                <a:lnTo>
                  <a:pt x="0" y="0"/>
                </a:lnTo>
                <a:lnTo>
                  <a:pt x="492" y="164"/>
                </a:lnTo>
                <a:lnTo>
                  <a:pt x="201" y="67"/>
                </a:lnTo>
                <a:lnTo>
                  <a:pt x="0" y="0"/>
                </a:lnTo>
                <a:close/>
              </a:path>
            </a:pathLst>
          </a:custGeom>
          <a:solidFill>
            <a:srgbClr val="83D7D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7" name="Google Shape;1067;p6"/>
          <p:cNvSpPr/>
          <p:nvPr/>
        </p:nvSpPr>
        <p:spPr>
          <a:xfrm>
            <a:off x="10288361" y="6606949"/>
            <a:ext cx="781050" cy="260350"/>
          </a:xfrm>
          <a:custGeom>
            <a:avLst/>
            <a:gdLst/>
            <a:ahLst/>
            <a:cxnLst/>
            <a:rect l="l" t="t" r="r" b="b"/>
            <a:pathLst>
              <a:path w="492" h="164" extrusionOk="0">
                <a:moveTo>
                  <a:pt x="0" y="0"/>
                </a:moveTo>
                <a:lnTo>
                  <a:pt x="0" y="0"/>
                </a:lnTo>
                <a:lnTo>
                  <a:pt x="492" y="164"/>
                </a:lnTo>
                <a:lnTo>
                  <a:pt x="201" y="67"/>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8" name="Google Shape;1068;p6"/>
          <p:cNvSpPr/>
          <p:nvPr/>
        </p:nvSpPr>
        <p:spPr>
          <a:xfrm>
            <a:off x="11696473" y="6364062"/>
            <a:ext cx="503238" cy="503238"/>
          </a:xfrm>
          <a:custGeom>
            <a:avLst/>
            <a:gdLst/>
            <a:ahLst/>
            <a:cxnLst/>
            <a:rect l="l" t="t" r="r" b="b"/>
            <a:pathLst>
              <a:path w="317" h="317" extrusionOk="0">
                <a:moveTo>
                  <a:pt x="275" y="0"/>
                </a:moveTo>
                <a:lnTo>
                  <a:pt x="275" y="0"/>
                </a:lnTo>
                <a:lnTo>
                  <a:pt x="0" y="273"/>
                </a:lnTo>
                <a:lnTo>
                  <a:pt x="71" y="317"/>
                </a:lnTo>
                <a:lnTo>
                  <a:pt x="317" y="317"/>
                </a:lnTo>
                <a:lnTo>
                  <a:pt x="317" y="42"/>
                </a:lnTo>
                <a:lnTo>
                  <a:pt x="293" y="17"/>
                </a:lnTo>
                <a:lnTo>
                  <a:pt x="275" y="0"/>
                </a:lnTo>
                <a:close/>
              </a:path>
            </a:pathLst>
          </a:custGeom>
          <a:solidFill>
            <a:srgbClr val="B7E9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9" name="Google Shape;1069;p6"/>
          <p:cNvSpPr/>
          <p:nvPr/>
        </p:nvSpPr>
        <p:spPr>
          <a:xfrm>
            <a:off x="11696473" y="6364062"/>
            <a:ext cx="503238" cy="503238"/>
          </a:xfrm>
          <a:custGeom>
            <a:avLst/>
            <a:gdLst/>
            <a:ahLst/>
            <a:cxnLst/>
            <a:rect l="l" t="t" r="r" b="b"/>
            <a:pathLst>
              <a:path w="317" h="317" extrusionOk="0">
                <a:moveTo>
                  <a:pt x="275" y="0"/>
                </a:moveTo>
                <a:lnTo>
                  <a:pt x="275" y="0"/>
                </a:lnTo>
                <a:lnTo>
                  <a:pt x="0" y="273"/>
                </a:lnTo>
                <a:lnTo>
                  <a:pt x="71" y="317"/>
                </a:lnTo>
                <a:lnTo>
                  <a:pt x="317" y="317"/>
                </a:lnTo>
                <a:lnTo>
                  <a:pt x="317" y="42"/>
                </a:lnTo>
                <a:lnTo>
                  <a:pt x="293" y="17"/>
                </a:lnTo>
                <a:lnTo>
                  <a:pt x="27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0" name="Google Shape;1070;p6"/>
          <p:cNvSpPr/>
          <p:nvPr/>
        </p:nvSpPr>
        <p:spPr>
          <a:xfrm>
            <a:off x="11625036" y="6797449"/>
            <a:ext cx="184150" cy="69850"/>
          </a:xfrm>
          <a:custGeom>
            <a:avLst/>
            <a:gdLst/>
            <a:ahLst/>
            <a:cxnLst/>
            <a:rect l="l" t="t" r="r" b="b"/>
            <a:pathLst>
              <a:path w="116" h="44" extrusionOk="0">
                <a:moveTo>
                  <a:pt x="45" y="0"/>
                </a:moveTo>
                <a:lnTo>
                  <a:pt x="0" y="44"/>
                </a:lnTo>
                <a:lnTo>
                  <a:pt x="116" y="44"/>
                </a:lnTo>
                <a:lnTo>
                  <a:pt x="45" y="0"/>
                </a:lnTo>
                <a:close/>
              </a:path>
            </a:pathLst>
          </a:custGeom>
          <a:solidFill>
            <a:srgbClr val="8AD8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1" name="Google Shape;1071;p6"/>
          <p:cNvSpPr/>
          <p:nvPr/>
        </p:nvSpPr>
        <p:spPr>
          <a:xfrm>
            <a:off x="11625036" y="6797449"/>
            <a:ext cx="184150" cy="69850"/>
          </a:xfrm>
          <a:custGeom>
            <a:avLst/>
            <a:gdLst/>
            <a:ahLst/>
            <a:cxnLst/>
            <a:rect l="l" t="t" r="r" b="b"/>
            <a:pathLst>
              <a:path w="116" h="44" extrusionOk="0">
                <a:moveTo>
                  <a:pt x="45" y="0"/>
                </a:moveTo>
                <a:lnTo>
                  <a:pt x="0" y="44"/>
                </a:lnTo>
                <a:lnTo>
                  <a:pt x="116" y="44"/>
                </a:lnTo>
                <a:lnTo>
                  <a:pt x="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2" name="Google Shape;1072;p6"/>
          <p:cNvSpPr/>
          <p:nvPr/>
        </p:nvSpPr>
        <p:spPr>
          <a:xfrm>
            <a:off x="11625036" y="6364062"/>
            <a:ext cx="508000" cy="503238"/>
          </a:xfrm>
          <a:custGeom>
            <a:avLst/>
            <a:gdLst/>
            <a:ahLst/>
            <a:cxnLst/>
            <a:rect l="l" t="t" r="r" b="b"/>
            <a:pathLst>
              <a:path w="320" h="317" extrusionOk="0">
                <a:moveTo>
                  <a:pt x="320" y="0"/>
                </a:moveTo>
                <a:lnTo>
                  <a:pt x="306" y="13"/>
                </a:lnTo>
                <a:lnTo>
                  <a:pt x="165" y="154"/>
                </a:lnTo>
                <a:lnTo>
                  <a:pt x="30" y="288"/>
                </a:lnTo>
                <a:lnTo>
                  <a:pt x="0" y="317"/>
                </a:lnTo>
                <a:lnTo>
                  <a:pt x="45" y="273"/>
                </a:lnTo>
                <a:lnTo>
                  <a:pt x="320" y="0"/>
                </a:lnTo>
                <a:close/>
              </a:path>
            </a:pathLst>
          </a:custGeom>
          <a:solidFill>
            <a:srgbClr val="63C9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3" name="Google Shape;1073;p6"/>
          <p:cNvSpPr/>
          <p:nvPr/>
        </p:nvSpPr>
        <p:spPr>
          <a:xfrm>
            <a:off x="11625036" y="6364062"/>
            <a:ext cx="508000" cy="503238"/>
          </a:xfrm>
          <a:custGeom>
            <a:avLst/>
            <a:gdLst/>
            <a:ahLst/>
            <a:cxnLst/>
            <a:rect l="l" t="t" r="r" b="b"/>
            <a:pathLst>
              <a:path w="320" h="317" extrusionOk="0">
                <a:moveTo>
                  <a:pt x="320" y="0"/>
                </a:moveTo>
                <a:lnTo>
                  <a:pt x="306" y="13"/>
                </a:lnTo>
                <a:lnTo>
                  <a:pt x="165" y="154"/>
                </a:lnTo>
                <a:lnTo>
                  <a:pt x="30" y="288"/>
                </a:lnTo>
                <a:lnTo>
                  <a:pt x="0" y="317"/>
                </a:lnTo>
                <a:lnTo>
                  <a:pt x="45" y="273"/>
                </a:lnTo>
                <a:lnTo>
                  <a:pt x="32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4" name="Google Shape;1074;p6"/>
          <p:cNvSpPr/>
          <p:nvPr/>
        </p:nvSpPr>
        <p:spPr>
          <a:xfrm>
            <a:off x="3177948" y="5927499"/>
            <a:ext cx="217488" cy="442913"/>
          </a:xfrm>
          <a:custGeom>
            <a:avLst/>
            <a:gdLst/>
            <a:ahLst/>
            <a:cxnLst/>
            <a:rect l="l" t="t" r="r" b="b"/>
            <a:pathLst>
              <a:path w="137" h="279" extrusionOk="0">
                <a:moveTo>
                  <a:pt x="0" y="0"/>
                </a:moveTo>
                <a:lnTo>
                  <a:pt x="0" y="1"/>
                </a:lnTo>
                <a:lnTo>
                  <a:pt x="87" y="279"/>
                </a:lnTo>
                <a:lnTo>
                  <a:pt x="137" y="263"/>
                </a:lnTo>
                <a:lnTo>
                  <a:pt x="0" y="0"/>
                </a:lnTo>
                <a:close/>
              </a:path>
            </a:pathLst>
          </a:custGeom>
          <a:solidFill>
            <a:srgbClr val="B4E9E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5" name="Google Shape;1075;p6"/>
          <p:cNvSpPr/>
          <p:nvPr/>
        </p:nvSpPr>
        <p:spPr>
          <a:xfrm>
            <a:off x="3177948" y="5927499"/>
            <a:ext cx="217488" cy="442913"/>
          </a:xfrm>
          <a:custGeom>
            <a:avLst/>
            <a:gdLst/>
            <a:ahLst/>
            <a:cxnLst/>
            <a:rect l="l" t="t" r="r" b="b"/>
            <a:pathLst>
              <a:path w="137" h="279" extrusionOk="0">
                <a:moveTo>
                  <a:pt x="0" y="0"/>
                </a:moveTo>
                <a:lnTo>
                  <a:pt x="0" y="1"/>
                </a:lnTo>
                <a:lnTo>
                  <a:pt x="87" y="279"/>
                </a:lnTo>
                <a:lnTo>
                  <a:pt x="137" y="26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6" name="Google Shape;1076;p6"/>
          <p:cNvSpPr/>
          <p:nvPr/>
        </p:nvSpPr>
        <p:spPr>
          <a:xfrm>
            <a:off x="3177948" y="5929087"/>
            <a:ext cx="138113" cy="466725"/>
          </a:xfrm>
          <a:custGeom>
            <a:avLst/>
            <a:gdLst/>
            <a:ahLst/>
            <a:cxnLst/>
            <a:rect l="l" t="t" r="r" b="b"/>
            <a:pathLst>
              <a:path w="87" h="294" extrusionOk="0">
                <a:moveTo>
                  <a:pt x="0" y="0"/>
                </a:moveTo>
                <a:lnTo>
                  <a:pt x="36" y="294"/>
                </a:lnTo>
                <a:lnTo>
                  <a:pt x="87" y="278"/>
                </a:lnTo>
                <a:lnTo>
                  <a:pt x="0" y="0"/>
                </a:lnTo>
                <a:close/>
              </a:path>
            </a:pathLst>
          </a:custGeom>
          <a:solidFill>
            <a:srgbClr val="65CA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7" name="Google Shape;1077;p6"/>
          <p:cNvSpPr/>
          <p:nvPr/>
        </p:nvSpPr>
        <p:spPr>
          <a:xfrm>
            <a:off x="3177948" y="5929087"/>
            <a:ext cx="138113" cy="466725"/>
          </a:xfrm>
          <a:custGeom>
            <a:avLst/>
            <a:gdLst/>
            <a:ahLst/>
            <a:cxnLst/>
            <a:rect l="l" t="t" r="r" b="b"/>
            <a:pathLst>
              <a:path w="87" h="294" extrusionOk="0">
                <a:moveTo>
                  <a:pt x="0" y="0"/>
                </a:moveTo>
                <a:lnTo>
                  <a:pt x="36" y="294"/>
                </a:lnTo>
                <a:lnTo>
                  <a:pt x="87" y="27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8" name="Google Shape;1078;p6"/>
          <p:cNvSpPr/>
          <p:nvPr/>
        </p:nvSpPr>
        <p:spPr>
          <a:xfrm>
            <a:off x="3316061" y="6345012"/>
            <a:ext cx="149225" cy="268288"/>
          </a:xfrm>
          <a:custGeom>
            <a:avLst/>
            <a:gdLst/>
            <a:ahLst/>
            <a:cxnLst/>
            <a:rect l="l" t="t" r="r" b="b"/>
            <a:pathLst>
              <a:path w="94" h="169" extrusionOk="0">
                <a:moveTo>
                  <a:pt x="50" y="0"/>
                </a:moveTo>
                <a:lnTo>
                  <a:pt x="0" y="16"/>
                </a:lnTo>
                <a:lnTo>
                  <a:pt x="35" y="127"/>
                </a:lnTo>
                <a:lnTo>
                  <a:pt x="42" y="169"/>
                </a:lnTo>
                <a:lnTo>
                  <a:pt x="35" y="127"/>
                </a:lnTo>
                <a:lnTo>
                  <a:pt x="90" y="91"/>
                </a:lnTo>
                <a:lnTo>
                  <a:pt x="94" y="85"/>
                </a:lnTo>
                <a:lnTo>
                  <a:pt x="50" y="0"/>
                </a:lnTo>
                <a:close/>
              </a:path>
            </a:pathLst>
          </a:custGeom>
          <a:solidFill>
            <a:srgbClr val="66CA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9" name="Google Shape;1079;p6"/>
          <p:cNvSpPr/>
          <p:nvPr/>
        </p:nvSpPr>
        <p:spPr>
          <a:xfrm>
            <a:off x="3316061" y="6345012"/>
            <a:ext cx="149225" cy="268288"/>
          </a:xfrm>
          <a:custGeom>
            <a:avLst/>
            <a:gdLst/>
            <a:ahLst/>
            <a:cxnLst/>
            <a:rect l="l" t="t" r="r" b="b"/>
            <a:pathLst>
              <a:path w="94" h="169" extrusionOk="0">
                <a:moveTo>
                  <a:pt x="50" y="0"/>
                </a:moveTo>
                <a:lnTo>
                  <a:pt x="0" y="16"/>
                </a:lnTo>
                <a:lnTo>
                  <a:pt x="35" y="127"/>
                </a:lnTo>
                <a:lnTo>
                  <a:pt x="42" y="169"/>
                </a:lnTo>
                <a:lnTo>
                  <a:pt x="35" y="127"/>
                </a:lnTo>
                <a:lnTo>
                  <a:pt x="90" y="91"/>
                </a:lnTo>
                <a:lnTo>
                  <a:pt x="94" y="85"/>
                </a:lnTo>
                <a:lnTo>
                  <a:pt x="5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0" name="Google Shape;1080;p6"/>
          <p:cNvSpPr/>
          <p:nvPr/>
        </p:nvSpPr>
        <p:spPr>
          <a:xfrm>
            <a:off x="3235098" y="6370412"/>
            <a:ext cx="136525" cy="203200"/>
          </a:xfrm>
          <a:custGeom>
            <a:avLst/>
            <a:gdLst/>
            <a:ahLst/>
            <a:cxnLst/>
            <a:rect l="l" t="t" r="r" b="b"/>
            <a:pathLst>
              <a:path w="86" h="128" extrusionOk="0">
                <a:moveTo>
                  <a:pt x="51" y="0"/>
                </a:moveTo>
                <a:lnTo>
                  <a:pt x="0" y="16"/>
                </a:lnTo>
                <a:lnTo>
                  <a:pt x="13" y="128"/>
                </a:lnTo>
                <a:lnTo>
                  <a:pt x="86" y="111"/>
                </a:lnTo>
                <a:lnTo>
                  <a:pt x="51" y="0"/>
                </a:lnTo>
                <a:close/>
              </a:path>
            </a:pathLst>
          </a:custGeom>
          <a:solidFill>
            <a:srgbClr val="39B0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1" name="Google Shape;1081;p6"/>
          <p:cNvSpPr/>
          <p:nvPr/>
        </p:nvSpPr>
        <p:spPr>
          <a:xfrm>
            <a:off x="3235098" y="6370412"/>
            <a:ext cx="136525" cy="203200"/>
          </a:xfrm>
          <a:custGeom>
            <a:avLst/>
            <a:gdLst/>
            <a:ahLst/>
            <a:cxnLst/>
            <a:rect l="l" t="t" r="r" b="b"/>
            <a:pathLst>
              <a:path w="86" h="128" extrusionOk="0">
                <a:moveTo>
                  <a:pt x="51" y="0"/>
                </a:moveTo>
                <a:lnTo>
                  <a:pt x="0" y="16"/>
                </a:lnTo>
                <a:lnTo>
                  <a:pt x="13" y="128"/>
                </a:lnTo>
                <a:lnTo>
                  <a:pt x="86" y="111"/>
                </a:lnTo>
                <a:lnTo>
                  <a:pt x="5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2" name="Google Shape;1082;p6"/>
          <p:cNvSpPr/>
          <p:nvPr/>
        </p:nvSpPr>
        <p:spPr>
          <a:xfrm>
            <a:off x="3255736" y="6546624"/>
            <a:ext cx="127000" cy="230188"/>
          </a:xfrm>
          <a:custGeom>
            <a:avLst/>
            <a:gdLst/>
            <a:ahLst/>
            <a:cxnLst/>
            <a:rect l="l" t="t" r="r" b="b"/>
            <a:pathLst>
              <a:path w="80" h="145" extrusionOk="0">
                <a:moveTo>
                  <a:pt x="73" y="0"/>
                </a:moveTo>
                <a:lnTo>
                  <a:pt x="73" y="0"/>
                </a:lnTo>
                <a:lnTo>
                  <a:pt x="0" y="17"/>
                </a:lnTo>
                <a:lnTo>
                  <a:pt x="16" y="145"/>
                </a:lnTo>
                <a:lnTo>
                  <a:pt x="80" y="42"/>
                </a:lnTo>
                <a:lnTo>
                  <a:pt x="73" y="0"/>
                </a:lnTo>
                <a:close/>
              </a:path>
            </a:pathLst>
          </a:custGeom>
          <a:solidFill>
            <a:srgbClr val="2FAA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3" name="Google Shape;1083;p6"/>
          <p:cNvSpPr/>
          <p:nvPr/>
        </p:nvSpPr>
        <p:spPr>
          <a:xfrm>
            <a:off x="3255736" y="6546624"/>
            <a:ext cx="127000" cy="230188"/>
          </a:xfrm>
          <a:custGeom>
            <a:avLst/>
            <a:gdLst/>
            <a:ahLst/>
            <a:cxnLst/>
            <a:rect l="l" t="t" r="r" b="b"/>
            <a:pathLst>
              <a:path w="80" h="145" extrusionOk="0">
                <a:moveTo>
                  <a:pt x="73" y="0"/>
                </a:moveTo>
                <a:lnTo>
                  <a:pt x="73" y="0"/>
                </a:lnTo>
                <a:lnTo>
                  <a:pt x="0" y="17"/>
                </a:lnTo>
                <a:lnTo>
                  <a:pt x="16" y="145"/>
                </a:lnTo>
                <a:lnTo>
                  <a:pt x="80" y="42"/>
                </a:lnTo>
                <a:lnTo>
                  <a:pt x="7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4" name="Google Shape;1084;p6"/>
          <p:cNvSpPr/>
          <p:nvPr/>
        </p:nvSpPr>
        <p:spPr>
          <a:xfrm>
            <a:off x="3371623" y="6489474"/>
            <a:ext cx="87313" cy="123825"/>
          </a:xfrm>
          <a:custGeom>
            <a:avLst/>
            <a:gdLst/>
            <a:ahLst/>
            <a:cxnLst/>
            <a:rect l="l" t="t" r="r" b="b"/>
            <a:pathLst>
              <a:path w="55" h="78" extrusionOk="0">
                <a:moveTo>
                  <a:pt x="55" y="0"/>
                </a:moveTo>
                <a:lnTo>
                  <a:pt x="0" y="36"/>
                </a:lnTo>
                <a:lnTo>
                  <a:pt x="7" y="78"/>
                </a:lnTo>
                <a:lnTo>
                  <a:pt x="55" y="0"/>
                </a:lnTo>
                <a:close/>
              </a:path>
            </a:pathLst>
          </a:custGeom>
          <a:solidFill>
            <a:srgbClr val="33ACB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5" name="Google Shape;1085;p6"/>
          <p:cNvSpPr/>
          <p:nvPr/>
        </p:nvSpPr>
        <p:spPr>
          <a:xfrm>
            <a:off x="3371623" y="6489474"/>
            <a:ext cx="87313" cy="123825"/>
          </a:xfrm>
          <a:custGeom>
            <a:avLst/>
            <a:gdLst/>
            <a:ahLst/>
            <a:cxnLst/>
            <a:rect l="l" t="t" r="r" b="b"/>
            <a:pathLst>
              <a:path w="55" h="78" extrusionOk="0">
                <a:moveTo>
                  <a:pt x="55" y="0"/>
                </a:moveTo>
                <a:lnTo>
                  <a:pt x="0" y="36"/>
                </a:lnTo>
                <a:lnTo>
                  <a:pt x="7" y="78"/>
                </a:lnTo>
                <a:lnTo>
                  <a:pt x="5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6" name="Google Shape;1086;p6"/>
          <p:cNvSpPr/>
          <p:nvPr/>
        </p:nvSpPr>
        <p:spPr>
          <a:xfrm>
            <a:off x="3458936" y="6479949"/>
            <a:ext cx="7938" cy="9525"/>
          </a:xfrm>
          <a:custGeom>
            <a:avLst/>
            <a:gdLst/>
            <a:ahLst/>
            <a:cxnLst/>
            <a:rect l="l" t="t" r="r" b="b"/>
            <a:pathLst>
              <a:path w="5" h="6" extrusionOk="0">
                <a:moveTo>
                  <a:pt x="4" y="0"/>
                </a:moveTo>
                <a:lnTo>
                  <a:pt x="0" y="6"/>
                </a:lnTo>
                <a:lnTo>
                  <a:pt x="5" y="3"/>
                </a:lnTo>
                <a:lnTo>
                  <a:pt x="4" y="0"/>
                </a:lnTo>
                <a:close/>
              </a:path>
            </a:pathLst>
          </a:custGeom>
          <a:solidFill>
            <a:srgbClr val="77D1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7" name="Google Shape;1087;p6"/>
          <p:cNvSpPr/>
          <p:nvPr/>
        </p:nvSpPr>
        <p:spPr>
          <a:xfrm>
            <a:off x="3458936" y="6479949"/>
            <a:ext cx="7938" cy="9525"/>
          </a:xfrm>
          <a:custGeom>
            <a:avLst/>
            <a:gdLst/>
            <a:ahLst/>
            <a:cxnLst/>
            <a:rect l="l" t="t" r="r" b="b"/>
            <a:pathLst>
              <a:path w="5" h="6" extrusionOk="0">
                <a:moveTo>
                  <a:pt x="4" y="0"/>
                </a:moveTo>
                <a:lnTo>
                  <a:pt x="0" y="6"/>
                </a:lnTo>
                <a:lnTo>
                  <a:pt x="5" y="3"/>
                </a:lnTo>
                <a:lnTo>
                  <a:pt x="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8" name="Google Shape;1088;p6"/>
          <p:cNvSpPr/>
          <p:nvPr/>
        </p:nvSpPr>
        <p:spPr>
          <a:xfrm>
            <a:off x="3281136" y="6613299"/>
            <a:ext cx="141288" cy="254000"/>
          </a:xfrm>
          <a:custGeom>
            <a:avLst/>
            <a:gdLst/>
            <a:ahLst/>
            <a:cxnLst/>
            <a:rect l="l" t="t" r="r" b="b"/>
            <a:pathLst>
              <a:path w="89" h="160" extrusionOk="0">
                <a:moveTo>
                  <a:pt x="64" y="0"/>
                </a:moveTo>
                <a:lnTo>
                  <a:pt x="0" y="103"/>
                </a:lnTo>
                <a:lnTo>
                  <a:pt x="7" y="160"/>
                </a:lnTo>
                <a:lnTo>
                  <a:pt x="89" y="160"/>
                </a:lnTo>
                <a:lnTo>
                  <a:pt x="64" y="0"/>
                </a:lnTo>
                <a:close/>
              </a:path>
            </a:pathLst>
          </a:custGeom>
          <a:solidFill>
            <a:srgbClr val="37AFB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9" name="Google Shape;1089;p6"/>
          <p:cNvSpPr/>
          <p:nvPr/>
        </p:nvSpPr>
        <p:spPr>
          <a:xfrm>
            <a:off x="3281136" y="6613299"/>
            <a:ext cx="141288" cy="254000"/>
          </a:xfrm>
          <a:custGeom>
            <a:avLst/>
            <a:gdLst/>
            <a:ahLst/>
            <a:cxnLst/>
            <a:rect l="l" t="t" r="r" b="b"/>
            <a:pathLst>
              <a:path w="89" h="160" extrusionOk="0">
                <a:moveTo>
                  <a:pt x="64" y="0"/>
                </a:moveTo>
                <a:lnTo>
                  <a:pt x="0" y="103"/>
                </a:lnTo>
                <a:lnTo>
                  <a:pt x="7" y="160"/>
                </a:lnTo>
                <a:lnTo>
                  <a:pt x="89" y="160"/>
                </a:lnTo>
                <a:lnTo>
                  <a:pt x="6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0" name="Google Shape;1090;p6"/>
          <p:cNvSpPr/>
          <p:nvPr/>
        </p:nvSpPr>
        <p:spPr>
          <a:xfrm>
            <a:off x="3382736" y="6484712"/>
            <a:ext cx="236538" cy="382588"/>
          </a:xfrm>
          <a:custGeom>
            <a:avLst/>
            <a:gdLst/>
            <a:ahLst/>
            <a:cxnLst/>
            <a:rect l="l" t="t" r="r" b="b"/>
            <a:pathLst>
              <a:path w="149" h="241" extrusionOk="0">
                <a:moveTo>
                  <a:pt x="53" y="0"/>
                </a:moveTo>
                <a:lnTo>
                  <a:pt x="48" y="3"/>
                </a:lnTo>
                <a:lnTo>
                  <a:pt x="0" y="81"/>
                </a:lnTo>
                <a:lnTo>
                  <a:pt x="25" y="241"/>
                </a:lnTo>
                <a:lnTo>
                  <a:pt x="79" y="241"/>
                </a:lnTo>
                <a:lnTo>
                  <a:pt x="149" y="183"/>
                </a:lnTo>
                <a:lnTo>
                  <a:pt x="53" y="0"/>
                </a:lnTo>
                <a:close/>
              </a:path>
            </a:pathLst>
          </a:custGeom>
          <a:solidFill>
            <a:srgbClr val="3CB2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1" name="Google Shape;1091;p6"/>
          <p:cNvSpPr/>
          <p:nvPr/>
        </p:nvSpPr>
        <p:spPr>
          <a:xfrm>
            <a:off x="3382736" y="6484712"/>
            <a:ext cx="236538" cy="382588"/>
          </a:xfrm>
          <a:custGeom>
            <a:avLst/>
            <a:gdLst/>
            <a:ahLst/>
            <a:cxnLst/>
            <a:rect l="l" t="t" r="r" b="b"/>
            <a:pathLst>
              <a:path w="149" h="241" extrusionOk="0">
                <a:moveTo>
                  <a:pt x="53" y="0"/>
                </a:moveTo>
                <a:lnTo>
                  <a:pt x="48" y="3"/>
                </a:lnTo>
                <a:lnTo>
                  <a:pt x="0" y="81"/>
                </a:lnTo>
                <a:lnTo>
                  <a:pt x="25" y="241"/>
                </a:lnTo>
                <a:lnTo>
                  <a:pt x="79" y="241"/>
                </a:lnTo>
                <a:lnTo>
                  <a:pt x="149" y="183"/>
                </a:lnTo>
                <a:lnTo>
                  <a:pt x="5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2" name="Google Shape;1092;p6"/>
          <p:cNvSpPr/>
          <p:nvPr/>
        </p:nvSpPr>
        <p:spPr>
          <a:xfrm>
            <a:off x="3177948" y="5927499"/>
            <a:ext cx="0" cy="1588"/>
          </a:xfrm>
          <a:custGeom>
            <a:avLst/>
            <a:gdLst/>
            <a:ahLst/>
            <a:cxnLst/>
            <a:rect l="l" t="t" r="r" b="b"/>
            <a:pathLst>
              <a:path w="120000" h="1" extrusionOk="0">
                <a:moveTo>
                  <a:pt x="0" y="0"/>
                </a:moveTo>
                <a:lnTo>
                  <a:pt x="0" y="0"/>
                </a:lnTo>
                <a:lnTo>
                  <a:pt x="0" y="1"/>
                </a:lnTo>
                <a:lnTo>
                  <a:pt x="0" y="0"/>
                </a:lnTo>
                <a:close/>
              </a:path>
            </a:pathLst>
          </a:custGeom>
          <a:solidFill>
            <a:srgbClr val="B7E9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3" name="Google Shape;1093;p6"/>
          <p:cNvSpPr/>
          <p:nvPr/>
        </p:nvSpPr>
        <p:spPr>
          <a:xfrm>
            <a:off x="3177948" y="5927499"/>
            <a:ext cx="0" cy="1588"/>
          </a:xfrm>
          <a:custGeom>
            <a:avLst/>
            <a:gdLst/>
            <a:ahLst/>
            <a:cxnLst/>
            <a:rect l="l" t="t" r="r" b="b"/>
            <a:pathLst>
              <a:path w="120000" h="1" extrusionOk="0">
                <a:moveTo>
                  <a:pt x="0" y="0"/>
                </a:moveTo>
                <a:lnTo>
                  <a:pt x="0" y="0"/>
                </a:lnTo>
                <a:lnTo>
                  <a:pt x="0" y="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4" name="Google Shape;1094;p6"/>
          <p:cNvSpPr/>
          <p:nvPr/>
        </p:nvSpPr>
        <p:spPr>
          <a:xfrm>
            <a:off x="3135086" y="5927499"/>
            <a:ext cx="100013" cy="498475"/>
          </a:xfrm>
          <a:custGeom>
            <a:avLst/>
            <a:gdLst/>
            <a:ahLst/>
            <a:cxnLst/>
            <a:rect l="l" t="t" r="r" b="b"/>
            <a:pathLst>
              <a:path w="63" h="314" extrusionOk="0">
                <a:moveTo>
                  <a:pt x="27" y="0"/>
                </a:moveTo>
                <a:lnTo>
                  <a:pt x="0" y="314"/>
                </a:lnTo>
                <a:lnTo>
                  <a:pt x="63" y="295"/>
                </a:lnTo>
                <a:lnTo>
                  <a:pt x="27" y="1"/>
                </a:lnTo>
                <a:lnTo>
                  <a:pt x="27" y="0"/>
                </a:lnTo>
                <a:close/>
              </a:path>
            </a:pathLst>
          </a:custGeom>
          <a:solidFill>
            <a:srgbClr val="66CB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5" name="Google Shape;1095;p6"/>
          <p:cNvSpPr/>
          <p:nvPr/>
        </p:nvSpPr>
        <p:spPr>
          <a:xfrm>
            <a:off x="3135086" y="5927499"/>
            <a:ext cx="100013" cy="498475"/>
          </a:xfrm>
          <a:custGeom>
            <a:avLst/>
            <a:gdLst/>
            <a:ahLst/>
            <a:cxnLst/>
            <a:rect l="l" t="t" r="r" b="b"/>
            <a:pathLst>
              <a:path w="63" h="314" extrusionOk="0">
                <a:moveTo>
                  <a:pt x="27" y="0"/>
                </a:moveTo>
                <a:lnTo>
                  <a:pt x="0" y="314"/>
                </a:lnTo>
                <a:lnTo>
                  <a:pt x="63" y="295"/>
                </a:lnTo>
                <a:lnTo>
                  <a:pt x="27" y="1"/>
                </a:lnTo>
                <a:lnTo>
                  <a:pt x="2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6" name="Google Shape;1096;p6"/>
          <p:cNvSpPr/>
          <p:nvPr/>
        </p:nvSpPr>
        <p:spPr>
          <a:xfrm>
            <a:off x="3119211" y="6395812"/>
            <a:ext cx="136525" cy="209550"/>
          </a:xfrm>
          <a:custGeom>
            <a:avLst/>
            <a:gdLst/>
            <a:ahLst/>
            <a:cxnLst/>
            <a:rect l="l" t="t" r="r" b="b"/>
            <a:pathLst>
              <a:path w="86" h="132" extrusionOk="0">
                <a:moveTo>
                  <a:pt x="73" y="0"/>
                </a:moveTo>
                <a:lnTo>
                  <a:pt x="10" y="19"/>
                </a:lnTo>
                <a:lnTo>
                  <a:pt x="0" y="132"/>
                </a:lnTo>
                <a:lnTo>
                  <a:pt x="86" y="112"/>
                </a:lnTo>
                <a:lnTo>
                  <a:pt x="73" y="0"/>
                </a:lnTo>
                <a:close/>
              </a:path>
            </a:pathLst>
          </a:custGeom>
          <a:solidFill>
            <a:srgbClr val="3AB1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7" name="Google Shape;1097;p6"/>
          <p:cNvSpPr/>
          <p:nvPr/>
        </p:nvSpPr>
        <p:spPr>
          <a:xfrm>
            <a:off x="3119211" y="6395812"/>
            <a:ext cx="136525" cy="209550"/>
          </a:xfrm>
          <a:custGeom>
            <a:avLst/>
            <a:gdLst/>
            <a:ahLst/>
            <a:cxnLst/>
            <a:rect l="l" t="t" r="r" b="b"/>
            <a:pathLst>
              <a:path w="86" h="132" extrusionOk="0">
                <a:moveTo>
                  <a:pt x="73" y="0"/>
                </a:moveTo>
                <a:lnTo>
                  <a:pt x="10" y="19"/>
                </a:lnTo>
                <a:lnTo>
                  <a:pt x="0" y="132"/>
                </a:lnTo>
                <a:lnTo>
                  <a:pt x="86" y="112"/>
                </a:lnTo>
                <a:lnTo>
                  <a:pt x="7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8" name="Google Shape;1098;p6"/>
          <p:cNvSpPr/>
          <p:nvPr/>
        </p:nvSpPr>
        <p:spPr>
          <a:xfrm>
            <a:off x="3096986" y="6573612"/>
            <a:ext cx="184150" cy="293688"/>
          </a:xfrm>
          <a:custGeom>
            <a:avLst/>
            <a:gdLst/>
            <a:ahLst/>
            <a:cxnLst/>
            <a:rect l="l" t="t" r="r" b="b"/>
            <a:pathLst>
              <a:path w="116" h="185" extrusionOk="0">
                <a:moveTo>
                  <a:pt x="100" y="0"/>
                </a:moveTo>
                <a:lnTo>
                  <a:pt x="14" y="20"/>
                </a:lnTo>
                <a:lnTo>
                  <a:pt x="0" y="185"/>
                </a:lnTo>
                <a:lnTo>
                  <a:pt x="81" y="185"/>
                </a:lnTo>
                <a:lnTo>
                  <a:pt x="116" y="128"/>
                </a:lnTo>
                <a:lnTo>
                  <a:pt x="100" y="0"/>
                </a:lnTo>
                <a:close/>
              </a:path>
            </a:pathLst>
          </a:custGeom>
          <a:solidFill>
            <a:srgbClr val="30AAB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9" name="Google Shape;1099;p6"/>
          <p:cNvSpPr/>
          <p:nvPr/>
        </p:nvSpPr>
        <p:spPr>
          <a:xfrm>
            <a:off x="3096986" y="6573612"/>
            <a:ext cx="184150" cy="293688"/>
          </a:xfrm>
          <a:custGeom>
            <a:avLst/>
            <a:gdLst/>
            <a:ahLst/>
            <a:cxnLst/>
            <a:rect l="l" t="t" r="r" b="b"/>
            <a:pathLst>
              <a:path w="116" h="185" extrusionOk="0">
                <a:moveTo>
                  <a:pt x="100" y="0"/>
                </a:moveTo>
                <a:lnTo>
                  <a:pt x="14" y="20"/>
                </a:lnTo>
                <a:lnTo>
                  <a:pt x="0" y="185"/>
                </a:lnTo>
                <a:lnTo>
                  <a:pt x="81" y="185"/>
                </a:lnTo>
                <a:lnTo>
                  <a:pt x="116" y="128"/>
                </a:lnTo>
                <a:lnTo>
                  <a:pt x="1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0" name="Google Shape;1100;p6"/>
          <p:cNvSpPr/>
          <p:nvPr/>
        </p:nvSpPr>
        <p:spPr>
          <a:xfrm>
            <a:off x="3225573" y="6776812"/>
            <a:ext cx="66675" cy="90488"/>
          </a:xfrm>
          <a:custGeom>
            <a:avLst/>
            <a:gdLst/>
            <a:ahLst/>
            <a:cxnLst/>
            <a:rect l="l" t="t" r="r" b="b"/>
            <a:pathLst>
              <a:path w="42" h="57" extrusionOk="0">
                <a:moveTo>
                  <a:pt x="35" y="0"/>
                </a:moveTo>
                <a:lnTo>
                  <a:pt x="0" y="57"/>
                </a:lnTo>
                <a:lnTo>
                  <a:pt x="42" y="57"/>
                </a:lnTo>
                <a:lnTo>
                  <a:pt x="35" y="0"/>
                </a:lnTo>
                <a:close/>
              </a:path>
            </a:pathLst>
          </a:custGeom>
          <a:solidFill>
            <a:srgbClr val="37B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1" name="Google Shape;1101;p6"/>
          <p:cNvSpPr/>
          <p:nvPr/>
        </p:nvSpPr>
        <p:spPr>
          <a:xfrm>
            <a:off x="3225573" y="6776812"/>
            <a:ext cx="66675" cy="90488"/>
          </a:xfrm>
          <a:custGeom>
            <a:avLst/>
            <a:gdLst/>
            <a:ahLst/>
            <a:cxnLst/>
            <a:rect l="l" t="t" r="r" b="b"/>
            <a:pathLst>
              <a:path w="42" h="57" extrusionOk="0">
                <a:moveTo>
                  <a:pt x="35" y="0"/>
                </a:moveTo>
                <a:lnTo>
                  <a:pt x="0" y="57"/>
                </a:lnTo>
                <a:lnTo>
                  <a:pt x="42" y="57"/>
                </a:lnTo>
                <a:lnTo>
                  <a:pt x="3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2" name="Google Shape;1102;p6"/>
          <p:cNvSpPr/>
          <p:nvPr/>
        </p:nvSpPr>
        <p:spPr>
          <a:xfrm>
            <a:off x="3177948" y="5927499"/>
            <a:ext cx="1588" cy="1588"/>
          </a:xfrm>
          <a:prstGeom prst="rect">
            <a:avLst/>
          </a:prstGeom>
          <a:solidFill>
            <a:srgbClr val="B4E9E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3" name="Google Shape;1103;p6"/>
          <p:cNvSpPr/>
          <p:nvPr/>
        </p:nvSpPr>
        <p:spPr>
          <a:xfrm>
            <a:off x="3177948" y="5927499"/>
            <a:ext cx="0" cy="0"/>
          </a:xfrm>
          <a:custGeom>
            <a:avLst/>
            <a:gdLst/>
            <a:ahLst/>
            <a:cxnLst/>
            <a:rect l="l" t="t" r="r" b="b"/>
            <a:pathLst>
              <a:path w="120000" h="120000" extrusionOk="0">
                <a:moveTo>
                  <a:pt x="0" y="0"/>
                </a:moveTo>
                <a:lnTo>
                  <a:pt x="0" y="0"/>
                </a:ln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4" name="Google Shape;1104;p6"/>
          <p:cNvSpPr/>
          <p:nvPr/>
        </p:nvSpPr>
        <p:spPr>
          <a:xfrm>
            <a:off x="3023961" y="5927499"/>
            <a:ext cx="153988" cy="688975"/>
          </a:xfrm>
          <a:custGeom>
            <a:avLst/>
            <a:gdLst/>
            <a:ahLst/>
            <a:cxnLst/>
            <a:rect l="l" t="t" r="r" b="b"/>
            <a:pathLst>
              <a:path w="97" h="434" extrusionOk="0">
                <a:moveTo>
                  <a:pt x="97" y="0"/>
                </a:moveTo>
                <a:lnTo>
                  <a:pt x="0" y="341"/>
                </a:lnTo>
                <a:lnTo>
                  <a:pt x="29" y="327"/>
                </a:lnTo>
                <a:lnTo>
                  <a:pt x="32" y="434"/>
                </a:lnTo>
                <a:lnTo>
                  <a:pt x="29" y="327"/>
                </a:lnTo>
                <a:lnTo>
                  <a:pt x="70" y="314"/>
                </a:lnTo>
                <a:lnTo>
                  <a:pt x="97" y="0"/>
                </a:lnTo>
                <a:lnTo>
                  <a:pt x="97" y="0"/>
                </a:lnTo>
                <a:close/>
              </a:path>
            </a:pathLst>
          </a:custGeom>
          <a:solidFill>
            <a:srgbClr val="65CA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5" name="Google Shape;1105;p6"/>
          <p:cNvSpPr/>
          <p:nvPr/>
        </p:nvSpPr>
        <p:spPr>
          <a:xfrm>
            <a:off x="3023961" y="5927499"/>
            <a:ext cx="153988" cy="688975"/>
          </a:xfrm>
          <a:custGeom>
            <a:avLst/>
            <a:gdLst/>
            <a:ahLst/>
            <a:cxnLst/>
            <a:rect l="l" t="t" r="r" b="b"/>
            <a:pathLst>
              <a:path w="97" h="434" extrusionOk="0">
                <a:moveTo>
                  <a:pt x="97" y="0"/>
                </a:moveTo>
                <a:lnTo>
                  <a:pt x="0" y="341"/>
                </a:lnTo>
                <a:lnTo>
                  <a:pt x="29" y="327"/>
                </a:lnTo>
                <a:lnTo>
                  <a:pt x="32" y="434"/>
                </a:lnTo>
                <a:lnTo>
                  <a:pt x="29" y="327"/>
                </a:lnTo>
                <a:lnTo>
                  <a:pt x="70" y="314"/>
                </a:lnTo>
                <a:lnTo>
                  <a:pt x="97" y="0"/>
                </a:lnTo>
                <a:lnTo>
                  <a:pt x="9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6" name="Google Shape;1106;p6"/>
          <p:cNvSpPr/>
          <p:nvPr/>
        </p:nvSpPr>
        <p:spPr>
          <a:xfrm>
            <a:off x="2974748" y="6446612"/>
            <a:ext cx="100013" cy="192088"/>
          </a:xfrm>
          <a:custGeom>
            <a:avLst/>
            <a:gdLst/>
            <a:ahLst/>
            <a:cxnLst/>
            <a:rect l="l" t="t" r="r" b="b"/>
            <a:pathLst>
              <a:path w="63" h="121" extrusionOk="0">
                <a:moveTo>
                  <a:pt x="60" y="0"/>
                </a:moveTo>
                <a:lnTo>
                  <a:pt x="31" y="14"/>
                </a:lnTo>
                <a:lnTo>
                  <a:pt x="0" y="121"/>
                </a:lnTo>
                <a:lnTo>
                  <a:pt x="63" y="107"/>
                </a:lnTo>
                <a:lnTo>
                  <a:pt x="60" y="0"/>
                </a:lnTo>
                <a:close/>
              </a:path>
            </a:pathLst>
          </a:custGeom>
          <a:solidFill>
            <a:srgbClr val="3CB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7" name="Google Shape;1107;p6"/>
          <p:cNvSpPr/>
          <p:nvPr/>
        </p:nvSpPr>
        <p:spPr>
          <a:xfrm>
            <a:off x="2974748" y="6446612"/>
            <a:ext cx="100013" cy="192088"/>
          </a:xfrm>
          <a:custGeom>
            <a:avLst/>
            <a:gdLst/>
            <a:ahLst/>
            <a:cxnLst/>
            <a:rect l="l" t="t" r="r" b="b"/>
            <a:pathLst>
              <a:path w="63" h="121" extrusionOk="0">
                <a:moveTo>
                  <a:pt x="60" y="0"/>
                </a:moveTo>
                <a:lnTo>
                  <a:pt x="31" y="14"/>
                </a:lnTo>
                <a:lnTo>
                  <a:pt x="0" y="121"/>
                </a:lnTo>
                <a:lnTo>
                  <a:pt x="63" y="107"/>
                </a:lnTo>
                <a:lnTo>
                  <a:pt x="6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8" name="Google Shape;1108;p6"/>
          <p:cNvSpPr/>
          <p:nvPr/>
        </p:nvSpPr>
        <p:spPr>
          <a:xfrm>
            <a:off x="2931886" y="6616474"/>
            <a:ext cx="147638" cy="250825"/>
          </a:xfrm>
          <a:custGeom>
            <a:avLst/>
            <a:gdLst/>
            <a:ahLst/>
            <a:cxnLst/>
            <a:rect l="l" t="t" r="r" b="b"/>
            <a:pathLst>
              <a:path w="93" h="158" extrusionOk="0">
                <a:moveTo>
                  <a:pt x="90" y="0"/>
                </a:moveTo>
                <a:lnTo>
                  <a:pt x="27" y="14"/>
                </a:lnTo>
                <a:lnTo>
                  <a:pt x="0" y="108"/>
                </a:lnTo>
                <a:lnTo>
                  <a:pt x="51" y="158"/>
                </a:lnTo>
                <a:lnTo>
                  <a:pt x="93" y="158"/>
                </a:lnTo>
                <a:lnTo>
                  <a:pt x="90" y="0"/>
                </a:lnTo>
                <a:close/>
              </a:path>
            </a:pathLst>
          </a:custGeom>
          <a:solidFill>
            <a:srgbClr val="32ABB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9" name="Google Shape;1109;p6"/>
          <p:cNvSpPr/>
          <p:nvPr/>
        </p:nvSpPr>
        <p:spPr>
          <a:xfrm>
            <a:off x="2931886" y="6616474"/>
            <a:ext cx="147638" cy="250825"/>
          </a:xfrm>
          <a:custGeom>
            <a:avLst/>
            <a:gdLst/>
            <a:ahLst/>
            <a:cxnLst/>
            <a:rect l="l" t="t" r="r" b="b"/>
            <a:pathLst>
              <a:path w="93" h="158" extrusionOk="0">
                <a:moveTo>
                  <a:pt x="90" y="0"/>
                </a:moveTo>
                <a:lnTo>
                  <a:pt x="27" y="14"/>
                </a:lnTo>
                <a:lnTo>
                  <a:pt x="0" y="108"/>
                </a:lnTo>
                <a:lnTo>
                  <a:pt x="51" y="158"/>
                </a:lnTo>
                <a:lnTo>
                  <a:pt x="93" y="158"/>
                </a:lnTo>
                <a:lnTo>
                  <a:pt x="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0" name="Google Shape;1110;p6"/>
          <p:cNvSpPr/>
          <p:nvPr/>
        </p:nvSpPr>
        <p:spPr>
          <a:xfrm>
            <a:off x="3069998" y="6425974"/>
            <a:ext cx="65088" cy="190500"/>
          </a:xfrm>
          <a:custGeom>
            <a:avLst/>
            <a:gdLst/>
            <a:ahLst/>
            <a:cxnLst/>
            <a:rect l="l" t="t" r="r" b="b"/>
            <a:pathLst>
              <a:path w="41" h="120" extrusionOk="0">
                <a:moveTo>
                  <a:pt x="41" y="0"/>
                </a:moveTo>
                <a:lnTo>
                  <a:pt x="0" y="13"/>
                </a:lnTo>
                <a:lnTo>
                  <a:pt x="3" y="120"/>
                </a:lnTo>
                <a:lnTo>
                  <a:pt x="31" y="113"/>
                </a:lnTo>
                <a:lnTo>
                  <a:pt x="41" y="0"/>
                </a:lnTo>
                <a:close/>
              </a:path>
            </a:pathLst>
          </a:custGeom>
          <a:solidFill>
            <a:srgbClr val="39B0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1" name="Google Shape;1111;p6"/>
          <p:cNvSpPr/>
          <p:nvPr/>
        </p:nvSpPr>
        <p:spPr>
          <a:xfrm>
            <a:off x="3069998" y="6425974"/>
            <a:ext cx="65088" cy="190500"/>
          </a:xfrm>
          <a:custGeom>
            <a:avLst/>
            <a:gdLst/>
            <a:ahLst/>
            <a:cxnLst/>
            <a:rect l="l" t="t" r="r" b="b"/>
            <a:pathLst>
              <a:path w="41" h="120" extrusionOk="0">
                <a:moveTo>
                  <a:pt x="41" y="0"/>
                </a:moveTo>
                <a:lnTo>
                  <a:pt x="0" y="13"/>
                </a:lnTo>
                <a:lnTo>
                  <a:pt x="3" y="120"/>
                </a:lnTo>
                <a:lnTo>
                  <a:pt x="31" y="113"/>
                </a:lnTo>
                <a:lnTo>
                  <a:pt x="4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2" name="Google Shape;1112;p6"/>
          <p:cNvSpPr/>
          <p:nvPr/>
        </p:nvSpPr>
        <p:spPr>
          <a:xfrm>
            <a:off x="3074761" y="6605362"/>
            <a:ext cx="44450" cy="261938"/>
          </a:xfrm>
          <a:custGeom>
            <a:avLst/>
            <a:gdLst/>
            <a:ahLst/>
            <a:cxnLst/>
            <a:rect l="l" t="t" r="r" b="b"/>
            <a:pathLst>
              <a:path w="28" h="165" extrusionOk="0">
                <a:moveTo>
                  <a:pt x="28" y="0"/>
                </a:moveTo>
                <a:lnTo>
                  <a:pt x="0" y="7"/>
                </a:lnTo>
                <a:lnTo>
                  <a:pt x="3" y="165"/>
                </a:lnTo>
                <a:lnTo>
                  <a:pt x="14" y="165"/>
                </a:lnTo>
                <a:lnTo>
                  <a:pt x="28" y="0"/>
                </a:lnTo>
                <a:close/>
              </a:path>
            </a:pathLst>
          </a:custGeom>
          <a:solidFill>
            <a:srgbClr val="2FAA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3" name="Google Shape;1113;p6"/>
          <p:cNvSpPr/>
          <p:nvPr/>
        </p:nvSpPr>
        <p:spPr>
          <a:xfrm>
            <a:off x="3074761" y="6605362"/>
            <a:ext cx="44450" cy="261938"/>
          </a:xfrm>
          <a:custGeom>
            <a:avLst/>
            <a:gdLst/>
            <a:ahLst/>
            <a:cxnLst/>
            <a:rect l="l" t="t" r="r" b="b"/>
            <a:pathLst>
              <a:path w="28" h="165" extrusionOk="0">
                <a:moveTo>
                  <a:pt x="28" y="0"/>
                </a:moveTo>
                <a:lnTo>
                  <a:pt x="0" y="7"/>
                </a:lnTo>
                <a:lnTo>
                  <a:pt x="3" y="165"/>
                </a:lnTo>
                <a:lnTo>
                  <a:pt x="14" y="165"/>
                </a:lnTo>
                <a:lnTo>
                  <a:pt x="2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4" name="Google Shape;1114;p6"/>
          <p:cNvSpPr/>
          <p:nvPr/>
        </p:nvSpPr>
        <p:spPr>
          <a:xfrm>
            <a:off x="791936" y="5710012"/>
            <a:ext cx="188913" cy="219075"/>
          </a:xfrm>
          <a:custGeom>
            <a:avLst/>
            <a:gdLst/>
            <a:ahLst/>
            <a:cxnLst/>
            <a:rect l="l" t="t" r="r" b="b"/>
            <a:pathLst>
              <a:path w="119" h="138" extrusionOk="0">
                <a:moveTo>
                  <a:pt x="0" y="0"/>
                </a:moveTo>
                <a:lnTo>
                  <a:pt x="12" y="69"/>
                </a:lnTo>
                <a:lnTo>
                  <a:pt x="119" y="138"/>
                </a:lnTo>
                <a:lnTo>
                  <a:pt x="0" y="0"/>
                </a:lnTo>
                <a:close/>
              </a:path>
            </a:pathLst>
          </a:custGeom>
          <a:solidFill>
            <a:srgbClr val="C0EC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5" name="Google Shape;1115;p6"/>
          <p:cNvSpPr/>
          <p:nvPr/>
        </p:nvSpPr>
        <p:spPr>
          <a:xfrm>
            <a:off x="791936" y="5710012"/>
            <a:ext cx="188913" cy="219075"/>
          </a:xfrm>
          <a:custGeom>
            <a:avLst/>
            <a:gdLst/>
            <a:ahLst/>
            <a:cxnLst/>
            <a:rect l="l" t="t" r="r" b="b"/>
            <a:pathLst>
              <a:path w="119" h="138" extrusionOk="0">
                <a:moveTo>
                  <a:pt x="0" y="0"/>
                </a:moveTo>
                <a:lnTo>
                  <a:pt x="12" y="69"/>
                </a:lnTo>
                <a:lnTo>
                  <a:pt x="119" y="13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6" name="Google Shape;1116;p6"/>
          <p:cNvSpPr/>
          <p:nvPr/>
        </p:nvSpPr>
        <p:spPr>
          <a:xfrm>
            <a:off x="810986" y="5819549"/>
            <a:ext cx="673100" cy="803275"/>
          </a:xfrm>
          <a:custGeom>
            <a:avLst/>
            <a:gdLst/>
            <a:ahLst/>
            <a:cxnLst/>
            <a:rect l="l" t="t" r="r" b="b"/>
            <a:pathLst>
              <a:path w="424" h="506" extrusionOk="0">
                <a:moveTo>
                  <a:pt x="0" y="0"/>
                </a:moveTo>
                <a:lnTo>
                  <a:pt x="21" y="124"/>
                </a:lnTo>
                <a:lnTo>
                  <a:pt x="343" y="506"/>
                </a:lnTo>
                <a:lnTo>
                  <a:pt x="424" y="439"/>
                </a:lnTo>
                <a:lnTo>
                  <a:pt x="107" y="69"/>
                </a:lnTo>
                <a:lnTo>
                  <a:pt x="0" y="0"/>
                </a:lnTo>
                <a:close/>
              </a:path>
            </a:pathLst>
          </a:custGeom>
          <a:solidFill>
            <a:srgbClr val="58C6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7" name="Google Shape;1117;p6"/>
          <p:cNvSpPr/>
          <p:nvPr/>
        </p:nvSpPr>
        <p:spPr>
          <a:xfrm>
            <a:off x="810986" y="5819549"/>
            <a:ext cx="673100" cy="803275"/>
          </a:xfrm>
          <a:custGeom>
            <a:avLst/>
            <a:gdLst/>
            <a:ahLst/>
            <a:cxnLst/>
            <a:rect l="l" t="t" r="r" b="b"/>
            <a:pathLst>
              <a:path w="424" h="506" extrusionOk="0">
                <a:moveTo>
                  <a:pt x="0" y="0"/>
                </a:moveTo>
                <a:lnTo>
                  <a:pt x="21" y="124"/>
                </a:lnTo>
                <a:lnTo>
                  <a:pt x="343" y="506"/>
                </a:lnTo>
                <a:lnTo>
                  <a:pt x="424" y="439"/>
                </a:lnTo>
                <a:lnTo>
                  <a:pt x="107" y="69"/>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8" name="Google Shape;1118;p6"/>
          <p:cNvSpPr/>
          <p:nvPr/>
        </p:nvSpPr>
        <p:spPr>
          <a:xfrm>
            <a:off x="844323" y="6016399"/>
            <a:ext cx="511175" cy="806450"/>
          </a:xfrm>
          <a:custGeom>
            <a:avLst/>
            <a:gdLst/>
            <a:ahLst/>
            <a:cxnLst/>
            <a:rect l="l" t="t" r="r" b="b"/>
            <a:pathLst>
              <a:path w="322" h="508" extrusionOk="0">
                <a:moveTo>
                  <a:pt x="0" y="0"/>
                </a:moveTo>
                <a:lnTo>
                  <a:pt x="82" y="478"/>
                </a:lnTo>
                <a:lnTo>
                  <a:pt x="172" y="508"/>
                </a:lnTo>
                <a:lnTo>
                  <a:pt x="322" y="382"/>
                </a:lnTo>
                <a:lnTo>
                  <a:pt x="0" y="0"/>
                </a:lnTo>
                <a:close/>
              </a:path>
            </a:pathLst>
          </a:custGeom>
          <a:solidFill>
            <a:srgbClr val="67CC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9" name="Google Shape;1119;p6"/>
          <p:cNvSpPr/>
          <p:nvPr/>
        </p:nvSpPr>
        <p:spPr>
          <a:xfrm>
            <a:off x="844323" y="6016399"/>
            <a:ext cx="511175" cy="806450"/>
          </a:xfrm>
          <a:custGeom>
            <a:avLst/>
            <a:gdLst/>
            <a:ahLst/>
            <a:cxnLst/>
            <a:rect l="l" t="t" r="r" b="b"/>
            <a:pathLst>
              <a:path w="322" h="508" extrusionOk="0">
                <a:moveTo>
                  <a:pt x="0" y="0"/>
                </a:moveTo>
                <a:lnTo>
                  <a:pt x="82" y="478"/>
                </a:lnTo>
                <a:lnTo>
                  <a:pt x="172" y="508"/>
                </a:lnTo>
                <a:lnTo>
                  <a:pt x="322" y="382"/>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0" name="Google Shape;1120;p6"/>
          <p:cNvSpPr/>
          <p:nvPr/>
        </p:nvSpPr>
        <p:spPr>
          <a:xfrm>
            <a:off x="1355498" y="6516462"/>
            <a:ext cx="430213" cy="350838"/>
          </a:xfrm>
          <a:custGeom>
            <a:avLst/>
            <a:gdLst/>
            <a:ahLst/>
            <a:cxnLst/>
            <a:rect l="l" t="t" r="r" b="b"/>
            <a:pathLst>
              <a:path w="271" h="221" extrusionOk="0">
                <a:moveTo>
                  <a:pt x="81" y="0"/>
                </a:moveTo>
                <a:lnTo>
                  <a:pt x="0" y="67"/>
                </a:lnTo>
                <a:lnTo>
                  <a:pt x="132" y="221"/>
                </a:lnTo>
                <a:lnTo>
                  <a:pt x="271" y="221"/>
                </a:lnTo>
                <a:lnTo>
                  <a:pt x="81" y="0"/>
                </a:lnTo>
                <a:close/>
              </a:path>
            </a:pathLst>
          </a:custGeom>
          <a:solidFill>
            <a:srgbClr val="32ACB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1" name="Google Shape;1121;p6"/>
          <p:cNvSpPr/>
          <p:nvPr/>
        </p:nvSpPr>
        <p:spPr>
          <a:xfrm>
            <a:off x="1355498" y="6516462"/>
            <a:ext cx="430213" cy="350838"/>
          </a:xfrm>
          <a:custGeom>
            <a:avLst/>
            <a:gdLst/>
            <a:ahLst/>
            <a:cxnLst/>
            <a:rect l="l" t="t" r="r" b="b"/>
            <a:pathLst>
              <a:path w="271" h="221" extrusionOk="0">
                <a:moveTo>
                  <a:pt x="81" y="0"/>
                </a:moveTo>
                <a:lnTo>
                  <a:pt x="0" y="67"/>
                </a:lnTo>
                <a:lnTo>
                  <a:pt x="132" y="221"/>
                </a:lnTo>
                <a:lnTo>
                  <a:pt x="271" y="221"/>
                </a:lnTo>
                <a:lnTo>
                  <a:pt x="8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2" name="Google Shape;1122;p6"/>
          <p:cNvSpPr/>
          <p:nvPr/>
        </p:nvSpPr>
        <p:spPr>
          <a:xfrm>
            <a:off x="1117373" y="6622824"/>
            <a:ext cx="447675" cy="244475"/>
          </a:xfrm>
          <a:custGeom>
            <a:avLst/>
            <a:gdLst/>
            <a:ahLst/>
            <a:cxnLst/>
            <a:rect l="l" t="t" r="r" b="b"/>
            <a:pathLst>
              <a:path w="282" h="154" extrusionOk="0">
                <a:moveTo>
                  <a:pt x="150" y="0"/>
                </a:moveTo>
                <a:lnTo>
                  <a:pt x="0" y="126"/>
                </a:lnTo>
                <a:lnTo>
                  <a:pt x="88" y="154"/>
                </a:lnTo>
                <a:lnTo>
                  <a:pt x="282" y="154"/>
                </a:lnTo>
                <a:lnTo>
                  <a:pt x="150" y="0"/>
                </a:lnTo>
                <a:close/>
              </a:path>
            </a:pathLst>
          </a:custGeom>
          <a:solidFill>
            <a:srgbClr val="3AB2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3" name="Google Shape;1123;p6"/>
          <p:cNvSpPr/>
          <p:nvPr/>
        </p:nvSpPr>
        <p:spPr>
          <a:xfrm>
            <a:off x="1117373" y="6622824"/>
            <a:ext cx="447675" cy="244475"/>
          </a:xfrm>
          <a:custGeom>
            <a:avLst/>
            <a:gdLst/>
            <a:ahLst/>
            <a:cxnLst/>
            <a:rect l="l" t="t" r="r" b="b"/>
            <a:pathLst>
              <a:path w="282" h="154" extrusionOk="0">
                <a:moveTo>
                  <a:pt x="150" y="0"/>
                </a:moveTo>
                <a:lnTo>
                  <a:pt x="0" y="126"/>
                </a:lnTo>
                <a:lnTo>
                  <a:pt x="88" y="154"/>
                </a:lnTo>
                <a:lnTo>
                  <a:pt x="282" y="154"/>
                </a:lnTo>
                <a:lnTo>
                  <a:pt x="15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4" name="Google Shape;1124;p6"/>
          <p:cNvSpPr/>
          <p:nvPr/>
        </p:nvSpPr>
        <p:spPr>
          <a:xfrm>
            <a:off x="782411" y="5710012"/>
            <a:ext cx="28575" cy="109538"/>
          </a:xfrm>
          <a:custGeom>
            <a:avLst/>
            <a:gdLst/>
            <a:ahLst/>
            <a:cxnLst/>
            <a:rect l="l" t="t" r="r" b="b"/>
            <a:pathLst>
              <a:path w="18" h="69" extrusionOk="0">
                <a:moveTo>
                  <a:pt x="6" y="0"/>
                </a:moveTo>
                <a:lnTo>
                  <a:pt x="0" y="57"/>
                </a:lnTo>
                <a:lnTo>
                  <a:pt x="18" y="69"/>
                </a:lnTo>
                <a:lnTo>
                  <a:pt x="6" y="0"/>
                </a:lnTo>
                <a:close/>
              </a:path>
            </a:pathLst>
          </a:custGeom>
          <a:solidFill>
            <a:srgbClr val="C4EDF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5" name="Google Shape;1125;p6"/>
          <p:cNvSpPr/>
          <p:nvPr/>
        </p:nvSpPr>
        <p:spPr>
          <a:xfrm>
            <a:off x="782411" y="5710012"/>
            <a:ext cx="28575" cy="109538"/>
          </a:xfrm>
          <a:custGeom>
            <a:avLst/>
            <a:gdLst/>
            <a:ahLst/>
            <a:cxnLst/>
            <a:rect l="l" t="t" r="r" b="b"/>
            <a:pathLst>
              <a:path w="18" h="69" extrusionOk="0">
                <a:moveTo>
                  <a:pt x="6" y="0"/>
                </a:moveTo>
                <a:lnTo>
                  <a:pt x="0" y="57"/>
                </a:lnTo>
                <a:lnTo>
                  <a:pt x="18" y="69"/>
                </a:lnTo>
                <a:lnTo>
                  <a:pt x="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6" name="Google Shape;1126;p6"/>
          <p:cNvSpPr/>
          <p:nvPr/>
        </p:nvSpPr>
        <p:spPr>
          <a:xfrm>
            <a:off x="768123" y="5800499"/>
            <a:ext cx="76200" cy="215900"/>
          </a:xfrm>
          <a:custGeom>
            <a:avLst/>
            <a:gdLst/>
            <a:ahLst/>
            <a:cxnLst/>
            <a:rect l="l" t="t" r="r" b="b"/>
            <a:pathLst>
              <a:path w="48" h="136" extrusionOk="0">
                <a:moveTo>
                  <a:pt x="9" y="0"/>
                </a:moveTo>
                <a:lnTo>
                  <a:pt x="0" y="79"/>
                </a:lnTo>
                <a:lnTo>
                  <a:pt x="48" y="136"/>
                </a:lnTo>
                <a:lnTo>
                  <a:pt x="27" y="12"/>
                </a:lnTo>
                <a:lnTo>
                  <a:pt x="9" y="0"/>
                </a:lnTo>
                <a:close/>
              </a:path>
            </a:pathLst>
          </a:custGeom>
          <a:solidFill>
            <a:srgbClr val="5AC7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7" name="Google Shape;1127;p6"/>
          <p:cNvSpPr/>
          <p:nvPr/>
        </p:nvSpPr>
        <p:spPr>
          <a:xfrm>
            <a:off x="768123" y="5800499"/>
            <a:ext cx="76200" cy="215900"/>
          </a:xfrm>
          <a:custGeom>
            <a:avLst/>
            <a:gdLst/>
            <a:ahLst/>
            <a:cxnLst/>
            <a:rect l="l" t="t" r="r" b="b"/>
            <a:pathLst>
              <a:path w="48" h="136" extrusionOk="0">
                <a:moveTo>
                  <a:pt x="9" y="0"/>
                </a:moveTo>
                <a:lnTo>
                  <a:pt x="0" y="79"/>
                </a:lnTo>
                <a:lnTo>
                  <a:pt x="48" y="136"/>
                </a:lnTo>
                <a:lnTo>
                  <a:pt x="27" y="12"/>
                </a:lnTo>
                <a:lnTo>
                  <a:pt x="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8" name="Google Shape;1128;p6"/>
          <p:cNvSpPr/>
          <p:nvPr/>
        </p:nvSpPr>
        <p:spPr>
          <a:xfrm>
            <a:off x="679223" y="5925911"/>
            <a:ext cx="295275" cy="849312"/>
          </a:xfrm>
          <a:custGeom>
            <a:avLst/>
            <a:gdLst/>
            <a:ahLst/>
            <a:cxnLst/>
            <a:rect l="l" t="t" r="r" b="b"/>
            <a:pathLst>
              <a:path w="186" h="535" extrusionOk="0">
                <a:moveTo>
                  <a:pt x="56" y="0"/>
                </a:moveTo>
                <a:lnTo>
                  <a:pt x="6" y="469"/>
                </a:lnTo>
                <a:lnTo>
                  <a:pt x="63" y="494"/>
                </a:lnTo>
                <a:lnTo>
                  <a:pt x="0" y="524"/>
                </a:lnTo>
                <a:lnTo>
                  <a:pt x="63" y="494"/>
                </a:lnTo>
                <a:lnTo>
                  <a:pt x="186" y="535"/>
                </a:lnTo>
                <a:lnTo>
                  <a:pt x="104" y="57"/>
                </a:lnTo>
                <a:lnTo>
                  <a:pt x="56" y="0"/>
                </a:lnTo>
                <a:close/>
              </a:path>
            </a:pathLst>
          </a:custGeom>
          <a:solidFill>
            <a:srgbClr val="69CDD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9" name="Google Shape;1129;p6"/>
          <p:cNvSpPr/>
          <p:nvPr/>
        </p:nvSpPr>
        <p:spPr>
          <a:xfrm>
            <a:off x="679223" y="5925911"/>
            <a:ext cx="295275" cy="849312"/>
          </a:xfrm>
          <a:custGeom>
            <a:avLst/>
            <a:gdLst/>
            <a:ahLst/>
            <a:cxnLst/>
            <a:rect l="l" t="t" r="r" b="b"/>
            <a:pathLst>
              <a:path w="186" h="535" extrusionOk="0">
                <a:moveTo>
                  <a:pt x="56" y="0"/>
                </a:moveTo>
                <a:lnTo>
                  <a:pt x="6" y="469"/>
                </a:lnTo>
                <a:lnTo>
                  <a:pt x="63" y="494"/>
                </a:lnTo>
                <a:lnTo>
                  <a:pt x="0" y="524"/>
                </a:lnTo>
                <a:lnTo>
                  <a:pt x="63" y="494"/>
                </a:lnTo>
                <a:lnTo>
                  <a:pt x="186" y="535"/>
                </a:lnTo>
                <a:lnTo>
                  <a:pt x="104" y="57"/>
                </a:lnTo>
                <a:lnTo>
                  <a:pt x="5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0" name="Google Shape;1130;p6"/>
          <p:cNvSpPr/>
          <p:nvPr/>
        </p:nvSpPr>
        <p:spPr>
          <a:xfrm>
            <a:off x="352198" y="5710011"/>
            <a:ext cx="439738" cy="922337"/>
          </a:xfrm>
          <a:custGeom>
            <a:avLst/>
            <a:gdLst/>
            <a:ahLst/>
            <a:cxnLst/>
            <a:rect l="l" t="t" r="r" b="b"/>
            <a:pathLst>
              <a:path w="277" h="581" extrusionOk="0">
                <a:moveTo>
                  <a:pt x="129" y="284"/>
                </a:moveTo>
                <a:lnTo>
                  <a:pt x="7" y="519"/>
                </a:lnTo>
                <a:lnTo>
                  <a:pt x="50" y="532"/>
                </a:lnTo>
                <a:lnTo>
                  <a:pt x="0" y="581"/>
                </a:lnTo>
                <a:lnTo>
                  <a:pt x="50" y="532"/>
                </a:lnTo>
                <a:lnTo>
                  <a:pt x="155" y="579"/>
                </a:lnTo>
                <a:lnTo>
                  <a:pt x="129" y="284"/>
                </a:lnTo>
                <a:close/>
                <a:moveTo>
                  <a:pt x="277" y="0"/>
                </a:moveTo>
                <a:lnTo>
                  <a:pt x="254" y="45"/>
                </a:lnTo>
                <a:lnTo>
                  <a:pt x="271" y="57"/>
                </a:lnTo>
                <a:lnTo>
                  <a:pt x="277" y="0"/>
                </a:lnTo>
                <a:close/>
              </a:path>
            </a:pathLst>
          </a:custGeom>
          <a:solidFill>
            <a:srgbClr val="CFF1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1" name="Google Shape;1131;p6"/>
          <p:cNvSpPr/>
          <p:nvPr/>
        </p:nvSpPr>
        <p:spPr>
          <a:xfrm>
            <a:off x="352198" y="5710011"/>
            <a:ext cx="439738" cy="922337"/>
          </a:xfrm>
          <a:custGeom>
            <a:avLst/>
            <a:gdLst/>
            <a:ahLst/>
            <a:cxnLst/>
            <a:rect l="l" t="t" r="r" b="b"/>
            <a:pathLst>
              <a:path w="277" h="581" extrusionOk="0">
                <a:moveTo>
                  <a:pt x="129" y="284"/>
                </a:moveTo>
                <a:lnTo>
                  <a:pt x="7" y="519"/>
                </a:lnTo>
                <a:lnTo>
                  <a:pt x="50" y="532"/>
                </a:lnTo>
                <a:lnTo>
                  <a:pt x="0" y="581"/>
                </a:lnTo>
                <a:lnTo>
                  <a:pt x="50" y="532"/>
                </a:lnTo>
                <a:lnTo>
                  <a:pt x="155" y="579"/>
                </a:lnTo>
                <a:lnTo>
                  <a:pt x="129" y="284"/>
                </a:lnTo>
                <a:moveTo>
                  <a:pt x="277" y="0"/>
                </a:moveTo>
                <a:lnTo>
                  <a:pt x="254" y="45"/>
                </a:lnTo>
                <a:lnTo>
                  <a:pt x="271" y="57"/>
                </a:lnTo>
                <a:lnTo>
                  <a:pt x="27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2" name="Google Shape;1132;p6"/>
          <p:cNvSpPr/>
          <p:nvPr/>
        </p:nvSpPr>
        <p:spPr>
          <a:xfrm>
            <a:off x="712561" y="5781449"/>
            <a:ext cx="69850" cy="144462"/>
          </a:xfrm>
          <a:custGeom>
            <a:avLst/>
            <a:gdLst/>
            <a:ahLst/>
            <a:cxnLst/>
            <a:rect l="l" t="t" r="r" b="b"/>
            <a:pathLst>
              <a:path w="44" h="91" extrusionOk="0">
                <a:moveTo>
                  <a:pt x="27" y="0"/>
                </a:moveTo>
                <a:lnTo>
                  <a:pt x="0" y="50"/>
                </a:lnTo>
                <a:lnTo>
                  <a:pt x="35" y="91"/>
                </a:lnTo>
                <a:lnTo>
                  <a:pt x="44" y="12"/>
                </a:lnTo>
                <a:lnTo>
                  <a:pt x="27" y="0"/>
                </a:lnTo>
                <a:close/>
              </a:path>
            </a:pathLst>
          </a:custGeom>
          <a:solidFill>
            <a:srgbClr val="5FCA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3" name="Google Shape;1133;p6"/>
          <p:cNvSpPr/>
          <p:nvPr/>
        </p:nvSpPr>
        <p:spPr>
          <a:xfrm>
            <a:off x="712561" y="5781449"/>
            <a:ext cx="69850" cy="144462"/>
          </a:xfrm>
          <a:custGeom>
            <a:avLst/>
            <a:gdLst/>
            <a:ahLst/>
            <a:cxnLst/>
            <a:rect l="l" t="t" r="r" b="b"/>
            <a:pathLst>
              <a:path w="44" h="91" extrusionOk="0">
                <a:moveTo>
                  <a:pt x="27" y="0"/>
                </a:moveTo>
                <a:lnTo>
                  <a:pt x="0" y="50"/>
                </a:lnTo>
                <a:lnTo>
                  <a:pt x="35" y="91"/>
                </a:lnTo>
                <a:lnTo>
                  <a:pt x="44" y="12"/>
                </a:lnTo>
                <a:lnTo>
                  <a:pt x="2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4" name="Google Shape;1134;p6"/>
          <p:cNvSpPr/>
          <p:nvPr/>
        </p:nvSpPr>
        <p:spPr>
          <a:xfrm>
            <a:off x="556986" y="5860824"/>
            <a:ext cx="211138" cy="809625"/>
          </a:xfrm>
          <a:custGeom>
            <a:avLst/>
            <a:gdLst/>
            <a:ahLst/>
            <a:cxnLst/>
            <a:rect l="l" t="t" r="r" b="b"/>
            <a:pathLst>
              <a:path w="133" h="510" extrusionOk="0">
                <a:moveTo>
                  <a:pt x="98" y="0"/>
                </a:moveTo>
                <a:lnTo>
                  <a:pt x="0" y="189"/>
                </a:lnTo>
                <a:lnTo>
                  <a:pt x="26" y="484"/>
                </a:lnTo>
                <a:lnTo>
                  <a:pt x="83" y="510"/>
                </a:lnTo>
                <a:lnTo>
                  <a:pt x="133" y="41"/>
                </a:lnTo>
                <a:lnTo>
                  <a:pt x="98" y="0"/>
                </a:lnTo>
                <a:close/>
              </a:path>
            </a:pathLst>
          </a:custGeom>
          <a:solidFill>
            <a:srgbClr val="6FD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5" name="Google Shape;1135;p6"/>
          <p:cNvSpPr/>
          <p:nvPr/>
        </p:nvSpPr>
        <p:spPr>
          <a:xfrm>
            <a:off x="556986" y="5860824"/>
            <a:ext cx="211138" cy="809625"/>
          </a:xfrm>
          <a:custGeom>
            <a:avLst/>
            <a:gdLst/>
            <a:ahLst/>
            <a:cxnLst/>
            <a:rect l="l" t="t" r="r" b="b"/>
            <a:pathLst>
              <a:path w="133" h="510" extrusionOk="0">
                <a:moveTo>
                  <a:pt x="98" y="0"/>
                </a:moveTo>
                <a:lnTo>
                  <a:pt x="0" y="189"/>
                </a:lnTo>
                <a:lnTo>
                  <a:pt x="26" y="484"/>
                </a:lnTo>
                <a:lnTo>
                  <a:pt x="83" y="510"/>
                </a:lnTo>
                <a:lnTo>
                  <a:pt x="133" y="41"/>
                </a:lnTo>
                <a:lnTo>
                  <a:pt x="9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6" name="Google Shape;1136;p6"/>
          <p:cNvSpPr/>
          <p:nvPr/>
        </p:nvSpPr>
        <p:spPr>
          <a:xfrm>
            <a:off x="-227" y="5710011"/>
            <a:ext cx="792163" cy="823912"/>
          </a:xfrm>
          <a:custGeom>
            <a:avLst/>
            <a:gdLst/>
            <a:ahLst/>
            <a:cxnLst/>
            <a:rect l="l" t="t" r="r" b="b"/>
            <a:pathLst>
              <a:path w="499" h="519" extrusionOk="0">
                <a:moveTo>
                  <a:pt x="336" y="107"/>
                </a:moveTo>
                <a:lnTo>
                  <a:pt x="0" y="329"/>
                </a:lnTo>
                <a:lnTo>
                  <a:pt x="0" y="390"/>
                </a:lnTo>
                <a:lnTo>
                  <a:pt x="1" y="388"/>
                </a:lnTo>
                <a:lnTo>
                  <a:pt x="111" y="484"/>
                </a:lnTo>
                <a:lnTo>
                  <a:pt x="229" y="519"/>
                </a:lnTo>
                <a:lnTo>
                  <a:pt x="351" y="284"/>
                </a:lnTo>
                <a:lnTo>
                  <a:pt x="336" y="107"/>
                </a:lnTo>
                <a:close/>
                <a:moveTo>
                  <a:pt x="499" y="0"/>
                </a:moveTo>
                <a:lnTo>
                  <a:pt x="453" y="31"/>
                </a:lnTo>
                <a:lnTo>
                  <a:pt x="476" y="45"/>
                </a:lnTo>
                <a:lnTo>
                  <a:pt x="499" y="0"/>
                </a:lnTo>
                <a:close/>
              </a:path>
            </a:pathLst>
          </a:custGeom>
          <a:solidFill>
            <a:srgbClr val="D3F2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7" name="Google Shape;1137;p6"/>
          <p:cNvSpPr/>
          <p:nvPr/>
        </p:nvSpPr>
        <p:spPr>
          <a:xfrm>
            <a:off x="-227" y="5710011"/>
            <a:ext cx="792163" cy="823912"/>
          </a:xfrm>
          <a:custGeom>
            <a:avLst/>
            <a:gdLst/>
            <a:ahLst/>
            <a:cxnLst/>
            <a:rect l="l" t="t" r="r" b="b"/>
            <a:pathLst>
              <a:path w="499" h="519" extrusionOk="0">
                <a:moveTo>
                  <a:pt x="336" y="107"/>
                </a:moveTo>
                <a:lnTo>
                  <a:pt x="0" y="329"/>
                </a:lnTo>
                <a:lnTo>
                  <a:pt x="0" y="390"/>
                </a:lnTo>
                <a:lnTo>
                  <a:pt x="1" y="388"/>
                </a:lnTo>
                <a:lnTo>
                  <a:pt x="111" y="484"/>
                </a:lnTo>
                <a:lnTo>
                  <a:pt x="229" y="519"/>
                </a:lnTo>
                <a:lnTo>
                  <a:pt x="351" y="284"/>
                </a:lnTo>
                <a:lnTo>
                  <a:pt x="336" y="107"/>
                </a:lnTo>
                <a:moveTo>
                  <a:pt x="499" y="0"/>
                </a:moveTo>
                <a:lnTo>
                  <a:pt x="453" y="31"/>
                </a:lnTo>
                <a:lnTo>
                  <a:pt x="476" y="45"/>
                </a:lnTo>
                <a:lnTo>
                  <a:pt x="49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8" name="Google Shape;1138;p6"/>
          <p:cNvSpPr/>
          <p:nvPr/>
        </p:nvSpPr>
        <p:spPr>
          <a:xfrm>
            <a:off x="658586" y="5759224"/>
            <a:ext cx="96838" cy="101600"/>
          </a:xfrm>
          <a:custGeom>
            <a:avLst/>
            <a:gdLst/>
            <a:ahLst/>
            <a:cxnLst/>
            <a:rect l="l" t="t" r="r" b="b"/>
            <a:pathLst>
              <a:path w="61" h="64" extrusionOk="0">
                <a:moveTo>
                  <a:pt x="38" y="0"/>
                </a:moveTo>
                <a:lnTo>
                  <a:pt x="0" y="24"/>
                </a:lnTo>
                <a:lnTo>
                  <a:pt x="34" y="64"/>
                </a:lnTo>
                <a:lnTo>
                  <a:pt x="61" y="14"/>
                </a:lnTo>
                <a:lnTo>
                  <a:pt x="38" y="0"/>
                </a:lnTo>
                <a:close/>
              </a:path>
            </a:pathLst>
          </a:custGeom>
          <a:solidFill>
            <a:srgbClr val="61CB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9" name="Google Shape;1139;p6"/>
          <p:cNvSpPr/>
          <p:nvPr/>
        </p:nvSpPr>
        <p:spPr>
          <a:xfrm>
            <a:off x="658586" y="5759224"/>
            <a:ext cx="96838" cy="101600"/>
          </a:xfrm>
          <a:custGeom>
            <a:avLst/>
            <a:gdLst/>
            <a:ahLst/>
            <a:cxnLst/>
            <a:rect l="l" t="t" r="r" b="b"/>
            <a:pathLst>
              <a:path w="61" h="64" extrusionOk="0">
                <a:moveTo>
                  <a:pt x="38" y="0"/>
                </a:moveTo>
                <a:lnTo>
                  <a:pt x="0" y="24"/>
                </a:lnTo>
                <a:lnTo>
                  <a:pt x="34" y="64"/>
                </a:lnTo>
                <a:lnTo>
                  <a:pt x="61" y="14"/>
                </a:lnTo>
                <a:lnTo>
                  <a:pt x="3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0" name="Google Shape;1140;p6"/>
          <p:cNvSpPr/>
          <p:nvPr/>
        </p:nvSpPr>
        <p:spPr>
          <a:xfrm>
            <a:off x="533173" y="5797324"/>
            <a:ext cx="179388" cy="363537"/>
          </a:xfrm>
          <a:custGeom>
            <a:avLst/>
            <a:gdLst/>
            <a:ahLst/>
            <a:cxnLst/>
            <a:rect l="l" t="t" r="r" b="b"/>
            <a:pathLst>
              <a:path w="113" h="229" extrusionOk="0">
                <a:moveTo>
                  <a:pt x="79" y="0"/>
                </a:moveTo>
                <a:lnTo>
                  <a:pt x="0" y="52"/>
                </a:lnTo>
                <a:lnTo>
                  <a:pt x="15" y="229"/>
                </a:lnTo>
                <a:lnTo>
                  <a:pt x="113" y="40"/>
                </a:lnTo>
                <a:lnTo>
                  <a:pt x="79" y="0"/>
                </a:lnTo>
                <a:close/>
              </a:path>
            </a:pathLst>
          </a:custGeom>
          <a:solidFill>
            <a:srgbClr val="72D1D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1" name="Google Shape;1141;p6"/>
          <p:cNvSpPr/>
          <p:nvPr/>
        </p:nvSpPr>
        <p:spPr>
          <a:xfrm>
            <a:off x="533173" y="5797324"/>
            <a:ext cx="179388" cy="363537"/>
          </a:xfrm>
          <a:custGeom>
            <a:avLst/>
            <a:gdLst/>
            <a:ahLst/>
            <a:cxnLst/>
            <a:rect l="l" t="t" r="r" b="b"/>
            <a:pathLst>
              <a:path w="113" h="229" extrusionOk="0">
                <a:moveTo>
                  <a:pt x="79" y="0"/>
                </a:moveTo>
                <a:lnTo>
                  <a:pt x="0" y="52"/>
                </a:lnTo>
                <a:lnTo>
                  <a:pt x="15" y="229"/>
                </a:lnTo>
                <a:lnTo>
                  <a:pt x="113" y="40"/>
                </a:lnTo>
                <a:lnTo>
                  <a:pt x="7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2" name="Google Shape;1142;p6"/>
          <p:cNvSpPr/>
          <p:nvPr/>
        </p:nvSpPr>
        <p:spPr>
          <a:xfrm>
            <a:off x="-227" y="6325961"/>
            <a:ext cx="176213" cy="152400"/>
          </a:xfrm>
          <a:custGeom>
            <a:avLst/>
            <a:gdLst/>
            <a:ahLst/>
            <a:cxnLst/>
            <a:rect l="l" t="t" r="r" b="b"/>
            <a:pathLst>
              <a:path w="111" h="96" extrusionOk="0">
                <a:moveTo>
                  <a:pt x="1" y="0"/>
                </a:moveTo>
                <a:lnTo>
                  <a:pt x="0" y="2"/>
                </a:lnTo>
                <a:lnTo>
                  <a:pt x="0" y="63"/>
                </a:lnTo>
                <a:lnTo>
                  <a:pt x="111" y="96"/>
                </a:lnTo>
                <a:lnTo>
                  <a:pt x="1" y="0"/>
                </a:lnTo>
                <a:close/>
              </a:path>
            </a:pathLst>
          </a:custGeom>
          <a:solidFill>
            <a:srgbClr val="BEEA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3" name="Google Shape;1143;p6"/>
          <p:cNvSpPr/>
          <p:nvPr/>
        </p:nvSpPr>
        <p:spPr>
          <a:xfrm>
            <a:off x="-227" y="6325961"/>
            <a:ext cx="176213" cy="152400"/>
          </a:xfrm>
          <a:custGeom>
            <a:avLst/>
            <a:gdLst/>
            <a:ahLst/>
            <a:cxnLst/>
            <a:rect l="l" t="t" r="r" b="b"/>
            <a:pathLst>
              <a:path w="111" h="96" extrusionOk="0">
                <a:moveTo>
                  <a:pt x="1" y="0"/>
                </a:moveTo>
                <a:lnTo>
                  <a:pt x="0" y="2"/>
                </a:lnTo>
                <a:lnTo>
                  <a:pt x="0" y="63"/>
                </a:lnTo>
                <a:lnTo>
                  <a:pt x="111" y="96"/>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4" name="Google Shape;1144;p6"/>
          <p:cNvSpPr/>
          <p:nvPr/>
        </p:nvSpPr>
        <p:spPr>
          <a:xfrm>
            <a:off x="3508148" y="6678386"/>
            <a:ext cx="230188" cy="188912"/>
          </a:xfrm>
          <a:custGeom>
            <a:avLst/>
            <a:gdLst/>
            <a:ahLst/>
            <a:cxnLst/>
            <a:rect l="l" t="t" r="r" b="b"/>
            <a:pathLst>
              <a:path w="145" h="119" extrusionOk="0">
                <a:moveTo>
                  <a:pt x="145" y="0"/>
                </a:moveTo>
                <a:lnTo>
                  <a:pt x="70" y="61"/>
                </a:lnTo>
                <a:lnTo>
                  <a:pt x="0" y="119"/>
                </a:lnTo>
                <a:lnTo>
                  <a:pt x="89" y="119"/>
                </a:lnTo>
                <a:lnTo>
                  <a:pt x="145" y="0"/>
                </a:lnTo>
                <a:close/>
              </a:path>
            </a:pathLst>
          </a:custGeom>
          <a:solidFill>
            <a:srgbClr val="3DB2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5" name="Google Shape;1145;p6"/>
          <p:cNvSpPr/>
          <p:nvPr/>
        </p:nvSpPr>
        <p:spPr>
          <a:xfrm>
            <a:off x="3508148" y="6678386"/>
            <a:ext cx="230188" cy="188912"/>
          </a:xfrm>
          <a:custGeom>
            <a:avLst/>
            <a:gdLst/>
            <a:ahLst/>
            <a:cxnLst/>
            <a:rect l="l" t="t" r="r" b="b"/>
            <a:pathLst>
              <a:path w="145" h="119" extrusionOk="0">
                <a:moveTo>
                  <a:pt x="145" y="0"/>
                </a:moveTo>
                <a:lnTo>
                  <a:pt x="70" y="61"/>
                </a:lnTo>
                <a:lnTo>
                  <a:pt x="0" y="119"/>
                </a:lnTo>
                <a:lnTo>
                  <a:pt x="89" y="119"/>
                </a:lnTo>
                <a:lnTo>
                  <a:pt x="1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6" name="Google Shape;1146;p6"/>
          <p:cNvSpPr/>
          <p:nvPr/>
        </p:nvSpPr>
        <p:spPr>
          <a:xfrm>
            <a:off x="2738211" y="6759349"/>
            <a:ext cx="166688" cy="107950"/>
          </a:xfrm>
          <a:custGeom>
            <a:avLst/>
            <a:gdLst/>
            <a:ahLst/>
            <a:cxnLst/>
            <a:rect l="l" t="t" r="r" b="b"/>
            <a:pathLst>
              <a:path w="105" h="68" extrusionOk="0">
                <a:moveTo>
                  <a:pt x="105" y="0"/>
                </a:moveTo>
                <a:lnTo>
                  <a:pt x="0" y="41"/>
                </a:lnTo>
                <a:lnTo>
                  <a:pt x="57" y="68"/>
                </a:lnTo>
                <a:lnTo>
                  <a:pt x="60" y="68"/>
                </a:lnTo>
                <a:lnTo>
                  <a:pt x="105" y="0"/>
                </a:lnTo>
                <a:close/>
              </a:path>
            </a:pathLst>
          </a:custGeom>
          <a:solidFill>
            <a:srgbClr val="33AD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7" name="Google Shape;1147;p6"/>
          <p:cNvSpPr/>
          <p:nvPr/>
        </p:nvSpPr>
        <p:spPr>
          <a:xfrm>
            <a:off x="2738211" y="6759349"/>
            <a:ext cx="166688" cy="107950"/>
          </a:xfrm>
          <a:custGeom>
            <a:avLst/>
            <a:gdLst/>
            <a:ahLst/>
            <a:cxnLst/>
            <a:rect l="l" t="t" r="r" b="b"/>
            <a:pathLst>
              <a:path w="105" h="68" extrusionOk="0">
                <a:moveTo>
                  <a:pt x="105" y="0"/>
                </a:moveTo>
                <a:lnTo>
                  <a:pt x="0" y="41"/>
                </a:lnTo>
                <a:lnTo>
                  <a:pt x="57" y="68"/>
                </a:lnTo>
                <a:lnTo>
                  <a:pt x="60" y="68"/>
                </a:lnTo>
                <a:lnTo>
                  <a:pt x="10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8" name="Google Shape;1148;p6"/>
          <p:cNvSpPr/>
          <p:nvPr/>
        </p:nvSpPr>
        <p:spPr>
          <a:xfrm>
            <a:off x="2638198" y="6824436"/>
            <a:ext cx="190500" cy="42862"/>
          </a:xfrm>
          <a:custGeom>
            <a:avLst/>
            <a:gdLst/>
            <a:ahLst/>
            <a:cxnLst/>
            <a:rect l="l" t="t" r="r" b="b"/>
            <a:pathLst>
              <a:path w="120" h="27" extrusionOk="0">
                <a:moveTo>
                  <a:pt x="63" y="0"/>
                </a:moveTo>
                <a:lnTo>
                  <a:pt x="0" y="24"/>
                </a:lnTo>
                <a:lnTo>
                  <a:pt x="7" y="27"/>
                </a:lnTo>
                <a:lnTo>
                  <a:pt x="120" y="27"/>
                </a:lnTo>
                <a:lnTo>
                  <a:pt x="63" y="0"/>
                </a:lnTo>
                <a:close/>
              </a:path>
            </a:pathLst>
          </a:custGeom>
          <a:solidFill>
            <a:srgbClr val="3EB3C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9" name="Google Shape;1149;p6"/>
          <p:cNvSpPr/>
          <p:nvPr/>
        </p:nvSpPr>
        <p:spPr>
          <a:xfrm>
            <a:off x="2638198" y="6824436"/>
            <a:ext cx="190500" cy="42862"/>
          </a:xfrm>
          <a:custGeom>
            <a:avLst/>
            <a:gdLst/>
            <a:ahLst/>
            <a:cxnLst/>
            <a:rect l="l" t="t" r="r" b="b"/>
            <a:pathLst>
              <a:path w="120" h="27" extrusionOk="0">
                <a:moveTo>
                  <a:pt x="63" y="0"/>
                </a:moveTo>
                <a:lnTo>
                  <a:pt x="0" y="24"/>
                </a:lnTo>
                <a:lnTo>
                  <a:pt x="7" y="27"/>
                </a:lnTo>
                <a:lnTo>
                  <a:pt x="120" y="27"/>
                </a:lnTo>
                <a:lnTo>
                  <a:pt x="6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0" name="Google Shape;1150;p6"/>
          <p:cNvSpPr/>
          <p:nvPr/>
        </p:nvSpPr>
        <p:spPr>
          <a:xfrm>
            <a:off x="2622323" y="6862536"/>
            <a:ext cx="26988" cy="4762"/>
          </a:xfrm>
          <a:custGeom>
            <a:avLst/>
            <a:gdLst/>
            <a:ahLst/>
            <a:cxnLst/>
            <a:rect l="l" t="t" r="r" b="b"/>
            <a:pathLst>
              <a:path w="17" h="3" extrusionOk="0">
                <a:moveTo>
                  <a:pt x="10" y="0"/>
                </a:moveTo>
                <a:lnTo>
                  <a:pt x="0" y="3"/>
                </a:lnTo>
                <a:lnTo>
                  <a:pt x="17" y="3"/>
                </a:lnTo>
                <a:lnTo>
                  <a:pt x="10" y="0"/>
                </a:lnTo>
                <a:close/>
              </a:path>
            </a:pathLst>
          </a:custGeom>
          <a:solidFill>
            <a:srgbClr val="34AE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1" name="Google Shape;1151;p6"/>
          <p:cNvSpPr/>
          <p:nvPr/>
        </p:nvSpPr>
        <p:spPr>
          <a:xfrm>
            <a:off x="2622323" y="6862536"/>
            <a:ext cx="26988" cy="4762"/>
          </a:xfrm>
          <a:custGeom>
            <a:avLst/>
            <a:gdLst/>
            <a:ahLst/>
            <a:cxnLst/>
            <a:rect l="l" t="t" r="r" b="b"/>
            <a:pathLst>
              <a:path w="17" h="3" extrusionOk="0">
                <a:moveTo>
                  <a:pt x="10" y="0"/>
                </a:moveTo>
                <a:lnTo>
                  <a:pt x="0" y="3"/>
                </a:lnTo>
                <a:lnTo>
                  <a:pt x="17" y="3"/>
                </a:lnTo>
                <a:lnTo>
                  <a:pt x="1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2" name="Google Shape;1152;p6"/>
          <p:cNvSpPr/>
          <p:nvPr/>
        </p:nvSpPr>
        <p:spPr>
          <a:xfrm>
            <a:off x="2136548" y="6787924"/>
            <a:ext cx="227013" cy="79375"/>
          </a:xfrm>
          <a:custGeom>
            <a:avLst/>
            <a:gdLst/>
            <a:ahLst/>
            <a:cxnLst/>
            <a:rect l="l" t="t" r="r" b="b"/>
            <a:pathLst>
              <a:path w="143" h="50" extrusionOk="0">
                <a:moveTo>
                  <a:pt x="1" y="0"/>
                </a:moveTo>
                <a:lnTo>
                  <a:pt x="0" y="50"/>
                </a:lnTo>
                <a:lnTo>
                  <a:pt x="127" y="50"/>
                </a:lnTo>
                <a:lnTo>
                  <a:pt x="141" y="42"/>
                </a:lnTo>
                <a:lnTo>
                  <a:pt x="143" y="40"/>
                </a:lnTo>
                <a:lnTo>
                  <a:pt x="1" y="0"/>
                </a:lnTo>
                <a:close/>
              </a:path>
            </a:pathLst>
          </a:custGeom>
          <a:solidFill>
            <a:srgbClr val="2DA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3" name="Google Shape;1153;p6"/>
          <p:cNvSpPr/>
          <p:nvPr/>
        </p:nvSpPr>
        <p:spPr>
          <a:xfrm>
            <a:off x="2136548" y="6787924"/>
            <a:ext cx="227013" cy="79375"/>
          </a:xfrm>
          <a:custGeom>
            <a:avLst/>
            <a:gdLst/>
            <a:ahLst/>
            <a:cxnLst/>
            <a:rect l="l" t="t" r="r" b="b"/>
            <a:pathLst>
              <a:path w="143" h="50" extrusionOk="0">
                <a:moveTo>
                  <a:pt x="1" y="0"/>
                </a:moveTo>
                <a:lnTo>
                  <a:pt x="0" y="50"/>
                </a:lnTo>
                <a:lnTo>
                  <a:pt x="127" y="50"/>
                </a:lnTo>
                <a:lnTo>
                  <a:pt x="141" y="42"/>
                </a:lnTo>
                <a:lnTo>
                  <a:pt x="143" y="40"/>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4" name="Google Shape;1154;p6"/>
          <p:cNvSpPr/>
          <p:nvPr/>
        </p:nvSpPr>
        <p:spPr>
          <a:xfrm>
            <a:off x="2338161" y="6854599"/>
            <a:ext cx="22225" cy="12700"/>
          </a:xfrm>
          <a:custGeom>
            <a:avLst/>
            <a:gdLst/>
            <a:ahLst/>
            <a:cxnLst/>
            <a:rect l="l" t="t" r="r" b="b"/>
            <a:pathLst>
              <a:path w="14" h="8" extrusionOk="0">
                <a:moveTo>
                  <a:pt x="14" y="0"/>
                </a:moveTo>
                <a:lnTo>
                  <a:pt x="0" y="8"/>
                </a:lnTo>
                <a:lnTo>
                  <a:pt x="8" y="8"/>
                </a:lnTo>
                <a:lnTo>
                  <a:pt x="14" y="0"/>
                </a:lnTo>
                <a:close/>
              </a:path>
            </a:pathLst>
          </a:custGeom>
          <a:solidFill>
            <a:srgbClr val="26A4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5" name="Google Shape;1155;p6"/>
          <p:cNvSpPr/>
          <p:nvPr/>
        </p:nvSpPr>
        <p:spPr>
          <a:xfrm>
            <a:off x="2338161" y="6854599"/>
            <a:ext cx="22225" cy="12700"/>
          </a:xfrm>
          <a:custGeom>
            <a:avLst/>
            <a:gdLst/>
            <a:ahLst/>
            <a:cxnLst/>
            <a:rect l="l" t="t" r="r" b="b"/>
            <a:pathLst>
              <a:path w="14" h="8" extrusionOk="0">
                <a:moveTo>
                  <a:pt x="14" y="0"/>
                </a:moveTo>
                <a:lnTo>
                  <a:pt x="0" y="8"/>
                </a:lnTo>
                <a:lnTo>
                  <a:pt x="8" y="8"/>
                </a:lnTo>
                <a:lnTo>
                  <a:pt x="1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6" name="Google Shape;1156;p6"/>
          <p:cNvSpPr/>
          <p:nvPr/>
        </p:nvSpPr>
        <p:spPr>
          <a:xfrm>
            <a:off x="2360386" y="6851424"/>
            <a:ext cx="4763" cy="3175"/>
          </a:xfrm>
          <a:custGeom>
            <a:avLst/>
            <a:gdLst/>
            <a:ahLst/>
            <a:cxnLst/>
            <a:rect l="l" t="t" r="r" b="b"/>
            <a:pathLst>
              <a:path w="3" h="2" extrusionOk="0">
                <a:moveTo>
                  <a:pt x="2" y="0"/>
                </a:moveTo>
                <a:lnTo>
                  <a:pt x="0" y="2"/>
                </a:lnTo>
                <a:lnTo>
                  <a:pt x="3" y="0"/>
                </a:lnTo>
                <a:lnTo>
                  <a:pt x="2" y="0"/>
                </a:lnTo>
                <a:close/>
              </a:path>
            </a:pathLst>
          </a:custGeom>
          <a:solidFill>
            <a:srgbClr val="31ABB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7" name="Google Shape;1157;p6"/>
          <p:cNvSpPr/>
          <p:nvPr/>
        </p:nvSpPr>
        <p:spPr>
          <a:xfrm>
            <a:off x="2360386" y="6851424"/>
            <a:ext cx="4763" cy="3175"/>
          </a:xfrm>
          <a:custGeom>
            <a:avLst/>
            <a:gdLst/>
            <a:ahLst/>
            <a:cxnLst/>
            <a:rect l="l" t="t" r="r" b="b"/>
            <a:pathLst>
              <a:path w="3" h="2" extrusionOk="0">
                <a:moveTo>
                  <a:pt x="2" y="0"/>
                </a:moveTo>
                <a:lnTo>
                  <a:pt x="0" y="2"/>
                </a:lnTo>
                <a:lnTo>
                  <a:pt x="3" y="0"/>
                </a:lnTo>
                <a:lnTo>
                  <a:pt x="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8" name="Google Shape;1158;p6"/>
          <p:cNvSpPr/>
          <p:nvPr/>
        </p:nvSpPr>
        <p:spPr>
          <a:xfrm>
            <a:off x="2350861" y="6851424"/>
            <a:ext cx="73025" cy="15875"/>
          </a:xfrm>
          <a:custGeom>
            <a:avLst/>
            <a:gdLst/>
            <a:ahLst/>
            <a:cxnLst/>
            <a:rect l="l" t="t" r="r" b="b"/>
            <a:pathLst>
              <a:path w="46" h="10" extrusionOk="0">
                <a:moveTo>
                  <a:pt x="9" y="0"/>
                </a:moveTo>
                <a:lnTo>
                  <a:pt x="6" y="2"/>
                </a:lnTo>
                <a:lnTo>
                  <a:pt x="0" y="10"/>
                </a:lnTo>
                <a:lnTo>
                  <a:pt x="46" y="10"/>
                </a:lnTo>
                <a:lnTo>
                  <a:pt x="9" y="0"/>
                </a:lnTo>
                <a:close/>
              </a:path>
            </a:pathLst>
          </a:custGeom>
          <a:solidFill>
            <a:srgbClr val="29A6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9" name="Google Shape;1159;p6"/>
          <p:cNvSpPr/>
          <p:nvPr/>
        </p:nvSpPr>
        <p:spPr>
          <a:xfrm>
            <a:off x="2350861" y="6851424"/>
            <a:ext cx="73025" cy="15875"/>
          </a:xfrm>
          <a:custGeom>
            <a:avLst/>
            <a:gdLst/>
            <a:ahLst/>
            <a:cxnLst/>
            <a:rect l="l" t="t" r="r" b="b"/>
            <a:pathLst>
              <a:path w="46" h="10" extrusionOk="0">
                <a:moveTo>
                  <a:pt x="9" y="0"/>
                </a:moveTo>
                <a:lnTo>
                  <a:pt x="6" y="2"/>
                </a:lnTo>
                <a:lnTo>
                  <a:pt x="0" y="10"/>
                </a:lnTo>
                <a:lnTo>
                  <a:pt x="46" y="10"/>
                </a:lnTo>
                <a:lnTo>
                  <a:pt x="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0" name="Google Shape;1160;p6"/>
          <p:cNvSpPr/>
          <p:nvPr/>
        </p:nvSpPr>
        <p:spPr>
          <a:xfrm>
            <a:off x="2833461" y="6759349"/>
            <a:ext cx="179388" cy="107950"/>
          </a:xfrm>
          <a:custGeom>
            <a:avLst/>
            <a:gdLst/>
            <a:ahLst/>
            <a:cxnLst/>
            <a:rect l="l" t="t" r="r" b="b"/>
            <a:pathLst>
              <a:path w="113" h="68" extrusionOk="0">
                <a:moveTo>
                  <a:pt x="45" y="0"/>
                </a:moveTo>
                <a:lnTo>
                  <a:pt x="45" y="0"/>
                </a:lnTo>
                <a:lnTo>
                  <a:pt x="0" y="68"/>
                </a:lnTo>
                <a:lnTo>
                  <a:pt x="113" y="68"/>
                </a:lnTo>
                <a:lnTo>
                  <a:pt x="62" y="18"/>
                </a:lnTo>
                <a:lnTo>
                  <a:pt x="45" y="0"/>
                </a:lnTo>
                <a:close/>
              </a:path>
            </a:pathLst>
          </a:custGeom>
          <a:solidFill>
            <a:srgbClr val="33AD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1" name="Google Shape;1161;p6"/>
          <p:cNvSpPr/>
          <p:nvPr/>
        </p:nvSpPr>
        <p:spPr>
          <a:xfrm>
            <a:off x="2833461" y="6759349"/>
            <a:ext cx="179388" cy="107950"/>
          </a:xfrm>
          <a:custGeom>
            <a:avLst/>
            <a:gdLst/>
            <a:ahLst/>
            <a:cxnLst/>
            <a:rect l="l" t="t" r="r" b="b"/>
            <a:pathLst>
              <a:path w="113" h="68" extrusionOk="0">
                <a:moveTo>
                  <a:pt x="45" y="0"/>
                </a:moveTo>
                <a:lnTo>
                  <a:pt x="45" y="0"/>
                </a:lnTo>
                <a:lnTo>
                  <a:pt x="0" y="68"/>
                </a:lnTo>
                <a:lnTo>
                  <a:pt x="113" y="68"/>
                </a:lnTo>
                <a:lnTo>
                  <a:pt x="62" y="18"/>
                </a:lnTo>
                <a:lnTo>
                  <a:pt x="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2" name="Google Shape;1162;p6"/>
          <p:cNvSpPr/>
          <p:nvPr/>
        </p:nvSpPr>
        <p:spPr>
          <a:xfrm>
            <a:off x="3649436" y="6678386"/>
            <a:ext cx="139700" cy="188912"/>
          </a:xfrm>
          <a:custGeom>
            <a:avLst/>
            <a:gdLst/>
            <a:ahLst/>
            <a:cxnLst/>
            <a:rect l="l" t="t" r="r" b="b"/>
            <a:pathLst>
              <a:path w="88" h="119" extrusionOk="0">
                <a:moveTo>
                  <a:pt x="56" y="0"/>
                </a:moveTo>
                <a:lnTo>
                  <a:pt x="56" y="0"/>
                </a:lnTo>
                <a:lnTo>
                  <a:pt x="0" y="119"/>
                </a:lnTo>
                <a:lnTo>
                  <a:pt x="52" y="119"/>
                </a:lnTo>
                <a:lnTo>
                  <a:pt x="88" y="77"/>
                </a:lnTo>
                <a:lnTo>
                  <a:pt x="56" y="0"/>
                </a:lnTo>
                <a:close/>
              </a:path>
            </a:pathLst>
          </a:custGeom>
          <a:solidFill>
            <a:srgbClr val="3CB2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3" name="Google Shape;1163;p6"/>
          <p:cNvSpPr/>
          <p:nvPr/>
        </p:nvSpPr>
        <p:spPr>
          <a:xfrm>
            <a:off x="3649436" y="6678386"/>
            <a:ext cx="139700" cy="188912"/>
          </a:xfrm>
          <a:custGeom>
            <a:avLst/>
            <a:gdLst/>
            <a:ahLst/>
            <a:cxnLst/>
            <a:rect l="l" t="t" r="r" b="b"/>
            <a:pathLst>
              <a:path w="88" h="119" extrusionOk="0">
                <a:moveTo>
                  <a:pt x="56" y="0"/>
                </a:moveTo>
                <a:lnTo>
                  <a:pt x="56" y="0"/>
                </a:lnTo>
                <a:lnTo>
                  <a:pt x="0" y="119"/>
                </a:lnTo>
                <a:lnTo>
                  <a:pt x="52" y="119"/>
                </a:lnTo>
                <a:lnTo>
                  <a:pt x="88" y="77"/>
                </a:lnTo>
                <a:lnTo>
                  <a:pt x="5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4" name="Google Shape;1164;p6"/>
          <p:cNvSpPr/>
          <p:nvPr/>
        </p:nvSpPr>
        <p:spPr>
          <a:xfrm>
            <a:off x="3731986" y="6800624"/>
            <a:ext cx="85725" cy="66675"/>
          </a:xfrm>
          <a:custGeom>
            <a:avLst/>
            <a:gdLst/>
            <a:ahLst/>
            <a:cxnLst/>
            <a:rect l="l" t="t" r="r" b="b"/>
            <a:pathLst>
              <a:path w="54" h="42" extrusionOk="0">
                <a:moveTo>
                  <a:pt x="36" y="0"/>
                </a:moveTo>
                <a:lnTo>
                  <a:pt x="0" y="42"/>
                </a:lnTo>
                <a:lnTo>
                  <a:pt x="54" y="42"/>
                </a:lnTo>
                <a:lnTo>
                  <a:pt x="36" y="0"/>
                </a:lnTo>
                <a:close/>
              </a:path>
            </a:pathLst>
          </a:custGeom>
          <a:solidFill>
            <a:srgbClr val="3AB1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5" name="Google Shape;1165;p6"/>
          <p:cNvSpPr/>
          <p:nvPr/>
        </p:nvSpPr>
        <p:spPr>
          <a:xfrm>
            <a:off x="3731986" y="6800624"/>
            <a:ext cx="85725" cy="66675"/>
          </a:xfrm>
          <a:custGeom>
            <a:avLst/>
            <a:gdLst/>
            <a:ahLst/>
            <a:cxnLst/>
            <a:rect l="l" t="t" r="r" b="b"/>
            <a:pathLst>
              <a:path w="54" h="42" extrusionOk="0">
                <a:moveTo>
                  <a:pt x="36" y="0"/>
                </a:moveTo>
                <a:lnTo>
                  <a:pt x="0" y="42"/>
                </a:lnTo>
                <a:lnTo>
                  <a:pt x="54" y="42"/>
                </a:lnTo>
                <a:lnTo>
                  <a:pt x="3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6" name="Google Shape;1166;p6"/>
          <p:cNvSpPr/>
          <p:nvPr/>
        </p:nvSpPr>
        <p:spPr>
          <a:xfrm>
            <a:off x="4198711" y="6597424"/>
            <a:ext cx="84138" cy="46037"/>
          </a:xfrm>
          <a:custGeom>
            <a:avLst/>
            <a:gdLst/>
            <a:ahLst/>
            <a:cxnLst/>
            <a:rect l="l" t="t" r="r" b="b"/>
            <a:pathLst>
              <a:path w="53" h="29" extrusionOk="0">
                <a:moveTo>
                  <a:pt x="53" y="0"/>
                </a:moveTo>
                <a:lnTo>
                  <a:pt x="0" y="8"/>
                </a:lnTo>
                <a:lnTo>
                  <a:pt x="39" y="29"/>
                </a:lnTo>
                <a:lnTo>
                  <a:pt x="53" y="0"/>
                </a:lnTo>
                <a:close/>
              </a:path>
            </a:pathLst>
          </a:custGeom>
          <a:solidFill>
            <a:srgbClr val="61C9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7" name="Google Shape;1167;p6"/>
          <p:cNvSpPr/>
          <p:nvPr/>
        </p:nvSpPr>
        <p:spPr>
          <a:xfrm>
            <a:off x="4198711" y="6597424"/>
            <a:ext cx="84138" cy="46037"/>
          </a:xfrm>
          <a:custGeom>
            <a:avLst/>
            <a:gdLst/>
            <a:ahLst/>
            <a:cxnLst/>
            <a:rect l="l" t="t" r="r" b="b"/>
            <a:pathLst>
              <a:path w="53" h="29" extrusionOk="0">
                <a:moveTo>
                  <a:pt x="53" y="0"/>
                </a:moveTo>
                <a:lnTo>
                  <a:pt x="0" y="8"/>
                </a:lnTo>
                <a:lnTo>
                  <a:pt x="39" y="29"/>
                </a:lnTo>
                <a:lnTo>
                  <a:pt x="5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8" name="Google Shape;1168;p6"/>
          <p:cNvSpPr/>
          <p:nvPr/>
        </p:nvSpPr>
        <p:spPr>
          <a:xfrm>
            <a:off x="3798661" y="6651399"/>
            <a:ext cx="115888" cy="88900"/>
          </a:xfrm>
          <a:custGeom>
            <a:avLst/>
            <a:gdLst/>
            <a:ahLst/>
            <a:cxnLst/>
            <a:rect l="l" t="t" r="r" b="b"/>
            <a:pathLst>
              <a:path w="73" h="56" extrusionOk="0">
                <a:moveTo>
                  <a:pt x="73" y="0"/>
                </a:moveTo>
                <a:lnTo>
                  <a:pt x="0" y="11"/>
                </a:lnTo>
                <a:lnTo>
                  <a:pt x="26" y="56"/>
                </a:lnTo>
                <a:lnTo>
                  <a:pt x="73" y="0"/>
                </a:lnTo>
                <a:close/>
              </a:path>
            </a:pathLst>
          </a:custGeom>
          <a:solidFill>
            <a:srgbClr val="31ABB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9" name="Google Shape;1169;p6"/>
          <p:cNvSpPr/>
          <p:nvPr/>
        </p:nvSpPr>
        <p:spPr>
          <a:xfrm>
            <a:off x="3798661" y="6651399"/>
            <a:ext cx="115888" cy="88900"/>
          </a:xfrm>
          <a:custGeom>
            <a:avLst/>
            <a:gdLst/>
            <a:ahLst/>
            <a:cxnLst/>
            <a:rect l="l" t="t" r="r" b="b"/>
            <a:pathLst>
              <a:path w="73" h="56" extrusionOk="0">
                <a:moveTo>
                  <a:pt x="73" y="0"/>
                </a:moveTo>
                <a:lnTo>
                  <a:pt x="0" y="11"/>
                </a:lnTo>
                <a:lnTo>
                  <a:pt x="26" y="56"/>
                </a:lnTo>
                <a:lnTo>
                  <a:pt x="7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0" name="Google Shape;1170;p6"/>
          <p:cNvSpPr/>
          <p:nvPr/>
        </p:nvSpPr>
        <p:spPr>
          <a:xfrm>
            <a:off x="3839936" y="6610124"/>
            <a:ext cx="420688" cy="257175"/>
          </a:xfrm>
          <a:custGeom>
            <a:avLst/>
            <a:gdLst/>
            <a:ahLst/>
            <a:cxnLst/>
            <a:rect l="l" t="t" r="r" b="b"/>
            <a:pathLst>
              <a:path w="265" h="162" extrusionOk="0">
                <a:moveTo>
                  <a:pt x="226" y="0"/>
                </a:moveTo>
                <a:lnTo>
                  <a:pt x="47" y="26"/>
                </a:lnTo>
                <a:lnTo>
                  <a:pt x="0" y="82"/>
                </a:lnTo>
                <a:lnTo>
                  <a:pt x="44" y="162"/>
                </a:lnTo>
                <a:lnTo>
                  <a:pt x="195" y="162"/>
                </a:lnTo>
                <a:lnTo>
                  <a:pt x="265" y="21"/>
                </a:lnTo>
                <a:lnTo>
                  <a:pt x="226" y="0"/>
                </a:lnTo>
                <a:close/>
              </a:path>
            </a:pathLst>
          </a:custGeom>
          <a:solidFill>
            <a:srgbClr val="30AAB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1" name="Google Shape;1171;p6"/>
          <p:cNvSpPr/>
          <p:nvPr/>
        </p:nvSpPr>
        <p:spPr>
          <a:xfrm>
            <a:off x="3839936" y="6610124"/>
            <a:ext cx="420688" cy="257175"/>
          </a:xfrm>
          <a:custGeom>
            <a:avLst/>
            <a:gdLst/>
            <a:ahLst/>
            <a:cxnLst/>
            <a:rect l="l" t="t" r="r" b="b"/>
            <a:pathLst>
              <a:path w="265" h="162" extrusionOk="0">
                <a:moveTo>
                  <a:pt x="226" y="0"/>
                </a:moveTo>
                <a:lnTo>
                  <a:pt x="47" y="26"/>
                </a:lnTo>
                <a:lnTo>
                  <a:pt x="0" y="82"/>
                </a:lnTo>
                <a:lnTo>
                  <a:pt x="44" y="162"/>
                </a:lnTo>
                <a:lnTo>
                  <a:pt x="195" y="162"/>
                </a:lnTo>
                <a:lnTo>
                  <a:pt x="265" y="21"/>
                </a:lnTo>
                <a:lnTo>
                  <a:pt x="22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2" name="Google Shape;1172;p6"/>
          <p:cNvSpPr/>
          <p:nvPr/>
        </p:nvSpPr>
        <p:spPr>
          <a:xfrm>
            <a:off x="3738336" y="6668861"/>
            <a:ext cx="101600" cy="131762"/>
          </a:xfrm>
          <a:custGeom>
            <a:avLst/>
            <a:gdLst/>
            <a:ahLst/>
            <a:cxnLst/>
            <a:rect l="l" t="t" r="r" b="b"/>
            <a:pathLst>
              <a:path w="64" h="83" extrusionOk="0">
                <a:moveTo>
                  <a:pt x="38" y="0"/>
                </a:moveTo>
                <a:lnTo>
                  <a:pt x="0" y="6"/>
                </a:lnTo>
                <a:lnTo>
                  <a:pt x="32" y="83"/>
                </a:lnTo>
                <a:lnTo>
                  <a:pt x="64" y="45"/>
                </a:lnTo>
                <a:lnTo>
                  <a:pt x="38" y="0"/>
                </a:lnTo>
                <a:close/>
              </a:path>
            </a:pathLst>
          </a:custGeom>
          <a:solidFill>
            <a:srgbClr val="42B6C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3" name="Google Shape;1173;p6"/>
          <p:cNvSpPr/>
          <p:nvPr/>
        </p:nvSpPr>
        <p:spPr>
          <a:xfrm>
            <a:off x="3738336" y="6668861"/>
            <a:ext cx="101600" cy="131762"/>
          </a:xfrm>
          <a:custGeom>
            <a:avLst/>
            <a:gdLst/>
            <a:ahLst/>
            <a:cxnLst/>
            <a:rect l="l" t="t" r="r" b="b"/>
            <a:pathLst>
              <a:path w="64" h="83" extrusionOk="0">
                <a:moveTo>
                  <a:pt x="38" y="0"/>
                </a:moveTo>
                <a:lnTo>
                  <a:pt x="0" y="6"/>
                </a:lnTo>
                <a:lnTo>
                  <a:pt x="32" y="83"/>
                </a:lnTo>
                <a:lnTo>
                  <a:pt x="64" y="45"/>
                </a:lnTo>
                <a:lnTo>
                  <a:pt x="3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4" name="Google Shape;1174;p6"/>
          <p:cNvSpPr/>
          <p:nvPr/>
        </p:nvSpPr>
        <p:spPr>
          <a:xfrm>
            <a:off x="3789136" y="6740299"/>
            <a:ext cx="120650" cy="127000"/>
          </a:xfrm>
          <a:custGeom>
            <a:avLst/>
            <a:gdLst/>
            <a:ahLst/>
            <a:cxnLst/>
            <a:rect l="l" t="t" r="r" b="b"/>
            <a:pathLst>
              <a:path w="76" h="80" extrusionOk="0">
                <a:moveTo>
                  <a:pt x="32" y="0"/>
                </a:moveTo>
                <a:lnTo>
                  <a:pt x="0" y="38"/>
                </a:lnTo>
                <a:lnTo>
                  <a:pt x="18" y="80"/>
                </a:lnTo>
                <a:lnTo>
                  <a:pt x="76" y="80"/>
                </a:lnTo>
                <a:lnTo>
                  <a:pt x="32" y="0"/>
                </a:lnTo>
                <a:close/>
              </a:path>
            </a:pathLst>
          </a:custGeom>
          <a:solidFill>
            <a:srgbClr val="40B5C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5" name="Google Shape;1175;p6"/>
          <p:cNvSpPr/>
          <p:nvPr/>
        </p:nvSpPr>
        <p:spPr>
          <a:xfrm>
            <a:off x="3789136" y="6740299"/>
            <a:ext cx="120650" cy="127000"/>
          </a:xfrm>
          <a:custGeom>
            <a:avLst/>
            <a:gdLst/>
            <a:ahLst/>
            <a:cxnLst/>
            <a:rect l="l" t="t" r="r" b="b"/>
            <a:pathLst>
              <a:path w="76" h="80" extrusionOk="0">
                <a:moveTo>
                  <a:pt x="32" y="0"/>
                </a:moveTo>
                <a:lnTo>
                  <a:pt x="0" y="38"/>
                </a:lnTo>
                <a:lnTo>
                  <a:pt x="18" y="80"/>
                </a:lnTo>
                <a:lnTo>
                  <a:pt x="76" y="80"/>
                </a:lnTo>
                <a:lnTo>
                  <a:pt x="3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6" name="Google Shape;1176;p6"/>
          <p:cNvSpPr/>
          <p:nvPr/>
        </p:nvSpPr>
        <p:spPr>
          <a:xfrm>
            <a:off x="4260623" y="6597424"/>
            <a:ext cx="63500" cy="77787"/>
          </a:xfrm>
          <a:custGeom>
            <a:avLst/>
            <a:gdLst/>
            <a:ahLst/>
            <a:cxnLst/>
            <a:rect l="l" t="t" r="r" b="b"/>
            <a:pathLst>
              <a:path w="40" h="49" extrusionOk="0">
                <a:moveTo>
                  <a:pt x="14" y="0"/>
                </a:moveTo>
                <a:lnTo>
                  <a:pt x="14" y="0"/>
                </a:lnTo>
                <a:lnTo>
                  <a:pt x="0" y="29"/>
                </a:lnTo>
                <a:lnTo>
                  <a:pt x="40" y="49"/>
                </a:lnTo>
                <a:lnTo>
                  <a:pt x="14" y="0"/>
                </a:lnTo>
                <a:close/>
              </a:path>
            </a:pathLst>
          </a:custGeom>
          <a:solidFill>
            <a:srgbClr val="60C9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7" name="Google Shape;1177;p6"/>
          <p:cNvSpPr/>
          <p:nvPr/>
        </p:nvSpPr>
        <p:spPr>
          <a:xfrm>
            <a:off x="4260623" y="6597424"/>
            <a:ext cx="63500" cy="77787"/>
          </a:xfrm>
          <a:custGeom>
            <a:avLst/>
            <a:gdLst/>
            <a:ahLst/>
            <a:cxnLst/>
            <a:rect l="l" t="t" r="r" b="b"/>
            <a:pathLst>
              <a:path w="40" h="49" extrusionOk="0">
                <a:moveTo>
                  <a:pt x="14" y="0"/>
                </a:moveTo>
                <a:lnTo>
                  <a:pt x="14" y="0"/>
                </a:lnTo>
                <a:lnTo>
                  <a:pt x="0" y="29"/>
                </a:lnTo>
                <a:lnTo>
                  <a:pt x="40" y="49"/>
                </a:lnTo>
                <a:lnTo>
                  <a:pt x="1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8" name="Google Shape;1178;p6"/>
          <p:cNvSpPr/>
          <p:nvPr/>
        </p:nvSpPr>
        <p:spPr>
          <a:xfrm>
            <a:off x="4149498" y="6643461"/>
            <a:ext cx="274638" cy="223837"/>
          </a:xfrm>
          <a:custGeom>
            <a:avLst/>
            <a:gdLst/>
            <a:ahLst/>
            <a:cxnLst/>
            <a:rect l="l" t="t" r="r" b="b"/>
            <a:pathLst>
              <a:path w="173" h="141" extrusionOk="0">
                <a:moveTo>
                  <a:pt x="70" y="0"/>
                </a:moveTo>
                <a:lnTo>
                  <a:pt x="0" y="141"/>
                </a:lnTo>
                <a:lnTo>
                  <a:pt x="173" y="141"/>
                </a:lnTo>
                <a:lnTo>
                  <a:pt x="110" y="20"/>
                </a:lnTo>
                <a:lnTo>
                  <a:pt x="70" y="0"/>
                </a:lnTo>
                <a:close/>
              </a:path>
            </a:pathLst>
          </a:custGeom>
          <a:solidFill>
            <a:srgbClr val="2FAAB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9" name="Google Shape;1179;p6"/>
          <p:cNvSpPr/>
          <p:nvPr/>
        </p:nvSpPr>
        <p:spPr>
          <a:xfrm>
            <a:off x="4149498" y="6643461"/>
            <a:ext cx="274638" cy="223837"/>
          </a:xfrm>
          <a:custGeom>
            <a:avLst/>
            <a:gdLst/>
            <a:ahLst/>
            <a:cxnLst/>
            <a:rect l="l" t="t" r="r" b="b"/>
            <a:pathLst>
              <a:path w="173" h="141" extrusionOk="0">
                <a:moveTo>
                  <a:pt x="70" y="0"/>
                </a:moveTo>
                <a:lnTo>
                  <a:pt x="0" y="141"/>
                </a:lnTo>
                <a:lnTo>
                  <a:pt x="173" y="141"/>
                </a:lnTo>
                <a:lnTo>
                  <a:pt x="110" y="20"/>
                </a:lnTo>
                <a:lnTo>
                  <a:pt x="7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0" name="Google Shape;1180;p6"/>
          <p:cNvSpPr/>
          <p:nvPr/>
        </p:nvSpPr>
        <p:spPr>
          <a:xfrm>
            <a:off x="4692423" y="6221186"/>
            <a:ext cx="107950" cy="463550"/>
          </a:xfrm>
          <a:custGeom>
            <a:avLst/>
            <a:gdLst/>
            <a:ahLst/>
            <a:cxnLst/>
            <a:rect l="l" t="t" r="r" b="b"/>
            <a:pathLst>
              <a:path w="68" h="292" extrusionOk="0">
                <a:moveTo>
                  <a:pt x="68" y="0"/>
                </a:moveTo>
                <a:lnTo>
                  <a:pt x="22" y="33"/>
                </a:lnTo>
                <a:lnTo>
                  <a:pt x="0" y="292"/>
                </a:lnTo>
                <a:lnTo>
                  <a:pt x="21" y="273"/>
                </a:lnTo>
                <a:lnTo>
                  <a:pt x="68" y="0"/>
                </a:lnTo>
                <a:close/>
              </a:path>
            </a:pathLst>
          </a:custGeom>
          <a:solidFill>
            <a:srgbClr val="BAEB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1" name="Google Shape;1181;p6"/>
          <p:cNvSpPr/>
          <p:nvPr/>
        </p:nvSpPr>
        <p:spPr>
          <a:xfrm>
            <a:off x="4692423" y="6221186"/>
            <a:ext cx="107950" cy="463550"/>
          </a:xfrm>
          <a:custGeom>
            <a:avLst/>
            <a:gdLst/>
            <a:ahLst/>
            <a:cxnLst/>
            <a:rect l="l" t="t" r="r" b="b"/>
            <a:pathLst>
              <a:path w="68" h="292" extrusionOk="0">
                <a:moveTo>
                  <a:pt x="68" y="0"/>
                </a:moveTo>
                <a:lnTo>
                  <a:pt x="22" y="33"/>
                </a:lnTo>
                <a:lnTo>
                  <a:pt x="0" y="292"/>
                </a:lnTo>
                <a:lnTo>
                  <a:pt x="21" y="273"/>
                </a:lnTo>
                <a:lnTo>
                  <a:pt x="6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2" name="Google Shape;1182;p6"/>
          <p:cNvSpPr/>
          <p:nvPr/>
        </p:nvSpPr>
        <p:spPr>
          <a:xfrm>
            <a:off x="4282848" y="6273574"/>
            <a:ext cx="444500" cy="530225"/>
          </a:xfrm>
          <a:custGeom>
            <a:avLst/>
            <a:gdLst/>
            <a:ahLst/>
            <a:cxnLst/>
            <a:rect l="l" t="t" r="r" b="b"/>
            <a:pathLst>
              <a:path w="280" h="334" extrusionOk="0">
                <a:moveTo>
                  <a:pt x="280" y="0"/>
                </a:moveTo>
                <a:lnTo>
                  <a:pt x="0" y="204"/>
                </a:lnTo>
                <a:lnTo>
                  <a:pt x="26" y="253"/>
                </a:lnTo>
                <a:lnTo>
                  <a:pt x="179" y="334"/>
                </a:lnTo>
                <a:lnTo>
                  <a:pt x="258" y="259"/>
                </a:lnTo>
                <a:lnTo>
                  <a:pt x="280" y="0"/>
                </a:lnTo>
                <a:close/>
              </a:path>
            </a:pathLst>
          </a:custGeom>
          <a:solidFill>
            <a:srgbClr val="5CC6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3" name="Google Shape;1183;p6"/>
          <p:cNvSpPr/>
          <p:nvPr/>
        </p:nvSpPr>
        <p:spPr>
          <a:xfrm>
            <a:off x="4282848" y="6273574"/>
            <a:ext cx="444500" cy="530225"/>
          </a:xfrm>
          <a:custGeom>
            <a:avLst/>
            <a:gdLst/>
            <a:ahLst/>
            <a:cxnLst/>
            <a:rect l="l" t="t" r="r" b="b"/>
            <a:pathLst>
              <a:path w="280" h="334" extrusionOk="0">
                <a:moveTo>
                  <a:pt x="280" y="0"/>
                </a:moveTo>
                <a:lnTo>
                  <a:pt x="0" y="204"/>
                </a:lnTo>
                <a:lnTo>
                  <a:pt x="26" y="253"/>
                </a:lnTo>
                <a:lnTo>
                  <a:pt x="179" y="334"/>
                </a:lnTo>
                <a:lnTo>
                  <a:pt x="258" y="259"/>
                </a:lnTo>
                <a:lnTo>
                  <a:pt x="28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4" name="Google Shape;1184;p6"/>
          <p:cNvSpPr/>
          <p:nvPr/>
        </p:nvSpPr>
        <p:spPr>
          <a:xfrm>
            <a:off x="4324123" y="6675211"/>
            <a:ext cx="242888" cy="192087"/>
          </a:xfrm>
          <a:custGeom>
            <a:avLst/>
            <a:gdLst/>
            <a:ahLst/>
            <a:cxnLst/>
            <a:rect l="l" t="t" r="r" b="b"/>
            <a:pathLst>
              <a:path w="153" h="121" extrusionOk="0">
                <a:moveTo>
                  <a:pt x="0" y="0"/>
                </a:moveTo>
                <a:lnTo>
                  <a:pt x="63" y="121"/>
                </a:lnTo>
                <a:lnTo>
                  <a:pt x="110" y="121"/>
                </a:lnTo>
                <a:lnTo>
                  <a:pt x="153" y="81"/>
                </a:lnTo>
                <a:lnTo>
                  <a:pt x="0" y="0"/>
                </a:lnTo>
                <a:close/>
              </a:path>
            </a:pathLst>
          </a:custGeom>
          <a:solidFill>
            <a:srgbClr val="2DA8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5" name="Google Shape;1185;p6"/>
          <p:cNvSpPr/>
          <p:nvPr/>
        </p:nvSpPr>
        <p:spPr>
          <a:xfrm>
            <a:off x="4324123" y="6675211"/>
            <a:ext cx="242888" cy="192087"/>
          </a:xfrm>
          <a:custGeom>
            <a:avLst/>
            <a:gdLst/>
            <a:ahLst/>
            <a:cxnLst/>
            <a:rect l="l" t="t" r="r" b="b"/>
            <a:pathLst>
              <a:path w="153" h="121" extrusionOk="0">
                <a:moveTo>
                  <a:pt x="0" y="0"/>
                </a:moveTo>
                <a:lnTo>
                  <a:pt x="63" y="121"/>
                </a:lnTo>
                <a:lnTo>
                  <a:pt x="110" y="121"/>
                </a:lnTo>
                <a:lnTo>
                  <a:pt x="153" y="8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6" name="Google Shape;1186;p6"/>
          <p:cNvSpPr/>
          <p:nvPr/>
        </p:nvSpPr>
        <p:spPr>
          <a:xfrm>
            <a:off x="4678136" y="6654574"/>
            <a:ext cx="47625" cy="207962"/>
          </a:xfrm>
          <a:custGeom>
            <a:avLst/>
            <a:gdLst/>
            <a:ahLst/>
            <a:cxnLst/>
            <a:rect l="l" t="t" r="r" b="b"/>
            <a:pathLst>
              <a:path w="30" h="131" extrusionOk="0">
                <a:moveTo>
                  <a:pt x="30" y="0"/>
                </a:moveTo>
                <a:lnTo>
                  <a:pt x="9" y="19"/>
                </a:lnTo>
                <a:lnTo>
                  <a:pt x="0" y="131"/>
                </a:lnTo>
                <a:lnTo>
                  <a:pt x="8" y="123"/>
                </a:lnTo>
                <a:lnTo>
                  <a:pt x="30" y="0"/>
                </a:lnTo>
                <a:close/>
              </a:path>
            </a:pathLst>
          </a:custGeom>
          <a:solidFill>
            <a:srgbClr val="75D1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7" name="Google Shape;1187;p6"/>
          <p:cNvSpPr/>
          <p:nvPr/>
        </p:nvSpPr>
        <p:spPr>
          <a:xfrm>
            <a:off x="4678136" y="6654574"/>
            <a:ext cx="47625" cy="207962"/>
          </a:xfrm>
          <a:custGeom>
            <a:avLst/>
            <a:gdLst/>
            <a:ahLst/>
            <a:cxnLst/>
            <a:rect l="l" t="t" r="r" b="b"/>
            <a:pathLst>
              <a:path w="30" h="131" extrusionOk="0">
                <a:moveTo>
                  <a:pt x="30" y="0"/>
                </a:moveTo>
                <a:lnTo>
                  <a:pt x="9" y="19"/>
                </a:lnTo>
                <a:lnTo>
                  <a:pt x="0" y="131"/>
                </a:lnTo>
                <a:lnTo>
                  <a:pt x="8" y="123"/>
                </a:lnTo>
                <a:lnTo>
                  <a:pt x="3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8" name="Google Shape;1188;p6"/>
          <p:cNvSpPr/>
          <p:nvPr/>
        </p:nvSpPr>
        <p:spPr>
          <a:xfrm>
            <a:off x="4567011" y="6684736"/>
            <a:ext cx="125413" cy="177800"/>
          </a:xfrm>
          <a:custGeom>
            <a:avLst/>
            <a:gdLst/>
            <a:ahLst/>
            <a:cxnLst/>
            <a:rect l="l" t="t" r="r" b="b"/>
            <a:pathLst>
              <a:path w="79" h="112" extrusionOk="0">
                <a:moveTo>
                  <a:pt x="79" y="0"/>
                </a:moveTo>
                <a:lnTo>
                  <a:pt x="0" y="75"/>
                </a:lnTo>
                <a:lnTo>
                  <a:pt x="70" y="112"/>
                </a:lnTo>
                <a:lnTo>
                  <a:pt x="79" y="0"/>
                </a:lnTo>
                <a:close/>
              </a:path>
            </a:pathLst>
          </a:custGeom>
          <a:solidFill>
            <a:srgbClr val="3AB1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9" name="Google Shape;1189;p6"/>
          <p:cNvSpPr/>
          <p:nvPr/>
        </p:nvSpPr>
        <p:spPr>
          <a:xfrm>
            <a:off x="4567011" y="6684736"/>
            <a:ext cx="125413" cy="177800"/>
          </a:xfrm>
          <a:custGeom>
            <a:avLst/>
            <a:gdLst/>
            <a:ahLst/>
            <a:cxnLst/>
            <a:rect l="l" t="t" r="r" b="b"/>
            <a:pathLst>
              <a:path w="79" h="112" extrusionOk="0">
                <a:moveTo>
                  <a:pt x="79" y="0"/>
                </a:moveTo>
                <a:lnTo>
                  <a:pt x="0" y="75"/>
                </a:lnTo>
                <a:lnTo>
                  <a:pt x="70" y="112"/>
                </a:lnTo>
                <a:lnTo>
                  <a:pt x="7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0" name="Google Shape;1190;p6"/>
          <p:cNvSpPr/>
          <p:nvPr/>
        </p:nvSpPr>
        <p:spPr>
          <a:xfrm>
            <a:off x="4678136" y="6849836"/>
            <a:ext cx="12700" cy="17462"/>
          </a:xfrm>
          <a:custGeom>
            <a:avLst/>
            <a:gdLst/>
            <a:ahLst/>
            <a:cxnLst/>
            <a:rect l="l" t="t" r="r" b="b"/>
            <a:pathLst>
              <a:path w="8" h="11" extrusionOk="0">
                <a:moveTo>
                  <a:pt x="8" y="0"/>
                </a:moveTo>
                <a:lnTo>
                  <a:pt x="0" y="8"/>
                </a:lnTo>
                <a:lnTo>
                  <a:pt x="6" y="11"/>
                </a:lnTo>
                <a:lnTo>
                  <a:pt x="6" y="11"/>
                </a:lnTo>
                <a:lnTo>
                  <a:pt x="8" y="0"/>
                </a:lnTo>
                <a:close/>
              </a:path>
            </a:pathLst>
          </a:custGeom>
          <a:solidFill>
            <a:srgbClr val="49BA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1" name="Google Shape;1191;p6"/>
          <p:cNvSpPr/>
          <p:nvPr/>
        </p:nvSpPr>
        <p:spPr>
          <a:xfrm>
            <a:off x="4678136" y="6849836"/>
            <a:ext cx="12700" cy="17462"/>
          </a:xfrm>
          <a:custGeom>
            <a:avLst/>
            <a:gdLst/>
            <a:ahLst/>
            <a:cxnLst/>
            <a:rect l="l" t="t" r="r" b="b"/>
            <a:pathLst>
              <a:path w="8" h="11" extrusionOk="0">
                <a:moveTo>
                  <a:pt x="8" y="0"/>
                </a:moveTo>
                <a:lnTo>
                  <a:pt x="0" y="8"/>
                </a:lnTo>
                <a:lnTo>
                  <a:pt x="6" y="11"/>
                </a:lnTo>
                <a:lnTo>
                  <a:pt x="6" y="11"/>
                </a:lnTo>
                <a:lnTo>
                  <a:pt x="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2" name="Google Shape;1192;p6"/>
          <p:cNvSpPr/>
          <p:nvPr/>
        </p:nvSpPr>
        <p:spPr>
          <a:xfrm>
            <a:off x="4678136" y="6862536"/>
            <a:ext cx="9525" cy="4762"/>
          </a:xfrm>
          <a:custGeom>
            <a:avLst/>
            <a:gdLst/>
            <a:ahLst/>
            <a:cxnLst/>
            <a:rect l="l" t="t" r="r" b="b"/>
            <a:pathLst>
              <a:path w="6" h="3" extrusionOk="0">
                <a:moveTo>
                  <a:pt x="0" y="0"/>
                </a:moveTo>
                <a:lnTo>
                  <a:pt x="0" y="3"/>
                </a:lnTo>
                <a:lnTo>
                  <a:pt x="6" y="3"/>
                </a:lnTo>
                <a:lnTo>
                  <a:pt x="0" y="0"/>
                </a:lnTo>
                <a:close/>
              </a:path>
            </a:pathLst>
          </a:custGeom>
          <a:solidFill>
            <a:srgbClr val="54BF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3" name="Google Shape;1193;p6"/>
          <p:cNvSpPr/>
          <p:nvPr/>
        </p:nvSpPr>
        <p:spPr>
          <a:xfrm>
            <a:off x="4678136" y="6862536"/>
            <a:ext cx="9525" cy="4762"/>
          </a:xfrm>
          <a:custGeom>
            <a:avLst/>
            <a:gdLst/>
            <a:ahLst/>
            <a:cxnLst/>
            <a:rect l="l" t="t" r="r" b="b"/>
            <a:pathLst>
              <a:path w="6" h="3" extrusionOk="0">
                <a:moveTo>
                  <a:pt x="0" y="0"/>
                </a:moveTo>
                <a:lnTo>
                  <a:pt x="0" y="3"/>
                </a:lnTo>
                <a:lnTo>
                  <a:pt x="6" y="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4" name="Google Shape;1194;p6"/>
          <p:cNvSpPr/>
          <p:nvPr/>
        </p:nvSpPr>
        <p:spPr>
          <a:xfrm>
            <a:off x="4673373" y="6862536"/>
            <a:ext cx="4763" cy="4762"/>
          </a:xfrm>
          <a:custGeom>
            <a:avLst/>
            <a:gdLst/>
            <a:ahLst/>
            <a:cxnLst/>
            <a:rect l="l" t="t" r="r" b="b"/>
            <a:pathLst>
              <a:path w="3" h="3" extrusionOk="0">
                <a:moveTo>
                  <a:pt x="3" y="0"/>
                </a:moveTo>
                <a:lnTo>
                  <a:pt x="3" y="0"/>
                </a:lnTo>
                <a:lnTo>
                  <a:pt x="0" y="3"/>
                </a:lnTo>
                <a:lnTo>
                  <a:pt x="3" y="3"/>
                </a:lnTo>
                <a:lnTo>
                  <a:pt x="3" y="0"/>
                </a:lnTo>
                <a:close/>
              </a:path>
            </a:pathLst>
          </a:custGeom>
          <a:solidFill>
            <a:srgbClr val="4DBCC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5" name="Google Shape;1195;p6"/>
          <p:cNvSpPr/>
          <p:nvPr/>
        </p:nvSpPr>
        <p:spPr>
          <a:xfrm>
            <a:off x="4673373" y="6862536"/>
            <a:ext cx="4763" cy="4762"/>
          </a:xfrm>
          <a:custGeom>
            <a:avLst/>
            <a:gdLst/>
            <a:ahLst/>
            <a:cxnLst/>
            <a:rect l="l" t="t" r="r" b="b"/>
            <a:pathLst>
              <a:path w="3" h="3" extrusionOk="0">
                <a:moveTo>
                  <a:pt x="3" y="0"/>
                </a:moveTo>
                <a:lnTo>
                  <a:pt x="3" y="0"/>
                </a:lnTo>
                <a:lnTo>
                  <a:pt x="0" y="3"/>
                </a:lnTo>
                <a:lnTo>
                  <a:pt x="3" y="3"/>
                </a:lnTo>
                <a:lnTo>
                  <a:pt x="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6" name="Google Shape;1196;p6"/>
          <p:cNvSpPr/>
          <p:nvPr/>
        </p:nvSpPr>
        <p:spPr>
          <a:xfrm>
            <a:off x="4668611" y="6862536"/>
            <a:ext cx="9525" cy="4762"/>
          </a:xfrm>
          <a:custGeom>
            <a:avLst/>
            <a:gdLst/>
            <a:ahLst/>
            <a:cxnLst/>
            <a:rect l="l" t="t" r="r" b="b"/>
            <a:pathLst>
              <a:path w="6" h="3" extrusionOk="0">
                <a:moveTo>
                  <a:pt x="6" y="0"/>
                </a:moveTo>
                <a:lnTo>
                  <a:pt x="6" y="0"/>
                </a:lnTo>
                <a:lnTo>
                  <a:pt x="0" y="3"/>
                </a:lnTo>
                <a:lnTo>
                  <a:pt x="3" y="3"/>
                </a:lnTo>
                <a:lnTo>
                  <a:pt x="6" y="0"/>
                </a:lnTo>
                <a:close/>
              </a:path>
            </a:pathLst>
          </a:custGeom>
          <a:solidFill>
            <a:srgbClr val="4DBC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7" name="Google Shape;1197;p6"/>
          <p:cNvSpPr/>
          <p:nvPr/>
        </p:nvSpPr>
        <p:spPr>
          <a:xfrm>
            <a:off x="4668611" y="6862536"/>
            <a:ext cx="9525" cy="4762"/>
          </a:xfrm>
          <a:custGeom>
            <a:avLst/>
            <a:gdLst/>
            <a:ahLst/>
            <a:cxnLst/>
            <a:rect l="l" t="t" r="r" b="b"/>
            <a:pathLst>
              <a:path w="6" h="3" extrusionOk="0">
                <a:moveTo>
                  <a:pt x="6" y="0"/>
                </a:moveTo>
                <a:lnTo>
                  <a:pt x="6" y="0"/>
                </a:lnTo>
                <a:lnTo>
                  <a:pt x="0" y="3"/>
                </a:lnTo>
                <a:lnTo>
                  <a:pt x="3" y="3"/>
                </a:lnTo>
                <a:lnTo>
                  <a:pt x="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8" name="Google Shape;1198;p6"/>
          <p:cNvSpPr/>
          <p:nvPr/>
        </p:nvSpPr>
        <p:spPr>
          <a:xfrm>
            <a:off x="4498748" y="6803799"/>
            <a:ext cx="179388" cy="63500"/>
          </a:xfrm>
          <a:custGeom>
            <a:avLst/>
            <a:gdLst/>
            <a:ahLst/>
            <a:cxnLst/>
            <a:rect l="l" t="t" r="r" b="b"/>
            <a:pathLst>
              <a:path w="113" h="40" extrusionOk="0">
                <a:moveTo>
                  <a:pt x="43" y="0"/>
                </a:moveTo>
                <a:lnTo>
                  <a:pt x="0" y="40"/>
                </a:lnTo>
                <a:lnTo>
                  <a:pt x="98" y="40"/>
                </a:lnTo>
                <a:lnTo>
                  <a:pt x="113" y="37"/>
                </a:lnTo>
                <a:lnTo>
                  <a:pt x="43" y="0"/>
                </a:lnTo>
                <a:close/>
              </a:path>
            </a:pathLst>
          </a:custGeom>
          <a:solidFill>
            <a:srgbClr val="1C96A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9" name="Google Shape;1199;p6"/>
          <p:cNvSpPr/>
          <p:nvPr/>
        </p:nvSpPr>
        <p:spPr>
          <a:xfrm>
            <a:off x="4498748" y="6803799"/>
            <a:ext cx="179388" cy="63500"/>
          </a:xfrm>
          <a:custGeom>
            <a:avLst/>
            <a:gdLst/>
            <a:ahLst/>
            <a:cxnLst/>
            <a:rect l="l" t="t" r="r" b="b"/>
            <a:pathLst>
              <a:path w="113" h="40" extrusionOk="0">
                <a:moveTo>
                  <a:pt x="43" y="0"/>
                </a:moveTo>
                <a:lnTo>
                  <a:pt x="0" y="40"/>
                </a:lnTo>
                <a:lnTo>
                  <a:pt x="98" y="40"/>
                </a:lnTo>
                <a:lnTo>
                  <a:pt x="113" y="37"/>
                </a:lnTo>
                <a:lnTo>
                  <a:pt x="4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0" name="Google Shape;1200;p6"/>
          <p:cNvSpPr/>
          <p:nvPr/>
        </p:nvSpPr>
        <p:spPr>
          <a:xfrm>
            <a:off x="4654323" y="6862536"/>
            <a:ext cx="23813" cy="4762"/>
          </a:xfrm>
          <a:custGeom>
            <a:avLst/>
            <a:gdLst/>
            <a:ahLst/>
            <a:cxnLst/>
            <a:rect l="l" t="t" r="r" b="b"/>
            <a:pathLst>
              <a:path w="15" h="3" extrusionOk="0">
                <a:moveTo>
                  <a:pt x="15" y="0"/>
                </a:moveTo>
                <a:lnTo>
                  <a:pt x="0" y="3"/>
                </a:lnTo>
                <a:lnTo>
                  <a:pt x="9" y="3"/>
                </a:lnTo>
                <a:lnTo>
                  <a:pt x="15" y="0"/>
                </a:lnTo>
                <a:close/>
              </a:path>
            </a:pathLst>
          </a:custGeom>
          <a:solidFill>
            <a:srgbClr val="279F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1" name="Google Shape;1201;p6"/>
          <p:cNvSpPr/>
          <p:nvPr/>
        </p:nvSpPr>
        <p:spPr>
          <a:xfrm>
            <a:off x="4654323" y="6862536"/>
            <a:ext cx="23813" cy="4762"/>
          </a:xfrm>
          <a:custGeom>
            <a:avLst/>
            <a:gdLst/>
            <a:ahLst/>
            <a:cxnLst/>
            <a:rect l="l" t="t" r="r" b="b"/>
            <a:pathLst>
              <a:path w="15" h="3" extrusionOk="0">
                <a:moveTo>
                  <a:pt x="15" y="0"/>
                </a:moveTo>
                <a:lnTo>
                  <a:pt x="0" y="3"/>
                </a:lnTo>
                <a:lnTo>
                  <a:pt x="9" y="3"/>
                </a:lnTo>
                <a:lnTo>
                  <a:pt x="1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2" name="Google Shape;1202;p6"/>
          <p:cNvSpPr/>
          <p:nvPr/>
        </p:nvSpPr>
        <p:spPr>
          <a:xfrm>
            <a:off x="4725761" y="6221186"/>
            <a:ext cx="212725" cy="433387"/>
          </a:xfrm>
          <a:custGeom>
            <a:avLst/>
            <a:gdLst/>
            <a:ahLst/>
            <a:cxnLst/>
            <a:rect l="l" t="t" r="r" b="b"/>
            <a:pathLst>
              <a:path w="134" h="273" extrusionOk="0">
                <a:moveTo>
                  <a:pt x="47" y="0"/>
                </a:moveTo>
                <a:lnTo>
                  <a:pt x="47" y="0"/>
                </a:lnTo>
                <a:lnTo>
                  <a:pt x="0" y="273"/>
                </a:lnTo>
                <a:lnTo>
                  <a:pt x="134" y="147"/>
                </a:lnTo>
                <a:lnTo>
                  <a:pt x="47" y="0"/>
                </a:lnTo>
                <a:close/>
              </a:path>
            </a:pathLst>
          </a:custGeom>
          <a:solidFill>
            <a:srgbClr val="C5EDF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3" name="Google Shape;1203;p6"/>
          <p:cNvSpPr/>
          <p:nvPr/>
        </p:nvSpPr>
        <p:spPr>
          <a:xfrm>
            <a:off x="4725761" y="6221186"/>
            <a:ext cx="212725" cy="433387"/>
          </a:xfrm>
          <a:custGeom>
            <a:avLst/>
            <a:gdLst/>
            <a:ahLst/>
            <a:cxnLst/>
            <a:rect l="l" t="t" r="r" b="b"/>
            <a:pathLst>
              <a:path w="134" h="273" extrusionOk="0">
                <a:moveTo>
                  <a:pt x="47" y="0"/>
                </a:moveTo>
                <a:lnTo>
                  <a:pt x="47" y="0"/>
                </a:lnTo>
                <a:lnTo>
                  <a:pt x="0" y="273"/>
                </a:lnTo>
                <a:lnTo>
                  <a:pt x="134" y="147"/>
                </a:lnTo>
                <a:lnTo>
                  <a:pt x="4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4" name="Google Shape;1204;p6"/>
          <p:cNvSpPr/>
          <p:nvPr/>
        </p:nvSpPr>
        <p:spPr>
          <a:xfrm>
            <a:off x="4690836" y="6454549"/>
            <a:ext cx="317500" cy="395287"/>
          </a:xfrm>
          <a:custGeom>
            <a:avLst/>
            <a:gdLst/>
            <a:ahLst/>
            <a:cxnLst/>
            <a:rect l="l" t="t" r="r" b="b"/>
            <a:pathLst>
              <a:path w="200" h="249" extrusionOk="0">
                <a:moveTo>
                  <a:pt x="156" y="0"/>
                </a:moveTo>
                <a:lnTo>
                  <a:pt x="22" y="126"/>
                </a:lnTo>
                <a:lnTo>
                  <a:pt x="0" y="249"/>
                </a:lnTo>
                <a:lnTo>
                  <a:pt x="200" y="76"/>
                </a:lnTo>
                <a:lnTo>
                  <a:pt x="156" y="0"/>
                </a:lnTo>
                <a:close/>
              </a:path>
            </a:pathLst>
          </a:custGeom>
          <a:solidFill>
            <a:srgbClr val="7CD4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5" name="Google Shape;1205;p6"/>
          <p:cNvSpPr/>
          <p:nvPr/>
        </p:nvSpPr>
        <p:spPr>
          <a:xfrm>
            <a:off x="4690836" y="6454549"/>
            <a:ext cx="317500" cy="395287"/>
          </a:xfrm>
          <a:custGeom>
            <a:avLst/>
            <a:gdLst/>
            <a:ahLst/>
            <a:cxnLst/>
            <a:rect l="l" t="t" r="r" b="b"/>
            <a:pathLst>
              <a:path w="200" h="249" extrusionOk="0">
                <a:moveTo>
                  <a:pt x="156" y="0"/>
                </a:moveTo>
                <a:lnTo>
                  <a:pt x="22" y="126"/>
                </a:lnTo>
                <a:lnTo>
                  <a:pt x="0" y="249"/>
                </a:lnTo>
                <a:lnTo>
                  <a:pt x="200" y="76"/>
                </a:lnTo>
                <a:lnTo>
                  <a:pt x="15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6" name="Google Shape;1206;p6"/>
          <p:cNvSpPr/>
          <p:nvPr/>
        </p:nvSpPr>
        <p:spPr>
          <a:xfrm>
            <a:off x="4687661" y="6575199"/>
            <a:ext cx="493713" cy="292100"/>
          </a:xfrm>
          <a:custGeom>
            <a:avLst/>
            <a:gdLst/>
            <a:ahLst/>
            <a:cxnLst/>
            <a:rect l="l" t="t" r="r" b="b"/>
            <a:pathLst>
              <a:path w="311" h="184" extrusionOk="0">
                <a:moveTo>
                  <a:pt x="202" y="0"/>
                </a:moveTo>
                <a:lnTo>
                  <a:pt x="2" y="173"/>
                </a:lnTo>
                <a:lnTo>
                  <a:pt x="0" y="184"/>
                </a:lnTo>
                <a:lnTo>
                  <a:pt x="311" y="184"/>
                </a:lnTo>
                <a:lnTo>
                  <a:pt x="202" y="0"/>
                </a:lnTo>
                <a:close/>
              </a:path>
            </a:pathLst>
          </a:custGeom>
          <a:solidFill>
            <a:srgbClr val="4EBC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7" name="Google Shape;1207;p6"/>
          <p:cNvSpPr/>
          <p:nvPr/>
        </p:nvSpPr>
        <p:spPr>
          <a:xfrm>
            <a:off x="4687661" y="6575199"/>
            <a:ext cx="493713" cy="292100"/>
          </a:xfrm>
          <a:custGeom>
            <a:avLst/>
            <a:gdLst/>
            <a:ahLst/>
            <a:cxnLst/>
            <a:rect l="l" t="t" r="r" b="b"/>
            <a:pathLst>
              <a:path w="311" h="184" extrusionOk="0">
                <a:moveTo>
                  <a:pt x="202" y="0"/>
                </a:moveTo>
                <a:lnTo>
                  <a:pt x="2" y="173"/>
                </a:lnTo>
                <a:lnTo>
                  <a:pt x="0" y="184"/>
                </a:lnTo>
                <a:lnTo>
                  <a:pt x="311" y="184"/>
                </a:lnTo>
                <a:lnTo>
                  <a:pt x="20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8" name="Google Shape;1208;p6"/>
          <p:cNvSpPr/>
          <p:nvPr/>
        </p:nvSpPr>
        <p:spPr>
          <a:xfrm>
            <a:off x="6016398" y="6070374"/>
            <a:ext cx="798513" cy="796925"/>
          </a:xfrm>
          <a:custGeom>
            <a:avLst/>
            <a:gdLst/>
            <a:ahLst/>
            <a:cxnLst/>
            <a:rect l="l" t="t" r="r" b="b"/>
            <a:pathLst>
              <a:path w="503" h="502" extrusionOk="0">
                <a:moveTo>
                  <a:pt x="503" y="0"/>
                </a:moveTo>
                <a:lnTo>
                  <a:pt x="8" y="437"/>
                </a:lnTo>
                <a:lnTo>
                  <a:pt x="0" y="502"/>
                </a:lnTo>
                <a:lnTo>
                  <a:pt x="471" y="502"/>
                </a:lnTo>
                <a:lnTo>
                  <a:pt x="503" y="0"/>
                </a:lnTo>
                <a:close/>
              </a:path>
            </a:pathLst>
          </a:custGeom>
          <a:solidFill>
            <a:srgbClr val="7CD6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9" name="Google Shape;1209;p6"/>
          <p:cNvSpPr/>
          <p:nvPr/>
        </p:nvSpPr>
        <p:spPr>
          <a:xfrm>
            <a:off x="6016398" y="6070374"/>
            <a:ext cx="798513" cy="796925"/>
          </a:xfrm>
          <a:custGeom>
            <a:avLst/>
            <a:gdLst/>
            <a:ahLst/>
            <a:cxnLst/>
            <a:rect l="l" t="t" r="r" b="b"/>
            <a:pathLst>
              <a:path w="503" h="502" extrusionOk="0">
                <a:moveTo>
                  <a:pt x="503" y="0"/>
                </a:moveTo>
                <a:lnTo>
                  <a:pt x="8" y="437"/>
                </a:lnTo>
                <a:lnTo>
                  <a:pt x="0" y="502"/>
                </a:lnTo>
                <a:lnTo>
                  <a:pt x="471" y="502"/>
                </a:lnTo>
                <a:lnTo>
                  <a:pt x="50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0" name="Google Shape;1210;p6"/>
          <p:cNvSpPr/>
          <p:nvPr/>
        </p:nvSpPr>
        <p:spPr>
          <a:xfrm>
            <a:off x="5911623" y="6764111"/>
            <a:ext cx="117475" cy="103187"/>
          </a:xfrm>
          <a:custGeom>
            <a:avLst/>
            <a:gdLst/>
            <a:ahLst/>
            <a:cxnLst/>
            <a:rect l="l" t="t" r="r" b="b"/>
            <a:pathLst>
              <a:path w="74" h="65" extrusionOk="0">
                <a:moveTo>
                  <a:pt x="74" y="0"/>
                </a:moveTo>
                <a:lnTo>
                  <a:pt x="0" y="65"/>
                </a:lnTo>
                <a:lnTo>
                  <a:pt x="66" y="65"/>
                </a:lnTo>
                <a:lnTo>
                  <a:pt x="74" y="0"/>
                </a:lnTo>
                <a:close/>
              </a:path>
            </a:pathLst>
          </a:custGeom>
          <a:solidFill>
            <a:srgbClr val="71D2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1" name="Google Shape;1211;p6"/>
          <p:cNvSpPr/>
          <p:nvPr/>
        </p:nvSpPr>
        <p:spPr>
          <a:xfrm>
            <a:off x="5911623" y="6764111"/>
            <a:ext cx="117475" cy="103187"/>
          </a:xfrm>
          <a:custGeom>
            <a:avLst/>
            <a:gdLst/>
            <a:ahLst/>
            <a:cxnLst/>
            <a:rect l="l" t="t" r="r" b="b"/>
            <a:pathLst>
              <a:path w="74" h="65" extrusionOk="0">
                <a:moveTo>
                  <a:pt x="74" y="0"/>
                </a:moveTo>
                <a:lnTo>
                  <a:pt x="0" y="65"/>
                </a:lnTo>
                <a:lnTo>
                  <a:pt x="66" y="65"/>
                </a:lnTo>
                <a:lnTo>
                  <a:pt x="7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2" name="Google Shape;1212;p6"/>
          <p:cNvSpPr/>
          <p:nvPr/>
        </p:nvSpPr>
        <p:spPr>
          <a:xfrm>
            <a:off x="6029098" y="6070374"/>
            <a:ext cx="785813" cy="693737"/>
          </a:xfrm>
          <a:custGeom>
            <a:avLst/>
            <a:gdLst/>
            <a:ahLst/>
            <a:cxnLst/>
            <a:rect l="l" t="t" r="r" b="b"/>
            <a:pathLst>
              <a:path w="495" h="437" extrusionOk="0">
                <a:moveTo>
                  <a:pt x="495" y="0"/>
                </a:moveTo>
                <a:lnTo>
                  <a:pt x="34" y="167"/>
                </a:lnTo>
                <a:lnTo>
                  <a:pt x="0" y="437"/>
                </a:lnTo>
                <a:lnTo>
                  <a:pt x="495" y="0"/>
                </a:lnTo>
                <a:close/>
              </a:path>
            </a:pathLst>
          </a:custGeom>
          <a:solidFill>
            <a:srgbClr val="61C9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3" name="Google Shape;1213;p6"/>
          <p:cNvSpPr/>
          <p:nvPr/>
        </p:nvSpPr>
        <p:spPr>
          <a:xfrm>
            <a:off x="6029098" y="6070374"/>
            <a:ext cx="785813" cy="693737"/>
          </a:xfrm>
          <a:custGeom>
            <a:avLst/>
            <a:gdLst/>
            <a:ahLst/>
            <a:cxnLst/>
            <a:rect l="l" t="t" r="r" b="b"/>
            <a:pathLst>
              <a:path w="495" h="437" extrusionOk="0">
                <a:moveTo>
                  <a:pt x="495" y="0"/>
                </a:moveTo>
                <a:lnTo>
                  <a:pt x="34" y="167"/>
                </a:lnTo>
                <a:lnTo>
                  <a:pt x="0" y="437"/>
                </a:lnTo>
                <a:lnTo>
                  <a:pt x="49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4" name="Google Shape;1214;p6"/>
          <p:cNvSpPr/>
          <p:nvPr/>
        </p:nvSpPr>
        <p:spPr>
          <a:xfrm>
            <a:off x="5470298" y="6511699"/>
            <a:ext cx="123825" cy="211137"/>
          </a:xfrm>
          <a:custGeom>
            <a:avLst/>
            <a:gdLst/>
            <a:ahLst/>
            <a:cxnLst/>
            <a:rect l="l" t="t" r="r" b="b"/>
            <a:pathLst>
              <a:path w="78" h="133" extrusionOk="0">
                <a:moveTo>
                  <a:pt x="78" y="0"/>
                </a:moveTo>
                <a:lnTo>
                  <a:pt x="6" y="26"/>
                </a:lnTo>
                <a:lnTo>
                  <a:pt x="0" y="109"/>
                </a:lnTo>
                <a:lnTo>
                  <a:pt x="12" y="133"/>
                </a:lnTo>
                <a:lnTo>
                  <a:pt x="78" y="0"/>
                </a:lnTo>
                <a:close/>
              </a:path>
            </a:pathLst>
          </a:custGeom>
          <a:solidFill>
            <a:srgbClr val="74D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5" name="Google Shape;1215;p6"/>
          <p:cNvSpPr/>
          <p:nvPr/>
        </p:nvSpPr>
        <p:spPr>
          <a:xfrm>
            <a:off x="5470298" y="6511699"/>
            <a:ext cx="123825" cy="211137"/>
          </a:xfrm>
          <a:custGeom>
            <a:avLst/>
            <a:gdLst/>
            <a:ahLst/>
            <a:cxnLst/>
            <a:rect l="l" t="t" r="r" b="b"/>
            <a:pathLst>
              <a:path w="78" h="133" extrusionOk="0">
                <a:moveTo>
                  <a:pt x="78" y="0"/>
                </a:moveTo>
                <a:lnTo>
                  <a:pt x="6" y="26"/>
                </a:lnTo>
                <a:lnTo>
                  <a:pt x="0" y="109"/>
                </a:lnTo>
                <a:lnTo>
                  <a:pt x="12" y="133"/>
                </a:lnTo>
                <a:lnTo>
                  <a:pt x="7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6" name="Google Shape;1216;p6"/>
          <p:cNvSpPr/>
          <p:nvPr/>
        </p:nvSpPr>
        <p:spPr>
          <a:xfrm>
            <a:off x="5465536" y="6684736"/>
            <a:ext cx="23813" cy="88900"/>
          </a:xfrm>
          <a:custGeom>
            <a:avLst/>
            <a:gdLst/>
            <a:ahLst/>
            <a:cxnLst/>
            <a:rect l="l" t="t" r="r" b="b"/>
            <a:pathLst>
              <a:path w="15" h="56" extrusionOk="0">
                <a:moveTo>
                  <a:pt x="3" y="0"/>
                </a:moveTo>
                <a:lnTo>
                  <a:pt x="0" y="56"/>
                </a:lnTo>
                <a:lnTo>
                  <a:pt x="15" y="24"/>
                </a:lnTo>
                <a:lnTo>
                  <a:pt x="3" y="0"/>
                </a:lnTo>
                <a:close/>
              </a:path>
            </a:pathLst>
          </a:custGeom>
          <a:solidFill>
            <a:srgbClr val="49B9C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7" name="Google Shape;1217;p6"/>
          <p:cNvSpPr/>
          <p:nvPr/>
        </p:nvSpPr>
        <p:spPr>
          <a:xfrm>
            <a:off x="5465536" y="6684736"/>
            <a:ext cx="23813" cy="88900"/>
          </a:xfrm>
          <a:custGeom>
            <a:avLst/>
            <a:gdLst/>
            <a:ahLst/>
            <a:cxnLst/>
            <a:rect l="l" t="t" r="r" b="b"/>
            <a:pathLst>
              <a:path w="15" h="56" extrusionOk="0">
                <a:moveTo>
                  <a:pt x="3" y="0"/>
                </a:moveTo>
                <a:lnTo>
                  <a:pt x="0" y="56"/>
                </a:lnTo>
                <a:lnTo>
                  <a:pt x="15" y="24"/>
                </a:lnTo>
                <a:lnTo>
                  <a:pt x="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8" name="Google Shape;1218;p6"/>
          <p:cNvSpPr/>
          <p:nvPr/>
        </p:nvSpPr>
        <p:spPr>
          <a:xfrm>
            <a:off x="5489348" y="6335486"/>
            <a:ext cx="593725" cy="531812"/>
          </a:xfrm>
          <a:custGeom>
            <a:avLst/>
            <a:gdLst/>
            <a:ahLst/>
            <a:cxnLst/>
            <a:rect l="l" t="t" r="r" b="b"/>
            <a:pathLst>
              <a:path w="374" h="335" extrusionOk="0">
                <a:moveTo>
                  <a:pt x="374" y="0"/>
                </a:moveTo>
                <a:lnTo>
                  <a:pt x="66" y="111"/>
                </a:lnTo>
                <a:lnTo>
                  <a:pt x="0" y="244"/>
                </a:lnTo>
                <a:lnTo>
                  <a:pt x="45" y="335"/>
                </a:lnTo>
                <a:lnTo>
                  <a:pt x="266" y="335"/>
                </a:lnTo>
                <a:lnTo>
                  <a:pt x="340" y="270"/>
                </a:lnTo>
                <a:lnTo>
                  <a:pt x="374" y="0"/>
                </a:lnTo>
                <a:close/>
              </a:path>
            </a:pathLst>
          </a:custGeom>
          <a:solidFill>
            <a:srgbClr val="58C5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9" name="Google Shape;1219;p6"/>
          <p:cNvSpPr/>
          <p:nvPr/>
        </p:nvSpPr>
        <p:spPr>
          <a:xfrm>
            <a:off x="5489348" y="6335486"/>
            <a:ext cx="593725" cy="531812"/>
          </a:xfrm>
          <a:custGeom>
            <a:avLst/>
            <a:gdLst/>
            <a:ahLst/>
            <a:cxnLst/>
            <a:rect l="l" t="t" r="r" b="b"/>
            <a:pathLst>
              <a:path w="374" h="335" extrusionOk="0">
                <a:moveTo>
                  <a:pt x="374" y="0"/>
                </a:moveTo>
                <a:lnTo>
                  <a:pt x="66" y="111"/>
                </a:lnTo>
                <a:lnTo>
                  <a:pt x="0" y="244"/>
                </a:lnTo>
                <a:lnTo>
                  <a:pt x="45" y="335"/>
                </a:lnTo>
                <a:lnTo>
                  <a:pt x="266" y="335"/>
                </a:lnTo>
                <a:lnTo>
                  <a:pt x="340" y="270"/>
                </a:lnTo>
                <a:lnTo>
                  <a:pt x="37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0" name="Google Shape;1220;p6"/>
          <p:cNvSpPr/>
          <p:nvPr/>
        </p:nvSpPr>
        <p:spPr>
          <a:xfrm>
            <a:off x="5459186" y="6722836"/>
            <a:ext cx="101600" cy="144462"/>
          </a:xfrm>
          <a:custGeom>
            <a:avLst/>
            <a:gdLst/>
            <a:ahLst/>
            <a:cxnLst/>
            <a:rect l="l" t="t" r="r" b="b"/>
            <a:pathLst>
              <a:path w="64" h="91" extrusionOk="0">
                <a:moveTo>
                  <a:pt x="19" y="0"/>
                </a:moveTo>
                <a:lnTo>
                  <a:pt x="4" y="32"/>
                </a:lnTo>
                <a:lnTo>
                  <a:pt x="0" y="91"/>
                </a:lnTo>
                <a:lnTo>
                  <a:pt x="64" y="91"/>
                </a:lnTo>
                <a:lnTo>
                  <a:pt x="19" y="0"/>
                </a:lnTo>
                <a:close/>
              </a:path>
            </a:pathLst>
          </a:custGeom>
          <a:solidFill>
            <a:srgbClr val="37B0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1" name="Google Shape;1221;p6"/>
          <p:cNvSpPr/>
          <p:nvPr/>
        </p:nvSpPr>
        <p:spPr>
          <a:xfrm>
            <a:off x="5459186" y="6722836"/>
            <a:ext cx="101600" cy="144462"/>
          </a:xfrm>
          <a:custGeom>
            <a:avLst/>
            <a:gdLst/>
            <a:ahLst/>
            <a:cxnLst/>
            <a:rect l="l" t="t" r="r" b="b"/>
            <a:pathLst>
              <a:path w="64" h="91" extrusionOk="0">
                <a:moveTo>
                  <a:pt x="19" y="0"/>
                </a:moveTo>
                <a:lnTo>
                  <a:pt x="4" y="32"/>
                </a:lnTo>
                <a:lnTo>
                  <a:pt x="0" y="91"/>
                </a:lnTo>
                <a:lnTo>
                  <a:pt x="64" y="91"/>
                </a:lnTo>
                <a:lnTo>
                  <a:pt x="1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2" name="Google Shape;1222;p6"/>
          <p:cNvSpPr/>
          <p:nvPr/>
        </p:nvSpPr>
        <p:spPr>
          <a:xfrm>
            <a:off x="4800373" y="6221186"/>
            <a:ext cx="254000" cy="233362"/>
          </a:xfrm>
          <a:custGeom>
            <a:avLst/>
            <a:gdLst/>
            <a:ahLst/>
            <a:cxnLst/>
            <a:rect l="l" t="t" r="r" b="b"/>
            <a:pathLst>
              <a:path w="160" h="147" extrusionOk="0">
                <a:moveTo>
                  <a:pt x="0" y="0"/>
                </a:moveTo>
                <a:lnTo>
                  <a:pt x="87" y="147"/>
                </a:lnTo>
                <a:lnTo>
                  <a:pt x="160" y="78"/>
                </a:lnTo>
                <a:lnTo>
                  <a:pt x="0" y="0"/>
                </a:lnTo>
                <a:close/>
              </a:path>
            </a:pathLst>
          </a:custGeom>
          <a:solidFill>
            <a:srgbClr val="B4E9E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3" name="Google Shape;1223;p6"/>
          <p:cNvSpPr/>
          <p:nvPr/>
        </p:nvSpPr>
        <p:spPr>
          <a:xfrm>
            <a:off x="4800373" y="6221186"/>
            <a:ext cx="254000" cy="233362"/>
          </a:xfrm>
          <a:custGeom>
            <a:avLst/>
            <a:gdLst/>
            <a:ahLst/>
            <a:cxnLst/>
            <a:rect l="l" t="t" r="r" b="b"/>
            <a:pathLst>
              <a:path w="160" h="147" extrusionOk="0">
                <a:moveTo>
                  <a:pt x="0" y="0"/>
                </a:moveTo>
                <a:lnTo>
                  <a:pt x="87" y="147"/>
                </a:lnTo>
                <a:lnTo>
                  <a:pt x="160" y="7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4" name="Google Shape;1224;p6"/>
          <p:cNvSpPr/>
          <p:nvPr/>
        </p:nvSpPr>
        <p:spPr>
          <a:xfrm>
            <a:off x="4938486" y="6345011"/>
            <a:ext cx="541338" cy="339725"/>
          </a:xfrm>
          <a:custGeom>
            <a:avLst/>
            <a:gdLst/>
            <a:ahLst/>
            <a:cxnLst/>
            <a:rect l="l" t="t" r="r" b="b"/>
            <a:pathLst>
              <a:path w="341" h="214" extrusionOk="0">
                <a:moveTo>
                  <a:pt x="280" y="101"/>
                </a:moveTo>
                <a:lnTo>
                  <a:pt x="335" y="214"/>
                </a:lnTo>
                <a:lnTo>
                  <a:pt x="341" y="131"/>
                </a:lnTo>
                <a:lnTo>
                  <a:pt x="280" y="101"/>
                </a:lnTo>
                <a:close/>
                <a:moveTo>
                  <a:pt x="73" y="0"/>
                </a:moveTo>
                <a:lnTo>
                  <a:pt x="0" y="69"/>
                </a:lnTo>
                <a:lnTo>
                  <a:pt x="44" y="145"/>
                </a:lnTo>
                <a:lnTo>
                  <a:pt x="161" y="43"/>
                </a:lnTo>
                <a:lnTo>
                  <a:pt x="73" y="0"/>
                </a:lnTo>
                <a:close/>
              </a:path>
            </a:pathLst>
          </a:custGeom>
          <a:solidFill>
            <a:srgbClr val="71CFD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5" name="Google Shape;1225;p6"/>
          <p:cNvSpPr/>
          <p:nvPr/>
        </p:nvSpPr>
        <p:spPr>
          <a:xfrm>
            <a:off x="4938486" y="6345011"/>
            <a:ext cx="541338" cy="339725"/>
          </a:xfrm>
          <a:custGeom>
            <a:avLst/>
            <a:gdLst/>
            <a:ahLst/>
            <a:cxnLst/>
            <a:rect l="l" t="t" r="r" b="b"/>
            <a:pathLst>
              <a:path w="341" h="214" extrusionOk="0">
                <a:moveTo>
                  <a:pt x="280" y="101"/>
                </a:moveTo>
                <a:lnTo>
                  <a:pt x="335" y="214"/>
                </a:lnTo>
                <a:lnTo>
                  <a:pt x="341" y="131"/>
                </a:lnTo>
                <a:lnTo>
                  <a:pt x="280" y="101"/>
                </a:lnTo>
                <a:moveTo>
                  <a:pt x="73" y="0"/>
                </a:moveTo>
                <a:lnTo>
                  <a:pt x="0" y="69"/>
                </a:lnTo>
                <a:lnTo>
                  <a:pt x="44" y="145"/>
                </a:lnTo>
                <a:lnTo>
                  <a:pt x="161" y="43"/>
                </a:lnTo>
                <a:lnTo>
                  <a:pt x="7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6" name="Google Shape;1226;p6"/>
          <p:cNvSpPr/>
          <p:nvPr/>
        </p:nvSpPr>
        <p:spPr>
          <a:xfrm>
            <a:off x="5008336" y="6413274"/>
            <a:ext cx="461963" cy="454025"/>
          </a:xfrm>
          <a:custGeom>
            <a:avLst/>
            <a:gdLst/>
            <a:ahLst/>
            <a:cxnLst/>
            <a:rect l="l" t="t" r="r" b="b"/>
            <a:pathLst>
              <a:path w="291" h="286" extrusionOk="0">
                <a:moveTo>
                  <a:pt x="117" y="0"/>
                </a:moveTo>
                <a:lnTo>
                  <a:pt x="0" y="102"/>
                </a:lnTo>
                <a:lnTo>
                  <a:pt x="109" y="286"/>
                </a:lnTo>
                <a:lnTo>
                  <a:pt x="258" y="286"/>
                </a:lnTo>
                <a:lnTo>
                  <a:pt x="288" y="227"/>
                </a:lnTo>
                <a:lnTo>
                  <a:pt x="291" y="171"/>
                </a:lnTo>
                <a:lnTo>
                  <a:pt x="236" y="58"/>
                </a:lnTo>
                <a:lnTo>
                  <a:pt x="117" y="0"/>
                </a:lnTo>
                <a:close/>
              </a:path>
            </a:pathLst>
          </a:custGeom>
          <a:solidFill>
            <a:srgbClr val="47B8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7" name="Google Shape;1227;p6"/>
          <p:cNvSpPr/>
          <p:nvPr/>
        </p:nvSpPr>
        <p:spPr>
          <a:xfrm>
            <a:off x="5008336" y="6413274"/>
            <a:ext cx="461963" cy="454025"/>
          </a:xfrm>
          <a:custGeom>
            <a:avLst/>
            <a:gdLst/>
            <a:ahLst/>
            <a:cxnLst/>
            <a:rect l="l" t="t" r="r" b="b"/>
            <a:pathLst>
              <a:path w="291" h="286" extrusionOk="0">
                <a:moveTo>
                  <a:pt x="117" y="0"/>
                </a:moveTo>
                <a:lnTo>
                  <a:pt x="0" y="102"/>
                </a:lnTo>
                <a:lnTo>
                  <a:pt x="109" y="286"/>
                </a:lnTo>
                <a:lnTo>
                  <a:pt x="258" y="286"/>
                </a:lnTo>
                <a:lnTo>
                  <a:pt x="288" y="227"/>
                </a:lnTo>
                <a:lnTo>
                  <a:pt x="291" y="171"/>
                </a:lnTo>
                <a:lnTo>
                  <a:pt x="236" y="58"/>
                </a:lnTo>
                <a:lnTo>
                  <a:pt x="11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8" name="Google Shape;1228;p6"/>
          <p:cNvSpPr/>
          <p:nvPr/>
        </p:nvSpPr>
        <p:spPr>
          <a:xfrm>
            <a:off x="5417911" y="6773636"/>
            <a:ext cx="47625" cy="93662"/>
          </a:xfrm>
          <a:custGeom>
            <a:avLst/>
            <a:gdLst/>
            <a:ahLst/>
            <a:cxnLst/>
            <a:rect l="l" t="t" r="r" b="b"/>
            <a:pathLst>
              <a:path w="30" h="59" extrusionOk="0">
                <a:moveTo>
                  <a:pt x="30" y="0"/>
                </a:moveTo>
                <a:lnTo>
                  <a:pt x="0" y="59"/>
                </a:lnTo>
                <a:lnTo>
                  <a:pt x="26" y="59"/>
                </a:lnTo>
                <a:lnTo>
                  <a:pt x="30" y="0"/>
                </a:lnTo>
                <a:close/>
              </a:path>
            </a:pathLst>
          </a:custGeom>
          <a:solidFill>
            <a:srgbClr val="36AE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9" name="Google Shape;1229;p6"/>
          <p:cNvSpPr/>
          <p:nvPr/>
        </p:nvSpPr>
        <p:spPr>
          <a:xfrm>
            <a:off x="5417911" y="6773636"/>
            <a:ext cx="47625" cy="93662"/>
          </a:xfrm>
          <a:custGeom>
            <a:avLst/>
            <a:gdLst/>
            <a:ahLst/>
            <a:cxnLst/>
            <a:rect l="l" t="t" r="r" b="b"/>
            <a:pathLst>
              <a:path w="30" h="59" extrusionOk="0">
                <a:moveTo>
                  <a:pt x="30" y="0"/>
                </a:moveTo>
                <a:lnTo>
                  <a:pt x="0" y="59"/>
                </a:lnTo>
                <a:lnTo>
                  <a:pt x="26" y="59"/>
                </a:lnTo>
                <a:lnTo>
                  <a:pt x="3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0" name="Google Shape;1230;p6"/>
          <p:cNvSpPr/>
          <p:nvPr/>
        </p:nvSpPr>
        <p:spPr>
          <a:xfrm>
            <a:off x="6764111" y="6070374"/>
            <a:ext cx="790575" cy="796925"/>
          </a:xfrm>
          <a:custGeom>
            <a:avLst/>
            <a:gdLst/>
            <a:ahLst/>
            <a:cxnLst/>
            <a:rect l="l" t="t" r="r" b="b"/>
            <a:pathLst>
              <a:path w="498" h="502" extrusionOk="0">
                <a:moveTo>
                  <a:pt x="32" y="0"/>
                </a:moveTo>
                <a:lnTo>
                  <a:pt x="32" y="0"/>
                </a:lnTo>
                <a:lnTo>
                  <a:pt x="0" y="502"/>
                </a:lnTo>
                <a:lnTo>
                  <a:pt x="217" y="502"/>
                </a:lnTo>
                <a:lnTo>
                  <a:pt x="498" y="327"/>
                </a:lnTo>
                <a:lnTo>
                  <a:pt x="32" y="0"/>
                </a:lnTo>
                <a:close/>
              </a:path>
            </a:pathLst>
          </a:custGeom>
          <a:solidFill>
            <a:srgbClr val="6ED0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1" name="Google Shape;1231;p6"/>
          <p:cNvSpPr/>
          <p:nvPr/>
        </p:nvSpPr>
        <p:spPr>
          <a:xfrm>
            <a:off x="6764111" y="6070374"/>
            <a:ext cx="790575" cy="796925"/>
          </a:xfrm>
          <a:custGeom>
            <a:avLst/>
            <a:gdLst/>
            <a:ahLst/>
            <a:cxnLst/>
            <a:rect l="l" t="t" r="r" b="b"/>
            <a:pathLst>
              <a:path w="498" h="502" extrusionOk="0">
                <a:moveTo>
                  <a:pt x="32" y="0"/>
                </a:moveTo>
                <a:lnTo>
                  <a:pt x="32" y="0"/>
                </a:lnTo>
                <a:lnTo>
                  <a:pt x="0" y="502"/>
                </a:lnTo>
                <a:lnTo>
                  <a:pt x="217" y="502"/>
                </a:lnTo>
                <a:lnTo>
                  <a:pt x="498" y="327"/>
                </a:lnTo>
                <a:lnTo>
                  <a:pt x="3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2" name="Google Shape;1232;p6"/>
          <p:cNvSpPr/>
          <p:nvPr/>
        </p:nvSpPr>
        <p:spPr>
          <a:xfrm>
            <a:off x="7108598" y="6589486"/>
            <a:ext cx="496888" cy="277812"/>
          </a:xfrm>
          <a:custGeom>
            <a:avLst/>
            <a:gdLst/>
            <a:ahLst/>
            <a:cxnLst/>
            <a:rect l="l" t="t" r="r" b="b"/>
            <a:pathLst>
              <a:path w="313" h="175" extrusionOk="0">
                <a:moveTo>
                  <a:pt x="281" y="0"/>
                </a:moveTo>
                <a:lnTo>
                  <a:pt x="0" y="175"/>
                </a:lnTo>
                <a:lnTo>
                  <a:pt x="203" y="175"/>
                </a:lnTo>
                <a:lnTo>
                  <a:pt x="313" y="22"/>
                </a:lnTo>
                <a:lnTo>
                  <a:pt x="281" y="0"/>
                </a:lnTo>
                <a:close/>
              </a:path>
            </a:pathLst>
          </a:custGeom>
          <a:solidFill>
            <a:srgbClr val="49BA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3" name="Google Shape;1233;p6"/>
          <p:cNvSpPr/>
          <p:nvPr/>
        </p:nvSpPr>
        <p:spPr>
          <a:xfrm>
            <a:off x="7108598" y="6589486"/>
            <a:ext cx="496888" cy="277812"/>
          </a:xfrm>
          <a:custGeom>
            <a:avLst/>
            <a:gdLst/>
            <a:ahLst/>
            <a:cxnLst/>
            <a:rect l="l" t="t" r="r" b="b"/>
            <a:pathLst>
              <a:path w="313" h="175" extrusionOk="0">
                <a:moveTo>
                  <a:pt x="281" y="0"/>
                </a:moveTo>
                <a:lnTo>
                  <a:pt x="0" y="175"/>
                </a:lnTo>
                <a:lnTo>
                  <a:pt x="203" y="175"/>
                </a:lnTo>
                <a:lnTo>
                  <a:pt x="313" y="22"/>
                </a:lnTo>
                <a:lnTo>
                  <a:pt x="28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4" name="Google Shape;1234;p6"/>
          <p:cNvSpPr/>
          <p:nvPr/>
        </p:nvSpPr>
        <p:spPr>
          <a:xfrm>
            <a:off x="7570561" y="6651399"/>
            <a:ext cx="365125" cy="215900"/>
          </a:xfrm>
          <a:custGeom>
            <a:avLst/>
            <a:gdLst/>
            <a:ahLst/>
            <a:cxnLst/>
            <a:rect l="l" t="t" r="r" b="b"/>
            <a:pathLst>
              <a:path w="230" h="136" extrusionOk="0">
                <a:moveTo>
                  <a:pt x="45" y="0"/>
                </a:moveTo>
                <a:lnTo>
                  <a:pt x="0" y="136"/>
                </a:lnTo>
                <a:lnTo>
                  <a:pt x="221" y="136"/>
                </a:lnTo>
                <a:lnTo>
                  <a:pt x="230" y="130"/>
                </a:lnTo>
                <a:lnTo>
                  <a:pt x="45" y="0"/>
                </a:lnTo>
                <a:close/>
              </a:path>
            </a:pathLst>
          </a:custGeom>
          <a:solidFill>
            <a:srgbClr val="98DE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5" name="Google Shape;1235;p6"/>
          <p:cNvSpPr/>
          <p:nvPr/>
        </p:nvSpPr>
        <p:spPr>
          <a:xfrm>
            <a:off x="7570561" y="6651399"/>
            <a:ext cx="365125" cy="215900"/>
          </a:xfrm>
          <a:custGeom>
            <a:avLst/>
            <a:gdLst/>
            <a:ahLst/>
            <a:cxnLst/>
            <a:rect l="l" t="t" r="r" b="b"/>
            <a:pathLst>
              <a:path w="230" h="136" extrusionOk="0">
                <a:moveTo>
                  <a:pt x="45" y="0"/>
                </a:moveTo>
                <a:lnTo>
                  <a:pt x="0" y="136"/>
                </a:lnTo>
                <a:lnTo>
                  <a:pt x="221" y="136"/>
                </a:lnTo>
                <a:lnTo>
                  <a:pt x="230" y="130"/>
                </a:lnTo>
                <a:lnTo>
                  <a:pt x="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6" name="Google Shape;1236;p6"/>
          <p:cNvSpPr/>
          <p:nvPr/>
        </p:nvSpPr>
        <p:spPr>
          <a:xfrm>
            <a:off x="7430861" y="6624411"/>
            <a:ext cx="211138" cy="242887"/>
          </a:xfrm>
          <a:custGeom>
            <a:avLst/>
            <a:gdLst/>
            <a:ahLst/>
            <a:cxnLst/>
            <a:rect l="l" t="t" r="r" b="b"/>
            <a:pathLst>
              <a:path w="133" h="153" extrusionOk="0">
                <a:moveTo>
                  <a:pt x="110" y="0"/>
                </a:moveTo>
                <a:lnTo>
                  <a:pt x="0" y="153"/>
                </a:lnTo>
                <a:lnTo>
                  <a:pt x="88" y="153"/>
                </a:lnTo>
                <a:lnTo>
                  <a:pt x="133" y="17"/>
                </a:lnTo>
                <a:lnTo>
                  <a:pt x="110" y="0"/>
                </a:lnTo>
                <a:close/>
              </a:path>
            </a:pathLst>
          </a:custGeom>
          <a:solidFill>
            <a:srgbClr val="7CD4D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7" name="Google Shape;1237;p6"/>
          <p:cNvSpPr/>
          <p:nvPr/>
        </p:nvSpPr>
        <p:spPr>
          <a:xfrm>
            <a:off x="7430861" y="6624411"/>
            <a:ext cx="211138" cy="242887"/>
          </a:xfrm>
          <a:custGeom>
            <a:avLst/>
            <a:gdLst/>
            <a:ahLst/>
            <a:cxnLst/>
            <a:rect l="l" t="t" r="r" b="b"/>
            <a:pathLst>
              <a:path w="133" h="153" extrusionOk="0">
                <a:moveTo>
                  <a:pt x="110" y="0"/>
                </a:moveTo>
                <a:lnTo>
                  <a:pt x="0" y="153"/>
                </a:lnTo>
                <a:lnTo>
                  <a:pt x="88" y="153"/>
                </a:lnTo>
                <a:lnTo>
                  <a:pt x="133" y="17"/>
                </a:lnTo>
                <a:lnTo>
                  <a:pt x="11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8" name="Google Shape;1238;p6"/>
          <p:cNvSpPr/>
          <p:nvPr/>
        </p:nvSpPr>
        <p:spPr>
          <a:xfrm>
            <a:off x="7921398" y="6857774"/>
            <a:ext cx="14288" cy="9525"/>
          </a:xfrm>
          <a:custGeom>
            <a:avLst/>
            <a:gdLst/>
            <a:ahLst/>
            <a:cxnLst/>
            <a:rect l="l" t="t" r="r" b="b"/>
            <a:pathLst>
              <a:path w="9" h="6" extrusionOk="0">
                <a:moveTo>
                  <a:pt x="9" y="0"/>
                </a:moveTo>
                <a:lnTo>
                  <a:pt x="9" y="0"/>
                </a:lnTo>
                <a:lnTo>
                  <a:pt x="0" y="6"/>
                </a:lnTo>
                <a:lnTo>
                  <a:pt x="4" y="6"/>
                </a:lnTo>
                <a:lnTo>
                  <a:pt x="9" y="0"/>
                </a:lnTo>
                <a:close/>
              </a:path>
            </a:pathLst>
          </a:custGeom>
          <a:solidFill>
            <a:srgbClr val="97DD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9" name="Google Shape;1239;p6"/>
          <p:cNvSpPr/>
          <p:nvPr/>
        </p:nvSpPr>
        <p:spPr>
          <a:xfrm>
            <a:off x="7921398" y="6857774"/>
            <a:ext cx="14288" cy="9525"/>
          </a:xfrm>
          <a:custGeom>
            <a:avLst/>
            <a:gdLst/>
            <a:ahLst/>
            <a:cxnLst/>
            <a:rect l="l" t="t" r="r" b="b"/>
            <a:pathLst>
              <a:path w="9" h="6" extrusionOk="0">
                <a:moveTo>
                  <a:pt x="9" y="0"/>
                </a:moveTo>
                <a:lnTo>
                  <a:pt x="9" y="0"/>
                </a:lnTo>
                <a:lnTo>
                  <a:pt x="0" y="6"/>
                </a:lnTo>
                <a:lnTo>
                  <a:pt x="4" y="6"/>
                </a:lnTo>
                <a:lnTo>
                  <a:pt x="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0" name="Google Shape;1240;p6"/>
          <p:cNvSpPr/>
          <p:nvPr/>
        </p:nvSpPr>
        <p:spPr>
          <a:xfrm>
            <a:off x="1906361" y="6787924"/>
            <a:ext cx="231775" cy="79375"/>
          </a:xfrm>
          <a:custGeom>
            <a:avLst/>
            <a:gdLst/>
            <a:ahLst/>
            <a:cxnLst/>
            <a:rect l="l" t="t" r="r" b="b"/>
            <a:pathLst>
              <a:path w="146" h="50" extrusionOk="0">
                <a:moveTo>
                  <a:pt x="146" y="0"/>
                </a:moveTo>
                <a:lnTo>
                  <a:pt x="0" y="39"/>
                </a:lnTo>
                <a:lnTo>
                  <a:pt x="4" y="50"/>
                </a:lnTo>
                <a:lnTo>
                  <a:pt x="145" y="50"/>
                </a:lnTo>
                <a:lnTo>
                  <a:pt x="146" y="0"/>
                </a:lnTo>
                <a:close/>
              </a:path>
            </a:pathLst>
          </a:custGeom>
          <a:solidFill>
            <a:srgbClr val="2DAA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1" name="Google Shape;1241;p6"/>
          <p:cNvSpPr/>
          <p:nvPr/>
        </p:nvSpPr>
        <p:spPr>
          <a:xfrm>
            <a:off x="1906361" y="6787924"/>
            <a:ext cx="231775" cy="79375"/>
          </a:xfrm>
          <a:custGeom>
            <a:avLst/>
            <a:gdLst/>
            <a:ahLst/>
            <a:cxnLst/>
            <a:rect l="l" t="t" r="r" b="b"/>
            <a:pathLst>
              <a:path w="146" h="50" extrusionOk="0">
                <a:moveTo>
                  <a:pt x="146" y="0"/>
                </a:moveTo>
                <a:lnTo>
                  <a:pt x="0" y="39"/>
                </a:lnTo>
                <a:lnTo>
                  <a:pt x="4" y="50"/>
                </a:lnTo>
                <a:lnTo>
                  <a:pt x="145" y="50"/>
                </a:lnTo>
                <a:lnTo>
                  <a:pt x="14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2" name="Google Shape;1242;p6"/>
          <p:cNvSpPr/>
          <p:nvPr/>
        </p:nvSpPr>
        <p:spPr>
          <a:xfrm>
            <a:off x="1874611" y="6849836"/>
            <a:ext cx="38100" cy="17462"/>
          </a:xfrm>
          <a:custGeom>
            <a:avLst/>
            <a:gdLst/>
            <a:ahLst/>
            <a:cxnLst/>
            <a:rect l="l" t="t" r="r" b="b"/>
            <a:pathLst>
              <a:path w="24" h="11" extrusionOk="0">
                <a:moveTo>
                  <a:pt x="20" y="0"/>
                </a:moveTo>
                <a:lnTo>
                  <a:pt x="1" y="5"/>
                </a:lnTo>
                <a:lnTo>
                  <a:pt x="0" y="11"/>
                </a:lnTo>
                <a:lnTo>
                  <a:pt x="24" y="11"/>
                </a:lnTo>
                <a:lnTo>
                  <a:pt x="20" y="0"/>
                </a:lnTo>
                <a:close/>
              </a:path>
            </a:pathLst>
          </a:custGeom>
          <a:solidFill>
            <a:srgbClr val="38B0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3" name="Google Shape;1243;p6"/>
          <p:cNvSpPr/>
          <p:nvPr/>
        </p:nvSpPr>
        <p:spPr>
          <a:xfrm>
            <a:off x="1874611" y="6849836"/>
            <a:ext cx="38100" cy="17462"/>
          </a:xfrm>
          <a:custGeom>
            <a:avLst/>
            <a:gdLst/>
            <a:ahLst/>
            <a:cxnLst/>
            <a:rect l="l" t="t" r="r" b="b"/>
            <a:pathLst>
              <a:path w="24" h="11" extrusionOk="0">
                <a:moveTo>
                  <a:pt x="20" y="0"/>
                </a:moveTo>
                <a:lnTo>
                  <a:pt x="1" y="5"/>
                </a:lnTo>
                <a:lnTo>
                  <a:pt x="0" y="11"/>
                </a:lnTo>
                <a:lnTo>
                  <a:pt x="24" y="11"/>
                </a:lnTo>
                <a:lnTo>
                  <a:pt x="2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4" name="Google Shape;1244;p6"/>
          <p:cNvSpPr/>
          <p:nvPr/>
        </p:nvSpPr>
        <p:spPr>
          <a:xfrm>
            <a:off x="1834923" y="6857774"/>
            <a:ext cx="41275" cy="9525"/>
          </a:xfrm>
          <a:custGeom>
            <a:avLst/>
            <a:gdLst/>
            <a:ahLst/>
            <a:cxnLst/>
            <a:rect l="l" t="t" r="r" b="b"/>
            <a:pathLst>
              <a:path w="26" h="6" extrusionOk="0">
                <a:moveTo>
                  <a:pt x="26" y="0"/>
                </a:moveTo>
                <a:lnTo>
                  <a:pt x="0" y="6"/>
                </a:lnTo>
                <a:lnTo>
                  <a:pt x="25" y="6"/>
                </a:lnTo>
                <a:lnTo>
                  <a:pt x="26" y="0"/>
                </a:lnTo>
                <a:close/>
              </a:path>
            </a:pathLst>
          </a:custGeom>
          <a:solidFill>
            <a:srgbClr val="30AB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5" name="Google Shape;1245;p6"/>
          <p:cNvSpPr/>
          <p:nvPr/>
        </p:nvSpPr>
        <p:spPr>
          <a:xfrm>
            <a:off x="1834923" y="6857774"/>
            <a:ext cx="41275" cy="9525"/>
          </a:xfrm>
          <a:custGeom>
            <a:avLst/>
            <a:gdLst/>
            <a:ahLst/>
            <a:cxnLst/>
            <a:rect l="l" t="t" r="r" b="b"/>
            <a:pathLst>
              <a:path w="26" h="6" extrusionOk="0">
                <a:moveTo>
                  <a:pt x="26" y="0"/>
                </a:moveTo>
                <a:lnTo>
                  <a:pt x="0" y="6"/>
                </a:lnTo>
                <a:lnTo>
                  <a:pt x="25" y="6"/>
                </a:lnTo>
                <a:lnTo>
                  <a:pt x="2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6" name="Google Shape;1246;p6"/>
          <p:cNvSpPr/>
          <p:nvPr/>
        </p:nvSpPr>
        <p:spPr>
          <a:xfrm>
            <a:off x="779236" y="6710136"/>
            <a:ext cx="338138" cy="157162"/>
          </a:xfrm>
          <a:custGeom>
            <a:avLst/>
            <a:gdLst/>
            <a:ahLst/>
            <a:cxnLst/>
            <a:rect l="l" t="t" r="r" b="b"/>
            <a:pathLst>
              <a:path w="213" h="99" extrusionOk="0">
                <a:moveTo>
                  <a:pt x="0" y="0"/>
                </a:moveTo>
                <a:lnTo>
                  <a:pt x="15" y="99"/>
                </a:lnTo>
                <a:lnTo>
                  <a:pt x="178" y="99"/>
                </a:lnTo>
                <a:lnTo>
                  <a:pt x="213" y="71"/>
                </a:lnTo>
                <a:lnTo>
                  <a:pt x="123" y="41"/>
                </a:lnTo>
                <a:lnTo>
                  <a:pt x="0" y="0"/>
                </a:lnTo>
                <a:close/>
              </a:path>
            </a:pathLst>
          </a:custGeom>
          <a:solidFill>
            <a:srgbClr val="64CA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7" name="Google Shape;1247;p6"/>
          <p:cNvSpPr/>
          <p:nvPr/>
        </p:nvSpPr>
        <p:spPr>
          <a:xfrm>
            <a:off x="779236" y="6710136"/>
            <a:ext cx="338138" cy="157162"/>
          </a:xfrm>
          <a:custGeom>
            <a:avLst/>
            <a:gdLst/>
            <a:ahLst/>
            <a:cxnLst/>
            <a:rect l="l" t="t" r="r" b="b"/>
            <a:pathLst>
              <a:path w="213" h="99" extrusionOk="0">
                <a:moveTo>
                  <a:pt x="0" y="0"/>
                </a:moveTo>
                <a:lnTo>
                  <a:pt x="15" y="99"/>
                </a:lnTo>
                <a:lnTo>
                  <a:pt x="178" y="99"/>
                </a:lnTo>
                <a:lnTo>
                  <a:pt x="213" y="71"/>
                </a:lnTo>
                <a:lnTo>
                  <a:pt x="123" y="4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8" name="Google Shape;1248;p6"/>
          <p:cNvSpPr/>
          <p:nvPr/>
        </p:nvSpPr>
        <p:spPr>
          <a:xfrm>
            <a:off x="1061811" y="6822849"/>
            <a:ext cx="195263" cy="44450"/>
          </a:xfrm>
          <a:custGeom>
            <a:avLst/>
            <a:gdLst/>
            <a:ahLst/>
            <a:cxnLst/>
            <a:rect l="l" t="t" r="r" b="b"/>
            <a:pathLst>
              <a:path w="123" h="28" extrusionOk="0">
                <a:moveTo>
                  <a:pt x="35" y="0"/>
                </a:moveTo>
                <a:lnTo>
                  <a:pt x="0" y="28"/>
                </a:lnTo>
                <a:lnTo>
                  <a:pt x="123" y="28"/>
                </a:lnTo>
                <a:lnTo>
                  <a:pt x="35" y="0"/>
                </a:lnTo>
                <a:close/>
              </a:path>
            </a:pathLst>
          </a:custGeom>
          <a:solidFill>
            <a:srgbClr val="39B1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9" name="Google Shape;1249;p6"/>
          <p:cNvSpPr/>
          <p:nvPr/>
        </p:nvSpPr>
        <p:spPr>
          <a:xfrm>
            <a:off x="1061811" y="6822849"/>
            <a:ext cx="195263" cy="44450"/>
          </a:xfrm>
          <a:custGeom>
            <a:avLst/>
            <a:gdLst/>
            <a:ahLst/>
            <a:cxnLst/>
            <a:rect l="l" t="t" r="r" b="b"/>
            <a:pathLst>
              <a:path w="123" h="28" extrusionOk="0">
                <a:moveTo>
                  <a:pt x="35" y="0"/>
                </a:moveTo>
                <a:lnTo>
                  <a:pt x="0" y="28"/>
                </a:lnTo>
                <a:lnTo>
                  <a:pt x="123" y="28"/>
                </a:lnTo>
                <a:lnTo>
                  <a:pt x="3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0" name="Google Shape;1250;p6"/>
          <p:cNvSpPr/>
          <p:nvPr/>
        </p:nvSpPr>
        <p:spPr>
          <a:xfrm>
            <a:off x="561748" y="6789511"/>
            <a:ext cx="55563" cy="73025"/>
          </a:xfrm>
          <a:custGeom>
            <a:avLst/>
            <a:gdLst/>
            <a:ahLst/>
            <a:cxnLst/>
            <a:rect l="l" t="t" r="r" b="b"/>
            <a:pathLst>
              <a:path w="35" h="46" extrusionOk="0">
                <a:moveTo>
                  <a:pt x="31" y="0"/>
                </a:moveTo>
                <a:lnTo>
                  <a:pt x="0" y="15"/>
                </a:lnTo>
                <a:lnTo>
                  <a:pt x="35" y="46"/>
                </a:lnTo>
                <a:lnTo>
                  <a:pt x="31" y="0"/>
                </a:lnTo>
                <a:close/>
              </a:path>
            </a:pathLst>
          </a:custGeom>
          <a:solidFill>
            <a:srgbClr val="C0EC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1" name="Google Shape;1251;p6"/>
          <p:cNvSpPr/>
          <p:nvPr/>
        </p:nvSpPr>
        <p:spPr>
          <a:xfrm>
            <a:off x="561748" y="6789511"/>
            <a:ext cx="55563" cy="73025"/>
          </a:xfrm>
          <a:custGeom>
            <a:avLst/>
            <a:gdLst/>
            <a:ahLst/>
            <a:cxnLst/>
            <a:rect l="l" t="t" r="r" b="b"/>
            <a:pathLst>
              <a:path w="35" h="46" extrusionOk="0">
                <a:moveTo>
                  <a:pt x="31" y="0"/>
                </a:moveTo>
                <a:lnTo>
                  <a:pt x="0" y="15"/>
                </a:lnTo>
                <a:lnTo>
                  <a:pt x="35" y="46"/>
                </a:lnTo>
                <a:lnTo>
                  <a:pt x="3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2" name="Google Shape;1252;p6"/>
          <p:cNvSpPr/>
          <p:nvPr/>
        </p:nvSpPr>
        <p:spPr>
          <a:xfrm>
            <a:off x="610961" y="6710136"/>
            <a:ext cx="192088" cy="157162"/>
          </a:xfrm>
          <a:custGeom>
            <a:avLst/>
            <a:gdLst/>
            <a:ahLst/>
            <a:cxnLst/>
            <a:rect l="l" t="t" r="r" b="b"/>
            <a:pathLst>
              <a:path w="121" h="99" extrusionOk="0">
                <a:moveTo>
                  <a:pt x="106" y="0"/>
                </a:moveTo>
                <a:lnTo>
                  <a:pt x="43" y="30"/>
                </a:lnTo>
                <a:lnTo>
                  <a:pt x="0" y="50"/>
                </a:lnTo>
                <a:lnTo>
                  <a:pt x="4" y="96"/>
                </a:lnTo>
                <a:lnTo>
                  <a:pt x="19" y="99"/>
                </a:lnTo>
                <a:lnTo>
                  <a:pt x="121" y="99"/>
                </a:lnTo>
                <a:lnTo>
                  <a:pt x="106" y="0"/>
                </a:lnTo>
                <a:close/>
              </a:path>
            </a:pathLst>
          </a:custGeom>
          <a:solidFill>
            <a:srgbClr val="67CC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3" name="Google Shape;1253;p6"/>
          <p:cNvSpPr/>
          <p:nvPr/>
        </p:nvSpPr>
        <p:spPr>
          <a:xfrm>
            <a:off x="610961" y="6710136"/>
            <a:ext cx="192088" cy="157162"/>
          </a:xfrm>
          <a:custGeom>
            <a:avLst/>
            <a:gdLst/>
            <a:ahLst/>
            <a:cxnLst/>
            <a:rect l="l" t="t" r="r" b="b"/>
            <a:pathLst>
              <a:path w="121" h="99" extrusionOk="0">
                <a:moveTo>
                  <a:pt x="106" y="0"/>
                </a:moveTo>
                <a:lnTo>
                  <a:pt x="43" y="30"/>
                </a:lnTo>
                <a:lnTo>
                  <a:pt x="0" y="50"/>
                </a:lnTo>
                <a:lnTo>
                  <a:pt x="4" y="96"/>
                </a:lnTo>
                <a:lnTo>
                  <a:pt x="19" y="99"/>
                </a:lnTo>
                <a:lnTo>
                  <a:pt x="121" y="99"/>
                </a:lnTo>
                <a:lnTo>
                  <a:pt x="10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4" name="Google Shape;1254;p6"/>
          <p:cNvSpPr/>
          <p:nvPr/>
        </p:nvSpPr>
        <p:spPr>
          <a:xfrm>
            <a:off x="442686" y="6813324"/>
            <a:ext cx="174625" cy="53975"/>
          </a:xfrm>
          <a:custGeom>
            <a:avLst/>
            <a:gdLst/>
            <a:ahLst/>
            <a:cxnLst/>
            <a:rect l="l" t="t" r="r" b="b"/>
            <a:pathLst>
              <a:path w="110" h="34" extrusionOk="0">
                <a:moveTo>
                  <a:pt x="75" y="0"/>
                </a:moveTo>
                <a:lnTo>
                  <a:pt x="0" y="34"/>
                </a:lnTo>
                <a:lnTo>
                  <a:pt x="102" y="34"/>
                </a:lnTo>
                <a:lnTo>
                  <a:pt x="110" y="31"/>
                </a:lnTo>
                <a:lnTo>
                  <a:pt x="75" y="0"/>
                </a:lnTo>
                <a:close/>
              </a:path>
            </a:pathLst>
          </a:custGeom>
          <a:solidFill>
            <a:srgbClr val="ACE5E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5" name="Google Shape;1255;p6"/>
          <p:cNvSpPr/>
          <p:nvPr/>
        </p:nvSpPr>
        <p:spPr>
          <a:xfrm>
            <a:off x="442686" y="6813324"/>
            <a:ext cx="174625" cy="53975"/>
          </a:xfrm>
          <a:custGeom>
            <a:avLst/>
            <a:gdLst/>
            <a:ahLst/>
            <a:cxnLst/>
            <a:rect l="l" t="t" r="r" b="b"/>
            <a:pathLst>
              <a:path w="110" h="34" extrusionOk="0">
                <a:moveTo>
                  <a:pt x="75" y="0"/>
                </a:moveTo>
                <a:lnTo>
                  <a:pt x="0" y="34"/>
                </a:lnTo>
                <a:lnTo>
                  <a:pt x="102" y="34"/>
                </a:lnTo>
                <a:lnTo>
                  <a:pt x="110" y="31"/>
                </a:lnTo>
                <a:lnTo>
                  <a:pt x="7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6" name="Google Shape;1256;p6"/>
          <p:cNvSpPr/>
          <p:nvPr/>
        </p:nvSpPr>
        <p:spPr>
          <a:xfrm>
            <a:off x="604611" y="6862536"/>
            <a:ext cx="12700" cy="4762"/>
          </a:xfrm>
          <a:custGeom>
            <a:avLst/>
            <a:gdLst/>
            <a:ahLst/>
            <a:cxnLst/>
            <a:rect l="l" t="t" r="r" b="b"/>
            <a:pathLst>
              <a:path w="8" h="3" extrusionOk="0">
                <a:moveTo>
                  <a:pt x="8" y="0"/>
                </a:moveTo>
                <a:lnTo>
                  <a:pt x="0" y="3"/>
                </a:lnTo>
                <a:lnTo>
                  <a:pt x="8" y="3"/>
                </a:lnTo>
                <a:lnTo>
                  <a:pt x="8" y="0"/>
                </a:lnTo>
                <a:close/>
              </a:path>
            </a:pathLst>
          </a:custGeom>
          <a:solidFill>
            <a:srgbClr val="9EE0E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7" name="Google Shape;1257;p6"/>
          <p:cNvSpPr/>
          <p:nvPr/>
        </p:nvSpPr>
        <p:spPr>
          <a:xfrm>
            <a:off x="604611" y="6862536"/>
            <a:ext cx="12700" cy="4762"/>
          </a:xfrm>
          <a:custGeom>
            <a:avLst/>
            <a:gdLst/>
            <a:ahLst/>
            <a:cxnLst/>
            <a:rect l="l" t="t" r="r" b="b"/>
            <a:pathLst>
              <a:path w="8" h="3" extrusionOk="0">
                <a:moveTo>
                  <a:pt x="8" y="0"/>
                </a:moveTo>
                <a:lnTo>
                  <a:pt x="0" y="3"/>
                </a:lnTo>
                <a:lnTo>
                  <a:pt x="8" y="3"/>
                </a:lnTo>
                <a:lnTo>
                  <a:pt x="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8" name="Google Shape;1258;p6"/>
          <p:cNvSpPr/>
          <p:nvPr/>
        </p:nvSpPr>
        <p:spPr>
          <a:xfrm>
            <a:off x="617311" y="6862536"/>
            <a:ext cx="6350" cy="4762"/>
          </a:xfrm>
          <a:custGeom>
            <a:avLst/>
            <a:gdLst/>
            <a:ahLst/>
            <a:cxnLst/>
            <a:rect l="l" t="t" r="r" b="b"/>
            <a:pathLst>
              <a:path w="4" h="3" extrusionOk="0">
                <a:moveTo>
                  <a:pt x="0" y="0"/>
                </a:moveTo>
                <a:lnTo>
                  <a:pt x="0" y="0"/>
                </a:lnTo>
                <a:lnTo>
                  <a:pt x="0" y="3"/>
                </a:lnTo>
                <a:lnTo>
                  <a:pt x="4" y="3"/>
                </a:lnTo>
                <a:lnTo>
                  <a:pt x="0" y="0"/>
                </a:lnTo>
                <a:close/>
              </a:path>
            </a:pathLst>
          </a:custGeom>
          <a:solidFill>
            <a:srgbClr val="56C5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9" name="Google Shape;1259;p6"/>
          <p:cNvSpPr/>
          <p:nvPr/>
        </p:nvSpPr>
        <p:spPr>
          <a:xfrm>
            <a:off x="617311" y="6862536"/>
            <a:ext cx="6350" cy="4762"/>
          </a:xfrm>
          <a:custGeom>
            <a:avLst/>
            <a:gdLst/>
            <a:ahLst/>
            <a:cxnLst/>
            <a:rect l="l" t="t" r="r" b="b"/>
            <a:pathLst>
              <a:path w="4" h="3" extrusionOk="0">
                <a:moveTo>
                  <a:pt x="0" y="0"/>
                </a:moveTo>
                <a:lnTo>
                  <a:pt x="0" y="0"/>
                </a:lnTo>
                <a:lnTo>
                  <a:pt x="0" y="3"/>
                </a:lnTo>
                <a:lnTo>
                  <a:pt x="4" y="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0" name="Google Shape;1260;p6"/>
          <p:cNvSpPr/>
          <p:nvPr/>
        </p:nvSpPr>
        <p:spPr>
          <a:xfrm>
            <a:off x="617311" y="6862536"/>
            <a:ext cx="23813" cy="4762"/>
          </a:xfrm>
          <a:custGeom>
            <a:avLst/>
            <a:gdLst/>
            <a:ahLst/>
            <a:cxnLst/>
            <a:rect l="l" t="t" r="r" b="b"/>
            <a:pathLst>
              <a:path w="15" h="3" extrusionOk="0">
                <a:moveTo>
                  <a:pt x="0" y="0"/>
                </a:moveTo>
                <a:lnTo>
                  <a:pt x="4" y="3"/>
                </a:lnTo>
                <a:lnTo>
                  <a:pt x="15" y="3"/>
                </a:lnTo>
                <a:lnTo>
                  <a:pt x="0" y="0"/>
                </a:lnTo>
                <a:close/>
              </a:path>
            </a:pathLst>
          </a:custGeom>
          <a:solidFill>
            <a:srgbClr val="52C4C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1" name="Google Shape;1261;p6"/>
          <p:cNvSpPr/>
          <p:nvPr/>
        </p:nvSpPr>
        <p:spPr>
          <a:xfrm>
            <a:off x="617311" y="6862536"/>
            <a:ext cx="23813" cy="4762"/>
          </a:xfrm>
          <a:custGeom>
            <a:avLst/>
            <a:gdLst/>
            <a:ahLst/>
            <a:cxnLst/>
            <a:rect l="l" t="t" r="r" b="b"/>
            <a:pathLst>
              <a:path w="15" h="3" extrusionOk="0">
                <a:moveTo>
                  <a:pt x="0" y="0"/>
                </a:moveTo>
                <a:lnTo>
                  <a:pt x="4" y="3"/>
                </a:lnTo>
                <a:lnTo>
                  <a:pt x="15" y="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2" name="Google Shape;1262;p6"/>
          <p:cNvSpPr/>
          <p:nvPr/>
        </p:nvSpPr>
        <p:spPr>
          <a:xfrm>
            <a:off x="352198" y="6554561"/>
            <a:ext cx="258763" cy="258762"/>
          </a:xfrm>
          <a:custGeom>
            <a:avLst/>
            <a:gdLst/>
            <a:ahLst/>
            <a:cxnLst/>
            <a:rect l="l" t="t" r="r" b="b"/>
            <a:pathLst>
              <a:path w="163" h="163" extrusionOk="0">
                <a:moveTo>
                  <a:pt x="50" y="0"/>
                </a:moveTo>
                <a:lnTo>
                  <a:pt x="0" y="49"/>
                </a:lnTo>
                <a:lnTo>
                  <a:pt x="132" y="163"/>
                </a:lnTo>
                <a:lnTo>
                  <a:pt x="163" y="148"/>
                </a:lnTo>
                <a:lnTo>
                  <a:pt x="155" y="47"/>
                </a:lnTo>
                <a:lnTo>
                  <a:pt x="50" y="0"/>
                </a:lnTo>
                <a:close/>
              </a:path>
            </a:pathLst>
          </a:custGeom>
          <a:solidFill>
            <a:srgbClr val="AFE7E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3" name="Google Shape;1263;p6"/>
          <p:cNvSpPr/>
          <p:nvPr/>
        </p:nvSpPr>
        <p:spPr>
          <a:xfrm>
            <a:off x="352198" y="6554561"/>
            <a:ext cx="258763" cy="258762"/>
          </a:xfrm>
          <a:custGeom>
            <a:avLst/>
            <a:gdLst/>
            <a:ahLst/>
            <a:cxnLst/>
            <a:rect l="l" t="t" r="r" b="b"/>
            <a:pathLst>
              <a:path w="163" h="163" extrusionOk="0">
                <a:moveTo>
                  <a:pt x="50" y="0"/>
                </a:moveTo>
                <a:lnTo>
                  <a:pt x="0" y="49"/>
                </a:lnTo>
                <a:lnTo>
                  <a:pt x="132" y="163"/>
                </a:lnTo>
                <a:lnTo>
                  <a:pt x="163" y="148"/>
                </a:lnTo>
                <a:lnTo>
                  <a:pt x="155" y="47"/>
                </a:lnTo>
                <a:lnTo>
                  <a:pt x="5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4" name="Google Shape;1264;p6"/>
          <p:cNvSpPr/>
          <p:nvPr/>
        </p:nvSpPr>
        <p:spPr>
          <a:xfrm>
            <a:off x="598261" y="6629174"/>
            <a:ext cx="180975" cy="160337"/>
          </a:xfrm>
          <a:custGeom>
            <a:avLst/>
            <a:gdLst/>
            <a:ahLst/>
            <a:cxnLst/>
            <a:rect l="l" t="t" r="r" b="b"/>
            <a:pathLst>
              <a:path w="114" h="101" extrusionOk="0">
                <a:moveTo>
                  <a:pt x="0" y="0"/>
                </a:moveTo>
                <a:lnTo>
                  <a:pt x="8" y="101"/>
                </a:lnTo>
                <a:lnTo>
                  <a:pt x="51" y="81"/>
                </a:lnTo>
                <a:lnTo>
                  <a:pt x="114" y="51"/>
                </a:lnTo>
                <a:lnTo>
                  <a:pt x="57" y="26"/>
                </a:lnTo>
                <a:lnTo>
                  <a:pt x="0" y="0"/>
                </a:lnTo>
                <a:close/>
              </a:path>
            </a:pathLst>
          </a:custGeom>
          <a:solidFill>
            <a:srgbClr val="5EC8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5" name="Google Shape;1265;p6"/>
          <p:cNvSpPr/>
          <p:nvPr/>
        </p:nvSpPr>
        <p:spPr>
          <a:xfrm>
            <a:off x="598261" y="6629174"/>
            <a:ext cx="180975" cy="160337"/>
          </a:xfrm>
          <a:custGeom>
            <a:avLst/>
            <a:gdLst/>
            <a:ahLst/>
            <a:cxnLst/>
            <a:rect l="l" t="t" r="r" b="b"/>
            <a:pathLst>
              <a:path w="114" h="101" extrusionOk="0">
                <a:moveTo>
                  <a:pt x="0" y="0"/>
                </a:moveTo>
                <a:lnTo>
                  <a:pt x="8" y="101"/>
                </a:lnTo>
                <a:lnTo>
                  <a:pt x="51" y="81"/>
                </a:lnTo>
                <a:lnTo>
                  <a:pt x="114" y="51"/>
                </a:lnTo>
                <a:lnTo>
                  <a:pt x="57" y="2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6" name="Google Shape;1266;p6"/>
          <p:cNvSpPr/>
          <p:nvPr/>
        </p:nvSpPr>
        <p:spPr>
          <a:xfrm>
            <a:off x="115661" y="6632349"/>
            <a:ext cx="446088" cy="234950"/>
          </a:xfrm>
          <a:custGeom>
            <a:avLst/>
            <a:gdLst/>
            <a:ahLst/>
            <a:cxnLst/>
            <a:rect l="l" t="t" r="r" b="b"/>
            <a:pathLst>
              <a:path w="281" h="148" extrusionOk="0">
                <a:moveTo>
                  <a:pt x="149" y="0"/>
                </a:moveTo>
                <a:lnTo>
                  <a:pt x="0" y="148"/>
                </a:lnTo>
                <a:lnTo>
                  <a:pt x="206" y="148"/>
                </a:lnTo>
                <a:lnTo>
                  <a:pt x="281" y="114"/>
                </a:lnTo>
                <a:lnTo>
                  <a:pt x="149" y="0"/>
                </a:lnTo>
                <a:close/>
              </a:path>
            </a:pathLst>
          </a:custGeom>
          <a:solidFill>
            <a:srgbClr val="9DE0E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7" name="Google Shape;1267;p6"/>
          <p:cNvSpPr/>
          <p:nvPr/>
        </p:nvSpPr>
        <p:spPr>
          <a:xfrm>
            <a:off x="115661" y="6632349"/>
            <a:ext cx="446088" cy="234950"/>
          </a:xfrm>
          <a:custGeom>
            <a:avLst/>
            <a:gdLst/>
            <a:ahLst/>
            <a:cxnLst/>
            <a:rect l="l" t="t" r="r" b="b"/>
            <a:pathLst>
              <a:path w="281" h="148" extrusionOk="0">
                <a:moveTo>
                  <a:pt x="149" y="0"/>
                </a:moveTo>
                <a:lnTo>
                  <a:pt x="0" y="148"/>
                </a:lnTo>
                <a:lnTo>
                  <a:pt x="206" y="148"/>
                </a:lnTo>
                <a:lnTo>
                  <a:pt x="281" y="114"/>
                </a:lnTo>
                <a:lnTo>
                  <a:pt x="14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8" name="Google Shape;1268;p6"/>
          <p:cNvSpPr/>
          <p:nvPr/>
        </p:nvSpPr>
        <p:spPr>
          <a:xfrm>
            <a:off x="175986" y="6478361"/>
            <a:ext cx="255588" cy="153987"/>
          </a:xfrm>
          <a:custGeom>
            <a:avLst/>
            <a:gdLst/>
            <a:ahLst/>
            <a:cxnLst/>
            <a:rect l="l" t="t" r="r" b="b"/>
            <a:pathLst>
              <a:path w="161" h="97" extrusionOk="0">
                <a:moveTo>
                  <a:pt x="0" y="0"/>
                </a:moveTo>
                <a:lnTo>
                  <a:pt x="111" y="97"/>
                </a:lnTo>
                <a:lnTo>
                  <a:pt x="161" y="48"/>
                </a:lnTo>
                <a:lnTo>
                  <a:pt x="118" y="35"/>
                </a:lnTo>
                <a:lnTo>
                  <a:pt x="0" y="0"/>
                </a:lnTo>
                <a:close/>
              </a:path>
            </a:pathLst>
          </a:custGeom>
          <a:solidFill>
            <a:srgbClr val="BCEB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9" name="Google Shape;1269;p6"/>
          <p:cNvSpPr/>
          <p:nvPr/>
        </p:nvSpPr>
        <p:spPr>
          <a:xfrm>
            <a:off x="175986" y="6478361"/>
            <a:ext cx="255588" cy="153987"/>
          </a:xfrm>
          <a:custGeom>
            <a:avLst/>
            <a:gdLst/>
            <a:ahLst/>
            <a:cxnLst/>
            <a:rect l="l" t="t" r="r" b="b"/>
            <a:pathLst>
              <a:path w="161" h="97" extrusionOk="0">
                <a:moveTo>
                  <a:pt x="0" y="0"/>
                </a:moveTo>
                <a:lnTo>
                  <a:pt x="111" y="97"/>
                </a:lnTo>
                <a:lnTo>
                  <a:pt x="161" y="48"/>
                </a:lnTo>
                <a:lnTo>
                  <a:pt x="118" y="35"/>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0" name="Google Shape;1270;p6"/>
          <p:cNvSpPr/>
          <p:nvPr/>
        </p:nvSpPr>
        <p:spPr>
          <a:xfrm>
            <a:off x="-227" y="6425974"/>
            <a:ext cx="352425" cy="441325"/>
          </a:xfrm>
          <a:custGeom>
            <a:avLst/>
            <a:gdLst/>
            <a:ahLst/>
            <a:cxnLst/>
            <a:rect l="l" t="t" r="r" b="b"/>
            <a:pathLst>
              <a:path w="222" h="278" extrusionOk="0">
                <a:moveTo>
                  <a:pt x="0" y="0"/>
                </a:moveTo>
                <a:lnTo>
                  <a:pt x="0" y="278"/>
                </a:lnTo>
                <a:lnTo>
                  <a:pt x="73" y="278"/>
                </a:lnTo>
                <a:lnTo>
                  <a:pt x="222" y="130"/>
                </a:lnTo>
                <a:lnTo>
                  <a:pt x="111" y="33"/>
                </a:lnTo>
                <a:lnTo>
                  <a:pt x="0" y="0"/>
                </a:lnTo>
                <a:close/>
              </a:path>
            </a:pathLst>
          </a:custGeom>
          <a:solidFill>
            <a:srgbClr val="A9E3E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1" name="Google Shape;1271;p6"/>
          <p:cNvSpPr/>
          <p:nvPr/>
        </p:nvSpPr>
        <p:spPr>
          <a:xfrm>
            <a:off x="-227" y="6425974"/>
            <a:ext cx="352425" cy="441325"/>
          </a:xfrm>
          <a:custGeom>
            <a:avLst/>
            <a:gdLst/>
            <a:ahLst/>
            <a:cxnLst/>
            <a:rect l="l" t="t" r="r" b="b"/>
            <a:pathLst>
              <a:path w="222" h="278" extrusionOk="0">
                <a:moveTo>
                  <a:pt x="0" y="0"/>
                </a:moveTo>
                <a:lnTo>
                  <a:pt x="0" y="278"/>
                </a:lnTo>
                <a:lnTo>
                  <a:pt x="73" y="278"/>
                </a:lnTo>
                <a:lnTo>
                  <a:pt x="222" y="130"/>
                </a:lnTo>
                <a:lnTo>
                  <a:pt x="111" y="3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2" name="Google Shape;1272;p6"/>
          <p:cNvSpPr txBox="1">
            <a:spLocks noGrp="1"/>
          </p:cNvSpPr>
          <p:nvPr>
            <p:ph type="ctrTitle"/>
          </p:nvPr>
        </p:nvSpPr>
        <p:spPr>
          <a:xfrm>
            <a:off x="3179536" y="1005229"/>
            <a:ext cx="5426076" cy="1621509"/>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73" name="Google Shape;1273;p6"/>
          <p:cNvSpPr txBox="1">
            <a:spLocks noGrp="1"/>
          </p:cNvSpPr>
          <p:nvPr>
            <p:ph type="body" idx="1"/>
          </p:nvPr>
        </p:nvSpPr>
        <p:spPr>
          <a:xfrm>
            <a:off x="3179536" y="3311465"/>
            <a:ext cx="5426076" cy="310871"/>
          </a:xfrm>
          <a:prstGeom prst="rect">
            <a:avLst/>
          </a:prstGeom>
          <a:noFill/>
          <a:ln>
            <a:noFill/>
          </a:ln>
        </p:spPr>
        <p:txBody>
          <a:bodyPr spcFirstLastPara="1" wrap="square" lIns="91425" tIns="45700" rIns="91425" bIns="45700" anchor="t" anchorCtr="0"/>
          <a:lstStyle>
            <a:lvl1pPr marL="457200" marR="0" lvl="0" indent="-228600" algn="ctr" rtl="0">
              <a:lnSpc>
                <a:spcPct val="90000"/>
              </a:lnSpc>
              <a:spcBef>
                <a:spcPts val="10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74" name="Google Shape;1274;p6"/>
          <p:cNvSpPr txBox="1">
            <a:spLocks noGrp="1"/>
          </p:cNvSpPr>
          <p:nvPr>
            <p:ph type="body" idx="2"/>
          </p:nvPr>
        </p:nvSpPr>
        <p:spPr>
          <a:xfrm>
            <a:off x="3179537" y="3015194"/>
            <a:ext cx="5426076" cy="296271"/>
          </a:xfrm>
          <a:prstGeom prst="rect">
            <a:avLst/>
          </a:prstGeom>
          <a:noFill/>
          <a:ln>
            <a:noFill/>
          </a:ln>
        </p:spPr>
        <p:txBody>
          <a:bodyPr spcFirstLastPara="1" wrap="square" lIns="91425" tIns="45700" rIns="91425" bIns="45700" anchor="ctr" anchorCtr="0"/>
          <a:lstStyle>
            <a:lvl1pPr marL="457200" marR="0" lvl="0" indent="-228600" algn="ctr" rtl="0">
              <a:lnSpc>
                <a:spcPct val="90000"/>
              </a:lnSpc>
              <a:spcBef>
                <a:spcPts val="10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标题和内容">
  <p:cSld name="标题和内容">
    <p:spTree>
      <p:nvGrpSpPr>
        <p:cNvPr id="1" name="Shape 1275"/>
        <p:cNvGrpSpPr/>
        <p:nvPr/>
      </p:nvGrpSpPr>
      <p:grpSpPr>
        <a:xfrm>
          <a:off x="0" y="0"/>
          <a:ext cx="0" cy="0"/>
          <a:chOff x="0" y="0"/>
          <a:chExt cx="0" cy="0"/>
        </a:xfrm>
      </p:grpSpPr>
      <p:sp>
        <p:nvSpPr>
          <p:cNvPr id="1276" name="Google Shape;1276;p7"/>
          <p:cNvSpPr txBox="1">
            <a:spLocks noGrp="1"/>
          </p:cNvSpPr>
          <p:nvPr>
            <p:ph type="dt" idx="10"/>
          </p:nvPr>
        </p:nvSpPr>
        <p:spPr>
          <a:xfrm>
            <a:off x="5401732" y="6240463"/>
            <a:ext cx="1388536" cy="206381"/>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000" b="0" i="0" u="none" strike="noStrike" cap="none">
                <a:solidFill>
                  <a:srgbClr val="7F7F7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277" name="Google Shape;1277;p7"/>
          <p:cNvSpPr txBox="1">
            <a:spLocks noGrp="1"/>
          </p:cNvSpPr>
          <p:nvPr>
            <p:ph type="ftr" idx="11"/>
          </p:nvPr>
        </p:nvSpPr>
        <p:spPr>
          <a:xfrm>
            <a:off x="669924" y="6240463"/>
            <a:ext cx="4140201" cy="206381"/>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7F7F7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278" name="Google Shape;1278;p7"/>
          <p:cNvSpPr txBox="1">
            <a:spLocks noGrp="1"/>
          </p:cNvSpPr>
          <p:nvPr>
            <p:ph type="sldNum" idx="12"/>
          </p:nvPr>
        </p:nvSpPr>
        <p:spPr>
          <a:xfrm>
            <a:off x="8610599" y="6240463"/>
            <a:ext cx="2909888" cy="206381"/>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
        <p:nvSpPr>
          <p:cNvPr id="1279" name="Google Shape;1279;p7"/>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80" name="Google Shape;1280;p7"/>
          <p:cNvSpPr txBox="1">
            <a:spLocks noGrp="1"/>
          </p:cNvSpPr>
          <p:nvPr>
            <p:ph type="body" idx="1"/>
          </p:nvPr>
        </p:nvSpPr>
        <p:spPr>
          <a:xfrm>
            <a:off x="669925" y="1130299"/>
            <a:ext cx="10850563" cy="5006975"/>
          </a:xfrm>
          <a:prstGeom prst="rect">
            <a:avLst/>
          </a:prstGeom>
          <a:noFill/>
          <a:ln>
            <a:noFill/>
          </a:ln>
        </p:spPr>
        <p:txBody>
          <a:bodyPr spcFirstLastPara="1" wrap="square" lIns="91425" tIns="45700" rIns="91425" bIns="45700" anchor="t" anchorCtr="0"/>
          <a:lstStyle>
            <a:lvl1pPr marL="457200" marR="0" lvl="0" indent="-355600" algn="l"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69924" y="1123950"/>
            <a:ext cx="10850563" cy="5019675"/>
          </a:xfrm>
          <a:prstGeom prst="rect">
            <a:avLst/>
          </a:prstGeom>
          <a:noFill/>
          <a:ln>
            <a:noFill/>
          </a:ln>
        </p:spPr>
        <p:txBody>
          <a:bodyPr spcFirstLastPara="1" wrap="square" lIns="91425" tIns="45700" rIns="91425" bIns="45700" anchor="t" anchorCtr="0"/>
          <a:lstStyle>
            <a:lvl1pPr marL="457200" marR="0" lvl="0" indent="-355600" algn="l"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2" name="Google Shape;12;p1"/>
          <p:cNvCxnSpPr/>
          <p:nvPr/>
        </p:nvCxnSpPr>
        <p:spPr>
          <a:xfrm>
            <a:off x="669924" y="1028700"/>
            <a:ext cx="10850563" cy="0"/>
          </a:xfrm>
          <a:prstGeom prst="straightConnector1">
            <a:avLst/>
          </a:prstGeom>
          <a:noFill/>
          <a:ln w="9525" cap="flat" cmpd="sng">
            <a:solidFill>
              <a:srgbClr val="7F7F7F"/>
            </a:solidFill>
            <a:prstDash val="solid"/>
            <a:miter lim="800000"/>
            <a:headEnd type="none" w="sm" len="sm"/>
            <a:tailEnd type="none" w="sm" len="sm"/>
          </a:ln>
        </p:spPr>
      </p:cxnSp>
      <p:sp>
        <p:nvSpPr>
          <p:cNvPr id="13" name="Google Shape;13;p1"/>
          <p:cNvSpPr txBox="1">
            <a:spLocks noGrp="1"/>
          </p:cNvSpPr>
          <p:nvPr>
            <p:ph type="dt" idx="10"/>
          </p:nvPr>
        </p:nvSpPr>
        <p:spPr>
          <a:xfrm>
            <a:off x="5401732" y="6240463"/>
            <a:ext cx="1388536" cy="206381"/>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000" b="0" i="0" u="none" strike="noStrike" cap="none">
                <a:solidFill>
                  <a:srgbClr val="7F7F7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ftr" idx="11"/>
          </p:nvPr>
        </p:nvSpPr>
        <p:spPr>
          <a:xfrm>
            <a:off x="669924" y="6240463"/>
            <a:ext cx="4140201" cy="206381"/>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7F7F7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8610599" y="6240463"/>
            <a:ext cx="2909888" cy="206381"/>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s://www.mathsisfun.com/data/data-discrete-continuous.html" TargetMode="External"/><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pic>
        <p:nvPicPr>
          <p:cNvPr id="1286" name="Google Shape;1286;p8"/>
          <p:cNvPicPr preferRelativeResize="0"/>
          <p:nvPr/>
        </p:nvPicPr>
        <p:blipFill rotWithShape="1">
          <a:blip r:embed="rId3">
            <a:alphaModFix/>
          </a:blip>
          <a:srcRect/>
          <a:stretch/>
        </p:blipFill>
        <p:spPr>
          <a:xfrm>
            <a:off x="-41148000" y="-9888970"/>
            <a:ext cx="11720945" cy="11720945"/>
          </a:xfrm>
          <a:prstGeom prst="rect">
            <a:avLst/>
          </a:prstGeom>
          <a:noFill/>
          <a:ln>
            <a:noFill/>
          </a:ln>
        </p:spPr>
      </p:pic>
      <p:pic>
        <p:nvPicPr>
          <p:cNvPr id="1287" name="Google Shape;1287;p8" descr="https://timgsa.baidu.com/timg?image&amp;quality=80&amp;size=b9999_10000&amp;sec=1531900810310&amp;di=fc85cfc3ff111da0d180e6191ed32bf3&amp;imgtype=0&amp;src=http%3A%2F%2Fs9.rr.itc.cn%2Fr%2FwapChange%2F20173_29_5%2Fa131038584175898147.jpeg"/>
          <p:cNvPicPr preferRelativeResize="0"/>
          <p:nvPr/>
        </p:nvPicPr>
        <p:blipFill rotWithShape="1">
          <a:blip r:embed="rId4">
            <a:alphaModFix/>
          </a:blip>
          <a:srcRect/>
          <a:stretch/>
        </p:blipFill>
        <p:spPr>
          <a:xfrm>
            <a:off x="4332630" y="648531"/>
            <a:ext cx="3526739" cy="1410696"/>
          </a:xfrm>
          <a:prstGeom prst="rect">
            <a:avLst/>
          </a:prstGeom>
          <a:noFill/>
          <a:ln>
            <a:noFill/>
          </a:ln>
        </p:spPr>
      </p:pic>
      <p:sp>
        <p:nvSpPr>
          <p:cNvPr id="1288" name="Google Shape;1288;p8"/>
          <p:cNvSpPr txBox="1"/>
          <p:nvPr/>
        </p:nvSpPr>
        <p:spPr>
          <a:xfrm>
            <a:off x="2563023" y="2401712"/>
            <a:ext cx="7066503" cy="684803"/>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zh-CN" altLang="en-US" sz="4000" dirty="0" smtClean="0">
                <a:solidFill>
                  <a:srgbClr val="3F3F3F"/>
                </a:solidFill>
              </a:rPr>
              <a:t>商业数据分析</a:t>
            </a:r>
            <a:endParaRPr sz="4000" b="0" i="0" u="none" strike="noStrike" cap="none" dirty="0">
              <a:solidFill>
                <a:srgbClr val="3F3F3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000"/>
              <a:buFont typeface="Arial"/>
              <a:buNone/>
            </a:pPr>
            <a:r>
              <a:rPr lang="zh-CN" altLang="en-US" sz="4000" dirty="0" smtClean="0">
                <a:solidFill>
                  <a:srgbClr val="3F3F3F"/>
                </a:solidFill>
              </a:rPr>
              <a:t>用数据分析解决商业问题</a:t>
            </a:r>
            <a:endParaRPr sz="4000" dirty="0">
              <a:solidFill>
                <a:srgbClr val="3F3F3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11"/>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01 </a:t>
            </a:r>
            <a:r>
              <a:rPr lang="zh-CN" altLang="en-US" dirty="0" smtClean="0">
                <a:solidFill>
                  <a:schemeClr val="accent1"/>
                </a:solidFill>
              </a:rPr>
              <a:t>分析问题解决框架</a:t>
            </a:r>
            <a:endParaRPr sz="2800" b="1" i="0" u="none" strike="noStrike" cap="none" dirty="0">
              <a:solidFill>
                <a:schemeClr val="accent1"/>
              </a:solidFill>
              <a:latin typeface="Arial"/>
              <a:ea typeface="Arial"/>
              <a:cs typeface="Arial"/>
              <a:sym typeface="Arial"/>
            </a:endParaRPr>
          </a:p>
        </p:txBody>
      </p:sp>
      <p:pic>
        <p:nvPicPr>
          <p:cNvPr id="1326" name="Google Shape;1326;p11"/>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327" name="Google Shape;1327;p11"/>
          <p:cNvSpPr txBox="1"/>
          <p:nvPr/>
        </p:nvSpPr>
        <p:spPr>
          <a:xfrm>
            <a:off x="3445521" y="1509489"/>
            <a:ext cx="5299367" cy="4567219"/>
          </a:xfrm>
          <a:prstGeom prst="rect">
            <a:avLst/>
          </a:prstGeom>
          <a:noFill/>
          <a:ln>
            <a:noFill/>
          </a:ln>
        </p:spPr>
        <p:txBody>
          <a:bodyPr spcFirstLastPara="1" wrap="square" lIns="68550" tIns="34275" rIns="68550" bIns="34275" anchor="t" anchorCtr="0">
            <a:noAutofit/>
          </a:bodyPr>
          <a:lstStyle/>
          <a:p>
            <a:r>
              <a:rPr lang="en-US" altLang="zh-CN" sz="1800" dirty="0" smtClean="0"/>
              <a:t>STEP6</a:t>
            </a:r>
            <a:r>
              <a:rPr lang="zh-CN" altLang="en-US" sz="1800" dirty="0" smtClean="0"/>
              <a:t>：模型发布和可视化</a:t>
            </a:r>
            <a:endParaRPr lang="en-US" altLang="zh-CN" sz="1800" dirty="0"/>
          </a:p>
          <a:p>
            <a:endParaRPr lang="en-US" altLang="zh-CN" sz="1800" dirty="0" smtClean="0"/>
          </a:p>
          <a:p>
            <a:pPr marL="285750" indent="-285750">
              <a:buFont typeface="Arial" charset="0"/>
              <a:buChar char="•"/>
            </a:pPr>
            <a:r>
              <a:rPr lang="zh-CN" altLang="en-US" sz="1800" dirty="0"/>
              <a:t>根据分析，确定呈现见解的最佳</a:t>
            </a:r>
            <a:r>
              <a:rPr lang="zh-CN" altLang="en-US" sz="1800" dirty="0" smtClean="0"/>
              <a:t>方式</a:t>
            </a:r>
            <a:endParaRPr lang="en-US" altLang="zh-CN" sz="1800" dirty="0" smtClean="0"/>
          </a:p>
          <a:p>
            <a:pPr marL="285750" indent="-285750">
              <a:buFont typeface="Arial" charset="0"/>
              <a:buChar char="•"/>
            </a:pPr>
            <a:endParaRPr lang="zh-CN" altLang="en-US" sz="1800" dirty="0"/>
          </a:p>
          <a:p>
            <a:pPr marL="285750" indent="-285750">
              <a:buFont typeface="Arial" charset="0"/>
              <a:buChar char="•"/>
            </a:pPr>
            <a:r>
              <a:rPr lang="zh-CN" altLang="en-US" sz="1800" dirty="0"/>
              <a:t>根据观众，确定呈现见解的最佳</a:t>
            </a:r>
            <a:r>
              <a:rPr lang="zh-CN" altLang="en-US" sz="1800" dirty="0" smtClean="0"/>
              <a:t>方式</a:t>
            </a:r>
            <a:endParaRPr lang="en-US" altLang="zh-CN" sz="1800" dirty="0" smtClean="0"/>
          </a:p>
          <a:p>
            <a:pPr marL="285750" indent="-285750">
              <a:buFont typeface="Arial" charset="0"/>
              <a:buChar char="•"/>
            </a:pPr>
            <a:endParaRPr lang="zh-CN" altLang="en-US" sz="1800" dirty="0"/>
          </a:p>
          <a:p>
            <a:pPr marL="285750" indent="-285750">
              <a:buFont typeface="Arial" charset="0"/>
              <a:buChar char="•"/>
            </a:pPr>
            <a:r>
              <a:rPr lang="zh-CN" altLang="en-US" sz="1800" dirty="0"/>
              <a:t>确保共享的信息不要</a:t>
            </a:r>
            <a:r>
              <a:rPr lang="zh-CN" altLang="en-US" sz="1800" dirty="0" smtClean="0"/>
              <a:t>过量</a:t>
            </a:r>
            <a:endParaRPr lang="en-US" altLang="zh-CN" sz="1800" dirty="0" smtClean="0"/>
          </a:p>
          <a:p>
            <a:pPr marL="285750" indent="-285750">
              <a:buFont typeface="Arial" charset="0"/>
              <a:buChar char="•"/>
            </a:pPr>
            <a:endParaRPr lang="zh-CN" altLang="en-US" sz="1800" dirty="0"/>
          </a:p>
          <a:p>
            <a:pPr marL="285750" indent="-285750">
              <a:buFont typeface="Arial" charset="0"/>
              <a:buChar char="•"/>
            </a:pPr>
            <a:r>
              <a:rPr lang="zh-CN" altLang="en-US" sz="1800" dirty="0"/>
              <a:t>使用结果向观众讲述</a:t>
            </a:r>
            <a:r>
              <a:rPr lang="zh-CN" altLang="en-US" sz="1800" dirty="0" smtClean="0"/>
              <a:t>故事</a:t>
            </a:r>
            <a:endParaRPr lang="en-US" altLang="zh-CN" sz="1800" dirty="0" smtClean="0"/>
          </a:p>
          <a:p>
            <a:pPr marL="285750" indent="-285750">
              <a:buFont typeface="Arial" charset="0"/>
              <a:buChar char="•"/>
            </a:pPr>
            <a:endParaRPr lang="en-US" altLang="zh-CN" sz="1800" dirty="0" smtClean="0"/>
          </a:p>
          <a:p>
            <a:pPr marL="285750" indent="-285750">
              <a:buFont typeface="Arial" charset="0"/>
              <a:buChar char="•"/>
            </a:pPr>
            <a:r>
              <a:rPr lang="zh-CN" altLang="en-US" sz="1800" dirty="0" smtClean="0"/>
              <a:t>对于</a:t>
            </a:r>
            <a:r>
              <a:rPr lang="zh-CN" altLang="en-US" sz="1800" dirty="0"/>
              <a:t>更复杂的分析，你可能需要向观众演示分析问题解决</a:t>
            </a:r>
            <a:r>
              <a:rPr lang="zh-CN" altLang="en-US" sz="1800" dirty="0" smtClean="0"/>
              <a:t>过程</a:t>
            </a:r>
            <a:endParaRPr lang="en-US" altLang="zh-CN" sz="1800" dirty="0" smtClean="0"/>
          </a:p>
          <a:p>
            <a:pPr marL="285750" indent="-285750">
              <a:buFont typeface="Arial" charset="0"/>
              <a:buChar char="•"/>
            </a:pPr>
            <a:endParaRPr lang="zh-CN" altLang="en-US" sz="1800" dirty="0"/>
          </a:p>
          <a:p>
            <a:pPr marL="285750" indent="-285750">
              <a:buFont typeface="Arial" charset="0"/>
              <a:buChar char="•"/>
            </a:pPr>
            <a:r>
              <a:rPr lang="zh-CN" altLang="en-US" sz="1800" dirty="0"/>
              <a:t>始终注明使用的数据源</a:t>
            </a:r>
            <a:r>
              <a:rPr lang="zh-CN" altLang="en-US" sz="1800" dirty="0" smtClean="0"/>
              <a:t>出处</a:t>
            </a:r>
            <a:endParaRPr lang="en-US" altLang="zh-CN" sz="1800" dirty="0" smtClean="0"/>
          </a:p>
          <a:p>
            <a:pPr marL="285750" indent="-285750">
              <a:buFont typeface="Arial" charset="0"/>
              <a:buChar char="•"/>
            </a:pPr>
            <a:endParaRPr lang="zh-CN" altLang="en-US" sz="1800" dirty="0"/>
          </a:p>
          <a:p>
            <a:pPr marL="285750" indent="-285750">
              <a:buFont typeface="Arial" charset="0"/>
              <a:buChar char="•"/>
            </a:pPr>
            <a:r>
              <a:rPr lang="zh-CN" altLang="en-US" sz="1800" dirty="0"/>
              <a:t>确保你的分析支持需要做出的决策</a:t>
            </a:r>
          </a:p>
          <a:p>
            <a:r>
              <a:rPr lang="en-US" altLang="zh-CN" sz="1800" dirty="0"/>
              <a:t/>
            </a:r>
            <a:br>
              <a:rPr lang="en-US" altLang="zh-CN" sz="1800" dirty="0"/>
            </a:br>
            <a:endParaRPr sz="1800" b="0" i="0" u="none" strike="noStrike" cap="none" dirty="0">
              <a:solidFill>
                <a:schemeClr val="dk1"/>
              </a:solidFill>
              <a:sym typeface="Arial"/>
            </a:endParaRPr>
          </a:p>
        </p:txBody>
      </p:sp>
    </p:spTree>
    <p:extLst>
      <p:ext uri="{BB962C8B-B14F-4D97-AF65-F5344CB8AC3E}">
        <p14:creationId xmlns:p14="http://schemas.microsoft.com/office/powerpoint/2010/main" val="980903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4"/>
        <p:cNvGrpSpPr/>
        <p:nvPr/>
      </p:nvGrpSpPr>
      <p:grpSpPr>
        <a:xfrm>
          <a:off x="0" y="0"/>
          <a:ext cx="0" cy="0"/>
          <a:chOff x="0" y="0"/>
          <a:chExt cx="0" cy="0"/>
        </a:xfrm>
      </p:grpSpPr>
      <p:sp>
        <p:nvSpPr>
          <p:cNvPr id="1405" name="Google Shape;1405;p18"/>
          <p:cNvSpPr/>
          <p:nvPr/>
        </p:nvSpPr>
        <p:spPr>
          <a:xfrm>
            <a:off x="677863" y="5051426"/>
            <a:ext cx="2738438" cy="1803400"/>
          </a:xfrm>
          <a:custGeom>
            <a:avLst/>
            <a:gdLst/>
            <a:ahLst/>
            <a:cxnLst/>
            <a:rect l="l" t="t" r="r" b="b"/>
            <a:pathLst>
              <a:path w="1725" h="1136" extrusionOk="0">
                <a:moveTo>
                  <a:pt x="248" y="724"/>
                </a:moveTo>
                <a:lnTo>
                  <a:pt x="0" y="1136"/>
                </a:lnTo>
                <a:lnTo>
                  <a:pt x="1057" y="1136"/>
                </a:lnTo>
                <a:lnTo>
                  <a:pt x="1571" y="266"/>
                </a:lnTo>
                <a:lnTo>
                  <a:pt x="1725" y="0"/>
                </a:lnTo>
                <a:lnTo>
                  <a:pt x="667" y="0"/>
                </a:lnTo>
                <a:lnTo>
                  <a:pt x="248" y="72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6" name="Google Shape;1406;p18"/>
          <p:cNvSpPr/>
          <p:nvPr/>
        </p:nvSpPr>
        <p:spPr>
          <a:xfrm>
            <a:off x="0" y="6351"/>
            <a:ext cx="3725863" cy="6848475"/>
          </a:xfrm>
          <a:custGeom>
            <a:avLst/>
            <a:gdLst/>
            <a:ahLst/>
            <a:cxnLst/>
            <a:rect l="l" t="t" r="r" b="b"/>
            <a:pathLst>
              <a:path w="2347" h="4314" extrusionOk="0">
                <a:moveTo>
                  <a:pt x="1230" y="0"/>
                </a:moveTo>
                <a:lnTo>
                  <a:pt x="0" y="0"/>
                </a:lnTo>
                <a:lnTo>
                  <a:pt x="0" y="4314"/>
                </a:lnTo>
                <a:lnTo>
                  <a:pt x="427" y="4314"/>
                </a:lnTo>
                <a:lnTo>
                  <a:pt x="675" y="3902"/>
                </a:lnTo>
                <a:lnTo>
                  <a:pt x="1094" y="3178"/>
                </a:lnTo>
                <a:lnTo>
                  <a:pt x="1627" y="3178"/>
                </a:lnTo>
                <a:lnTo>
                  <a:pt x="2347" y="1932"/>
                </a:lnTo>
                <a:lnTo>
                  <a:pt x="1544" y="543"/>
                </a:lnTo>
                <a:lnTo>
                  <a:pt x="123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7" name="Google Shape;1407;p18"/>
          <p:cNvSpPr/>
          <p:nvPr/>
        </p:nvSpPr>
        <p:spPr>
          <a:xfrm>
            <a:off x="677863" y="5051426"/>
            <a:ext cx="1905000" cy="1803400"/>
          </a:xfrm>
          <a:custGeom>
            <a:avLst/>
            <a:gdLst/>
            <a:ahLst/>
            <a:cxnLst/>
            <a:rect l="l" t="t" r="r" b="b"/>
            <a:pathLst>
              <a:path w="1200" h="1136" extrusionOk="0">
                <a:moveTo>
                  <a:pt x="1200" y="0"/>
                </a:moveTo>
                <a:lnTo>
                  <a:pt x="667" y="0"/>
                </a:lnTo>
                <a:lnTo>
                  <a:pt x="248" y="724"/>
                </a:lnTo>
                <a:lnTo>
                  <a:pt x="0" y="1136"/>
                </a:lnTo>
                <a:lnTo>
                  <a:pt x="543" y="1136"/>
                </a:lnTo>
                <a:lnTo>
                  <a:pt x="1117" y="142"/>
                </a:lnTo>
                <a:lnTo>
                  <a:pt x="12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8" name="Google Shape;1408;p18"/>
          <p:cNvSpPr txBox="1">
            <a:spLocks noGrp="1"/>
          </p:cNvSpPr>
          <p:nvPr>
            <p:ph type="title"/>
          </p:nvPr>
        </p:nvSpPr>
        <p:spPr>
          <a:xfrm>
            <a:off x="4832312" y="1676292"/>
            <a:ext cx="5419185" cy="89535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2800"/>
              <a:buFont typeface="Arial"/>
              <a:buNone/>
            </a:pPr>
            <a:r>
              <a:rPr lang="zh-CN" altLang="en-US" sz="2800" dirty="0" smtClean="0"/>
              <a:t>选择分析方法</a:t>
            </a:r>
            <a:endParaRPr sz="2800" b="1" i="0" u="none" strike="noStrike" cap="none" dirty="0">
              <a:solidFill>
                <a:schemeClr val="dk1"/>
              </a:solidFill>
              <a:latin typeface="Arial"/>
              <a:ea typeface="Arial"/>
              <a:cs typeface="Arial"/>
              <a:sym typeface="Arial"/>
            </a:endParaRPr>
          </a:p>
        </p:txBody>
      </p:sp>
      <p:sp>
        <p:nvSpPr>
          <p:cNvPr id="1409" name="Google Shape;1409;p18"/>
          <p:cNvSpPr txBox="1">
            <a:spLocks noGrp="1"/>
          </p:cNvSpPr>
          <p:nvPr>
            <p:ph type="body" idx="1"/>
          </p:nvPr>
        </p:nvSpPr>
        <p:spPr>
          <a:xfrm>
            <a:off x="4832311" y="2655277"/>
            <a:ext cx="6530793" cy="101562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zh-CN" sz="1400" b="0" i="0" u="none" strike="noStrike" cap="none">
                <a:solidFill>
                  <a:schemeClr val="dk1"/>
                </a:solidFill>
                <a:latin typeface="Arial"/>
                <a:ea typeface="Arial"/>
                <a:cs typeface="Arial"/>
                <a:sym typeface="Arial"/>
              </a:rPr>
              <a:t>本章中将对Python中的函数做详细解释</a:t>
            </a:r>
            <a:endParaRPr sz="1400" b="0" i="0" u="none" strike="noStrike" cap="none">
              <a:solidFill>
                <a:schemeClr val="accent1"/>
              </a:solidFill>
              <a:latin typeface="Arial"/>
              <a:ea typeface="Arial"/>
              <a:cs typeface="Arial"/>
              <a:sym typeface="Arial"/>
            </a:endParaRPr>
          </a:p>
        </p:txBody>
      </p:sp>
      <p:sp>
        <p:nvSpPr>
          <p:cNvPr id="1410" name="Google Shape;1410;p18"/>
          <p:cNvSpPr txBox="1"/>
          <p:nvPr/>
        </p:nvSpPr>
        <p:spPr>
          <a:xfrm>
            <a:off x="3725863" y="1917092"/>
            <a:ext cx="1000510" cy="992569"/>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zh-CN" sz="6000" b="0" i="0" u="none" strike="noStrike" cap="none">
                <a:solidFill>
                  <a:srgbClr val="1B7691"/>
                </a:solidFill>
                <a:latin typeface="Anton"/>
                <a:ea typeface="Anton"/>
                <a:cs typeface="Anton"/>
                <a:sym typeface="Anton"/>
              </a:rPr>
              <a:t>0</a:t>
            </a:r>
            <a:r>
              <a:rPr lang="zh-CN" sz="6000">
                <a:solidFill>
                  <a:srgbClr val="1B7691"/>
                </a:solidFill>
                <a:latin typeface="Anton"/>
                <a:ea typeface="Anton"/>
                <a:cs typeface="Anton"/>
                <a:sym typeface="Anton"/>
              </a:rPr>
              <a:t>2</a:t>
            </a:r>
            <a:endParaRPr sz="6000" b="0" i="0" u="none" strike="noStrike" cap="none">
              <a:solidFill>
                <a:srgbClr val="1B7691"/>
              </a:solidFill>
              <a:latin typeface="Anton"/>
              <a:ea typeface="Anton"/>
              <a:cs typeface="Anton"/>
              <a:sym typeface="Anton"/>
            </a:endParaRPr>
          </a:p>
        </p:txBody>
      </p:sp>
      <p:pic>
        <p:nvPicPr>
          <p:cNvPr id="1411" name="Google Shape;1411;p18"/>
          <p:cNvPicPr preferRelativeResize="0"/>
          <p:nvPr/>
        </p:nvPicPr>
        <p:blipFill rotWithShape="1">
          <a:blip r:embed="rId3">
            <a:alphaModFix/>
          </a:blip>
          <a:srcRect/>
          <a:stretch/>
        </p:blipFill>
        <p:spPr>
          <a:xfrm>
            <a:off x="11363104" y="136983"/>
            <a:ext cx="828896" cy="8043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6"/>
        <p:cNvGrpSpPr/>
        <p:nvPr/>
      </p:nvGrpSpPr>
      <p:grpSpPr>
        <a:xfrm>
          <a:off x="0" y="0"/>
          <a:ext cx="0" cy="0"/>
          <a:chOff x="0" y="0"/>
          <a:chExt cx="0" cy="0"/>
        </a:xfrm>
      </p:grpSpPr>
      <p:sp>
        <p:nvSpPr>
          <p:cNvPr id="1417" name="Google Shape;1417;p19"/>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15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a:t>
            </a:r>
            <a:r>
              <a:rPr lang="zh-CN" dirty="0">
                <a:solidFill>
                  <a:schemeClr val="accent1"/>
                </a:solidFill>
              </a:rPr>
              <a:t>2</a:t>
            </a:r>
            <a:r>
              <a:rPr lang="zh-CN" sz="2800" b="1" i="0" u="none" strike="noStrike" cap="none" dirty="0">
                <a:solidFill>
                  <a:schemeClr val="accent1"/>
                </a:solidFill>
                <a:latin typeface="Arial"/>
                <a:ea typeface="Arial"/>
                <a:cs typeface="Arial"/>
                <a:sym typeface="Arial"/>
              </a:rPr>
              <a:t> </a:t>
            </a:r>
            <a:r>
              <a:rPr lang="zh-CN" altLang="en-US" dirty="0" smtClean="0">
                <a:solidFill>
                  <a:schemeClr val="accent1"/>
                </a:solidFill>
              </a:rPr>
              <a:t>选择分析方法</a:t>
            </a:r>
            <a:endParaRPr sz="2800" b="1" i="0" u="none" strike="noStrike" cap="none" dirty="0">
              <a:solidFill>
                <a:schemeClr val="accent1"/>
              </a:solidFill>
              <a:latin typeface="Arial"/>
              <a:ea typeface="Arial"/>
              <a:cs typeface="Arial"/>
              <a:sym typeface="Arial"/>
            </a:endParaRPr>
          </a:p>
        </p:txBody>
      </p:sp>
      <p:pic>
        <p:nvPicPr>
          <p:cNvPr id="1418" name="Google Shape;1418;p19"/>
          <p:cNvPicPr preferRelativeResize="0"/>
          <p:nvPr/>
        </p:nvPicPr>
        <p:blipFill rotWithShape="1">
          <a:blip r:embed="rId3">
            <a:alphaModFix/>
          </a:blip>
          <a:srcRect/>
          <a:stretch/>
        </p:blipFill>
        <p:spPr>
          <a:xfrm>
            <a:off x="11363104" y="130633"/>
            <a:ext cx="828896" cy="804310"/>
          </a:xfrm>
          <a:prstGeom prst="rect">
            <a:avLst/>
          </a:prstGeom>
          <a:noFill/>
          <a:ln>
            <a:noFill/>
          </a:ln>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8069" y="1352101"/>
            <a:ext cx="9254271" cy="520416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6"/>
        <p:cNvGrpSpPr/>
        <p:nvPr/>
      </p:nvGrpSpPr>
      <p:grpSpPr>
        <a:xfrm>
          <a:off x="0" y="0"/>
          <a:ext cx="0" cy="0"/>
          <a:chOff x="0" y="0"/>
          <a:chExt cx="0" cy="0"/>
        </a:xfrm>
      </p:grpSpPr>
      <p:sp>
        <p:nvSpPr>
          <p:cNvPr id="1427" name="Google Shape;1427;p20"/>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15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a:t>
            </a:r>
            <a:r>
              <a:rPr lang="zh-CN" dirty="0">
                <a:solidFill>
                  <a:schemeClr val="accent1"/>
                </a:solidFill>
              </a:rPr>
              <a:t>2</a:t>
            </a:r>
            <a:r>
              <a:rPr lang="zh-CN" sz="2800" b="1" i="0" u="none" strike="noStrike" cap="none" dirty="0">
                <a:solidFill>
                  <a:schemeClr val="accent1"/>
                </a:solidFill>
                <a:latin typeface="Arial"/>
                <a:ea typeface="Arial"/>
                <a:cs typeface="Arial"/>
                <a:sym typeface="Arial"/>
              </a:rPr>
              <a:t> </a:t>
            </a:r>
            <a:r>
              <a:rPr lang="zh-CN" altLang="en-US" dirty="0" smtClean="0">
                <a:solidFill>
                  <a:schemeClr val="accent1"/>
                </a:solidFill>
              </a:rPr>
              <a:t>选择分析方法</a:t>
            </a:r>
            <a:endParaRPr sz="2800" b="1" i="0" u="none" strike="noStrike" cap="none" dirty="0">
              <a:solidFill>
                <a:schemeClr val="accent1"/>
              </a:solidFill>
              <a:latin typeface="Arial"/>
              <a:ea typeface="Arial"/>
              <a:cs typeface="Arial"/>
              <a:sym typeface="Arial"/>
            </a:endParaRPr>
          </a:p>
        </p:txBody>
      </p:sp>
      <p:pic>
        <p:nvPicPr>
          <p:cNvPr id="1428" name="Google Shape;1428;p20"/>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430" name="Google Shape;1430;p20"/>
          <p:cNvSpPr txBox="1"/>
          <p:nvPr/>
        </p:nvSpPr>
        <p:spPr>
          <a:xfrm>
            <a:off x="2060427" y="1192388"/>
            <a:ext cx="8069555" cy="4294012"/>
          </a:xfrm>
          <a:prstGeom prst="rect">
            <a:avLst/>
          </a:prstGeom>
          <a:noFill/>
          <a:ln>
            <a:noFill/>
          </a:ln>
        </p:spPr>
        <p:txBody>
          <a:bodyPr spcFirstLastPara="1" wrap="square" lIns="91425" tIns="45700" rIns="91425" bIns="45700" anchor="t" anchorCtr="0">
            <a:noAutofit/>
          </a:bodyPr>
          <a:lstStyle/>
          <a:p>
            <a:r>
              <a:rPr lang="zh-CN" altLang="en-US" sz="1800" b="1" dirty="0"/>
              <a:t>非预测性商业问题</a:t>
            </a:r>
          </a:p>
          <a:p>
            <a:endParaRPr lang="en-US" altLang="zh-CN" sz="1800" b="1" dirty="0" smtClean="0"/>
          </a:p>
          <a:p>
            <a:pPr marL="285750" indent="-285750">
              <a:buFont typeface="Arial" charset="0"/>
              <a:buChar char="•"/>
            </a:pPr>
            <a:r>
              <a:rPr lang="zh-CN" altLang="en-US" sz="1800" b="1" dirty="0" smtClean="0"/>
              <a:t>地理</a:t>
            </a:r>
            <a:r>
              <a:rPr lang="zh-CN" altLang="en-US" sz="1800" b="1" dirty="0"/>
              <a:t>空间分析（</a:t>
            </a:r>
            <a:r>
              <a:rPr lang="en-US" altLang="zh-CN" sz="1800" b="1" dirty="0"/>
              <a:t>Geospatial Analysis</a:t>
            </a:r>
            <a:r>
              <a:rPr lang="zh-CN" altLang="en-US" sz="1800" b="1" dirty="0" smtClean="0"/>
              <a:t>）：</a:t>
            </a:r>
            <a:r>
              <a:rPr lang="zh-CN" altLang="en-US" sz="1800" dirty="0" smtClean="0"/>
              <a:t>这种</a:t>
            </a:r>
            <a:r>
              <a:rPr lang="zh-CN" altLang="en-US" sz="1800" dirty="0"/>
              <a:t>类型的分析使用基于地理位置的数据来推导结论</a:t>
            </a:r>
            <a:r>
              <a:rPr lang="zh-CN" altLang="en-US" sz="1800" dirty="0" smtClean="0"/>
              <a:t>。</a:t>
            </a:r>
            <a:endParaRPr lang="zh-CN" altLang="en-US" sz="1800" dirty="0"/>
          </a:p>
          <a:p>
            <a:pPr marL="285750" indent="-285750">
              <a:buFont typeface="Arial" charset="0"/>
              <a:buChar char="•"/>
            </a:pPr>
            <a:endParaRPr lang="en-US" altLang="zh-CN" sz="1800" b="1" dirty="0" smtClean="0"/>
          </a:p>
          <a:p>
            <a:pPr marL="285750" indent="-285750">
              <a:buFont typeface="Arial" charset="0"/>
              <a:buChar char="•"/>
            </a:pPr>
            <a:r>
              <a:rPr lang="zh-CN" altLang="en-US" sz="1800" b="1" dirty="0" smtClean="0"/>
              <a:t>细分</a:t>
            </a:r>
            <a:r>
              <a:rPr lang="zh-CN" altLang="en-US" sz="1800" b="1" dirty="0"/>
              <a:t>分析（</a:t>
            </a:r>
            <a:r>
              <a:rPr lang="en-US" altLang="zh-CN" sz="1800" b="1" dirty="0"/>
              <a:t>Segmentation Analysis</a:t>
            </a:r>
            <a:r>
              <a:rPr lang="zh-CN" altLang="en-US" sz="1800" b="1" dirty="0" smtClean="0"/>
              <a:t>）：</a:t>
            </a:r>
            <a:r>
              <a:rPr lang="zh-CN" altLang="en-US" sz="1800" dirty="0" smtClean="0"/>
              <a:t>细分</a:t>
            </a:r>
            <a:r>
              <a:rPr lang="zh-CN" altLang="en-US" sz="1800" dirty="0"/>
              <a:t>是将数据分组的过程。分组可以是简单的，比如购买不同东西的客户，也可以是复杂</a:t>
            </a:r>
            <a:r>
              <a:rPr lang="zh-CN" altLang="en-US" sz="1800" dirty="0" smtClean="0"/>
              <a:t>的。</a:t>
            </a:r>
            <a:endParaRPr lang="zh-CN" altLang="en-US" sz="1800" dirty="0"/>
          </a:p>
          <a:p>
            <a:pPr marL="285750" indent="-285750">
              <a:buFont typeface="Arial" charset="0"/>
              <a:buChar char="•"/>
            </a:pPr>
            <a:endParaRPr lang="en-US" altLang="zh-CN" sz="1800" b="1" dirty="0" smtClean="0"/>
          </a:p>
          <a:p>
            <a:pPr marL="285750" indent="-285750">
              <a:buFont typeface="Arial" charset="0"/>
              <a:buChar char="•"/>
            </a:pPr>
            <a:r>
              <a:rPr lang="zh-CN" altLang="en-US" sz="1800" b="1" dirty="0" smtClean="0"/>
              <a:t>聚合</a:t>
            </a:r>
            <a:r>
              <a:rPr lang="zh-CN" altLang="en-US" sz="1800" b="1" dirty="0"/>
              <a:t>分析（</a:t>
            </a:r>
            <a:r>
              <a:rPr lang="en-US" altLang="zh-CN" sz="1800" b="1" dirty="0"/>
              <a:t>Aggregation Analysis</a:t>
            </a:r>
            <a:r>
              <a:rPr lang="zh-CN" altLang="en-US" sz="1800" b="1" dirty="0" smtClean="0"/>
              <a:t>）：</a:t>
            </a:r>
            <a:r>
              <a:rPr lang="zh-CN" altLang="en-US" sz="1800" dirty="0" smtClean="0"/>
              <a:t>此</a:t>
            </a:r>
            <a:r>
              <a:rPr lang="zh-CN" altLang="en-US" sz="1800" dirty="0"/>
              <a:t>方法用于计算跨组或跨维度的数据，在数据分析中很常用</a:t>
            </a:r>
            <a:r>
              <a:rPr lang="zh-CN" altLang="en-US" sz="1800" dirty="0" smtClean="0"/>
              <a:t>。</a:t>
            </a:r>
            <a:endParaRPr lang="en-US" altLang="zh-CN" sz="1800" dirty="0" smtClean="0"/>
          </a:p>
          <a:p>
            <a:pPr marL="285750" indent="-285750">
              <a:buFont typeface="Arial" charset="0"/>
              <a:buChar char="•"/>
            </a:pPr>
            <a:endParaRPr lang="en-US" altLang="zh-CN" sz="1800" b="1" dirty="0"/>
          </a:p>
          <a:p>
            <a:pPr marL="285750" indent="-285750">
              <a:buFont typeface="Arial" charset="0"/>
              <a:buChar char="•"/>
            </a:pPr>
            <a:r>
              <a:rPr lang="zh-CN" altLang="en-US" sz="1800" b="1" dirty="0" smtClean="0"/>
              <a:t>描述性</a:t>
            </a:r>
            <a:r>
              <a:rPr lang="zh-CN" altLang="en-US" sz="1800" b="1" dirty="0"/>
              <a:t>分析（</a:t>
            </a:r>
            <a:r>
              <a:rPr lang="en-US" altLang="zh-CN" sz="1800" b="1" dirty="0"/>
              <a:t>Descriptive Analysis</a:t>
            </a:r>
            <a:r>
              <a:rPr lang="zh-CN" altLang="en-US" sz="1800" b="1" dirty="0" smtClean="0"/>
              <a:t>）：</a:t>
            </a:r>
            <a:r>
              <a:rPr lang="zh-CN" altLang="en-US" sz="1800" dirty="0" smtClean="0"/>
              <a:t>描述性</a:t>
            </a:r>
            <a:r>
              <a:rPr lang="zh-CN" altLang="en-US" sz="1800" dirty="0"/>
              <a:t>统计可提供一个数据样本的简单概括</a:t>
            </a:r>
            <a:r>
              <a:rPr lang="zh-CN" altLang="en-US" sz="1800" dirty="0" smtClean="0"/>
              <a:t>。一些</a:t>
            </a:r>
            <a:r>
              <a:rPr lang="zh-CN" altLang="en-US" sz="1800" dirty="0"/>
              <a:t>常用的描述性统计包括平均值、中位数、众数、标准方差和四分位差</a:t>
            </a:r>
            <a:r>
              <a:rPr lang="zh-CN" altLang="en-US" sz="1800" dirty="0" smtClean="0"/>
              <a:t>。</a:t>
            </a:r>
            <a:endParaRPr lang="en-US" altLang="zh-CN" sz="1800" dirty="0" smtClean="0"/>
          </a:p>
          <a:p>
            <a:endParaRPr lang="zh-CN" altLang="en-US" sz="1800" dirty="0"/>
          </a:p>
          <a:p>
            <a:pPr marL="285750" marR="0" lvl="0" indent="-196850" algn="l" rtl="0">
              <a:lnSpc>
                <a:spcPct val="15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6"/>
        <p:cNvGrpSpPr/>
        <p:nvPr/>
      </p:nvGrpSpPr>
      <p:grpSpPr>
        <a:xfrm>
          <a:off x="0" y="0"/>
          <a:ext cx="0" cy="0"/>
          <a:chOff x="0" y="0"/>
          <a:chExt cx="0" cy="0"/>
        </a:xfrm>
      </p:grpSpPr>
      <p:sp>
        <p:nvSpPr>
          <p:cNvPr id="1427" name="Google Shape;1427;p20"/>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15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a:t>
            </a:r>
            <a:r>
              <a:rPr lang="zh-CN" dirty="0">
                <a:solidFill>
                  <a:schemeClr val="accent1"/>
                </a:solidFill>
              </a:rPr>
              <a:t>2</a:t>
            </a:r>
            <a:r>
              <a:rPr lang="zh-CN" sz="2800" b="1" i="0" u="none" strike="noStrike" cap="none" dirty="0">
                <a:solidFill>
                  <a:schemeClr val="accent1"/>
                </a:solidFill>
                <a:latin typeface="Arial"/>
                <a:ea typeface="Arial"/>
                <a:cs typeface="Arial"/>
                <a:sym typeface="Arial"/>
              </a:rPr>
              <a:t> </a:t>
            </a:r>
            <a:r>
              <a:rPr lang="zh-CN" altLang="en-US" dirty="0" smtClean="0">
                <a:solidFill>
                  <a:schemeClr val="accent1"/>
                </a:solidFill>
              </a:rPr>
              <a:t>选择分析方法</a:t>
            </a:r>
            <a:endParaRPr sz="2800" b="1" i="0" u="none" strike="noStrike" cap="none" dirty="0">
              <a:solidFill>
                <a:schemeClr val="accent1"/>
              </a:solidFill>
              <a:latin typeface="Arial"/>
              <a:ea typeface="Arial"/>
              <a:cs typeface="Arial"/>
              <a:sym typeface="Arial"/>
            </a:endParaRPr>
          </a:p>
        </p:txBody>
      </p:sp>
      <p:pic>
        <p:nvPicPr>
          <p:cNvPr id="1428" name="Google Shape;1428;p20"/>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430" name="Google Shape;1430;p20"/>
          <p:cNvSpPr txBox="1"/>
          <p:nvPr/>
        </p:nvSpPr>
        <p:spPr>
          <a:xfrm>
            <a:off x="2060427" y="1192387"/>
            <a:ext cx="8069555" cy="5520929"/>
          </a:xfrm>
          <a:prstGeom prst="rect">
            <a:avLst/>
          </a:prstGeom>
          <a:noFill/>
          <a:ln>
            <a:noFill/>
          </a:ln>
        </p:spPr>
        <p:txBody>
          <a:bodyPr spcFirstLastPara="1" wrap="square" lIns="91425" tIns="45700" rIns="91425" bIns="45700" anchor="t" anchorCtr="0">
            <a:noAutofit/>
          </a:bodyPr>
          <a:lstStyle/>
          <a:p>
            <a:r>
              <a:rPr lang="zh-CN" altLang="en-US" sz="1800" b="1" dirty="0" smtClean="0"/>
              <a:t>预测性</a:t>
            </a:r>
            <a:r>
              <a:rPr lang="zh-CN" altLang="en-US" sz="1800" b="1" dirty="0"/>
              <a:t>商业</a:t>
            </a:r>
            <a:r>
              <a:rPr lang="zh-CN" altLang="en-US" sz="1800" b="1" dirty="0" smtClean="0"/>
              <a:t>问题：</a:t>
            </a:r>
            <a:r>
              <a:rPr lang="zh-CN" altLang="en-US" sz="1800" dirty="0" smtClean="0"/>
              <a:t>对于</a:t>
            </a:r>
            <a:r>
              <a:rPr lang="zh-CN" altLang="en-US" sz="1800" dirty="0"/>
              <a:t>预测性问题，第一步是调查现有的数据是否足以解决问题。如果现有数据足以解决问题，我们将其归类为“数据丰富”；如果现有数据不足以解决问题，我们将其归类为“数据不足”。又一个简单的方法可以判断：你有想要预测的数据吗？如果有，可以选择数据丰富路径；如果没有，则需要选择数据不足的路径</a:t>
            </a:r>
            <a:r>
              <a:rPr lang="zh-CN" altLang="en-US" sz="1800" dirty="0" smtClean="0"/>
              <a:t>。</a:t>
            </a:r>
            <a:endParaRPr lang="en-US" altLang="zh-CN" sz="1800" dirty="0" smtClean="0"/>
          </a:p>
          <a:p>
            <a:endParaRPr lang="zh-CN" altLang="en-US" sz="1800" dirty="0"/>
          </a:p>
          <a:p>
            <a:pPr marL="285750" indent="-285750">
              <a:buFont typeface="Arial" charset="0"/>
              <a:buChar char="•"/>
            </a:pPr>
            <a:r>
              <a:rPr lang="zh-CN" altLang="en-US" sz="1800" b="1" dirty="0" smtClean="0"/>
              <a:t>数据不足：</a:t>
            </a:r>
            <a:r>
              <a:rPr lang="zh-CN" altLang="en-US" sz="1800" dirty="0" smtClean="0"/>
              <a:t>如果</a:t>
            </a:r>
            <a:r>
              <a:rPr lang="zh-CN" altLang="en-US" sz="1800" dirty="0"/>
              <a:t>没有足够的可用数据来解决问题，就需要设置一个实验来帮助我们得到想要的数据。给出特定商业情景的实验通常指的是 </a:t>
            </a:r>
            <a:r>
              <a:rPr lang="en-US" altLang="zh-CN" sz="1800" dirty="0"/>
              <a:t>A/B </a:t>
            </a:r>
            <a:r>
              <a:rPr lang="zh-CN" altLang="en-US" sz="1800" dirty="0"/>
              <a:t>测试。</a:t>
            </a:r>
          </a:p>
          <a:p>
            <a:pPr marL="285750" indent="-285750">
              <a:buFont typeface="Arial" charset="0"/>
              <a:buChar char="•"/>
            </a:pPr>
            <a:endParaRPr lang="en-US" altLang="zh-CN" sz="1800" b="1" dirty="0" smtClean="0"/>
          </a:p>
          <a:p>
            <a:pPr marL="285750" indent="-285750">
              <a:buFont typeface="Arial" charset="0"/>
              <a:buChar char="•"/>
            </a:pPr>
            <a:r>
              <a:rPr lang="zh-CN" altLang="en-US" sz="1800" b="1" dirty="0" smtClean="0"/>
              <a:t>数据丰富：</a:t>
            </a:r>
            <a:r>
              <a:rPr lang="zh-CN" altLang="en-US" sz="1800" dirty="0" smtClean="0"/>
              <a:t>假设</a:t>
            </a:r>
            <a:r>
              <a:rPr lang="zh-CN" altLang="en-US" sz="1800" dirty="0"/>
              <a:t>我们有足够的数据进行分析，下一步就是确定我们要预测的结果是数值型结果还是非数值型结果。</a:t>
            </a:r>
          </a:p>
          <a:p>
            <a:pPr marL="285750" indent="-285750">
              <a:buFont typeface="Arial" charset="0"/>
              <a:buChar char="•"/>
            </a:pPr>
            <a:endParaRPr lang="en-US" altLang="zh-CN" sz="1800" b="1" dirty="0" smtClean="0"/>
          </a:p>
          <a:p>
            <a:pPr marL="285750" indent="-285750">
              <a:buFont typeface="Arial" charset="0"/>
              <a:buChar char="•"/>
            </a:pPr>
            <a:r>
              <a:rPr lang="zh-CN" altLang="en-US" sz="1800" b="1" dirty="0" smtClean="0"/>
              <a:t>回归</a:t>
            </a:r>
            <a:r>
              <a:rPr lang="zh-CN" altLang="en-US" sz="1800" b="1" dirty="0"/>
              <a:t>模型（</a:t>
            </a:r>
            <a:r>
              <a:rPr lang="en-US" altLang="zh-CN" sz="1800" b="1" dirty="0"/>
              <a:t>Regression Models</a:t>
            </a:r>
            <a:r>
              <a:rPr lang="zh-CN" altLang="en-US" sz="1800" b="1" dirty="0" smtClean="0"/>
              <a:t>）</a:t>
            </a:r>
            <a:r>
              <a:rPr lang="zh-CN" altLang="en-US" sz="1800" dirty="0"/>
              <a:t>：</a:t>
            </a:r>
            <a:r>
              <a:rPr lang="zh-CN" altLang="en-US" sz="1800" dirty="0" smtClean="0"/>
              <a:t>数值</a:t>
            </a:r>
            <a:r>
              <a:rPr lang="zh-CN" altLang="en-US" sz="1800" dirty="0"/>
              <a:t>型结果是那些用数字表示的结果。预测供电量或者每小时温度都属于数值型结果。预测数值型数据的模型被称为回归模型。</a:t>
            </a:r>
          </a:p>
          <a:p>
            <a:pPr marL="285750" indent="-285750">
              <a:buFont typeface="Arial" charset="0"/>
              <a:buChar char="•"/>
            </a:pPr>
            <a:endParaRPr lang="en-US" altLang="zh-CN" sz="1800" b="1" dirty="0" smtClean="0"/>
          </a:p>
          <a:p>
            <a:pPr marL="285750" indent="-285750">
              <a:buFont typeface="Arial" charset="0"/>
              <a:buChar char="•"/>
            </a:pPr>
            <a:r>
              <a:rPr lang="zh-CN" altLang="en-US" sz="1800" b="1" dirty="0" smtClean="0"/>
              <a:t>分类</a:t>
            </a:r>
            <a:r>
              <a:rPr lang="zh-CN" altLang="en-US" sz="1800" b="1" dirty="0"/>
              <a:t>模型（</a:t>
            </a:r>
            <a:r>
              <a:rPr lang="en-US" altLang="zh-CN" sz="1800" b="1" dirty="0"/>
              <a:t>Classification Models</a:t>
            </a:r>
            <a:r>
              <a:rPr lang="zh-CN" altLang="en-US" sz="1800" b="1" dirty="0" smtClean="0"/>
              <a:t>）</a:t>
            </a:r>
            <a:r>
              <a:rPr lang="zh-CN" altLang="en-US" sz="1800" dirty="0"/>
              <a:t>：</a:t>
            </a:r>
            <a:r>
              <a:rPr lang="zh-CN" altLang="en-US" sz="1800" dirty="0" smtClean="0"/>
              <a:t>非</a:t>
            </a:r>
            <a:r>
              <a:rPr lang="zh-CN" altLang="en-US" sz="1800" dirty="0"/>
              <a:t>数值型结果是那些我们要预测案例或客户所属类型的结果，比如客户是按时付款、延期付款还是拖欠贷款。另一个例子是：某电子设备是否会在 </a:t>
            </a:r>
            <a:r>
              <a:rPr lang="en-US" altLang="zh-CN" sz="1800" dirty="0"/>
              <a:t>1000 </a:t>
            </a:r>
            <a:r>
              <a:rPr lang="zh-CN" altLang="en-US" sz="1800" dirty="0"/>
              <a:t>个小时内出故障。预测非数值型数据的模型被称为分类模型。</a:t>
            </a:r>
          </a:p>
          <a:p>
            <a:endParaRPr lang="zh-CN" altLang="en-US" sz="1800" dirty="0"/>
          </a:p>
          <a:p>
            <a:pPr marL="285750" marR="0" lvl="0" indent="-196850" algn="l" rtl="0">
              <a:lnSpc>
                <a:spcPct val="15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2939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6"/>
        <p:cNvGrpSpPr/>
        <p:nvPr/>
      </p:nvGrpSpPr>
      <p:grpSpPr>
        <a:xfrm>
          <a:off x="0" y="0"/>
          <a:ext cx="0" cy="0"/>
          <a:chOff x="0" y="0"/>
          <a:chExt cx="0" cy="0"/>
        </a:xfrm>
      </p:grpSpPr>
      <p:sp>
        <p:nvSpPr>
          <p:cNvPr id="1427" name="Google Shape;1427;p20"/>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15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a:t>
            </a:r>
            <a:r>
              <a:rPr lang="zh-CN" dirty="0">
                <a:solidFill>
                  <a:schemeClr val="accent1"/>
                </a:solidFill>
              </a:rPr>
              <a:t>2</a:t>
            </a:r>
            <a:r>
              <a:rPr lang="zh-CN" sz="2800" b="1" i="0" u="none" strike="noStrike" cap="none" dirty="0">
                <a:solidFill>
                  <a:schemeClr val="accent1"/>
                </a:solidFill>
                <a:latin typeface="Arial"/>
                <a:ea typeface="Arial"/>
                <a:cs typeface="Arial"/>
                <a:sym typeface="Arial"/>
              </a:rPr>
              <a:t> </a:t>
            </a:r>
            <a:r>
              <a:rPr lang="zh-CN" altLang="en-US" dirty="0" smtClean="0">
                <a:solidFill>
                  <a:schemeClr val="accent1"/>
                </a:solidFill>
              </a:rPr>
              <a:t>选择分析方法</a:t>
            </a:r>
            <a:endParaRPr sz="2800" b="1" i="0" u="none" strike="noStrike" cap="none" dirty="0">
              <a:solidFill>
                <a:schemeClr val="accent1"/>
              </a:solidFill>
              <a:latin typeface="Arial"/>
              <a:ea typeface="Arial"/>
              <a:cs typeface="Arial"/>
              <a:sym typeface="Arial"/>
            </a:endParaRPr>
          </a:p>
        </p:txBody>
      </p:sp>
      <p:pic>
        <p:nvPicPr>
          <p:cNvPr id="1428" name="Google Shape;1428;p20"/>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430" name="Google Shape;1430;p20"/>
          <p:cNvSpPr txBox="1"/>
          <p:nvPr/>
        </p:nvSpPr>
        <p:spPr>
          <a:xfrm>
            <a:off x="2060427" y="1192388"/>
            <a:ext cx="8069555" cy="4143542"/>
          </a:xfrm>
          <a:prstGeom prst="rect">
            <a:avLst/>
          </a:prstGeom>
          <a:noFill/>
          <a:ln>
            <a:noFill/>
          </a:ln>
        </p:spPr>
        <p:txBody>
          <a:bodyPr spcFirstLastPara="1" wrap="square" lIns="91425" tIns="45700" rIns="91425" bIns="45700" anchor="t" anchorCtr="0">
            <a:noAutofit/>
          </a:bodyPr>
          <a:lstStyle/>
          <a:p>
            <a:r>
              <a:rPr lang="zh-CN" altLang="en-US" sz="1800" b="1" dirty="0"/>
              <a:t>数值型模型</a:t>
            </a:r>
          </a:p>
          <a:p>
            <a:endParaRPr lang="en-US" altLang="zh-CN" sz="1800" dirty="0" smtClean="0"/>
          </a:p>
          <a:p>
            <a:r>
              <a:rPr lang="zh-CN" altLang="en-US" sz="1800" dirty="0" smtClean="0"/>
              <a:t>数值</a:t>
            </a:r>
            <a:r>
              <a:rPr lang="zh-CN" altLang="en-US" sz="1800" dirty="0"/>
              <a:t>型变量（</a:t>
            </a:r>
            <a:r>
              <a:rPr lang="en-US" altLang="zh-CN" sz="1800" dirty="0"/>
              <a:t>Numeric Variables</a:t>
            </a:r>
            <a:r>
              <a:rPr lang="zh-CN" altLang="en-US" sz="1800" dirty="0"/>
              <a:t>）的种类：三种最常见的数值型变量是连续型、基于时间型以及计数型。</a:t>
            </a:r>
          </a:p>
          <a:p>
            <a:endParaRPr lang="en-US" altLang="zh-CN" sz="1800" dirty="0" smtClean="0"/>
          </a:p>
          <a:p>
            <a:pPr marL="342900" indent="-342900">
              <a:buFont typeface="+mj-lt"/>
              <a:buAutoNum type="arabicPeriod"/>
            </a:pPr>
            <a:r>
              <a:rPr lang="zh-CN" altLang="en-US" sz="1800" dirty="0" smtClean="0"/>
              <a:t>连续</a:t>
            </a:r>
            <a:r>
              <a:rPr lang="zh-CN" altLang="en-US" sz="1800" dirty="0"/>
              <a:t>型（</a:t>
            </a:r>
            <a:r>
              <a:rPr lang="en-US" altLang="zh-CN" sz="1800" dirty="0"/>
              <a:t>Continuous</a:t>
            </a:r>
            <a:r>
              <a:rPr lang="zh-CN" altLang="en-US" sz="1800" dirty="0"/>
              <a:t>）：连续型变量能包含一个范围内的所有数值。打个比方，你的身高能测量到多个小数位的精度，我们不会以每英寸的间隔成长。</a:t>
            </a:r>
          </a:p>
          <a:p>
            <a:pPr marL="342900" indent="-342900">
              <a:buFont typeface="+mj-lt"/>
              <a:buAutoNum type="arabicPeriod"/>
            </a:pPr>
            <a:endParaRPr lang="en-US" altLang="zh-CN" sz="1800" dirty="0" smtClean="0"/>
          </a:p>
          <a:p>
            <a:pPr marL="342900" indent="-342900">
              <a:buFont typeface="+mj-lt"/>
              <a:buAutoNum type="arabicPeriod"/>
            </a:pPr>
            <a:r>
              <a:rPr lang="zh-CN" altLang="en-US" sz="1800" dirty="0" smtClean="0"/>
              <a:t>基于</a:t>
            </a:r>
            <a:r>
              <a:rPr lang="zh-CN" altLang="en-US" sz="1800" dirty="0"/>
              <a:t>时间型（</a:t>
            </a:r>
            <a:r>
              <a:rPr lang="en-US" altLang="zh-CN" sz="1800" dirty="0"/>
              <a:t>Time-Based</a:t>
            </a:r>
            <a:r>
              <a:rPr lang="zh-CN" altLang="en-US" sz="1800" dirty="0"/>
              <a:t>）：基于时间的数值型变量是预测在某一段时间内会发生什么的一种变量，常常与“预报”有关。</a:t>
            </a:r>
          </a:p>
          <a:p>
            <a:pPr marL="342900" indent="-342900">
              <a:buFont typeface="+mj-lt"/>
              <a:buAutoNum type="arabicPeriod"/>
            </a:pPr>
            <a:endParaRPr lang="en-US" altLang="zh-CN" sz="1800" dirty="0" smtClean="0"/>
          </a:p>
          <a:p>
            <a:pPr marL="342900" indent="-342900">
              <a:buFont typeface="+mj-lt"/>
              <a:buAutoNum type="arabicPeriod"/>
            </a:pPr>
            <a:r>
              <a:rPr lang="zh-CN" altLang="en-US" sz="1800" dirty="0" smtClean="0"/>
              <a:t>计数</a:t>
            </a:r>
            <a:r>
              <a:rPr lang="zh-CN" altLang="en-US" sz="1800" dirty="0"/>
              <a:t>型（</a:t>
            </a:r>
            <a:r>
              <a:rPr lang="en-US" altLang="zh-CN" sz="1800" dirty="0"/>
              <a:t>Count</a:t>
            </a:r>
            <a:r>
              <a:rPr lang="zh-CN" altLang="en-US" sz="1800" dirty="0"/>
              <a:t>）：计数型变量是</a:t>
            </a:r>
            <a:r>
              <a:rPr lang="zh-CN" altLang="en-US" sz="1800" dirty="0">
                <a:hlinkClick r:id="rId4"/>
              </a:rPr>
              <a:t>离散</a:t>
            </a:r>
            <a:r>
              <a:rPr lang="zh-CN" altLang="en-US" sz="1800" dirty="0"/>
              <a:t>的正整数。它们被称为计数数字是因为被用来分析能够计数的变量。</a:t>
            </a:r>
          </a:p>
          <a:p>
            <a:pPr marL="285750" marR="0" lvl="0" indent="-196850" algn="l" rtl="0">
              <a:lnSpc>
                <a:spcPct val="150000"/>
              </a:lnSpc>
              <a:spcBef>
                <a:spcPts val="0"/>
              </a:spcBef>
              <a:spcAft>
                <a:spcPts val="0"/>
              </a:spcAft>
              <a:buClr>
                <a:srgbClr val="000000"/>
              </a:buClr>
              <a:buSzPts val="1400"/>
              <a:buFont typeface="Arial"/>
              <a:buNone/>
            </a:pPr>
            <a:endParaRPr sz="1800" b="0" i="0" u="none" strike="noStrike" cap="none" dirty="0">
              <a:solidFill>
                <a:srgbClr val="000000"/>
              </a:solidFill>
              <a:sym typeface="Arial"/>
            </a:endParaRPr>
          </a:p>
        </p:txBody>
      </p:sp>
    </p:spTree>
    <p:extLst>
      <p:ext uri="{BB962C8B-B14F-4D97-AF65-F5344CB8AC3E}">
        <p14:creationId xmlns:p14="http://schemas.microsoft.com/office/powerpoint/2010/main" val="634767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6"/>
        <p:cNvGrpSpPr/>
        <p:nvPr/>
      </p:nvGrpSpPr>
      <p:grpSpPr>
        <a:xfrm>
          <a:off x="0" y="0"/>
          <a:ext cx="0" cy="0"/>
          <a:chOff x="0" y="0"/>
          <a:chExt cx="0" cy="0"/>
        </a:xfrm>
      </p:grpSpPr>
      <p:sp>
        <p:nvSpPr>
          <p:cNvPr id="1427" name="Google Shape;1427;p20"/>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15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a:t>
            </a:r>
            <a:r>
              <a:rPr lang="zh-CN" dirty="0">
                <a:solidFill>
                  <a:schemeClr val="accent1"/>
                </a:solidFill>
              </a:rPr>
              <a:t>2</a:t>
            </a:r>
            <a:r>
              <a:rPr lang="zh-CN" sz="2800" b="1" i="0" u="none" strike="noStrike" cap="none" dirty="0">
                <a:solidFill>
                  <a:schemeClr val="accent1"/>
                </a:solidFill>
                <a:latin typeface="Arial"/>
                <a:ea typeface="Arial"/>
                <a:cs typeface="Arial"/>
                <a:sym typeface="Arial"/>
              </a:rPr>
              <a:t> </a:t>
            </a:r>
            <a:r>
              <a:rPr lang="zh-CN" altLang="en-US" dirty="0" smtClean="0">
                <a:solidFill>
                  <a:schemeClr val="accent1"/>
                </a:solidFill>
              </a:rPr>
              <a:t>选择分析方法</a:t>
            </a:r>
            <a:endParaRPr sz="2800" b="1" i="0" u="none" strike="noStrike" cap="none" dirty="0">
              <a:solidFill>
                <a:schemeClr val="accent1"/>
              </a:solidFill>
              <a:latin typeface="Arial"/>
              <a:ea typeface="Arial"/>
              <a:cs typeface="Arial"/>
              <a:sym typeface="Arial"/>
            </a:endParaRPr>
          </a:p>
        </p:txBody>
      </p:sp>
      <p:pic>
        <p:nvPicPr>
          <p:cNvPr id="1428" name="Google Shape;1428;p20"/>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430" name="Google Shape;1430;p20"/>
          <p:cNvSpPr txBox="1"/>
          <p:nvPr/>
        </p:nvSpPr>
        <p:spPr>
          <a:xfrm>
            <a:off x="2060427" y="1192388"/>
            <a:ext cx="8069555" cy="4143542"/>
          </a:xfrm>
          <a:prstGeom prst="rect">
            <a:avLst/>
          </a:prstGeom>
          <a:noFill/>
          <a:ln>
            <a:noFill/>
          </a:ln>
        </p:spPr>
        <p:txBody>
          <a:bodyPr spcFirstLastPara="1" wrap="square" lIns="91425" tIns="45700" rIns="91425" bIns="45700" anchor="t" anchorCtr="0">
            <a:noAutofit/>
          </a:bodyPr>
          <a:lstStyle/>
          <a:p>
            <a:r>
              <a:rPr lang="zh-CN" altLang="en-US" sz="1800" b="1" dirty="0"/>
              <a:t>非数值型模型</a:t>
            </a:r>
          </a:p>
          <a:p>
            <a:endParaRPr lang="en-US" altLang="zh-CN" sz="1800" dirty="0" smtClean="0"/>
          </a:p>
          <a:p>
            <a:r>
              <a:rPr lang="zh-CN" altLang="en-US" sz="1800" dirty="0" smtClean="0"/>
              <a:t>非</a:t>
            </a:r>
            <a:r>
              <a:rPr lang="zh-CN" altLang="en-US" sz="1800" dirty="0"/>
              <a:t>数值型变量（</a:t>
            </a:r>
            <a:r>
              <a:rPr lang="en-US" altLang="zh-CN" sz="1800" dirty="0"/>
              <a:t>Non-Numeric Variables</a:t>
            </a:r>
            <a:r>
              <a:rPr lang="zh-CN" altLang="en-US" sz="1800" dirty="0"/>
              <a:t>）：非数值型变量常常被称为分类（</a:t>
            </a:r>
            <a:r>
              <a:rPr lang="en-US" altLang="zh-CN" sz="1800" dirty="0"/>
              <a:t>categorical</a:t>
            </a:r>
            <a:r>
              <a:rPr lang="zh-CN" altLang="en-US" sz="1800" dirty="0"/>
              <a:t>）变量，因为变量的值用离散数字来表现可能的数值和类别。比如电子设备是否会在 </a:t>
            </a:r>
            <a:r>
              <a:rPr lang="en-US" altLang="zh-CN" sz="1800" dirty="0"/>
              <a:t>1000 </a:t>
            </a:r>
            <a:r>
              <a:rPr lang="zh-CN" altLang="en-US" sz="1800" dirty="0"/>
              <a:t>个小时内出故障；或者一个客户将会按时付款、拖延付款还是拖欠付款；或者某店铺被划分为大、中、小三种类型之一。</a:t>
            </a:r>
          </a:p>
          <a:p>
            <a:endParaRPr lang="en-US" altLang="zh-CN" sz="1800" dirty="0" smtClean="0"/>
          </a:p>
          <a:p>
            <a:r>
              <a:rPr lang="zh-CN" altLang="en-US" sz="1800" dirty="0" smtClean="0"/>
              <a:t>分类</a:t>
            </a:r>
            <a:r>
              <a:rPr lang="zh-CN" altLang="en-US" sz="1800" dirty="0"/>
              <a:t>模型：二元和非二元（</a:t>
            </a:r>
            <a:r>
              <a:rPr lang="en-US" altLang="zh-CN" sz="1800" dirty="0"/>
              <a:t>Binary and Non-Binary</a:t>
            </a:r>
            <a:r>
              <a:rPr lang="zh-CN" altLang="en-US" sz="1800" dirty="0"/>
              <a:t>）：当给分类变量建模时，可能的结果数量是一个重要参数。如果只有两种可能的分类结果，比如是和否，或者对和错，那么这个变量就被称为二元变量。</a:t>
            </a:r>
          </a:p>
          <a:p>
            <a:endParaRPr lang="en-US" altLang="zh-CN" sz="1800" dirty="0" smtClean="0"/>
          </a:p>
          <a:p>
            <a:r>
              <a:rPr lang="zh-CN" altLang="en-US" sz="1800" dirty="0" smtClean="0"/>
              <a:t>如果</a:t>
            </a:r>
            <a:r>
              <a:rPr lang="zh-CN" altLang="en-US" sz="1800" dirty="0"/>
              <a:t>有多于两种的分类结果，比如小、中、大或者按时付款、拖延付款、拖欠付款，那么该变量就被称为是非二元变量。这节课的重要内容是要能够决定是否使用分类模型以及是否应该使用二元模型或非二元模型。</a:t>
            </a:r>
          </a:p>
        </p:txBody>
      </p:sp>
    </p:spTree>
    <p:extLst>
      <p:ext uri="{BB962C8B-B14F-4D97-AF65-F5344CB8AC3E}">
        <p14:creationId xmlns:p14="http://schemas.microsoft.com/office/powerpoint/2010/main" val="2093629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26"/>
          <p:cNvSpPr/>
          <p:nvPr/>
        </p:nvSpPr>
        <p:spPr>
          <a:xfrm>
            <a:off x="677863" y="5051426"/>
            <a:ext cx="2738438" cy="1803400"/>
          </a:xfrm>
          <a:custGeom>
            <a:avLst/>
            <a:gdLst/>
            <a:ahLst/>
            <a:cxnLst/>
            <a:rect l="l" t="t" r="r" b="b"/>
            <a:pathLst>
              <a:path w="1725" h="1136" extrusionOk="0">
                <a:moveTo>
                  <a:pt x="248" y="724"/>
                </a:moveTo>
                <a:lnTo>
                  <a:pt x="0" y="1136"/>
                </a:lnTo>
                <a:lnTo>
                  <a:pt x="1057" y="1136"/>
                </a:lnTo>
                <a:lnTo>
                  <a:pt x="1571" y="266"/>
                </a:lnTo>
                <a:lnTo>
                  <a:pt x="1725" y="0"/>
                </a:lnTo>
                <a:lnTo>
                  <a:pt x="667" y="0"/>
                </a:lnTo>
                <a:lnTo>
                  <a:pt x="248" y="72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3" name="Google Shape;1503;p26"/>
          <p:cNvSpPr/>
          <p:nvPr/>
        </p:nvSpPr>
        <p:spPr>
          <a:xfrm>
            <a:off x="0" y="6351"/>
            <a:ext cx="3725863" cy="6848475"/>
          </a:xfrm>
          <a:custGeom>
            <a:avLst/>
            <a:gdLst/>
            <a:ahLst/>
            <a:cxnLst/>
            <a:rect l="l" t="t" r="r" b="b"/>
            <a:pathLst>
              <a:path w="2347" h="4314" extrusionOk="0">
                <a:moveTo>
                  <a:pt x="1230" y="0"/>
                </a:moveTo>
                <a:lnTo>
                  <a:pt x="0" y="0"/>
                </a:lnTo>
                <a:lnTo>
                  <a:pt x="0" y="4314"/>
                </a:lnTo>
                <a:lnTo>
                  <a:pt x="427" y="4314"/>
                </a:lnTo>
                <a:lnTo>
                  <a:pt x="675" y="3902"/>
                </a:lnTo>
                <a:lnTo>
                  <a:pt x="1094" y="3178"/>
                </a:lnTo>
                <a:lnTo>
                  <a:pt x="1627" y="3178"/>
                </a:lnTo>
                <a:lnTo>
                  <a:pt x="2347" y="1932"/>
                </a:lnTo>
                <a:lnTo>
                  <a:pt x="1544" y="543"/>
                </a:lnTo>
                <a:lnTo>
                  <a:pt x="123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4" name="Google Shape;1504;p26"/>
          <p:cNvSpPr/>
          <p:nvPr/>
        </p:nvSpPr>
        <p:spPr>
          <a:xfrm>
            <a:off x="677863" y="5051426"/>
            <a:ext cx="1905000" cy="1803400"/>
          </a:xfrm>
          <a:custGeom>
            <a:avLst/>
            <a:gdLst/>
            <a:ahLst/>
            <a:cxnLst/>
            <a:rect l="l" t="t" r="r" b="b"/>
            <a:pathLst>
              <a:path w="1200" h="1136" extrusionOk="0">
                <a:moveTo>
                  <a:pt x="1200" y="0"/>
                </a:moveTo>
                <a:lnTo>
                  <a:pt x="667" y="0"/>
                </a:lnTo>
                <a:lnTo>
                  <a:pt x="248" y="724"/>
                </a:lnTo>
                <a:lnTo>
                  <a:pt x="0" y="1136"/>
                </a:lnTo>
                <a:lnTo>
                  <a:pt x="543" y="1136"/>
                </a:lnTo>
                <a:lnTo>
                  <a:pt x="1117" y="142"/>
                </a:lnTo>
                <a:lnTo>
                  <a:pt x="12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5" name="Google Shape;1505;p26"/>
          <p:cNvSpPr txBox="1">
            <a:spLocks noGrp="1"/>
          </p:cNvSpPr>
          <p:nvPr>
            <p:ph type="title"/>
          </p:nvPr>
        </p:nvSpPr>
        <p:spPr>
          <a:xfrm>
            <a:off x="4832312" y="1676292"/>
            <a:ext cx="5419185" cy="89535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2800"/>
              <a:buFont typeface="Arial"/>
              <a:buNone/>
            </a:pPr>
            <a:r>
              <a:rPr lang="zh-CN" altLang="en-US" sz="2800" dirty="0" smtClean="0"/>
              <a:t>实战项目介绍</a:t>
            </a:r>
            <a:endParaRPr sz="2800" b="1" i="0" u="none" strike="noStrike" cap="none" dirty="0">
              <a:solidFill>
                <a:schemeClr val="dk1"/>
              </a:solidFill>
              <a:latin typeface="Arial"/>
              <a:ea typeface="Arial"/>
              <a:cs typeface="Arial"/>
              <a:sym typeface="Arial"/>
            </a:endParaRPr>
          </a:p>
        </p:txBody>
      </p:sp>
      <p:sp>
        <p:nvSpPr>
          <p:cNvPr id="1506" name="Google Shape;1506;p26"/>
          <p:cNvSpPr txBox="1">
            <a:spLocks noGrp="1"/>
          </p:cNvSpPr>
          <p:nvPr>
            <p:ph type="body" idx="1"/>
          </p:nvPr>
        </p:nvSpPr>
        <p:spPr>
          <a:xfrm>
            <a:off x="4832311" y="2655277"/>
            <a:ext cx="6530793" cy="101562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zh-CN" altLang="en-US" sz="1400" b="0" i="0" u="none" strike="noStrike" cap="none" dirty="0" smtClean="0">
                <a:solidFill>
                  <a:schemeClr val="dk1"/>
                </a:solidFill>
                <a:latin typeface="Arial"/>
                <a:ea typeface="Arial"/>
                <a:cs typeface="Arial"/>
                <a:sym typeface="Arial"/>
              </a:rPr>
              <a:t>实践出真知</a:t>
            </a:r>
            <a:endParaRPr sz="1400" b="0" i="0" u="none" strike="noStrike" cap="none" dirty="0">
              <a:solidFill>
                <a:schemeClr val="accent1"/>
              </a:solidFill>
              <a:latin typeface="Arial"/>
              <a:ea typeface="Arial"/>
              <a:cs typeface="Arial"/>
              <a:sym typeface="Arial"/>
            </a:endParaRPr>
          </a:p>
        </p:txBody>
      </p:sp>
      <p:sp>
        <p:nvSpPr>
          <p:cNvPr id="1507" name="Google Shape;1507;p26"/>
          <p:cNvSpPr txBox="1"/>
          <p:nvPr/>
        </p:nvSpPr>
        <p:spPr>
          <a:xfrm>
            <a:off x="3725863" y="1917092"/>
            <a:ext cx="1000510" cy="992569"/>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zh-CN" sz="6000" b="0" i="0" u="none" strike="noStrike" cap="none">
                <a:solidFill>
                  <a:srgbClr val="1B7691"/>
                </a:solidFill>
                <a:latin typeface="Anton"/>
                <a:ea typeface="Anton"/>
                <a:cs typeface="Anton"/>
                <a:sym typeface="Anton"/>
              </a:rPr>
              <a:t>0</a:t>
            </a:r>
            <a:r>
              <a:rPr lang="zh-CN" sz="6000">
                <a:solidFill>
                  <a:srgbClr val="1B7691"/>
                </a:solidFill>
                <a:latin typeface="Anton"/>
                <a:ea typeface="Anton"/>
                <a:cs typeface="Anton"/>
                <a:sym typeface="Anton"/>
              </a:rPr>
              <a:t>3</a:t>
            </a:r>
            <a:endParaRPr sz="6000" b="0" i="0" u="none" strike="noStrike" cap="none">
              <a:solidFill>
                <a:srgbClr val="1B7691"/>
              </a:solidFill>
              <a:latin typeface="Anton"/>
              <a:ea typeface="Anton"/>
              <a:cs typeface="Anton"/>
              <a:sym typeface="Anton"/>
            </a:endParaRPr>
          </a:p>
        </p:txBody>
      </p:sp>
      <p:pic>
        <p:nvPicPr>
          <p:cNvPr id="1508" name="Google Shape;1508;p26"/>
          <p:cNvPicPr preferRelativeResize="0"/>
          <p:nvPr/>
        </p:nvPicPr>
        <p:blipFill rotWithShape="1">
          <a:blip r:embed="rId3">
            <a:alphaModFix/>
          </a:blip>
          <a:srcRect/>
          <a:stretch/>
        </p:blipFill>
        <p:spPr>
          <a:xfrm>
            <a:off x="11363104" y="136983"/>
            <a:ext cx="828896" cy="8043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27"/>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15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03 </a:t>
            </a:r>
            <a:r>
              <a:rPr lang="zh-CN" altLang="en-US" dirty="0" smtClean="0">
                <a:solidFill>
                  <a:schemeClr val="accent1"/>
                </a:solidFill>
              </a:rPr>
              <a:t>实战项目介绍</a:t>
            </a:r>
            <a:endParaRPr sz="2800" b="1" i="0" u="none" strike="noStrike" cap="none" dirty="0">
              <a:solidFill>
                <a:schemeClr val="accent1"/>
              </a:solidFill>
              <a:latin typeface="Arial"/>
              <a:ea typeface="Arial"/>
              <a:cs typeface="Arial"/>
              <a:sym typeface="Arial"/>
            </a:endParaRPr>
          </a:p>
        </p:txBody>
      </p:sp>
      <p:pic>
        <p:nvPicPr>
          <p:cNvPr id="1515" name="Google Shape;1515;p27"/>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516" name="Google Shape;1516;p27"/>
          <p:cNvSpPr txBox="1"/>
          <p:nvPr/>
        </p:nvSpPr>
        <p:spPr>
          <a:xfrm>
            <a:off x="768947" y="1120626"/>
            <a:ext cx="10909207" cy="4527820"/>
          </a:xfrm>
          <a:prstGeom prst="rect">
            <a:avLst/>
          </a:prstGeom>
          <a:noFill/>
          <a:ln>
            <a:noFill/>
          </a:ln>
        </p:spPr>
        <p:txBody>
          <a:bodyPr spcFirstLastPara="1" wrap="square" lIns="68550" tIns="34275" rIns="68550" bIns="34275" anchor="t" anchorCtr="0">
            <a:noAutofit/>
          </a:bodyPr>
          <a:lstStyle/>
          <a:p>
            <a:r>
              <a:rPr lang="zh-CN" altLang="en-US" sz="1600" dirty="0"/>
              <a:t>在这个项目中，你会分析一个关于邮寄产品目录的商业问题。你被要求预测公司向新顾客邮寄目录单能带来的收入。任务包含创建模型并将结果向管理层提出建议。</a:t>
            </a:r>
            <a:endParaRPr lang="en-US" altLang="zh-CN" sz="1600" b="1" dirty="0" smtClean="0"/>
          </a:p>
          <a:p>
            <a:endParaRPr lang="en-US" altLang="zh-CN" sz="1600" b="1" dirty="0"/>
          </a:p>
          <a:p>
            <a:r>
              <a:rPr lang="zh-CN" altLang="en-US" sz="1600" b="1" dirty="0" smtClean="0"/>
              <a:t>第 </a:t>
            </a:r>
            <a:r>
              <a:rPr lang="en-US" altLang="zh-CN" sz="1600" b="1" dirty="0"/>
              <a:t>1 </a:t>
            </a:r>
            <a:r>
              <a:rPr lang="zh-CN" altLang="en-US" sz="1600" b="1" dirty="0"/>
              <a:t>步：理解业务和数据</a:t>
            </a:r>
          </a:p>
          <a:p>
            <a:r>
              <a:rPr lang="zh-CN" altLang="en-US" sz="1600" dirty="0"/>
              <a:t>你的项目应该包括：</a:t>
            </a:r>
          </a:p>
          <a:p>
            <a:r>
              <a:rPr lang="zh-CN" altLang="en-US" sz="1600" dirty="0"/>
              <a:t>对需要作出的关键业务决策的描述</a:t>
            </a:r>
          </a:p>
          <a:p>
            <a:r>
              <a:rPr lang="zh-CN" altLang="en-US" sz="1600" b="1" dirty="0"/>
              <a:t>注意：</a:t>
            </a:r>
            <a:r>
              <a:rPr lang="zh-CN" altLang="en-US" sz="1600" dirty="0"/>
              <a:t>我们已经为此项目提供了整洁的数据，因此可以跳过问题解决框架中的数据准备步骤。</a:t>
            </a:r>
          </a:p>
          <a:p>
            <a:endParaRPr lang="en-US" altLang="zh-CN" sz="1600" b="1" dirty="0" smtClean="0"/>
          </a:p>
          <a:p>
            <a:r>
              <a:rPr lang="zh-CN" altLang="en-US" sz="1600" b="1" dirty="0" smtClean="0"/>
              <a:t>第 </a:t>
            </a:r>
            <a:r>
              <a:rPr lang="en-US" altLang="zh-CN" sz="1600" b="1" dirty="0"/>
              <a:t>2 </a:t>
            </a:r>
            <a:r>
              <a:rPr lang="zh-CN" altLang="en-US" sz="1600" b="1" dirty="0"/>
              <a:t>步：分析、建模和验证</a:t>
            </a:r>
          </a:p>
          <a:p>
            <a:r>
              <a:rPr lang="zh-CN" altLang="en-US" sz="1600" dirty="0"/>
              <a:t>构建一个线性回归模型，然后使用该模型预测这 </a:t>
            </a:r>
            <a:r>
              <a:rPr lang="en-US" altLang="zh-CN" sz="1600" dirty="0"/>
              <a:t>250 </a:t>
            </a:r>
            <a:r>
              <a:rPr lang="zh-CN" altLang="en-US" sz="1600" dirty="0"/>
              <a:t>个客户带来的预测销量。我们建议你使用 </a:t>
            </a:r>
            <a:r>
              <a:rPr lang="en-US" altLang="zh-CN" sz="1600" dirty="0"/>
              <a:t>Excel </a:t>
            </a:r>
            <a:r>
              <a:rPr lang="zh-CN" altLang="en-US" sz="1600" dirty="0"/>
              <a:t>处理数据。</a:t>
            </a:r>
          </a:p>
          <a:p>
            <a:r>
              <a:rPr lang="zh-CN" altLang="en-US" sz="1600" b="1" dirty="0"/>
              <a:t>注意：</a:t>
            </a:r>
            <a:r>
              <a:rPr lang="zh-CN" altLang="en-US" sz="1600" dirty="0"/>
              <a:t>如果你决定将 </a:t>
            </a:r>
            <a:r>
              <a:rPr lang="en-US" altLang="zh-CN" sz="1600" dirty="0"/>
              <a:t>Customer Segment </a:t>
            </a:r>
            <a:r>
              <a:rPr lang="zh-CN" altLang="en-US" sz="1600" dirty="0"/>
              <a:t>当做你的一个预测器变量，请将基础条件设为 </a:t>
            </a:r>
            <a:r>
              <a:rPr lang="en-US" altLang="zh-CN" sz="1600" dirty="0"/>
              <a:t>Credit Card Only</a:t>
            </a:r>
            <a:r>
              <a:rPr lang="zh-CN" altLang="en-US" sz="1600" dirty="0"/>
              <a:t>。但是，你可以随意使用你喜欢的工具。你应该创建线性回归模型，并得出线性回归方程。</a:t>
            </a:r>
          </a:p>
          <a:p>
            <a:r>
              <a:rPr lang="zh-CN" altLang="en-US" sz="1600" dirty="0"/>
              <a:t>在构建线性回归模型的过程中，你可能会发现数据中用到了分类变量。如果你不知道该如何进行处理，可以回顾一下“线性回归”课程中的“线性回归与分类变量”、“虚拟变量练习”等小节。</a:t>
            </a:r>
          </a:p>
          <a:p>
            <a:r>
              <a:rPr lang="zh-CN" altLang="en-US" sz="1600" dirty="0"/>
              <a:t>得出线性回归方程后，应该使用该方程预测邮寄名单中的每个人预计带来的销量。</a:t>
            </a:r>
          </a:p>
          <a:p>
            <a:endParaRPr lang="en-US" altLang="zh-CN" sz="1600" b="1" dirty="0" smtClean="0"/>
          </a:p>
          <a:p>
            <a:r>
              <a:rPr lang="zh-CN" altLang="en-US" sz="1600" b="1" dirty="0" smtClean="0"/>
              <a:t>第 </a:t>
            </a:r>
            <a:r>
              <a:rPr lang="en-US" altLang="zh-CN" sz="1600" b="1" dirty="0"/>
              <a:t>3 </a:t>
            </a:r>
            <a:r>
              <a:rPr lang="zh-CN" altLang="en-US" sz="1600" b="1" dirty="0"/>
              <a:t>步：撰写报告</a:t>
            </a:r>
          </a:p>
          <a:p>
            <a:r>
              <a:rPr lang="zh-CN" altLang="en-US" sz="1600" dirty="0"/>
              <a:t>得出预测或预期利润后，撰写一个简短的报告，并建议公司是否应该寄送产品目录册。</a:t>
            </a:r>
          </a:p>
          <a:p>
            <a:pPr marL="0" marR="0" lvl="0" indent="0" algn="l" rtl="0">
              <a:lnSpc>
                <a:spcPct val="150000"/>
              </a:lnSpc>
              <a:spcBef>
                <a:spcPts val="0"/>
              </a:spcBef>
              <a:spcAft>
                <a:spcPts val="0"/>
              </a:spcAft>
              <a:buClr>
                <a:srgbClr val="000000"/>
              </a:buClr>
              <a:buSzPts val="2800"/>
              <a:buFont typeface="Arial"/>
              <a:buNone/>
            </a:pPr>
            <a:endParaRPr sz="1600" b="0" i="0" u="none" strike="noStrike" cap="none" dirty="0">
              <a:solidFill>
                <a:schemeClr val="dk1"/>
              </a:solidFil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8"/>
        <p:cNvGrpSpPr/>
        <p:nvPr/>
      </p:nvGrpSpPr>
      <p:grpSpPr>
        <a:xfrm>
          <a:off x="0" y="0"/>
          <a:ext cx="0" cy="0"/>
          <a:chOff x="0" y="0"/>
          <a:chExt cx="0" cy="0"/>
        </a:xfrm>
      </p:grpSpPr>
      <p:sp>
        <p:nvSpPr>
          <p:cNvPr id="1609" name="Google Shape;1609;p35"/>
          <p:cNvSpPr txBox="1">
            <a:spLocks noGrp="1"/>
          </p:cNvSpPr>
          <p:nvPr>
            <p:ph type="ctrTitle"/>
          </p:nvPr>
        </p:nvSpPr>
        <p:spPr>
          <a:xfrm>
            <a:off x="670638" y="3204749"/>
            <a:ext cx="10850700" cy="16215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1100"/>
              <a:buFont typeface="Arial"/>
              <a:buNone/>
            </a:pPr>
            <a:r>
              <a:rPr lang="zh-CN" sz="3000" b="0" i="0" u="none" strike="noStrike" cap="none">
                <a:solidFill>
                  <a:schemeClr val="dk1"/>
                </a:solidFill>
                <a:latin typeface="Arial"/>
                <a:ea typeface="Arial"/>
                <a:cs typeface="Arial"/>
                <a:sym typeface="Arial"/>
              </a:rPr>
              <a:t>Thank you for listening!</a:t>
            </a:r>
            <a:endParaRPr sz="4800" b="0" i="0" u="none" strike="noStrike" cap="none">
              <a:solidFill>
                <a:schemeClr val="dk1"/>
              </a:solidFill>
              <a:latin typeface="Arial"/>
              <a:ea typeface="Arial"/>
              <a:cs typeface="Arial"/>
              <a:sym typeface="Arial"/>
            </a:endParaRPr>
          </a:p>
          <a:p>
            <a:pPr marL="0" marR="0" lvl="0" indent="0" algn="ctr" rtl="0">
              <a:lnSpc>
                <a:spcPct val="90000"/>
              </a:lnSpc>
              <a:spcBef>
                <a:spcPts val="0"/>
              </a:spcBef>
              <a:spcAft>
                <a:spcPts val="0"/>
              </a:spcAft>
              <a:buClr>
                <a:schemeClr val="dk1"/>
              </a:buClr>
              <a:buSzPts val="6000"/>
              <a:buFont typeface="Arial"/>
              <a:buNone/>
            </a:pPr>
            <a:endParaRPr sz="3000" b="0" i="0" u="none" strike="noStrike" cap="none">
              <a:solidFill>
                <a:schemeClr val="dk1"/>
              </a:solidFill>
              <a:latin typeface="Arial"/>
              <a:ea typeface="Arial"/>
              <a:cs typeface="Arial"/>
              <a:sym typeface="Arial"/>
            </a:endParaRPr>
          </a:p>
          <a:p>
            <a:pPr marL="0" marR="0" lvl="0" indent="0" algn="ctr" rtl="0">
              <a:lnSpc>
                <a:spcPct val="90000"/>
              </a:lnSpc>
              <a:spcBef>
                <a:spcPts val="0"/>
              </a:spcBef>
              <a:spcAft>
                <a:spcPts val="0"/>
              </a:spcAft>
              <a:buClr>
                <a:schemeClr val="dk1"/>
              </a:buClr>
              <a:buSzPts val="6000"/>
              <a:buFont typeface="Arial"/>
              <a:buNone/>
            </a:pPr>
            <a:r>
              <a:rPr lang="zh-CN" sz="7200" b="0" i="0" u="none" strike="noStrike" cap="none">
                <a:solidFill>
                  <a:schemeClr val="dk1"/>
                </a:solidFill>
                <a:latin typeface="Comic Sans MS"/>
                <a:ea typeface="Comic Sans MS"/>
                <a:cs typeface="Comic Sans MS"/>
                <a:sym typeface="Comic Sans MS"/>
              </a:rPr>
              <a:t>Q &amp; A</a:t>
            </a:r>
            <a:endParaRPr sz="7200" b="0" i="0" u="none" strike="noStrike" cap="none">
              <a:solidFill>
                <a:schemeClr val="dk1"/>
              </a:solidFill>
              <a:latin typeface="Comic Sans MS"/>
              <a:ea typeface="Comic Sans MS"/>
              <a:cs typeface="Comic Sans MS"/>
              <a:sym typeface="Comic Sans MS"/>
            </a:endParaRPr>
          </a:p>
        </p:txBody>
      </p:sp>
      <p:pic>
        <p:nvPicPr>
          <p:cNvPr id="1610" name="Google Shape;1610;p35" descr="image1.png"/>
          <p:cNvPicPr preferRelativeResize="0"/>
          <p:nvPr/>
        </p:nvPicPr>
        <p:blipFill rotWithShape="1">
          <a:blip r:embed="rId3">
            <a:alphaModFix/>
          </a:blip>
          <a:srcRect/>
          <a:stretch/>
        </p:blipFill>
        <p:spPr>
          <a:xfrm>
            <a:off x="10167103" y="513579"/>
            <a:ext cx="1207250" cy="1445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grpSp>
        <p:nvGrpSpPr>
          <p:cNvPr id="1294" name="Google Shape;1294;p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p:cNvGrpSpPr/>
          <p:nvPr/>
        </p:nvGrpSpPr>
        <p:grpSpPr>
          <a:xfrm rot="1249370">
            <a:off x="842110" y="-562595"/>
            <a:ext cx="10803538" cy="6858000"/>
            <a:chOff x="680785" y="-562656"/>
            <a:chExt cx="10803537" cy="6858000"/>
          </a:xfrm>
        </p:grpSpPr>
        <p:cxnSp>
          <p:nvCxnSpPr>
            <p:cNvPr id="1295" name="Google Shape;1295;p9"/>
            <p:cNvCxnSpPr/>
            <p:nvPr/>
          </p:nvCxnSpPr>
          <p:spPr>
            <a:xfrm rot="-1249370" flipH="1">
              <a:off x="7653855" y="-562656"/>
              <a:ext cx="22690" cy="6858000"/>
            </a:xfrm>
            <a:prstGeom prst="straightConnector1">
              <a:avLst/>
            </a:prstGeom>
            <a:noFill/>
            <a:ln w="9525" cap="flat" cmpd="sng">
              <a:solidFill>
                <a:srgbClr val="A5A5A5"/>
              </a:solidFill>
              <a:prstDash val="solid"/>
              <a:miter lim="800000"/>
              <a:headEnd type="none" w="sm" len="sm"/>
              <a:tailEnd type="none" w="sm" len="sm"/>
            </a:ln>
          </p:spPr>
        </p:cxnSp>
        <p:sp>
          <p:nvSpPr>
            <p:cNvPr id="1296" name="Google Shape;1296;p9"/>
            <p:cNvSpPr/>
            <p:nvPr/>
          </p:nvSpPr>
          <p:spPr>
            <a:xfrm rot="-1217860">
              <a:off x="7150819" y="950764"/>
              <a:ext cx="3564396" cy="522058"/>
            </a:xfrm>
            <a:prstGeom prst="roundRect">
              <a:avLst>
                <a:gd name="adj" fmla="val 50000"/>
              </a:avLst>
            </a:prstGeom>
            <a:solidFill>
              <a:srgbClr val="4385AA"/>
            </a:solidFill>
            <a:ln>
              <a:noFill/>
            </a:ln>
          </p:spPr>
          <p:txBody>
            <a:bodyPr spcFirstLastPara="1" wrap="square" lIns="91425" tIns="45700" rIns="91425" bIns="45700" anchor="ctr" anchorCtr="1">
              <a:noAutofit/>
            </a:bodyPr>
            <a:lstStyle/>
            <a:p>
              <a:pPr marL="0" marR="0" lvl="0" indent="0" algn="ctr" rtl="0">
                <a:lnSpc>
                  <a:spcPct val="80000"/>
                </a:lnSpc>
                <a:spcBef>
                  <a:spcPts val="0"/>
                </a:spcBef>
                <a:spcAft>
                  <a:spcPts val="0"/>
                </a:spcAft>
                <a:buClr>
                  <a:srgbClr val="000000"/>
                </a:buClr>
                <a:buSzPts val="2220"/>
                <a:buFont typeface="Arial"/>
                <a:buNone/>
              </a:pPr>
              <a:r>
                <a:rPr lang="zh-CN" altLang="en-US" sz="2220" b="1" dirty="0" smtClean="0">
                  <a:solidFill>
                    <a:schemeClr val="lt1"/>
                  </a:solidFill>
                </a:rPr>
                <a:t>分析问题解决框架</a:t>
              </a:r>
              <a:endParaRPr sz="2220" b="1" i="0" u="none" strike="noStrike" cap="none" dirty="0">
                <a:solidFill>
                  <a:schemeClr val="lt1"/>
                </a:solidFill>
                <a:latin typeface="Arial"/>
                <a:ea typeface="Arial"/>
                <a:cs typeface="Arial"/>
                <a:sym typeface="Arial"/>
              </a:endParaRPr>
            </a:p>
          </p:txBody>
        </p:sp>
        <p:sp>
          <p:nvSpPr>
            <p:cNvPr id="1297" name="Google Shape;1297;p9"/>
            <p:cNvSpPr/>
            <p:nvPr/>
          </p:nvSpPr>
          <p:spPr>
            <a:xfrm rot="-1217860">
              <a:off x="6955454" y="1523999"/>
              <a:ext cx="612068" cy="612068"/>
            </a:xfrm>
            <a:prstGeom prst="ellipse">
              <a:avLst/>
            </a:prstGeom>
            <a:solidFill>
              <a:srgbClr val="89B6D0"/>
            </a:solidFill>
            <a:ln w="19050" cap="flat" cmpd="sng">
              <a:solidFill>
                <a:schemeClr val="lt1"/>
              </a:solidFill>
              <a:prstDash val="solid"/>
              <a:round/>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2400"/>
                <a:buFont typeface="Arial"/>
                <a:buNone/>
              </a:pPr>
              <a:r>
                <a:rPr lang="zh-CN" sz="2400" b="0" i="0" u="none" strike="noStrike" cap="none">
                  <a:solidFill>
                    <a:srgbClr val="32637F"/>
                  </a:solidFill>
                  <a:latin typeface="Impact"/>
                  <a:ea typeface="Impact"/>
                  <a:cs typeface="Impact"/>
                  <a:sym typeface="Impact"/>
                </a:rPr>
                <a:t>01</a:t>
              </a:r>
              <a:endParaRPr sz="1400" b="0" i="0" u="none" strike="noStrike" cap="none">
                <a:solidFill>
                  <a:srgbClr val="000000"/>
                </a:solidFill>
                <a:latin typeface="Arial"/>
                <a:ea typeface="Arial"/>
                <a:cs typeface="Arial"/>
                <a:sym typeface="Arial"/>
              </a:endParaRPr>
            </a:p>
          </p:txBody>
        </p:sp>
        <p:sp>
          <p:nvSpPr>
            <p:cNvPr id="1298" name="Google Shape;1298;p9"/>
            <p:cNvSpPr/>
            <p:nvPr/>
          </p:nvSpPr>
          <p:spPr>
            <a:xfrm rot="20382140">
              <a:off x="7919926" y="2985555"/>
              <a:ext cx="3564396" cy="522058"/>
            </a:xfrm>
            <a:prstGeom prst="roundRect">
              <a:avLst>
                <a:gd name="adj" fmla="val 50000"/>
              </a:avLst>
            </a:prstGeom>
            <a:solidFill>
              <a:schemeClr val="accent3"/>
            </a:solidFill>
            <a:ln>
              <a:noFill/>
            </a:ln>
          </p:spPr>
          <p:txBody>
            <a:bodyPr spcFirstLastPara="1" wrap="square" lIns="91425" tIns="45700" rIns="91425" bIns="45700" anchor="ctr" anchorCtr="1">
              <a:noAutofit/>
            </a:bodyPr>
            <a:lstStyle/>
            <a:p>
              <a:pPr marL="0" marR="0" lvl="0" indent="0" algn="ctr" rtl="0">
                <a:lnSpc>
                  <a:spcPct val="80000"/>
                </a:lnSpc>
                <a:spcBef>
                  <a:spcPts val="0"/>
                </a:spcBef>
                <a:spcAft>
                  <a:spcPts val="0"/>
                </a:spcAft>
                <a:buClr>
                  <a:srgbClr val="000000"/>
                </a:buClr>
                <a:buSzPts val="2220"/>
                <a:buFont typeface="Arial"/>
                <a:buNone/>
              </a:pPr>
              <a:r>
                <a:rPr lang="zh-CN" altLang="en-US" sz="2220" b="1" dirty="0" smtClean="0">
                  <a:solidFill>
                    <a:schemeClr val="lt1"/>
                  </a:solidFill>
                </a:rPr>
                <a:t>实战项目介绍</a:t>
              </a:r>
              <a:endParaRPr sz="2220" b="1" i="0" u="none" strike="noStrike" cap="none" dirty="0">
                <a:solidFill>
                  <a:schemeClr val="lt1"/>
                </a:solidFill>
                <a:latin typeface="Arial"/>
                <a:ea typeface="Arial"/>
                <a:cs typeface="Arial"/>
                <a:sym typeface="Arial"/>
              </a:endParaRPr>
            </a:p>
          </p:txBody>
        </p:sp>
        <p:sp>
          <p:nvSpPr>
            <p:cNvPr id="1299" name="Google Shape;1299;p9"/>
            <p:cNvSpPr/>
            <p:nvPr/>
          </p:nvSpPr>
          <p:spPr>
            <a:xfrm rot="-1217860">
              <a:off x="7704836" y="3550095"/>
              <a:ext cx="612068" cy="612068"/>
            </a:xfrm>
            <a:prstGeom prst="ellipse">
              <a:avLst/>
            </a:prstGeom>
            <a:solidFill>
              <a:srgbClr val="71C9E4"/>
            </a:solidFill>
            <a:ln w="19050" cap="flat" cmpd="sng">
              <a:solidFill>
                <a:schemeClr val="lt1"/>
              </a:solidFill>
              <a:prstDash val="solid"/>
              <a:round/>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2400"/>
                <a:buFont typeface="Arial"/>
                <a:buNone/>
              </a:pPr>
              <a:r>
                <a:rPr lang="zh-CN" sz="2400" b="0" i="0" u="none" strike="noStrike" cap="none">
                  <a:solidFill>
                    <a:srgbClr val="1B7691"/>
                  </a:solidFill>
                  <a:latin typeface="Impact"/>
                  <a:ea typeface="Impact"/>
                  <a:cs typeface="Impact"/>
                  <a:sym typeface="Impact"/>
                </a:rPr>
                <a:t>03</a:t>
              </a:r>
              <a:endParaRPr sz="1400" b="0" i="0" u="none" strike="noStrike" cap="none">
                <a:solidFill>
                  <a:srgbClr val="000000"/>
                </a:solidFill>
                <a:latin typeface="Arial"/>
                <a:ea typeface="Arial"/>
                <a:cs typeface="Arial"/>
                <a:sym typeface="Arial"/>
              </a:endParaRPr>
            </a:p>
          </p:txBody>
        </p:sp>
        <p:sp>
          <p:nvSpPr>
            <p:cNvPr id="1300" name="Google Shape;1300;p9"/>
            <p:cNvSpPr/>
            <p:nvPr/>
          </p:nvSpPr>
          <p:spPr>
            <a:xfrm rot="-1217860" flipH="1">
              <a:off x="4157473" y="3132755"/>
              <a:ext cx="3564396" cy="522058"/>
            </a:xfrm>
            <a:prstGeom prst="roundRect">
              <a:avLst>
                <a:gd name="adj" fmla="val 50000"/>
              </a:avLst>
            </a:prstGeom>
            <a:solidFill>
              <a:schemeClr val="accent2"/>
            </a:solidFill>
            <a:ln>
              <a:noFill/>
            </a:ln>
          </p:spPr>
          <p:txBody>
            <a:bodyPr spcFirstLastPara="1" wrap="square" lIns="91425" tIns="45700" rIns="91425" bIns="45700" anchor="ctr" anchorCtr="1">
              <a:noAutofit/>
            </a:bodyPr>
            <a:lstStyle/>
            <a:p>
              <a:pPr marL="0" marR="0" lvl="0" indent="0" algn="ctr" rtl="0">
                <a:lnSpc>
                  <a:spcPct val="80000"/>
                </a:lnSpc>
                <a:spcBef>
                  <a:spcPts val="0"/>
                </a:spcBef>
                <a:spcAft>
                  <a:spcPts val="0"/>
                </a:spcAft>
                <a:buClr>
                  <a:srgbClr val="000000"/>
                </a:buClr>
                <a:buSzPts val="2220"/>
                <a:buFont typeface="Arial"/>
                <a:buNone/>
              </a:pPr>
              <a:r>
                <a:rPr lang="zh-CN" altLang="en-US" sz="2220" b="1" dirty="0" smtClean="0">
                  <a:solidFill>
                    <a:schemeClr val="lt1"/>
                  </a:solidFill>
                </a:rPr>
                <a:t>选择分析方法</a:t>
              </a:r>
              <a:endParaRPr sz="2220" b="1" i="0" u="none" strike="noStrike" cap="none" dirty="0">
                <a:solidFill>
                  <a:schemeClr val="lt1"/>
                </a:solidFill>
                <a:latin typeface="Arial"/>
                <a:ea typeface="Arial"/>
                <a:cs typeface="Arial"/>
                <a:sym typeface="Arial"/>
              </a:endParaRPr>
            </a:p>
          </p:txBody>
        </p:sp>
        <p:sp>
          <p:nvSpPr>
            <p:cNvPr id="1301" name="Google Shape;1301;p9"/>
            <p:cNvSpPr/>
            <p:nvPr/>
          </p:nvSpPr>
          <p:spPr>
            <a:xfrm rot="-1217860" flipH="1">
              <a:off x="7305166" y="2469510"/>
              <a:ext cx="612068" cy="612068"/>
            </a:xfrm>
            <a:prstGeom prst="ellipse">
              <a:avLst/>
            </a:prstGeom>
            <a:solidFill>
              <a:srgbClr val="A8ABB8"/>
            </a:solidFill>
            <a:ln w="19050" cap="flat" cmpd="sng">
              <a:solidFill>
                <a:schemeClr val="lt1"/>
              </a:solidFill>
              <a:prstDash val="solid"/>
              <a:round/>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2400"/>
                <a:buFont typeface="Arial"/>
                <a:buNone/>
              </a:pPr>
              <a:r>
                <a:rPr lang="zh-CN" sz="2400" b="0" i="0" u="none" strike="noStrike" cap="none">
                  <a:solidFill>
                    <a:srgbClr val="272A31"/>
                  </a:solidFill>
                  <a:latin typeface="Impact"/>
                  <a:ea typeface="Impact"/>
                  <a:cs typeface="Impact"/>
                  <a:sym typeface="Impact"/>
                </a:rPr>
                <a:t>02</a:t>
              </a:r>
              <a:endParaRPr sz="1400" b="0" i="0" u="none" strike="noStrike" cap="none">
                <a:solidFill>
                  <a:srgbClr val="000000"/>
                </a:solidFill>
                <a:latin typeface="Arial"/>
                <a:ea typeface="Arial"/>
                <a:cs typeface="Arial"/>
                <a:sym typeface="Arial"/>
              </a:endParaRPr>
            </a:p>
          </p:txBody>
        </p:sp>
        <p:sp>
          <p:nvSpPr>
            <p:cNvPr id="1304" name="Google Shape;1304;p9"/>
            <p:cNvSpPr/>
            <p:nvPr/>
          </p:nvSpPr>
          <p:spPr>
            <a:xfrm rot="-1249370">
              <a:off x="680785" y="1951200"/>
              <a:ext cx="3455323" cy="1292662"/>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000000"/>
                </a:buClr>
                <a:buSzPts val="4590"/>
                <a:buFont typeface="Arial"/>
                <a:buNone/>
              </a:pPr>
              <a:r>
                <a:rPr lang="zh-CN" sz="4590" b="1" i="0" u="none" strike="noStrike" cap="none">
                  <a:solidFill>
                    <a:srgbClr val="666666"/>
                  </a:solidFill>
                  <a:latin typeface="Arial"/>
                  <a:ea typeface="Arial"/>
                  <a:cs typeface="Arial"/>
                  <a:sym typeface="Arial"/>
                </a:rPr>
                <a:t>目录 </a:t>
              </a:r>
              <a:br>
                <a:rPr lang="zh-CN" sz="4590" b="1" i="0" u="none" strike="noStrike" cap="none">
                  <a:solidFill>
                    <a:srgbClr val="666666"/>
                  </a:solidFill>
                  <a:latin typeface="Arial"/>
                  <a:ea typeface="Arial"/>
                  <a:cs typeface="Arial"/>
                  <a:sym typeface="Arial"/>
                </a:rPr>
              </a:br>
              <a:r>
                <a:rPr lang="zh-CN" sz="4590" b="1" i="0" u="none" strike="noStrike" cap="none">
                  <a:solidFill>
                    <a:srgbClr val="666666"/>
                  </a:solidFill>
                  <a:latin typeface="Arial"/>
                  <a:ea typeface="Arial"/>
                  <a:cs typeface="Arial"/>
                  <a:sym typeface="Arial"/>
                </a:rPr>
                <a:t>CONTENT</a:t>
              </a:r>
              <a:endParaRPr sz="1400" b="0" i="0" u="none" strike="noStrike" cap="none">
                <a:solidFill>
                  <a:srgbClr val="000000"/>
                </a:solidFill>
                <a:latin typeface="Arial"/>
                <a:ea typeface="Arial"/>
                <a:cs typeface="Arial"/>
                <a:sym typeface="Arial"/>
              </a:endParaRPr>
            </a:p>
          </p:txBody>
        </p:sp>
        <p:cxnSp>
          <p:nvCxnSpPr>
            <p:cNvPr id="1305" name="Google Shape;1305;p9"/>
            <p:cNvCxnSpPr/>
            <p:nvPr/>
          </p:nvCxnSpPr>
          <p:spPr>
            <a:xfrm rot="10800000" flipH="1">
              <a:off x="3660787" y="827510"/>
              <a:ext cx="3112555" cy="1130129"/>
            </a:xfrm>
            <a:prstGeom prst="straightConnector1">
              <a:avLst/>
            </a:prstGeom>
            <a:noFill/>
            <a:ln w="9525" cap="flat" cmpd="sng">
              <a:solidFill>
                <a:srgbClr val="A5A5A5"/>
              </a:solidFill>
              <a:prstDash val="solid"/>
              <a:miter lim="800000"/>
              <a:headEnd type="none" w="sm" len="sm"/>
              <a:tailEnd type="none" w="sm" len="sm"/>
            </a:ln>
          </p:spPr>
        </p:cxnSp>
      </p:grpSp>
      <p:pic>
        <p:nvPicPr>
          <p:cNvPr id="1306" name="Google Shape;1306;p9"/>
          <p:cNvPicPr preferRelativeResize="0"/>
          <p:nvPr/>
        </p:nvPicPr>
        <p:blipFill rotWithShape="1">
          <a:blip r:embed="rId3">
            <a:alphaModFix/>
          </a:blip>
          <a:srcRect/>
          <a:stretch/>
        </p:blipFill>
        <p:spPr>
          <a:xfrm>
            <a:off x="11363104" y="130632"/>
            <a:ext cx="828896" cy="8043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10"/>
          <p:cNvSpPr/>
          <p:nvPr/>
        </p:nvSpPr>
        <p:spPr>
          <a:xfrm>
            <a:off x="677863" y="5051426"/>
            <a:ext cx="2738438" cy="1803400"/>
          </a:xfrm>
          <a:custGeom>
            <a:avLst/>
            <a:gdLst/>
            <a:ahLst/>
            <a:cxnLst/>
            <a:rect l="l" t="t" r="r" b="b"/>
            <a:pathLst>
              <a:path w="1725" h="1136" extrusionOk="0">
                <a:moveTo>
                  <a:pt x="248" y="724"/>
                </a:moveTo>
                <a:lnTo>
                  <a:pt x="0" y="1136"/>
                </a:lnTo>
                <a:lnTo>
                  <a:pt x="1057" y="1136"/>
                </a:lnTo>
                <a:lnTo>
                  <a:pt x="1571" y="266"/>
                </a:lnTo>
                <a:lnTo>
                  <a:pt x="1725" y="0"/>
                </a:lnTo>
                <a:lnTo>
                  <a:pt x="667" y="0"/>
                </a:lnTo>
                <a:lnTo>
                  <a:pt x="248" y="72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13" name="Google Shape;1313;p10"/>
          <p:cNvSpPr/>
          <p:nvPr/>
        </p:nvSpPr>
        <p:spPr>
          <a:xfrm>
            <a:off x="0" y="6351"/>
            <a:ext cx="3725863" cy="6848475"/>
          </a:xfrm>
          <a:custGeom>
            <a:avLst/>
            <a:gdLst/>
            <a:ahLst/>
            <a:cxnLst/>
            <a:rect l="l" t="t" r="r" b="b"/>
            <a:pathLst>
              <a:path w="2347" h="4314" extrusionOk="0">
                <a:moveTo>
                  <a:pt x="1230" y="0"/>
                </a:moveTo>
                <a:lnTo>
                  <a:pt x="0" y="0"/>
                </a:lnTo>
                <a:lnTo>
                  <a:pt x="0" y="4314"/>
                </a:lnTo>
                <a:lnTo>
                  <a:pt x="427" y="4314"/>
                </a:lnTo>
                <a:lnTo>
                  <a:pt x="675" y="3902"/>
                </a:lnTo>
                <a:lnTo>
                  <a:pt x="1094" y="3178"/>
                </a:lnTo>
                <a:lnTo>
                  <a:pt x="1627" y="3178"/>
                </a:lnTo>
                <a:lnTo>
                  <a:pt x="2347" y="1932"/>
                </a:lnTo>
                <a:lnTo>
                  <a:pt x="1544" y="543"/>
                </a:lnTo>
                <a:lnTo>
                  <a:pt x="123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14" name="Google Shape;1314;p10"/>
          <p:cNvSpPr/>
          <p:nvPr/>
        </p:nvSpPr>
        <p:spPr>
          <a:xfrm>
            <a:off x="677863" y="5051426"/>
            <a:ext cx="1905000" cy="1803400"/>
          </a:xfrm>
          <a:custGeom>
            <a:avLst/>
            <a:gdLst/>
            <a:ahLst/>
            <a:cxnLst/>
            <a:rect l="l" t="t" r="r" b="b"/>
            <a:pathLst>
              <a:path w="1200" h="1136" extrusionOk="0">
                <a:moveTo>
                  <a:pt x="1200" y="0"/>
                </a:moveTo>
                <a:lnTo>
                  <a:pt x="667" y="0"/>
                </a:lnTo>
                <a:lnTo>
                  <a:pt x="248" y="724"/>
                </a:lnTo>
                <a:lnTo>
                  <a:pt x="0" y="1136"/>
                </a:lnTo>
                <a:lnTo>
                  <a:pt x="543" y="1136"/>
                </a:lnTo>
                <a:lnTo>
                  <a:pt x="1117" y="142"/>
                </a:lnTo>
                <a:lnTo>
                  <a:pt x="12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15" name="Google Shape;1315;p10"/>
          <p:cNvSpPr txBox="1">
            <a:spLocks noGrp="1"/>
          </p:cNvSpPr>
          <p:nvPr>
            <p:ph type="title"/>
          </p:nvPr>
        </p:nvSpPr>
        <p:spPr>
          <a:xfrm>
            <a:off x="4832312" y="1676292"/>
            <a:ext cx="5419185" cy="89535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2800"/>
              <a:buFont typeface="Arial"/>
              <a:buNone/>
            </a:pPr>
            <a:r>
              <a:rPr lang="zh-CN" altLang="en-US" sz="2800" dirty="0" smtClean="0"/>
              <a:t>分析问题解决框架</a:t>
            </a:r>
            <a:endParaRPr sz="2800" b="1" i="0" u="none" strike="noStrike" cap="none" dirty="0">
              <a:solidFill>
                <a:schemeClr val="dk1"/>
              </a:solidFill>
              <a:latin typeface="Arial"/>
              <a:ea typeface="Arial"/>
              <a:cs typeface="Arial"/>
              <a:sym typeface="Arial"/>
            </a:endParaRPr>
          </a:p>
        </p:txBody>
      </p:sp>
      <p:sp>
        <p:nvSpPr>
          <p:cNvPr id="1316" name="Google Shape;1316;p10"/>
          <p:cNvSpPr txBox="1">
            <a:spLocks noGrp="1"/>
          </p:cNvSpPr>
          <p:nvPr>
            <p:ph type="body" idx="1"/>
          </p:nvPr>
        </p:nvSpPr>
        <p:spPr>
          <a:xfrm>
            <a:off x="4832312" y="2655277"/>
            <a:ext cx="5419185" cy="101562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zh-CN" altLang="en-US" sz="1400" dirty="0" smtClean="0"/>
              <a:t>跨行业数据挖掘标准流程（</a:t>
            </a:r>
            <a:r>
              <a:rPr lang="en-US" altLang="zh-CN" sz="1400" dirty="0" smtClean="0"/>
              <a:t>CRISP-DM</a:t>
            </a:r>
            <a:r>
              <a:rPr lang="zh-CN" altLang="en-US" sz="1400" dirty="0" smtClean="0"/>
              <a:t>）</a:t>
            </a:r>
            <a:endParaRPr sz="1400" b="0" i="0" u="none" strike="noStrike" cap="none" dirty="0">
              <a:solidFill>
                <a:schemeClr val="dk1"/>
              </a:solidFill>
              <a:latin typeface="Arial"/>
              <a:ea typeface="Arial"/>
              <a:cs typeface="Arial"/>
              <a:sym typeface="Arial"/>
            </a:endParaRPr>
          </a:p>
        </p:txBody>
      </p:sp>
      <p:sp>
        <p:nvSpPr>
          <p:cNvPr id="1317" name="Google Shape;1317;p10"/>
          <p:cNvSpPr txBox="1"/>
          <p:nvPr/>
        </p:nvSpPr>
        <p:spPr>
          <a:xfrm>
            <a:off x="3725863" y="1917092"/>
            <a:ext cx="1000510" cy="992569"/>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zh-CN" sz="6000" b="0" i="0" u="none" strike="noStrike" cap="none">
                <a:solidFill>
                  <a:srgbClr val="1B7691"/>
                </a:solidFill>
                <a:latin typeface="Anton"/>
                <a:ea typeface="Anton"/>
                <a:cs typeface="Anton"/>
                <a:sym typeface="Anton"/>
              </a:rPr>
              <a:t>01</a:t>
            </a:r>
            <a:endParaRPr sz="6000" b="0" i="0" u="none" strike="noStrike" cap="none">
              <a:solidFill>
                <a:srgbClr val="1B7691"/>
              </a:solidFill>
              <a:latin typeface="Anton"/>
              <a:ea typeface="Anton"/>
              <a:cs typeface="Anton"/>
              <a:sym typeface="Anton"/>
            </a:endParaRPr>
          </a:p>
        </p:txBody>
      </p:sp>
      <p:pic>
        <p:nvPicPr>
          <p:cNvPr id="1318" name="Google Shape;1318;p10"/>
          <p:cNvPicPr preferRelativeResize="0"/>
          <p:nvPr/>
        </p:nvPicPr>
        <p:blipFill rotWithShape="1">
          <a:blip r:embed="rId3">
            <a:alphaModFix/>
          </a:blip>
          <a:srcRect/>
          <a:stretch/>
        </p:blipFill>
        <p:spPr>
          <a:xfrm>
            <a:off x="11363104" y="136983"/>
            <a:ext cx="828896" cy="8043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11"/>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01 </a:t>
            </a:r>
            <a:r>
              <a:rPr lang="zh-CN" altLang="en-US" dirty="0" smtClean="0">
                <a:solidFill>
                  <a:schemeClr val="accent1"/>
                </a:solidFill>
              </a:rPr>
              <a:t>分析问题解决框架</a:t>
            </a:r>
            <a:endParaRPr sz="2800" b="1" i="0" u="none" strike="noStrike" cap="none" dirty="0">
              <a:solidFill>
                <a:schemeClr val="accent1"/>
              </a:solidFill>
              <a:latin typeface="Arial"/>
              <a:ea typeface="Arial"/>
              <a:cs typeface="Arial"/>
              <a:sym typeface="Arial"/>
            </a:endParaRPr>
          </a:p>
        </p:txBody>
      </p:sp>
      <p:pic>
        <p:nvPicPr>
          <p:cNvPr id="1326" name="Google Shape;1326;p11"/>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327" name="Google Shape;1327;p11"/>
          <p:cNvSpPr txBox="1"/>
          <p:nvPr/>
        </p:nvSpPr>
        <p:spPr>
          <a:xfrm>
            <a:off x="7228300" y="3805277"/>
            <a:ext cx="5299367" cy="2692120"/>
          </a:xfrm>
          <a:prstGeom prst="rect">
            <a:avLst/>
          </a:prstGeom>
          <a:noFill/>
          <a:ln>
            <a:noFill/>
          </a:ln>
        </p:spPr>
        <p:txBody>
          <a:bodyPr spcFirstLastPara="1" wrap="square" lIns="68550" tIns="34275" rIns="68550" bIns="34275" anchor="t" anchorCtr="0">
            <a:noAutofit/>
          </a:bodyPr>
          <a:lstStyle/>
          <a:p>
            <a:r>
              <a:rPr lang="en-US" altLang="zh-CN" sz="1800" dirty="0"/>
              <a:t>CRISP-DM</a:t>
            </a:r>
            <a:r>
              <a:rPr lang="zh-CN" altLang="en-US" sz="1800" dirty="0"/>
              <a:t>通过以下步骤来系统地解决问题</a:t>
            </a:r>
            <a:r>
              <a:rPr lang="zh-CN" altLang="en-US" sz="1800" dirty="0" smtClean="0"/>
              <a:t>：</a:t>
            </a:r>
            <a:endParaRPr lang="en-US" altLang="zh-CN" sz="1800" dirty="0" smtClean="0"/>
          </a:p>
          <a:p>
            <a:endParaRPr lang="zh-CN" altLang="en-US" sz="1800" dirty="0"/>
          </a:p>
          <a:p>
            <a:pPr marL="285750" indent="-285750">
              <a:buFont typeface="Arial" charset="0"/>
              <a:buChar char="•"/>
            </a:pPr>
            <a:r>
              <a:rPr lang="zh-CN" altLang="en-US" sz="1800" dirty="0"/>
              <a:t>业务理解 </a:t>
            </a:r>
            <a:r>
              <a:rPr lang="en-US" altLang="zh-CN" sz="1800" dirty="0"/>
              <a:t>Business Issue Understanding</a:t>
            </a:r>
          </a:p>
          <a:p>
            <a:pPr marL="285750" indent="-285750">
              <a:buFont typeface="Arial" charset="0"/>
              <a:buChar char="•"/>
            </a:pPr>
            <a:r>
              <a:rPr lang="zh-CN" altLang="en-US" sz="1800" dirty="0"/>
              <a:t>数据理解 </a:t>
            </a:r>
            <a:r>
              <a:rPr lang="en-US" altLang="zh-CN" sz="1800" dirty="0"/>
              <a:t>Data Understanding</a:t>
            </a:r>
          </a:p>
          <a:p>
            <a:pPr marL="285750" indent="-285750">
              <a:buFont typeface="Arial" charset="0"/>
              <a:buChar char="•"/>
            </a:pPr>
            <a:r>
              <a:rPr lang="zh-CN" altLang="en-US" sz="1800" dirty="0"/>
              <a:t>数据准备 </a:t>
            </a:r>
            <a:r>
              <a:rPr lang="en-US" altLang="zh-CN" sz="1800" dirty="0"/>
              <a:t>Data Preparation</a:t>
            </a:r>
          </a:p>
          <a:p>
            <a:pPr marL="285750" indent="-285750">
              <a:buFont typeface="Arial" charset="0"/>
              <a:buChar char="•"/>
            </a:pPr>
            <a:r>
              <a:rPr lang="zh-CN" altLang="en-US" sz="1800" dirty="0"/>
              <a:t>分析</a:t>
            </a:r>
            <a:r>
              <a:rPr lang="en-US" altLang="zh-CN" sz="1800" dirty="0"/>
              <a:t>/</a:t>
            </a:r>
            <a:r>
              <a:rPr lang="zh-CN" altLang="en-US" sz="1800" dirty="0"/>
              <a:t>建模 </a:t>
            </a:r>
            <a:r>
              <a:rPr lang="en-US" altLang="zh-CN" sz="1800" dirty="0"/>
              <a:t>Analysis/Modeling</a:t>
            </a:r>
          </a:p>
          <a:p>
            <a:pPr marL="285750" indent="-285750">
              <a:buFont typeface="Arial" charset="0"/>
              <a:buChar char="•"/>
            </a:pPr>
            <a:r>
              <a:rPr lang="zh-CN" altLang="en-US" sz="1800" dirty="0"/>
              <a:t>模型评估 </a:t>
            </a:r>
            <a:r>
              <a:rPr lang="en-US" altLang="zh-CN" sz="1800" dirty="0"/>
              <a:t>Validation</a:t>
            </a:r>
          </a:p>
          <a:p>
            <a:pPr marL="285750" indent="-285750">
              <a:buFont typeface="Arial" charset="0"/>
              <a:buChar char="•"/>
            </a:pPr>
            <a:r>
              <a:rPr lang="zh-CN" altLang="en-US" sz="1800" dirty="0"/>
              <a:t>模型发布</a:t>
            </a:r>
            <a:r>
              <a:rPr lang="en-US" altLang="zh-CN" sz="1800" dirty="0"/>
              <a:t>/</a:t>
            </a:r>
            <a:r>
              <a:rPr lang="zh-CN" altLang="en-US" sz="1800" dirty="0"/>
              <a:t>可视化 </a:t>
            </a:r>
            <a:r>
              <a:rPr lang="en-US" altLang="zh-CN" sz="1800" dirty="0"/>
              <a:t>Presentation/Visualization</a:t>
            </a:r>
          </a:p>
          <a:p>
            <a:r>
              <a:rPr lang="en-US" altLang="zh-CN" sz="1800" dirty="0"/>
              <a:t/>
            </a:r>
            <a:br>
              <a:rPr lang="en-US" altLang="zh-CN" sz="1800" dirty="0"/>
            </a:br>
            <a:endParaRPr sz="1800" b="0" i="0" u="none" strike="noStrike" cap="none" dirty="0">
              <a:solidFill>
                <a:schemeClr val="dk1"/>
              </a:solidFill>
              <a:sym typeface="Aria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46261"/>
            <a:ext cx="7041115" cy="49180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11"/>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01 </a:t>
            </a:r>
            <a:r>
              <a:rPr lang="zh-CN" altLang="en-US" dirty="0" smtClean="0">
                <a:solidFill>
                  <a:schemeClr val="accent1"/>
                </a:solidFill>
              </a:rPr>
              <a:t>分析问题解决框架</a:t>
            </a:r>
            <a:endParaRPr sz="2800" b="1" i="0" u="none" strike="noStrike" cap="none" dirty="0">
              <a:solidFill>
                <a:schemeClr val="accent1"/>
              </a:solidFill>
              <a:latin typeface="Arial"/>
              <a:ea typeface="Arial"/>
              <a:cs typeface="Arial"/>
              <a:sym typeface="Arial"/>
            </a:endParaRPr>
          </a:p>
        </p:txBody>
      </p:sp>
      <p:pic>
        <p:nvPicPr>
          <p:cNvPr id="1326" name="Google Shape;1326;p11"/>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327" name="Google Shape;1327;p11"/>
          <p:cNvSpPr txBox="1"/>
          <p:nvPr/>
        </p:nvSpPr>
        <p:spPr>
          <a:xfrm>
            <a:off x="3439519" y="2215545"/>
            <a:ext cx="5299367" cy="2969913"/>
          </a:xfrm>
          <a:prstGeom prst="rect">
            <a:avLst/>
          </a:prstGeom>
          <a:noFill/>
          <a:ln>
            <a:noFill/>
          </a:ln>
        </p:spPr>
        <p:txBody>
          <a:bodyPr spcFirstLastPara="1" wrap="square" lIns="68550" tIns="34275" rIns="68550" bIns="34275" anchor="t" anchorCtr="0">
            <a:noAutofit/>
          </a:bodyPr>
          <a:lstStyle/>
          <a:p>
            <a:r>
              <a:rPr lang="en-US" altLang="zh-CN" sz="1800" dirty="0" smtClean="0"/>
              <a:t>STEP1</a:t>
            </a:r>
            <a:r>
              <a:rPr lang="zh-CN" altLang="en-US" sz="1800" dirty="0" smtClean="0"/>
              <a:t>：理解业务</a:t>
            </a:r>
            <a:endParaRPr lang="en-US" altLang="zh-CN" sz="1800" dirty="0" smtClean="0"/>
          </a:p>
          <a:p>
            <a:endParaRPr lang="zh-CN" altLang="en-US" sz="1800" dirty="0"/>
          </a:p>
          <a:p>
            <a:pPr marL="342900" indent="-342900">
              <a:buFont typeface="+mj-lt"/>
              <a:buAutoNum type="arabicPeriod"/>
            </a:pPr>
            <a:r>
              <a:rPr lang="zh-CN" altLang="en-US" sz="1800" dirty="0"/>
              <a:t>需要做出哪些决策？（</a:t>
            </a:r>
            <a:r>
              <a:rPr lang="en-US" altLang="zh-CN" sz="1800" dirty="0"/>
              <a:t>What DECISION needs to be made</a:t>
            </a:r>
            <a:r>
              <a:rPr lang="zh-CN" altLang="en-US" sz="1800" dirty="0"/>
              <a:t>）</a:t>
            </a:r>
          </a:p>
          <a:p>
            <a:pPr marL="342900" indent="-342900">
              <a:buFont typeface="+mj-lt"/>
              <a:buAutoNum type="arabicPeriod"/>
            </a:pPr>
            <a:r>
              <a:rPr lang="zh-CN" altLang="en-US" sz="1800" dirty="0"/>
              <a:t>需要获得哪些信息，才能做出这些决策？（</a:t>
            </a:r>
            <a:r>
              <a:rPr lang="en-US" altLang="zh-CN" sz="1800" dirty="0"/>
              <a:t>What INFORMATION is needed to inform that DECISION</a:t>
            </a:r>
            <a:r>
              <a:rPr lang="zh-CN" altLang="en-US" sz="1800" dirty="0"/>
              <a:t>）</a:t>
            </a:r>
          </a:p>
          <a:p>
            <a:pPr marL="342900" indent="-342900">
              <a:buFont typeface="+mj-lt"/>
              <a:buAutoNum type="arabicPeriod"/>
            </a:pPr>
            <a:r>
              <a:rPr lang="zh-CN" altLang="en-US" sz="1800" dirty="0"/>
              <a:t>什么类型的分析能够获取这些决策所需的信息？（</a:t>
            </a:r>
            <a:r>
              <a:rPr lang="en-US" altLang="zh-CN" sz="1800" dirty="0"/>
              <a:t>What type of ANALYSIS will provide the INFORMATION to inform that DECISION</a:t>
            </a:r>
            <a:r>
              <a:rPr lang="zh-CN" altLang="en-US" sz="1800" dirty="0"/>
              <a:t>）</a:t>
            </a:r>
          </a:p>
          <a:p>
            <a:r>
              <a:rPr lang="en-US" altLang="zh-CN" sz="1800" dirty="0"/>
              <a:t/>
            </a:r>
            <a:br>
              <a:rPr lang="en-US" altLang="zh-CN" sz="1800" dirty="0"/>
            </a:br>
            <a:endParaRPr sz="1800" b="0" i="0" u="none" strike="noStrike" cap="none" dirty="0">
              <a:solidFill>
                <a:schemeClr val="dk1"/>
              </a:solidFill>
              <a:sym typeface="Arial"/>
            </a:endParaRPr>
          </a:p>
        </p:txBody>
      </p:sp>
    </p:spTree>
    <p:extLst>
      <p:ext uri="{BB962C8B-B14F-4D97-AF65-F5344CB8AC3E}">
        <p14:creationId xmlns:p14="http://schemas.microsoft.com/office/powerpoint/2010/main" val="914233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11"/>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01 </a:t>
            </a:r>
            <a:r>
              <a:rPr lang="zh-CN" altLang="en-US" dirty="0" smtClean="0">
                <a:solidFill>
                  <a:schemeClr val="accent1"/>
                </a:solidFill>
              </a:rPr>
              <a:t>分析问题解决框架</a:t>
            </a:r>
            <a:endParaRPr sz="2800" b="1" i="0" u="none" strike="noStrike" cap="none" dirty="0">
              <a:solidFill>
                <a:schemeClr val="accent1"/>
              </a:solidFill>
              <a:latin typeface="Arial"/>
              <a:ea typeface="Arial"/>
              <a:cs typeface="Arial"/>
              <a:sym typeface="Arial"/>
            </a:endParaRPr>
          </a:p>
        </p:txBody>
      </p:sp>
      <p:pic>
        <p:nvPicPr>
          <p:cNvPr id="1326" name="Google Shape;1326;p11"/>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327" name="Google Shape;1327;p11"/>
          <p:cNvSpPr txBox="1"/>
          <p:nvPr/>
        </p:nvSpPr>
        <p:spPr>
          <a:xfrm>
            <a:off x="3439519" y="2215545"/>
            <a:ext cx="5299367" cy="2553225"/>
          </a:xfrm>
          <a:prstGeom prst="rect">
            <a:avLst/>
          </a:prstGeom>
          <a:noFill/>
          <a:ln>
            <a:noFill/>
          </a:ln>
        </p:spPr>
        <p:txBody>
          <a:bodyPr spcFirstLastPara="1" wrap="square" lIns="68550" tIns="34275" rIns="68550" bIns="34275" anchor="t" anchorCtr="0">
            <a:noAutofit/>
          </a:bodyPr>
          <a:lstStyle/>
          <a:p>
            <a:r>
              <a:rPr lang="en-US" altLang="zh-CN" sz="1800" dirty="0" smtClean="0"/>
              <a:t>STEP2</a:t>
            </a:r>
            <a:r>
              <a:rPr lang="zh-CN" altLang="en-US" sz="1800" dirty="0" smtClean="0"/>
              <a:t>：数据理解</a:t>
            </a:r>
            <a:endParaRPr lang="en-US" altLang="zh-CN" sz="1800" dirty="0" smtClean="0"/>
          </a:p>
          <a:p>
            <a:endParaRPr lang="zh-CN" altLang="en-US" sz="1800" dirty="0"/>
          </a:p>
          <a:p>
            <a:pPr marL="342900" indent="-342900">
              <a:buFont typeface="+mj-lt"/>
              <a:buAutoNum type="arabicPeriod"/>
            </a:pPr>
            <a:r>
              <a:rPr lang="zh-CN" altLang="en-US" sz="1800" dirty="0"/>
              <a:t>需要什么数据</a:t>
            </a:r>
            <a:r>
              <a:rPr lang="zh-CN" altLang="en-US" sz="1800" dirty="0" smtClean="0"/>
              <a:t>？</a:t>
            </a:r>
            <a:endParaRPr lang="en-US" altLang="zh-CN" sz="1800" dirty="0" smtClean="0"/>
          </a:p>
          <a:p>
            <a:pPr marL="342900" indent="-342900">
              <a:buFont typeface="+mj-lt"/>
              <a:buAutoNum type="arabicPeriod"/>
            </a:pPr>
            <a:endParaRPr lang="zh-CN" altLang="en-US" sz="1800" dirty="0"/>
          </a:p>
          <a:p>
            <a:pPr marL="342900" indent="-342900">
              <a:buFont typeface="+mj-lt"/>
              <a:buAutoNum type="arabicPeriod"/>
            </a:pPr>
            <a:r>
              <a:rPr lang="zh-CN" altLang="en-US" sz="1800" dirty="0"/>
              <a:t>有什么数据可用</a:t>
            </a:r>
            <a:r>
              <a:rPr lang="zh-CN" altLang="en-US" sz="1800" dirty="0" smtClean="0"/>
              <a:t>？</a:t>
            </a:r>
            <a:endParaRPr lang="en-US" altLang="zh-CN" sz="1800" dirty="0" smtClean="0"/>
          </a:p>
          <a:p>
            <a:pPr marL="342900" indent="-342900">
              <a:buFont typeface="+mj-lt"/>
              <a:buAutoNum type="arabicPeriod"/>
            </a:pPr>
            <a:endParaRPr lang="zh-CN" altLang="en-US" sz="1800" dirty="0"/>
          </a:p>
          <a:p>
            <a:pPr marL="342900" indent="-342900">
              <a:buFont typeface="+mj-lt"/>
              <a:buAutoNum type="arabicPeriod"/>
            </a:pPr>
            <a:r>
              <a:rPr lang="zh-CN" altLang="en-US" sz="1800" dirty="0"/>
              <a:t>数据的重要特征是什么？</a:t>
            </a:r>
          </a:p>
          <a:p>
            <a:r>
              <a:rPr lang="en-US" altLang="zh-CN" sz="1800" dirty="0"/>
              <a:t/>
            </a:r>
            <a:br>
              <a:rPr lang="en-US" altLang="zh-CN" sz="1800" dirty="0"/>
            </a:br>
            <a:endParaRPr sz="1800" b="0" i="0" u="none" strike="noStrike" cap="none" dirty="0">
              <a:solidFill>
                <a:schemeClr val="dk1"/>
              </a:solidFill>
              <a:sym typeface="Arial"/>
            </a:endParaRPr>
          </a:p>
        </p:txBody>
      </p:sp>
    </p:spTree>
    <p:extLst>
      <p:ext uri="{BB962C8B-B14F-4D97-AF65-F5344CB8AC3E}">
        <p14:creationId xmlns:p14="http://schemas.microsoft.com/office/powerpoint/2010/main" val="73663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11"/>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01 </a:t>
            </a:r>
            <a:r>
              <a:rPr lang="zh-CN" altLang="en-US" dirty="0" smtClean="0">
                <a:solidFill>
                  <a:schemeClr val="accent1"/>
                </a:solidFill>
              </a:rPr>
              <a:t>分析问题解决框架</a:t>
            </a:r>
            <a:endParaRPr sz="2800" b="1" i="0" u="none" strike="noStrike" cap="none" dirty="0">
              <a:solidFill>
                <a:schemeClr val="accent1"/>
              </a:solidFill>
              <a:latin typeface="Arial"/>
              <a:ea typeface="Arial"/>
              <a:cs typeface="Arial"/>
              <a:sym typeface="Arial"/>
            </a:endParaRPr>
          </a:p>
        </p:txBody>
      </p:sp>
      <p:pic>
        <p:nvPicPr>
          <p:cNvPr id="1326" name="Google Shape;1326;p11"/>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327" name="Google Shape;1327;p11"/>
          <p:cNvSpPr txBox="1"/>
          <p:nvPr/>
        </p:nvSpPr>
        <p:spPr>
          <a:xfrm>
            <a:off x="3445521" y="1509490"/>
            <a:ext cx="5299367" cy="4312576"/>
          </a:xfrm>
          <a:prstGeom prst="rect">
            <a:avLst/>
          </a:prstGeom>
          <a:noFill/>
          <a:ln>
            <a:noFill/>
          </a:ln>
        </p:spPr>
        <p:txBody>
          <a:bodyPr spcFirstLastPara="1" wrap="square" lIns="68550" tIns="34275" rIns="68550" bIns="34275" anchor="t" anchorCtr="0">
            <a:noAutofit/>
          </a:bodyPr>
          <a:lstStyle/>
          <a:p>
            <a:r>
              <a:rPr lang="en-US" altLang="zh-CN" sz="1800" dirty="0" smtClean="0"/>
              <a:t>STEP3</a:t>
            </a:r>
            <a:r>
              <a:rPr lang="zh-CN" altLang="en-US" sz="1800" dirty="0" smtClean="0"/>
              <a:t>：数据准备</a:t>
            </a:r>
            <a:endParaRPr lang="en-US" altLang="zh-CN" sz="1800" dirty="0"/>
          </a:p>
          <a:p>
            <a:endParaRPr lang="en-US" altLang="zh-CN" sz="1800" dirty="0" smtClean="0"/>
          </a:p>
          <a:p>
            <a:pPr marL="285750" indent="-285750">
              <a:buFont typeface="Arial" charset="0"/>
              <a:buChar char="•"/>
            </a:pPr>
            <a:r>
              <a:rPr lang="zh-CN" altLang="en-US" sz="1800" dirty="0"/>
              <a:t>收集：收集数据时，你可能需要从组织内的多个来源收集数据。</a:t>
            </a:r>
          </a:p>
          <a:p>
            <a:pPr marL="285750" indent="-285750">
              <a:buFont typeface="Arial" charset="0"/>
              <a:buChar char="•"/>
            </a:pPr>
            <a:r>
              <a:rPr lang="zh-CN" altLang="en-US" sz="1800" dirty="0"/>
              <a:t>清理：你使用的数据集可能有一些问题需要在分析之前解决。这可能包括数据不正确或丢失。</a:t>
            </a:r>
          </a:p>
          <a:p>
            <a:pPr marL="285750" indent="-285750">
              <a:buFont typeface="Arial" charset="0"/>
              <a:buChar char="•"/>
            </a:pPr>
            <a:r>
              <a:rPr lang="zh-CN" altLang="en-US" sz="1800" dirty="0"/>
              <a:t>格式化：你可能需要通过更改日期字段的显示方式，重命名字段，甚至旋转数据来格式化数据，类似于使用数据透视表。</a:t>
            </a:r>
          </a:p>
          <a:p>
            <a:pPr marL="285750" indent="-285750">
              <a:buFont typeface="Arial" charset="0"/>
              <a:buChar char="•"/>
            </a:pPr>
            <a:r>
              <a:rPr lang="zh-CN" altLang="en-US" sz="1800" dirty="0"/>
              <a:t>混合：你可能希望将数据与其他数据集进行混合或组合，以增加其他变量，类似于在 </a:t>
            </a:r>
            <a:r>
              <a:rPr lang="en-US" altLang="zh-CN" sz="1800" dirty="0"/>
              <a:t>Excel </a:t>
            </a:r>
            <a:r>
              <a:rPr lang="zh-CN" altLang="en-US" sz="1800" dirty="0"/>
              <a:t>中使用 </a:t>
            </a:r>
            <a:r>
              <a:rPr lang="en-US" altLang="zh-CN" sz="1800" dirty="0"/>
              <a:t>VLOOKUP </a:t>
            </a:r>
            <a:r>
              <a:rPr lang="zh-CN" altLang="en-US" sz="1800" dirty="0"/>
              <a:t>函数。</a:t>
            </a:r>
          </a:p>
          <a:p>
            <a:pPr marL="285750" indent="-285750">
              <a:buFont typeface="Arial" charset="0"/>
              <a:buChar char="•"/>
            </a:pPr>
            <a:r>
              <a:rPr lang="zh-CN" altLang="en-US" sz="1800" dirty="0"/>
              <a:t>数据抽样：最后，你可能需要对数据集进行取样，并使用更易于管理的记录数。</a:t>
            </a:r>
          </a:p>
          <a:p>
            <a:endParaRPr lang="zh-CN" altLang="en-US" sz="1800" dirty="0"/>
          </a:p>
          <a:p>
            <a:r>
              <a:rPr lang="en-US" altLang="zh-CN" sz="1800" dirty="0"/>
              <a:t/>
            </a:r>
            <a:br>
              <a:rPr lang="en-US" altLang="zh-CN" sz="1800" dirty="0"/>
            </a:br>
            <a:endParaRPr sz="1800" b="0" i="0" u="none" strike="noStrike" cap="none" dirty="0">
              <a:solidFill>
                <a:schemeClr val="dk1"/>
              </a:solidFill>
              <a:sym typeface="Arial"/>
            </a:endParaRPr>
          </a:p>
        </p:txBody>
      </p:sp>
    </p:spTree>
    <p:extLst>
      <p:ext uri="{BB962C8B-B14F-4D97-AF65-F5344CB8AC3E}">
        <p14:creationId xmlns:p14="http://schemas.microsoft.com/office/powerpoint/2010/main" val="153001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11"/>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01 </a:t>
            </a:r>
            <a:r>
              <a:rPr lang="zh-CN" altLang="en-US" dirty="0" smtClean="0">
                <a:solidFill>
                  <a:schemeClr val="accent1"/>
                </a:solidFill>
              </a:rPr>
              <a:t>分析问题解决框架</a:t>
            </a:r>
            <a:endParaRPr sz="2800" b="1" i="0" u="none" strike="noStrike" cap="none" dirty="0">
              <a:solidFill>
                <a:schemeClr val="accent1"/>
              </a:solidFill>
              <a:latin typeface="Arial"/>
              <a:ea typeface="Arial"/>
              <a:cs typeface="Arial"/>
              <a:sym typeface="Arial"/>
            </a:endParaRPr>
          </a:p>
        </p:txBody>
      </p:sp>
      <p:pic>
        <p:nvPicPr>
          <p:cNvPr id="1326" name="Google Shape;1326;p11"/>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327" name="Google Shape;1327;p11"/>
          <p:cNvSpPr txBox="1"/>
          <p:nvPr/>
        </p:nvSpPr>
        <p:spPr>
          <a:xfrm>
            <a:off x="3445521" y="1509490"/>
            <a:ext cx="5299367" cy="4312576"/>
          </a:xfrm>
          <a:prstGeom prst="rect">
            <a:avLst/>
          </a:prstGeom>
          <a:noFill/>
          <a:ln>
            <a:noFill/>
          </a:ln>
        </p:spPr>
        <p:txBody>
          <a:bodyPr spcFirstLastPara="1" wrap="square" lIns="68550" tIns="34275" rIns="68550" bIns="34275" anchor="t" anchorCtr="0">
            <a:noAutofit/>
          </a:bodyPr>
          <a:lstStyle/>
          <a:p>
            <a:r>
              <a:rPr lang="en-US" altLang="zh-CN" sz="1800" dirty="0" smtClean="0"/>
              <a:t>STEP4</a:t>
            </a:r>
            <a:r>
              <a:rPr lang="zh-CN" altLang="en-US" sz="1800" dirty="0" smtClean="0"/>
              <a:t>：分析与建模</a:t>
            </a:r>
            <a:endParaRPr lang="en-US" altLang="zh-CN" sz="1800" dirty="0"/>
          </a:p>
          <a:p>
            <a:endParaRPr lang="en-US" altLang="zh-CN" sz="1800" dirty="0" smtClean="0"/>
          </a:p>
          <a:p>
            <a:pPr marL="285750" indent="-285750">
              <a:buFont typeface="Arial" charset="0"/>
              <a:buChar char="•"/>
            </a:pPr>
            <a:r>
              <a:rPr lang="zh-CN" altLang="en-US" sz="1800" dirty="0"/>
              <a:t>确定用什么方法来解决</a:t>
            </a:r>
            <a:r>
              <a:rPr lang="zh-CN" altLang="en-US" sz="1800" dirty="0" smtClean="0"/>
              <a:t>问题</a:t>
            </a:r>
            <a:endParaRPr lang="en-US" altLang="zh-CN" sz="1800" dirty="0" smtClean="0"/>
          </a:p>
          <a:p>
            <a:pPr marL="285750" indent="-285750">
              <a:buFont typeface="Arial" charset="0"/>
              <a:buChar char="•"/>
            </a:pPr>
            <a:endParaRPr lang="zh-CN" altLang="en-US" sz="1800" dirty="0"/>
          </a:p>
          <a:p>
            <a:pPr marL="285750" indent="-285750">
              <a:buFont typeface="Arial" charset="0"/>
              <a:buChar char="•"/>
            </a:pPr>
            <a:r>
              <a:rPr lang="zh-CN" altLang="en-US" sz="1800" dirty="0"/>
              <a:t>确定有助于解决问题的重要因素或</a:t>
            </a:r>
            <a:r>
              <a:rPr lang="zh-CN" altLang="en-US" sz="1800" dirty="0" smtClean="0"/>
              <a:t>变量</a:t>
            </a:r>
            <a:endParaRPr lang="en-US" altLang="zh-CN" sz="1800" dirty="0" smtClean="0"/>
          </a:p>
          <a:p>
            <a:pPr marL="285750" indent="-285750">
              <a:buFont typeface="Arial" charset="0"/>
              <a:buChar char="•"/>
            </a:pPr>
            <a:endParaRPr lang="zh-CN" altLang="en-US" sz="1800" dirty="0"/>
          </a:p>
          <a:p>
            <a:pPr marL="285750" indent="-285750">
              <a:buFont typeface="Arial" charset="0"/>
              <a:buChar char="•"/>
            </a:pPr>
            <a:r>
              <a:rPr lang="zh-CN" altLang="en-US" sz="1800" dirty="0"/>
              <a:t>构建解决问题的</a:t>
            </a:r>
            <a:r>
              <a:rPr lang="zh-CN" altLang="en-US" sz="1800" dirty="0" smtClean="0"/>
              <a:t>模型</a:t>
            </a:r>
            <a:endParaRPr lang="en-US" altLang="zh-CN" sz="1800" dirty="0" smtClean="0"/>
          </a:p>
          <a:p>
            <a:pPr marL="285750" indent="-285750">
              <a:buFont typeface="Arial" charset="0"/>
              <a:buChar char="•"/>
            </a:pPr>
            <a:endParaRPr lang="zh-CN" altLang="en-US" sz="1800" dirty="0"/>
          </a:p>
          <a:p>
            <a:pPr marL="285750" indent="-285750">
              <a:buFont typeface="Arial" charset="0"/>
              <a:buChar char="•"/>
            </a:pPr>
            <a:r>
              <a:rPr lang="zh-CN" altLang="en-US" sz="1800" dirty="0"/>
              <a:t>运行模型并移至模型评估</a:t>
            </a:r>
            <a:r>
              <a:rPr lang="zh-CN" altLang="en-US" sz="1800" dirty="0" smtClean="0"/>
              <a:t>阶段</a:t>
            </a:r>
            <a:endParaRPr lang="zh-CN" altLang="en-US" sz="1800" dirty="0"/>
          </a:p>
          <a:p>
            <a:r>
              <a:rPr lang="en-US" altLang="zh-CN" sz="1800" dirty="0"/>
              <a:t/>
            </a:r>
            <a:br>
              <a:rPr lang="en-US" altLang="zh-CN" sz="1800" dirty="0"/>
            </a:br>
            <a:endParaRPr sz="1800" b="0" i="0" u="none" strike="noStrike" cap="none" dirty="0">
              <a:solidFill>
                <a:schemeClr val="dk1"/>
              </a:solidFill>
              <a:sym typeface="Arial"/>
            </a:endParaRPr>
          </a:p>
        </p:txBody>
      </p:sp>
    </p:spTree>
    <p:extLst>
      <p:ext uri="{BB962C8B-B14F-4D97-AF65-F5344CB8AC3E}">
        <p14:creationId xmlns:p14="http://schemas.microsoft.com/office/powerpoint/2010/main" val="1513051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11"/>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01 </a:t>
            </a:r>
            <a:r>
              <a:rPr lang="zh-CN" altLang="en-US" dirty="0" smtClean="0">
                <a:solidFill>
                  <a:schemeClr val="accent1"/>
                </a:solidFill>
              </a:rPr>
              <a:t>分析问题解决框架</a:t>
            </a:r>
            <a:endParaRPr sz="2800" b="1" i="0" u="none" strike="noStrike" cap="none" dirty="0">
              <a:solidFill>
                <a:schemeClr val="accent1"/>
              </a:solidFill>
              <a:latin typeface="Arial"/>
              <a:ea typeface="Arial"/>
              <a:cs typeface="Arial"/>
              <a:sym typeface="Arial"/>
            </a:endParaRPr>
          </a:p>
        </p:txBody>
      </p:sp>
      <p:pic>
        <p:nvPicPr>
          <p:cNvPr id="1326" name="Google Shape;1326;p11"/>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327" name="Google Shape;1327;p11"/>
          <p:cNvSpPr txBox="1"/>
          <p:nvPr/>
        </p:nvSpPr>
        <p:spPr>
          <a:xfrm>
            <a:off x="3445521" y="1509490"/>
            <a:ext cx="5299367" cy="4312576"/>
          </a:xfrm>
          <a:prstGeom prst="rect">
            <a:avLst/>
          </a:prstGeom>
          <a:noFill/>
          <a:ln>
            <a:noFill/>
          </a:ln>
        </p:spPr>
        <p:txBody>
          <a:bodyPr spcFirstLastPara="1" wrap="square" lIns="68550" tIns="34275" rIns="68550" bIns="34275" anchor="t" anchorCtr="0">
            <a:noAutofit/>
          </a:bodyPr>
          <a:lstStyle/>
          <a:p>
            <a:r>
              <a:rPr lang="en-US" altLang="zh-CN" sz="1800" dirty="0" smtClean="0"/>
              <a:t>STEP5</a:t>
            </a:r>
            <a:r>
              <a:rPr lang="zh-CN" altLang="en-US" sz="1800" dirty="0" smtClean="0"/>
              <a:t>：模型评估</a:t>
            </a:r>
            <a:endParaRPr lang="en-US" altLang="zh-CN" sz="1800" dirty="0"/>
          </a:p>
          <a:p>
            <a:endParaRPr lang="en-US" altLang="zh-CN" sz="1800" dirty="0" smtClean="0"/>
          </a:p>
          <a:p>
            <a:pPr marL="285750" indent="-285750">
              <a:buFont typeface="Arial" charset="0"/>
              <a:buChar char="•"/>
            </a:pPr>
            <a:r>
              <a:rPr lang="zh-CN" altLang="en-US" sz="1800" dirty="0"/>
              <a:t>观察模型上的关键</a:t>
            </a:r>
            <a:r>
              <a:rPr lang="zh-CN" altLang="en-US" sz="1800" dirty="0" smtClean="0"/>
              <a:t>结果</a:t>
            </a:r>
            <a:endParaRPr lang="en-US" altLang="zh-CN" sz="1800" dirty="0" smtClean="0"/>
          </a:p>
          <a:p>
            <a:pPr marL="285750" indent="-285750">
              <a:buFont typeface="Arial" charset="0"/>
              <a:buChar char="•"/>
            </a:pPr>
            <a:endParaRPr lang="zh-CN" altLang="en-US" sz="1800" dirty="0"/>
          </a:p>
          <a:p>
            <a:pPr marL="285750" indent="-285750">
              <a:buFont typeface="Arial" charset="0"/>
              <a:buChar char="•"/>
            </a:pPr>
            <a:r>
              <a:rPr lang="zh-CN" altLang="en-US" sz="1800" dirty="0"/>
              <a:t>确保结果在业务问题的情境中有</a:t>
            </a:r>
            <a:r>
              <a:rPr lang="zh-CN" altLang="en-US" sz="1800" dirty="0" smtClean="0"/>
              <a:t>意义</a:t>
            </a:r>
            <a:endParaRPr lang="en-US" altLang="zh-CN" sz="1800" dirty="0" smtClean="0"/>
          </a:p>
          <a:p>
            <a:pPr marL="285750" indent="-285750">
              <a:buFont typeface="Arial" charset="0"/>
              <a:buChar char="•"/>
            </a:pPr>
            <a:endParaRPr lang="zh-CN" altLang="en-US" sz="1800" dirty="0"/>
          </a:p>
          <a:p>
            <a:pPr marL="285750" indent="-285750">
              <a:buFont typeface="Arial" charset="0"/>
              <a:buChar char="•"/>
            </a:pPr>
            <a:r>
              <a:rPr lang="zh-CN" altLang="en-US" sz="1800" dirty="0"/>
              <a:t>确定是否继续下面的步骤还是返回上一</a:t>
            </a:r>
            <a:r>
              <a:rPr lang="zh-CN" altLang="en-US" sz="1800" dirty="0" smtClean="0"/>
              <a:t>阶段</a:t>
            </a:r>
            <a:endParaRPr lang="en-US" altLang="zh-CN" sz="1800" dirty="0" smtClean="0"/>
          </a:p>
          <a:p>
            <a:pPr marL="285750" indent="-285750">
              <a:buFont typeface="Arial" charset="0"/>
              <a:buChar char="•"/>
            </a:pPr>
            <a:endParaRPr lang="zh-CN" altLang="en-US" sz="1800" dirty="0"/>
          </a:p>
          <a:p>
            <a:pPr marL="285750" indent="-285750">
              <a:buFont typeface="Arial" charset="0"/>
              <a:buChar char="•"/>
            </a:pPr>
            <a:r>
              <a:rPr lang="zh-CN" altLang="en-US" sz="1800" dirty="0"/>
              <a:t>必要时重复多次</a:t>
            </a:r>
          </a:p>
          <a:p>
            <a:r>
              <a:rPr lang="en-US" altLang="zh-CN" sz="1800" dirty="0"/>
              <a:t/>
            </a:r>
            <a:br>
              <a:rPr lang="en-US" altLang="zh-CN" sz="1800" dirty="0"/>
            </a:br>
            <a:endParaRPr sz="1800" b="0" i="0" u="none" strike="noStrike" cap="none" dirty="0">
              <a:solidFill>
                <a:schemeClr val="dk1"/>
              </a:solidFill>
              <a:sym typeface="Arial"/>
            </a:endParaRPr>
          </a:p>
        </p:txBody>
      </p:sp>
    </p:spTree>
    <p:extLst>
      <p:ext uri="{BB962C8B-B14F-4D97-AF65-F5344CB8AC3E}">
        <p14:creationId xmlns:p14="http://schemas.microsoft.com/office/powerpoint/2010/main" val="963550365"/>
      </p:ext>
    </p:extLst>
  </p:cSld>
  <p:clrMapOvr>
    <a:masterClrMapping/>
  </p:clrMapOvr>
</p:sld>
</file>

<file path=ppt/theme/theme1.xml><?xml version="1.0" encoding="utf-8"?>
<a:theme xmlns:a="http://schemas.openxmlformats.org/drawingml/2006/main" name="下载更多PPT模板，请登陆蘑菇创意www.imogu.cn">
  <a:themeElements>
    <a:clrScheme name="房利美">
      <a:dk1>
        <a:srgbClr val="000000"/>
      </a:dk1>
      <a:lt1>
        <a:srgbClr val="FFFFFF"/>
      </a:lt1>
      <a:dk2>
        <a:srgbClr val="768394"/>
      </a:dk2>
      <a:lt2>
        <a:srgbClr val="F0F0F0"/>
      </a:lt2>
      <a:accent1>
        <a:srgbClr val="4485AA"/>
      </a:accent1>
      <a:accent2>
        <a:srgbClr val="353842"/>
      </a:accent2>
      <a:accent3>
        <a:srgbClr val="259EC2"/>
      </a:accent3>
      <a:accent4>
        <a:srgbClr val="475059"/>
      </a:accent4>
      <a:accent5>
        <a:srgbClr val="818D96"/>
      </a:accent5>
      <a:accent6>
        <a:srgbClr val="525252"/>
      </a:accent6>
      <a:hlink>
        <a:srgbClr val="4276AA"/>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1580</Words>
  <Application>Microsoft Macintosh PowerPoint</Application>
  <PresentationFormat>宽屏</PresentationFormat>
  <Paragraphs>170</Paragraphs>
  <Slides>19</Slides>
  <Notes>19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Anton</vt:lpstr>
      <vt:lpstr>Arial</vt:lpstr>
      <vt:lpstr>Calibri</vt:lpstr>
      <vt:lpstr>Comic Sans MS</vt:lpstr>
      <vt:lpstr>Impact</vt:lpstr>
      <vt:lpstr>下载更多PPT模板，请登陆蘑菇创意www.imogu.cn</vt:lpstr>
      <vt:lpstr>PowerPoint 演示文稿</vt:lpstr>
      <vt:lpstr>PowerPoint 演示文稿</vt:lpstr>
      <vt:lpstr>分析问题解决框架</vt:lpstr>
      <vt:lpstr>01 分析问题解决框架</vt:lpstr>
      <vt:lpstr>01 分析问题解决框架</vt:lpstr>
      <vt:lpstr>01 分析问题解决框架</vt:lpstr>
      <vt:lpstr>01 分析问题解决框架</vt:lpstr>
      <vt:lpstr>01 分析问题解决框架</vt:lpstr>
      <vt:lpstr>01 分析问题解决框架</vt:lpstr>
      <vt:lpstr>01 分析问题解决框架</vt:lpstr>
      <vt:lpstr>选择分析方法</vt:lpstr>
      <vt:lpstr>02 选择分析方法</vt:lpstr>
      <vt:lpstr>02 选择分析方法</vt:lpstr>
      <vt:lpstr>02 选择分析方法</vt:lpstr>
      <vt:lpstr>02 选择分析方法</vt:lpstr>
      <vt:lpstr>02 选择分析方法</vt:lpstr>
      <vt:lpstr>实战项目介绍</vt:lpstr>
      <vt:lpstr>03 实战项目介绍</vt:lpstr>
      <vt:lpstr>Thank you for listening!  Q &amp; A</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Microsoft Office 用户</cp:lastModifiedBy>
  <cp:revision>6</cp:revision>
  <dcterms:modified xsi:type="dcterms:W3CDTF">2019-06-06T02:25:37Z</dcterms:modified>
</cp:coreProperties>
</file>