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5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C80F7D-2CE3-44E0-BB90-7D6B165C47AC}">
  <a:tblStyle styleId="{40C80F7D-2CE3-44E0-BB90-7D6B165C47A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E6A21F0-2E08-42FF-B0D5-8E62C692BF4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5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29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713dda70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6713dda70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295cf03b45_0_152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295cf03b4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295cf03b45_0_199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295cf03b4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295cf03b45_0_295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295cf03b45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295cf03b45_0_343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295cf03b45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295cf03b45_0_443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295cf03b45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26fe6402f0_0_0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26fe6402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5122997aa4_0_101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25122997aa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25557bd252_0_2117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225557bd252_0_2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5122997aa4_0_150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25122997aa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">
                <a:solidFill>
                  <a:srgbClr val="FF0000"/>
                </a:solidFill>
              </a:rPr>
              <a:t>radiant tvl - 612.6M 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">
                <a:solidFill>
                  <a:srgbClr val="FF0000"/>
                </a:solidFill>
              </a:rPr>
              <a:t>aave – 9 b 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">
                <a:solidFill>
                  <a:srgbClr val="FF0000"/>
                </a:solidFill>
              </a:rPr>
              <a:t>compound - 2.54 b 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">
                <a:solidFill>
                  <a:srgbClr val="FF0000"/>
                </a:solidFill>
              </a:rPr>
              <a:t>goledo = </a:t>
            </a:r>
            <a:r>
              <a:rPr lang="zh-CN" sz="1800">
                <a:solidFill>
                  <a:srgbClr val="FF0000"/>
                </a:solidFill>
                <a:highlight>
                  <a:srgbClr val="FCFCFB"/>
                </a:highlight>
                <a:latin typeface="Courier New"/>
                <a:ea typeface="Courier New"/>
                <a:cs typeface="Courier New"/>
                <a:sym typeface="Courier New"/>
              </a:rPr>
              <a:t>6,405,443</a:t>
            </a:r>
            <a:endParaRPr sz="1800">
              <a:solidFill>
                <a:srgbClr val="FF0000"/>
              </a:solidFill>
              <a:highlight>
                <a:srgbClr val="FCFC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>
                <a:solidFill>
                  <a:srgbClr val="FF0000"/>
                </a:solidFill>
                <a:highlight>
                  <a:srgbClr val="FCFCFB"/>
                </a:highlight>
                <a:latin typeface="Courier New"/>
                <a:ea typeface="Courier New"/>
                <a:cs typeface="Courier New"/>
                <a:sym typeface="Courier New"/>
              </a:rPr>
              <a:t>lendhub 9,291</a:t>
            </a:r>
            <a:endParaRPr sz="1800">
              <a:solidFill>
                <a:srgbClr val="FF0000"/>
              </a:solidFill>
              <a:highlight>
                <a:srgbClr val="FCFC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">
                <a:solidFill>
                  <a:srgbClr val="FF0000"/>
                </a:solidFill>
              </a:rPr>
              <a:t>defillma  6/14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25140b8dcea_0_2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25140b8dce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29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25140b8dcea_0_62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25140b8dce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5140b8dcea_0_112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5140b8dce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22b0c65533d_0_5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22b0c6553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2295cf03b45_0_7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2295cf03b4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25140b8dcea_0_504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25140b8dcea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253fa06e7b2_0_5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253fa06e7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253fa06e7b2_0_211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253fa06e7b2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253fa06e7b2_0_97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253fa06e7b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2295cf03b45_0_490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2295cf03b45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295cf03b45_0_589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295cf03b45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95cf03b45_0_247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95cf03b45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25140b8dcea_0_403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25140b8dcea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25140b8dcea_0_309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25140b8dcea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25140b8dcea_0_261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25140b8dcea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25140b8dcea_0_213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25140b8dce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g225c348f835_0_61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9" name="Google Shape;1549;g225c348f83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25140b8dcea_0_165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25140b8dce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225557bd252_0_10:notes"/>
          <p:cNvSpPr/>
          <p:nvPr>
            <p:ph idx="2" type="sldImg"/>
          </p:nvPr>
        </p:nvSpPr>
        <p:spPr>
          <a:xfrm>
            <a:off x="38129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225557bd25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g24d91d880ab_0_27:notes"/>
          <p:cNvSpPr/>
          <p:nvPr>
            <p:ph idx="2" type="sldImg"/>
          </p:nvPr>
        </p:nvSpPr>
        <p:spPr>
          <a:xfrm>
            <a:off x="38129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4" name="Google Shape;1674;g24d91d880a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6e7aaf686_0_5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6e7aaf6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95cf03b45_0_391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95cf03b45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140b8dcea_0_1523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5140b8dcea_0_1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140b8dcea_0_1568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5140b8dcea_0_1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295cf03b45_0_639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295cf03b45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295cf03b45_0_59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295cf03b4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2725" lIns="92725" spcFirstLastPara="1" rIns="92725" wrap="square" tIns="927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300"/>
          </a:xfrm>
          <a:prstGeom prst="rect">
            <a:avLst/>
          </a:prstGeom>
        </p:spPr>
        <p:txBody>
          <a:bodyPr anchorCtr="0" anchor="t" bIns="92725" lIns="92725" spcFirstLastPara="1" rIns="92725" wrap="square" tIns="927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725" lIns="92725" spcFirstLastPara="1" rIns="92725" wrap="square" tIns="927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anchorCtr="0" anchor="b" bIns="92725" lIns="92725" spcFirstLastPara="1" rIns="92725" wrap="square" tIns="927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anchorCtr="0" anchor="t" bIns="92725" lIns="92725" spcFirstLastPara="1" rIns="92725" wrap="square" tIns="92725">
            <a:norm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725" lIns="92725" spcFirstLastPara="1" rIns="92725" wrap="square" tIns="927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725" lIns="92725" spcFirstLastPara="1" rIns="92725" wrap="square" tIns="927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2725" lIns="92725" spcFirstLastPara="1" rIns="92725" wrap="square" tIns="927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725" lIns="92725" spcFirstLastPara="1" rIns="92725" wrap="square" tIns="927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400"/>
          </a:xfrm>
          <a:prstGeom prst="rect">
            <a:avLst/>
          </a:prstGeom>
        </p:spPr>
        <p:txBody>
          <a:bodyPr anchorCtr="0" anchor="t" bIns="92725" lIns="92725" spcFirstLastPara="1" rIns="92725" wrap="square" tIns="927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100"/>
          </a:xfrm>
          <a:prstGeom prst="rect">
            <a:avLst/>
          </a:prstGeom>
        </p:spPr>
        <p:txBody>
          <a:bodyPr anchorCtr="0" anchor="t" bIns="92725" lIns="92725" spcFirstLastPara="1" rIns="92725" wrap="square" tIns="927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725" lIns="92725" spcFirstLastPara="1" rIns="92725" wrap="square" tIns="927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400"/>
          </a:xfrm>
          <a:prstGeom prst="rect">
            <a:avLst/>
          </a:prstGeom>
        </p:spPr>
        <p:txBody>
          <a:bodyPr anchorCtr="0" anchor="t" bIns="92725" lIns="92725" spcFirstLastPara="1" rIns="92725" wrap="square" tIns="927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100"/>
          </a:xfrm>
          <a:prstGeom prst="rect">
            <a:avLst/>
          </a:prstGeom>
        </p:spPr>
        <p:txBody>
          <a:bodyPr anchorCtr="0" anchor="t" bIns="92725" lIns="92725" spcFirstLastPara="1" rIns="92725" wrap="square" tIns="927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100"/>
          </a:xfrm>
          <a:prstGeom prst="rect">
            <a:avLst/>
          </a:prstGeom>
        </p:spPr>
        <p:txBody>
          <a:bodyPr anchorCtr="0" anchor="t" bIns="92725" lIns="92725" spcFirstLastPara="1" rIns="92725" wrap="square" tIns="927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725" lIns="92725" spcFirstLastPara="1" rIns="92725" wrap="square" tIns="927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400"/>
          </a:xfrm>
          <a:prstGeom prst="rect">
            <a:avLst/>
          </a:prstGeom>
        </p:spPr>
        <p:txBody>
          <a:bodyPr anchorCtr="0" anchor="t" bIns="92725" lIns="92725" spcFirstLastPara="1" rIns="92725" wrap="square" tIns="927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725" lIns="92725" spcFirstLastPara="1" rIns="92725" wrap="square" tIns="927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2725" lIns="92725" spcFirstLastPara="1" rIns="92725" wrap="square" tIns="927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100"/>
          </a:xfrm>
          <a:prstGeom prst="rect">
            <a:avLst/>
          </a:prstGeom>
        </p:spPr>
        <p:txBody>
          <a:bodyPr anchorCtr="0" anchor="t" bIns="92725" lIns="92725" spcFirstLastPara="1" rIns="92725" wrap="square" tIns="927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725" lIns="92725" spcFirstLastPara="1" rIns="92725" wrap="square" tIns="927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2725" lIns="92725" spcFirstLastPara="1" rIns="92725" wrap="square" tIns="927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725" lIns="92725" spcFirstLastPara="1" rIns="92725" wrap="square" tIns="927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2725" lIns="92725" spcFirstLastPara="1" rIns="92725" wrap="square" tIns="92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2725" lIns="92725" spcFirstLastPara="1" rIns="92725" wrap="square" tIns="927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2725" lIns="92725" spcFirstLastPara="1" rIns="92725" wrap="square" tIns="927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400"/>
          </a:xfrm>
          <a:prstGeom prst="rect">
            <a:avLst/>
          </a:prstGeom>
        </p:spPr>
        <p:txBody>
          <a:bodyPr anchorCtr="0" anchor="ctr" bIns="92725" lIns="92725" spcFirstLastPara="1" rIns="92725" wrap="square" tIns="927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725" lIns="92725" spcFirstLastPara="1" rIns="92725" wrap="square" tIns="927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2725" lIns="92725" spcFirstLastPara="1" rIns="92725" wrap="square" tIns="927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725" lIns="92725" spcFirstLastPara="1" rIns="92725" wrap="square" tIns="927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725" lIns="92725" spcFirstLastPara="1" rIns="92725" wrap="square" tIns="927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7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hyperlink" Target="https://docs.radiant.capital/radiant/project-info/rdnt-tokenomics" TargetMode="External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ck-封面-02"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1603" y="344329"/>
            <a:ext cx="3485199" cy="29622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报告-封面设计-20230824-03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9016" y="1875472"/>
            <a:ext cx="965835" cy="96583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37194" y="2439806"/>
            <a:ext cx="84783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500">
                <a:solidFill>
                  <a:schemeClr val="lt1"/>
                </a:solidFill>
              </a:rPr>
              <a:t>Diving into Metis</a:t>
            </a:r>
            <a:r>
              <a:rPr b="1" lang="zh-CN" sz="3200">
                <a:solidFill>
                  <a:schemeClr val="lt1"/>
                </a:solidFill>
              </a:rPr>
              <a:t>: 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37194" y="3218738"/>
            <a:ext cx="8175600" cy="17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200">
                <a:solidFill>
                  <a:srgbClr val="8C64FF"/>
                </a:solidFill>
              </a:rPr>
              <a:t>The Unique Layer 2 Solution for True Decentralization</a:t>
            </a:r>
            <a:endParaRPr b="1" sz="3200">
              <a:solidFill>
                <a:srgbClr val="8C64FF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8C64FF"/>
              </a:solidFill>
            </a:endParaRPr>
          </a:p>
        </p:txBody>
      </p:sp>
      <p:pic>
        <p:nvPicPr>
          <p:cNvPr descr="Gryphsis Academy-logo-左右组合-适用于深色背景" id="58" name="Google Shape;5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1518" y="506254"/>
            <a:ext cx="2794160" cy="5367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13"/>
          <p:cNvGrpSpPr/>
          <p:nvPr/>
        </p:nvGrpSpPr>
        <p:grpSpPr>
          <a:xfrm>
            <a:off x="5541645" y="820103"/>
            <a:ext cx="916374" cy="916374"/>
            <a:chOff x="1318" y="720"/>
            <a:chExt cx="6663" cy="6663"/>
          </a:xfrm>
        </p:grpSpPr>
        <p:pic>
          <p:nvPicPr>
            <p:cNvPr descr="报告-封面设计-20230824-02" id="60" name="Google Shape;60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18" y="720"/>
              <a:ext cx="6663" cy="66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报告-封面设计-20230824-02" id="61" name="Google Shape;61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18" y="720"/>
              <a:ext cx="6663" cy="666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报告-封面设计-20230824-03" id="62" name="Google Shape;6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9016" y="1875472"/>
            <a:ext cx="965835" cy="9658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13"/>
          <p:cNvGrpSpPr/>
          <p:nvPr/>
        </p:nvGrpSpPr>
        <p:grpSpPr>
          <a:xfrm>
            <a:off x="5541645" y="820103"/>
            <a:ext cx="916374" cy="916374"/>
            <a:chOff x="1318" y="720"/>
            <a:chExt cx="6663" cy="6663"/>
          </a:xfrm>
        </p:grpSpPr>
        <p:pic>
          <p:nvPicPr>
            <p:cNvPr descr="报告-封面设计-20230824-02" id="64" name="Google Shape;64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18" y="720"/>
              <a:ext cx="6663" cy="66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报告-封面设计-20230824-02" id="65" name="Google Shape;65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18" y="720"/>
              <a:ext cx="6663" cy="66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" name="Google Shape;419;p22"/>
          <p:cNvCxnSpPr/>
          <p:nvPr/>
        </p:nvCxnSpPr>
        <p:spPr>
          <a:xfrm flipH="1" rot="10800000">
            <a:off x="222436" y="4557300"/>
            <a:ext cx="8678100" cy="9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Google Shape;420;p22"/>
          <p:cNvSpPr txBox="1"/>
          <p:nvPr/>
        </p:nvSpPr>
        <p:spPr>
          <a:xfrm>
            <a:off x="718625" y="94625"/>
            <a:ext cx="8110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100">
                <a:solidFill>
                  <a:schemeClr val="dk1"/>
                </a:solidFill>
              </a:rPr>
              <a:t>Business Development Progress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421" name="Google Shape;421;p22"/>
          <p:cNvSpPr txBox="1"/>
          <p:nvPr/>
        </p:nvSpPr>
        <p:spPr>
          <a:xfrm>
            <a:off x="134899" y="4567189"/>
            <a:ext cx="4419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Source: Gryphsis Academy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422" name="Google Shape;422;p22"/>
          <p:cNvSpPr txBox="1"/>
          <p:nvPr/>
        </p:nvSpPr>
        <p:spPr>
          <a:xfrm>
            <a:off x="5873325" y="4567200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Date as of May 31, 2023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423" name="Google Shape;423;p22"/>
          <p:cNvSpPr txBox="1"/>
          <p:nvPr/>
        </p:nvSpPr>
        <p:spPr>
          <a:xfrm>
            <a:off x="5857875" y="4828450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Twitter: @GryphsisAcademy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424" name="Google Shape;424;p22"/>
          <p:cNvCxnSpPr/>
          <p:nvPr/>
        </p:nvCxnSpPr>
        <p:spPr>
          <a:xfrm flipH="1" rot="10800000">
            <a:off x="222436" y="4546800"/>
            <a:ext cx="7644900" cy="20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5" name="Google Shape;425;p22"/>
          <p:cNvGrpSpPr/>
          <p:nvPr/>
        </p:nvGrpSpPr>
        <p:grpSpPr>
          <a:xfrm>
            <a:off x="185356" y="202972"/>
            <a:ext cx="456367" cy="404539"/>
            <a:chOff x="2250625" y="238125"/>
            <a:chExt cx="3052625" cy="2731525"/>
          </a:xfrm>
        </p:grpSpPr>
        <p:sp>
          <p:nvSpPr>
            <p:cNvPr id="426" name="Google Shape;426;p22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22"/>
          <p:cNvGrpSpPr/>
          <p:nvPr/>
        </p:nvGrpSpPr>
        <p:grpSpPr>
          <a:xfrm>
            <a:off x="3972266" y="4660513"/>
            <a:ext cx="371504" cy="330515"/>
            <a:chOff x="2250625" y="238125"/>
            <a:chExt cx="3052625" cy="2731525"/>
          </a:xfrm>
        </p:grpSpPr>
        <p:sp>
          <p:nvSpPr>
            <p:cNvPr id="435" name="Google Shape;435;p22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22"/>
          <p:cNvGrpSpPr/>
          <p:nvPr/>
        </p:nvGrpSpPr>
        <p:grpSpPr>
          <a:xfrm>
            <a:off x="4456411" y="4667124"/>
            <a:ext cx="1051088" cy="330453"/>
            <a:chOff x="241550" y="3361525"/>
            <a:chExt cx="7044825" cy="2094125"/>
          </a:xfrm>
        </p:grpSpPr>
        <p:sp>
          <p:nvSpPr>
            <p:cNvPr id="444" name="Google Shape;444;p22"/>
            <p:cNvSpPr/>
            <p:nvPr/>
          </p:nvSpPr>
          <p:spPr>
            <a:xfrm>
              <a:off x="241550" y="3489025"/>
              <a:ext cx="906575" cy="982125"/>
            </a:xfrm>
            <a:custGeom>
              <a:rect b="b" l="l" r="r" t="t"/>
              <a:pathLst>
                <a:path extrusionOk="0" h="39285" w="36263">
                  <a:moveTo>
                    <a:pt x="21248" y="0"/>
                  </a:moveTo>
                  <a:cubicBezTo>
                    <a:pt x="18226" y="0"/>
                    <a:pt x="15204" y="472"/>
                    <a:pt x="12371" y="1417"/>
                  </a:cubicBezTo>
                  <a:cubicBezTo>
                    <a:pt x="9916" y="2267"/>
                    <a:pt x="7649" y="3589"/>
                    <a:pt x="5760" y="5383"/>
                  </a:cubicBezTo>
                  <a:cubicBezTo>
                    <a:pt x="3872" y="7177"/>
                    <a:pt x="2455" y="9255"/>
                    <a:pt x="1511" y="11616"/>
                  </a:cubicBezTo>
                  <a:cubicBezTo>
                    <a:pt x="472" y="14165"/>
                    <a:pt x="0" y="16904"/>
                    <a:pt x="0" y="19643"/>
                  </a:cubicBezTo>
                  <a:cubicBezTo>
                    <a:pt x="0" y="22381"/>
                    <a:pt x="472" y="25120"/>
                    <a:pt x="1511" y="27670"/>
                  </a:cubicBezTo>
                  <a:cubicBezTo>
                    <a:pt x="2550" y="30030"/>
                    <a:pt x="3966" y="32108"/>
                    <a:pt x="5949" y="33808"/>
                  </a:cubicBezTo>
                  <a:cubicBezTo>
                    <a:pt x="7932" y="35602"/>
                    <a:pt x="10199" y="37019"/>
                    <a:pt x="12749" y="37868"/>
                  </a:cubicBezTo>
                  <a:cubicBezTo>
                    <a:pt x="15676" y="38813"/>
                    <a:pt x="18698" y="39285"/>
                    <a:pt x="21814" y="39285"/>
                  </a:cubicBezTo>
                  <a:cubicBezTo>
                    <a:pt x="24458" y="39285"/>
                    <a:pt x="27008" y="39002"/>
                    <a:pt x="29558" y="38246"/>
                  </a:cubicBezTo>
                  <a:cubicBezTo>
                    <a:pt x="31919" y="37585"/>
                    <a:pt x="34185" y="36546"/>
                    <a:pt x="36263" y="35130"/>
                  </a:cubicBezTo>
                  <a:lnTo>
                    <a:pt x="36263" y="18887"/>
                  </a:lnTo>
                  <a:lnTo>
                    <a:pt x="23609" y="18887"/>
                  </a:lnTo>
                  <a:lnTo>
                    <a:pt x="23609" y="21815"/>
                  </a:lnTo>
                  <a:cubicBezTo>
                    <a:pt x="23609" y="22098"/>
                    <a:pt x="23703" y="22381"/>
                    <a:pt x="23892" y="22570"/>
                  </a:cubicBezTo>
                  <a:cubicBezTo>
                    <a:pt x="24175" y="22759"/>
                    <a:pt x="24458" y="22853"/>
                    <a:pt x="24836" y="22853"/>
                  </a:cubicBezTo>
                  <a:lnTo>
                    <a:pt x="31163" y="22853"/>
                  </a:lnTo>
                  <a:lnTo>
                    <a:pt x="31163" y="32769"/>
                  </a:lnTo>
                  <a:cubicBezTo>
                    <a:pt x="29747" y="33524"/>
                    <a:pt x="28330" y="34091"/>
                    <a:pt x="26819" y="34469"/>
                  </a:cubicBezTo>
                  <a:cubicBezTo>
                    <a:pt x="25120" y="34941"/>
                    <a:pt x="23420" y="35130"/>
                    <a:pt x="21625" y="35130"/>
                  </a:cubicBezTo>
                  <a:cubicBezTo>
                    <a:pt x="19453" y="35130"/>
                    <a:pt x="17187" y="34752"/>
                    <a:pt x="15015" y="34091"/>
                  </a:cubicBezTo>
                  <a:cubicBezTo>
                    <a:pt x="13126" y="33430"/>
                    <a:pt x="11427" y="32297"/>
                    <a:pt x="10010" y="30975"/>
                  </a:cubicBezTo>
                  <a:cubicBezTo>
                    <a:pt x="8594" y="29558"/>
                    <a:pt x="7555" y="27953"/>
                    <a:pt x="6799" y="26064"/>
                  </a:cubicBezTo>
                  <a:cubicBezTo>
                    <a:pt x="6044" y="23987"/>
                    <a:pt x="5666" y="21815"/>
                    <a:pt x="5760" y="19643"/>
                  </a:cubicBezTo>
                  <a:cubicBezTo>
                    <a:pt x="5666" y="17471"/>
                    <a:pt x="6044" y="15393"/>
                    <a:pt x="6799" y="13315"/>
                  </a:cubicBezTo>
                  <a:cubicBezTo>
                    <a:pt x="7460" y="11521"/>
                    <a:pt x="8499" y="9916"/>
                    <a:pt x="9916" y="8594"/>
                  </a:cubicBezTo>
                  <a:cubicBezTo>
                    <a:pt x="11238" y="7272"/>
                    <a:pt x="12843" y="6233"/>
                    <a:pt x="14732" y="5572"/>
                  </a:cubicBezTo>
                  <a:cubicBezTo>
                    <a:pt x="16715" y="4816"/>
                    <a:pt x="18887" y="4533"/>
                    <a:pt x="21059" y="4533"/>
                  </a:cubicBezTo>
                  <a:cubicBezTo>
                    <a:pt x="22381" y="4533"/>
                    <a:pt x="23797" y="4628"/>
                    <a:pt x="25214" y="4911"/>
                  </a:cubicBezTo>
                  <a:cubicBezTo>
                    <a:pt x="26253" y="5100"/>
                    <a:pt x="27197" y="5383"/>
                    <a:pt x="28236" y="5761"/>
                  </a:cubicBezTo>
                  <a:cubicBezTo>
                    <a:pt x="28991" y="5950"/>
                    <a:pt x="29747" y="6327"/>
                    <a:pt x="30408" y="6799"/>
                  </a:cubicBezTo>
                  <a:cubicBezTo>
                    <a:pt x="31069" y="7083"/>
                    <a:pt x="31541" y="7461"/>
                    <a:pt x="32013" y="7649"/>
                  </a:cubicBezTo>
                  <a:cubicBezTo>
                    <a:pt x="32297" y="7862"/>
                    <a:pt x="32633" y="7968"/>
                    <a:pt x="32983" y="7968"/>
                  </a:cubicBezTo>
                  <a:cubicBezTo>
                    <a:pt x="33099" y="7968"/>
                    <a:pt x="33217" y="7956"/>
                    <a:pt x="33335" y="7933"/>
                  </a:cubicBezTo>
                  <a:cubicBezTo>
                    <a:pt x="33713" y="7838"/>
                    <a:pt x="34091" y="7555"/>
                    <a:pt x="34374" y="7272"/>
                  </a:cubicBezTo>
                  <a:lnTo>
                    <a:pt x="35885" y="4911"/>
                  </a:lnTo>
                  <a:cubicBezTo>
                    <a:pt x="35035" y="4155"/>
                    <a:pt x="34091" y="3494"/>
                    <a:pt x="33052" y="2833"/>
                  </a:cubicBezTo>
                  <a:cubicBezTo>
                    <a:pt x="32013" y="2267"/>
                    <a:pt x="30880" y="1700"/>
                    <a:pt x="29747" y="1322"/>
                  </a:cubicBezTo>
                  <a:cubicBezTo>
                    <a:pt x="28425" y="850"/>
                    <a:pt x="27103" y="567"/>
                    <a:pt x="25781" y="378"/>
                  </a:cubicBezTo>
                  <a:cubicBezTo>
                    <a:pt x="24270" y="95"/>
                    <a:pt x="22759" y="0"/>
                    <a:pt x="21248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2212850" y="3500825"/>
              <a:ext cx="899525" cy="953800"/>
            </a:xfrm>
            <a:custGeom>
              <a:rect b="b" l="l" r="r" t="t"/>
              <a:pathLst>
                <a:path extrusionOk="0" h="38152" w="35981">
                  <a:moveTo>
                    <a:pt x="1" y="0"/>
                  </a:moveTo>
                  <a:lnTo>
                    <a:pt x="15205" y="24931"/>
                  </a:lnTo>
                  <a:lnTo>
                    <a:pt x="15205" y="38152"/>
                  </a:lnTo>
                  <a:lnTo>
                    <a:pt x="20871" y="38152"/>
                  </a:lnTo>
                  <a:lnTo>
                    <a:pt x="20871" y="24931"/>
                  </a:lnTo>
                  <a:lnTo>
                    <a:pt x="35980" y="0"/>
                  </a:lnTo>
                  <a:lnTo>
                    <a:pt x="30975" y="0"/>
                  </a:lnTo>
                  <a:cubicBezTo>
                    <a:pt x="30597" y="0"/>
                    <a:pt x="30125" y="189"/>
                    <a:pt x="29842" y="378"/>
                  </a:cubicBezTo>
                  <a:cubicBezTo>
                    <a:pt x="29559" y="661"/>
                    <a:pt x="29275" y="945"/>
                    <a:pt x="29086" y="1322"/>
                  </a:cubicBezTo>
                  <a:lnTo>
                    <a:pt x="19643" y="17471"/>
                  </a:lnTo>
                  <a:cubicBezTo>
                    <a:pt x="19360" y="18132"/>
                    <a:pt x="19076" y="18698"/>
                    <a:pt x="18793" y="19359"/>
                  </a:cubicBezTo>
                  <a:cubicBezTo>
                    <a:pt x="18510" y="19926"/>
                    <a:pt x="18227" y="20493"/>
                    <a:pt x="18038" y="21154"/>
                  </a:cubicBezTo>
                  <a:cubicBezTo>
                    <a:pt x="17849" y="20493"/>
                    <a:pt x="17565" y="19926"/>
                    <a:pt x="17282" y="19359"/>
                  </a:cubicBezTo>
                  <a:lnTo>
                    <a:pt x="16338" y="17471"/>
                  </a:lnTo>
                  <a:lnTo>
                    <a:pt x="6894" y="1322"/>
                  </a:lnTo>
                  <a:cubicBezTo>
                    <a:pt x="6706" y="945"/>
                    <a:pt x="6422" y="661"/>
                    <a:pt x="6139" y="378"/>
                  </a:cubicBezTo>
                  <a:cubicBezTo>
                    <a:pt x="5761" y="95"/>
                    <a:pt x="5383" y="0"/>
                    <a:pt x="5006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4233750" y="3500825"/>
              <a:ext cx="835775" cy="953800"/>
            </a:xfrm>
            <a:custGeom>
              <a:rect b="b" l="l" r="r" t="t"/>
              <a:pathLst>
                <a:path extrusionOk="0" h="38152" w="33431">
                  <a:moveTo>
                    <a:pt x="0" y="0"/>
                  </a:moveTo>
                  <a:lnTo>
                    <a:pt x="0" y="38152"/>
                  </a:lnTo>
                  <a:lnTo>
                    <a:pt x="5572" y="38152"/>
                  </a:lnTo>
                  <a:lnTo>
                    <a:pt x="5572" y="20965"/>
                  </a:lnTo>
                  <a:lnTo>
                    <a:pt x="27859" y="20965"/>
                  </a:lnTo>
                  <a:lnTo>
                    <a:pt x="27859" y="38152"/>
                  </a:lnTo>
                  <a:lnTo>
                    <a:pt x="33430" y="38152"/>
                  </a:lnTo>
                  <a:lnTo>
                    <a:pt x="33430" y="0"/>
                  </a:lnTo>
                  <a:lnTo>
                    <a:pt x="27953" y="0"/>
                  </a:lnTo>
                  <a:lnTo>
                    <a:pt x="27953" y="16810"/>
                  </a:lnTo>
                  <a:lnTo>
                    <a:pt x="5572" y="16810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5310300" y="3489025"/>
              <a:ext cx="672875" cy="982500"/>
            </a:xfrm>
            <a:custGeom>
              <a:rect b="b" l="l" r="r" t="t"/>
              <a:pathLst>
                <a:path extrusionOk="0" h="39300" w="26915">
                  <a:moveTo>
                    <a:pt x="14543" y="0"/>
                  </a:moveTo>
                  <a:cubicBezTo>
                    <a:pt x="12655" y="0"/>
                    <a:pt x="10860" y="284"/>
                    <a:pt x="9066" y="945"/>
                  </a:cubicBezTo>
                  <a:cubicBezTo>
                    <a:pt x="7555" y="1417"/>
                    <a:pt x="6233" y="2267"/>
                    <a:pt x="5006" y="3305"/>
                  </a:cubicBezTo>
                  <a:cubicBezTo>
                    <a:pt x="3967" y="4155"/>
                    <a:pt x="3117" y="5383"/>
                    <a:pt x="2550" y="6611"/>
                  </a:cubicBezTo>
                  <a:cubicBezTo>
                    <a:pt x="1417" y="9255"/>
                    <a:pt x="1417" y="12277"/>
                    <a:pt x="2550" y="14921"/>
                  </a:cubicBezTo>
                  <a:cubicBezTo>
                    <a:pt x="3117" y="15960"/>
                    <a:pt x="3872" y="16998"/>
                    <a:pt x="4817" y="17754"/>
                  </a:cubicBezTo>
                  <a:cubicBezTo>
                    <a:pt x="5761" y="18604"/>
                    <a:pt x="6800" y="19170"/>
                    <a:pt x="8027" y="19643"/>
                  </a:cubicBezTo>
                  <a:cubicBezTo>
                    <a:pt x="9161" y="20115"/>
                    <a:pt x="10483" y="20587"/>
                    <a:pt x="11616" y="20965"/>
                  </a:cubicBezTo>
                  <a:lnTo>
                    <a:pt x="15299" y="22003"/>
                  </a:lnTo>
                  <a:cubicBezTo>
                    <a:pt x="16338" y="22287"/>
                    <a:pt x="17471" y="22759"/>
                    <a:pt x="18415" y="23231"/>
                  </a:cubicBezTo>
                  <a:cubicBezTo>
                    <a:pt x="19360" y="23703"/>
                    <a:pt x="20115" y="24364"/>
                    <a:pt x="20682" y="25120"/>
                  </a:cubicBezTo>
                  <a:cubicBezTo>
                    <a:pt x="21248" y="25970"/>
                    <a:pt x="21626" y="27008"/>
                    <a:pt x="21532" y="27953"/>
                  </a:cubicBezTo>
                  <a:cubicBezTo>
                    <a:pt x="21532" y="28992"/>
                    <a:pt x="21343" y="29936"/>
                    <a:pt x="20965" y="30880"/>
                  </a:cubicBezTo>
                  <a:cubicBezTo>
                    <a:pt x="20587" y="31730"/>
                    <a:pt x="20021" y="32486"/>
                    <a:pt x="19265" y="33052"/>
                  </a:cubicBezTo>
                  <a:cubicBezTo>
                    <a:pt x="18510" y="33713"/>
                    <a:pt x="17660" y="34185"/>
                    <a:pt x="16621" y="34469"/>
                  </a:cubicBezTo>
                  <a:cubicBezTo>
                    <a:pt x="15488" y="34847"/>
                    <a:pt x="14355" y="35035"/>
                    <a:pt x="13127" y="35035"/>
                  </a:cubicBezTo>
                  <a:cubicBezTo>
                    <a:pt x="12183" y="35035"/>
                    <a:pt x="11238" y="34941"/>
                    <a:pt x="10294" y="34752"/>
                  </a:cubicBezTo>
                  <a:cubicBezTo>
                    <a:pt x="9444" y="34563"/>
                    <a:pt x="8688" y="34280"/>
                    <a:pt x="8027" y="33997"/>
                  </a:cubicBezTo>
                  <a:cubicBezTo>
                    <a:pt x="7366" y="33713"/>
                    <a:pt x="6800" y="33430"/>
                    <a:pt x="6233" y="33052"/>
                  </a:cubicBezTo>
                  <a:cubicBezTo>
                    <a:pt x="5667" y="32769"/>
                    <a:pt x="5194" y="32391"/>
                    <a:pt x="4817" y="32108"/>
                  </a:cubicBezTo>
                  <a:cubicBezTo>
                    <a:pt x="4439" y="31825"/>
                    <a:pt x="4061" y="31636"/>
                    <a:pt x="3778" y="31447"/>
                  </a:cubicBezTo>
                  <a:cubicBezTo>
                    <a:pt x="3495" y="31258"/>
                    <a:pt x="3211" y="31164"/>
                    <a:pt x="2928" y="31164"/>
                  </a:cubicBezTo>
                  <a:cubicBezTo>
                    <a:pt x="2645" y="31164"/>
                    <a:pt x="2361" y="31164"/>
                    <a:pt x="2173" y="31352"/>
                  </a:cubicBezTo>
                  <a:cubicBezTo>
                    <a:pt x="1889" y="31447"/>
                    <a:pt x="1700" y="31636"/>
                    <a:pt x="1606" y="31825"/>
                  </a:cubicBezTo>
                  <a:lnTo>
                    <a:pt x="1" y="34280"/>
                  </a:lnTo>
                  <a:cubicBezTo>
                    <a:pt x="1606" y="35885"/>
                    <a:pt x="3495" y="37113"/>
                    <a:pt x="5572" y="37963"/>
                  </a:cubicBezTo>
                  <a:cubicBezTo>
                    <a:pt x="7735" y="38828"/>
                    <a:pt x="9977" y="39297"/>
                    <a:pt x="12298" y="39297"/>
                  </a:cubicBezTo>
                  <a:cubicBezTo>
                    <a:pt x="12511" y="39297"/>
                    <a:pt x="12724" y="39293"/>
                    <a:pt x="12938" y="39285"/>
                  </a:cubicBezTo>
                  <a:cubicBezTo>
                    <a:pt x="13140" y="39295"/>
                    <a:pt x="13344" y="39299"/>
                    <a:pt x="13548" y="39299"/>
                  </a:cubicBezTo>
                  <a:cubicBezTo>
                    <a:pt x="15343" y="39299"/>
                    <a:pt x="17192" y="38934"/>
                    <a:pt x="18887" y="38341"/>
                  </a:cubicBezTo>
                  <a:cubicBezTo>
                    <a:pt x="20493" y="37868"/>
                    <a:pt x="21909" y="36924"/>
                    <a:pt x="23231" y="35791"/>
                  </a:cubicBezTo>
                  <a:cubicBezTo>
                    <a:pt x="24365" y="34752"/>
                    <a:pt x="25309" y="33430"/>
                    <a:pt x="25970" y="32013"/>
                  </a:cubicBezTo>
                  <a:cubicBezTo>
                    <a:pt x="26537" y="30503"/>
                    <a:pt x="26820" y="28897"/>
                    <a:pt x="26820" y="27292"/>
                  </a:cubicBezTo>
                  <a:cubicBezTo>
                    <a:pt x="26914" y="25875"/>
                    <a:pt x="26631" y="24459"/>
                    <a:pt x="25970" y="23231"/>
                  </a:cubicBezTo>
                  <a:cubicBezTo>
                    <a:pt x="25498" y="22192"/>
                    <a:pt x="24648" y="21248"/>
                    <a:pt x="23704" y="20492"/>
                  </a:cubicBezTo>
                  <a:cubicBezTo>
                    <a:pt x="22759" y="19737"/>
                    <a:pt x="21720" y="19076"/>
                    <a:pt x="20587" y="18604"/>
                  </a:cubicBezTo>
                  <a:cubicBezTo>
                    <a:pt x="19360" y="18132"/>
                    <a:pt x="18226" y="17754"/>
                    <a:pt x="16904" y="17282"/>
                  </a:cubicBezTo>
                  <a:cubicBezTo>
                    <a:pt x="15677" y="16810"/>
                    <a:pt x="14449" y="16432"/>
                    <a:pt x="13316" y="16149"/>
                  </a:cubicBezTo>
                  <a:cubicBezTo>
                    <a:pt x="12183" y="15771"/>
                    <a:pt x="11144" y="15299"/>
                    <a:pt x="10105" y="14826"/>
                  </a:cubicBezTo>
                  <a:cubicBezTo>
                    <a:pt x="9255" y="14354"/>
                    <a:pt x="8500" y="13788"/>
                    <a:pt x="7839" y="13032"/>
                  </a:cubicBezTo>
                  <a:cubicBezTo>
                    <a:pt x="7272" y="12277"/>
                    <a:pt x="6894" y="11332"/>
                    <a:pt x="6989" y="10294"/>
                  </a:cubicBezTo>
                  <a:cubicBezTo>
                    <a:pt x="6989" y="9538"/>
                    <a:pt x="7178" y="8688"/>
                    <a:pt x="7461" y="7933"/>
                  </a:cubicBezTo>
                  <a:cubicBezTo>
                    <a:pt x="7839" y="7272"/>
                    <a:pt x="8311" y="6611"/>
                    <a:pt x="8972" y="6044"/>
                  </a:cubicBezTo>
                  <a:cubicBezTo>
                    <a:pt x="9633" y="5477"/>
                    <a:pt x="10483" y="5100"/>
                    <a:pt x="11333" y="4816"/>
                  </a:cubicBezTo>
                  <a:cubicBezTo>
                    <a:pt x="12371" y="4439"/>
                    <a:pt x="13505" y="4344"/>
                    <a:pt x="14638" y="4344"/>
                  </a:cubicBezTo>
                  <a:cubicBezTo>
                    <a:pt x="15771" y="4344"/>
                    <a:pt x="16904" y="4439"/>
                    <a:pt x="18037" y="4816"/>
                  </a:cubicBezTo>
                  <a:cubicBezTo>
                    <a:pt x="18793" y="5100"/>
                    <a:pt x="19643" y="5383"/>
                    <a:pt x="20398" y="5855"/>
                  </a:cubicBezTo>
                  <a:cubicBezTo>
                    <a:pt x="20965" y="6138"/>
                    <a:pt x="21532" y="6422"/>
                    <a:pt x="22004" y="6799"/>
                  </a:cubicBezTo>
                  <a:cubicBezTo>
                    <a:pt x="22381" y="7083"/>
                    <a:pt x="22759" y="7272"/>
                    <a:pt x="23231" y="7272"/>
                  </a:cubicBezTo>
                  <a:cubicBezTo>
                    <a:pt x="23515" y="7272"/>
                    <a:pt x="23704" y="7177"/>
                    <a:pt x="23987" y="7083"/>
                  </a:cubicBezTo>
                  <a:cubicBezTo>
                    <a:pt x="24176" y="6894"/>
                    <a:pt x="24365" y="6705"/>
                    <a:pt x="24553" y="6422"/>
                  </a:cubicBezTo>
                  <a:lnTo>
                    <a:pt x="25876" y="3966"/>
                  </a:lnTo>
                  <a:cubicBezTo>
                    <a:pt x="24459" y="2644"/>
                    <a:pt x="22665" y="1700"/>
                    <a:pt x="20871" y="1039"/>
                  </a:cubicBezTo>
                  <a:cubicBezTo>
                    <a:pt x="18793" y="378"/>
                    <a:pt x="16715" y="0"/>
                    <a:pt x="14543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6235750" y="3500825"/>
              <a:ext cx="139325" cy="953800"/>
            </a:xfrm>
            <a:custGeom>
              <a:rect b="b" l="l" r="r" t="t"/>
              <a:pathLst>
                <a:path extrusionOk="0" h="38152" w="5573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6613500" y="3488575"/>
              <a:ext cx="672875" cy="982575"/>
            </a:xfrm>
            <a:custGeom>
              <a:rect b="b" l="l" r="r" t="t"/>
              <a:pathLst>
                <a:path extrusionOk="0" h="39303" w="26915">
                  <a:moveTo>
                    <a:pt x="13930" y="1"/>
                  </a:moveTo>
                  <a:cubicBezTo>
                    <a:pt x="12280" y="1"/>
                    <a:pt x="10648" y="290"/>
                    <a:pt x="9160" y="868"/>
                  </a:cubicBezTo>
                  <a:cubicBezTo>
                    <a:pt x="7649" y="1435"/>
                    <a:pt x="6327" y="2190"/>
                    <a:pt x="5100" y="3229"/>
                  </a:cubicBezTo>
                  <a:cubicBezTo>
                    <a:pt x="4061" y="4173"/>
                    <a:pt x="3211" y="5307"/>
                    <a:pt x="2644" y="6629"/>
                  </a:cubicBezTo>
                  <a:cubicBezTo>
                    <a:pt x="1511" y="9273"/>
                    <a:pt x="1511" y="12200"/>
                    <a:pt x="2644" y="14844"/>
                  </a:cubicBezTo>
                  <a:cubicBezTo>
                    <a:pt x="3117" y="15978"/>
                    <a:pt x="3967" y="16922"/>
                    <a:pt x="4911" y="17772"/>
                  </a:cubicBezTo>
                  <a:cubicBezTo>
                    <a:pt x="5855" y="18527"/>
                    <a:pt x="6894" y="19188"/>
                    <a:pt x="8027" y="19661"/>
                  </a:cubicBezTo>
                  <a:cubicBezTo>
                    <a:pt x="9255" y="20133"/>
                    <a:pt x="10483" y="20510"/>
                    <a:pt x="11710" y="20888"/>
                  </a:cubicBezTo>
                  <a:lnTo>
                    <a:pt x="15299" y="21927"/>
                  </a:lnTo>
                  <a:cubicBezTo>
                    <a:pt x="16432" y="22305"/>
                    <a:pt x="17471" y="22682"/>
                    <a:pt x="18509" y="23249"/>
                  </a:cubicBezTo>
                  <a:cubicBezTo>
                    <a:pt x="19359" y="23721"/>
                    <a:pt x="20115" y="24288"/>
                    <a:pt x="20776" y="25138"/>
                  </a:cubicBezTo>
                  <a:cubicBezTo>
                    <a:pt x="21342" y="25893"/>
                    <a:pt x="21626" y="26932"/>
                    <a:pt x="21626" y="27971"/>
                  </a:cubicBezTo>
                  <a:cubicBezTo>
                    <a:pt x="21626" y="28915"/>
                    <a:pt x="21437" y="29954"/>
                    <a:pt x="21059" y="30804"/>
                  </a:cubicBezTo>
                  <a:cubicBezTo>
                    <a:pt x="20681" y="31654"/>
                    <a:pt x="20115" y="32409"/>
                    <a:pt x="19359" y="33070"/>
                  </a:cubicBezTo>
                  <a:cubicBezTo>
                    <a:pt x="18604" y="33637"/>
                    <a:pt x="17660" y="34203"/>
                    <a:pt x="16715" y="34487"/>
                  </a:cubicBezTo>
                  <a:cubicBezTo>
                    <a:pt x="15582" y="34865"/>
                    <a:pt x="14354" y="34959"/>
                    <a:pt x="13221" y="34959"/>
                  </a:cubicBezTo>
                  <a:cubicBezTo>
                    <a:pt x="12182" y="34959"/>
                    <a:pt x="11238" y="34865"/>
                    <a:pt x="10294" y="34676"/>
                  </a:cubicBezTo>
                  <a:cubicBezTo>
                    <a:pt x="9538" y="34487"/>
                    <a:pt x="8783" y="34298"/>
                    <a:pt x="8027" y="34015"/>
                  </a:cubicBezTo>
                  <a:cubicBezTo>
                    <a:pt x="7461" y="33731"/>
                    <a:pt x="6800" y="33448"/>
                    <a:pt x="6233" y="33070"/>
                  </a:cubicBezTo>
                  <a:cubicBezTo>
                    <a:pt x="5761" y="32693"/>
                    <a:pt x="5289" y="32409"/>
                    <a:pt x="4911" y="32126"/>
                  </a:cubicBezTo>
                  <a:cubicBezTo>
                    <a:pt x="4439" y="31843"/>
                    <a:pt x="4155" y="31559"/>
                    <a:pt x="3778" y="31370"/>
                  </a:cubicBezTo>
                  <a:cubicBezTo>
                    <a:pt x="3494" y="31182"/>
                    <a:pt x="3211" y="31087"/>
                    <a:pt x="2928" y="31087"/>
                  </a:cubicBezTo>
                  <a:cubicBezTo>
                    <a:pt x="2644" y="31087"/>
                    <a:pt x="2456" y="31182"/>
                    <a:pt x="2172" y="31276"/>
                  </a:cubicBezTo>
                  <a:cubicBezTo>
                    <a:pt x="1983" y="31465"/>
                    <a:pt x="1795" y="31654"/>
                    <a:pt x="1606" y="31843"/>
                  </a:cubicBezTo>
                  <a:lnTo>
                    <a:pt x="0" y="34298"/>
                  </a:lnTo>
                  <a:cubicBezTo>
                    <a:pt x="1606" y="35809"/>
                    <a:pt x="3589" y="37131"/>
                    <a:pt x="5666" y="37981"/>
                  </a:cubicBezTo>
                  <a:cubicBezTo>
                    <a:pt x="8027" y="38831"/>
                    <a:pt x="10483" y="39303"/>
                    <a:pt x="13032" y="39303"/>
                  </a:cubicBezTo>
                  <a:cubicBezTo>
                    <a:pt x="15015" y="39303"/>
                    <a:pt x="16998" y="39020"/>
                    <a:pt x="18887" y="38359"/>
                  </a:cubicBezTo>
                  <a:cubicBezTo>
                    <a:pt x="20493" y="37792"/>
                    <a:pt x="22003" y="36942"/>
                    <a:pt x="23326" y="35809"/>
                  </a:cubicBezTo>
                  <a:cubicBezTo>
                    <a:pt x="24459" y="34676"/>
                    <a:pt x="25403" y="33354"/>
                    <a:pt x="25970" y="31937"/>
                  </a:cubicBezTo>
                  <a:cubicBezTo>
                    <a:pt x="26631" y="30426"/>
                    <a:pt x="26914" y="28821"/>
                    <a:pt x="26914" y="27215"/>
                  </a:cubicBezTo>
                  <a:cubicBezTo>
                    <a:pt x="26914" y="25799"/>
                    <a:pt x="26631" y="24477"/>
                    <a:pt x="26064" y="23249"/>
                  </a:cubicBezTo>
                  <a:cubicBezTo>
                    <a:pt x="25498" y="22116"/>
                    <a:pt x="24742" y="21266"/>
                    <a:pt x="23798" y="20510"/>
                  </a:cubicBezTo>
                  <a:cubicBezTo>
                    <a:pt x="22853" y="19755"/>
                    <a:pt x="21815" y="19094"/>
                    <a:pt x="20681" y="18622"/>
                  </a:cubicBezTo>
                  <a:cubicBezTo>
                    <a:pt x="19454" y="18150"/>
                    <a:pt x="18226" y="17677"/>
                    <a:pt x="16998" y="17300"/>
                  </a:cubicBezTo>
                  <a:lnTo>
                    <a:pt x="13316" y="16167"/>
                  </a:lnTo>
                  <a:cubicBezTo>
                    <a:pt x="12277" y="15789"/>
                    <a:pt x="11238" y="15317"/>
                    <a:pt x="10199" y="14844"/>
                  </a:cubicBezTo>
                  <a:cubicBezTo>
                    <a:pt x="9349" y="14372"/>
                    <a:pt x="8499" y="13806"/>
                    <a:pt x="7933" y="13050"/>
                  </a:cubicBezTo>
                  <a:cubicBezTo>
                    <a:pt x="7366" y="12295"/>
                    <a:pt x="6988" y="11350"/>
                    <a:pt x="7083" y="10312"/>
                  </a:cubicBezTo>
                  <a:cubicBezTo>
                    <a:pt x="7083" y="9556"/>
                    <a:pt x="7272" y="8706"/>
                    <a:pt x="7555" y="7951"/>
                  </a:cubicBezTo>
                  <a:cubicBezTo>
                    <a:pt x="7933" y="7290"/>
                    <a:pt x="8405" y="6629"/>
                    <a:pt x="9066" y="6062"/>
                  </a:cubicBezTo>
                  <a:cubicBezTo>
                    <a:pt x="9727" y="5495"/>
                    <a:pt x="10483" y="5118"/>
                    <a:pt x="11427" y="4834"/>
                  </a:cubicBezTo>
                  <a:cubicBezTo>
                    <a:pt x="12466" y="4457"/>
                    <a:pt x="13599" y="4362"/>
                    <a:pt x="14732" y="4362"/>
                  </a:cubicBezTo>
                  <a:cubicBezTo>
                    <a:pt x="15865" y="4362"/>
                    <a:pt x="16998" y="4457"/>
                    <a:pt x="18132" y="4834"/>
                  </a:cubicBezTo>
                  <a:cubicBezTo>
                    <a:pt x="18887" y="5118"/>
                    <a:pt x="19737" y="5401"/>
                    <a:pt x="20493" y="5873"/>
                  </a:cubicBezTo>
                  <a:cubicBezTo>
                    <a:pt x="21059" y="6156"/>
                    <a:pt x="21626" y="6440"/>
                    <a:pt x="22098" y="6817"/>
                  </a:cubicBezTo>
                  <a:cubicBezTo>
                    <a:pt x="22476" y="7101"/>
                    <a:pt x="22853" y="7290"/>
                    <a:pt x="23326" y="7290"/>
                  </a:cubicBezTo>
                  <a:cubicBezTo>
                    <a:pt x="23609" y="7290"/>
                    <a:pt x="23798" y="7195"/>
                    <a:pt x="24081" y="7101"/>
                  </a:cubicBezTo>
                  <a:cubicBezTo>
                    <a:pt x="24270" y="6912"/>
                    <a:pt x="24459" y="6723"/>
                    <a:pt x="24648" y="6440"/>
                  </a:cubicBezTo>
                  <a:lnTo>
                    <a:pt x="25970" y="3984"/>
                  </a:lnTo>
                  <a:cubicBezTo>
                    <a:pt x="24459" y="2662"/>
                    <a:pt x="22759" y="1624"/>
                    <a:pt x="20965" y="1057"/>
                  </a:cubicBezTo>
                  <a:cubicBezTo>
                    <a:pt x="19097" y="378"/>
                    <a:pt x="17229" y="4"/>
                    <a:pt x="15293" y="4"/>
                  </a:cubicBezTo>
                  <a:cubicBezTo>
                    <a:pt x="15075" y="4"/>
                    <a:pt x="14857" y="9"/>
                    <a:pt x="14638" y="18"/>
                  </a:cubicBezTo>
                  <a:cubicBezTo>
                    <a:pt x="14402" y="6"/>
                    <a:pt x="14165" y="1"/>
                    <a:pt x="13930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1653325" y="4851225"/>
              <a:ext cx="559550" cy="597325"/>
            </a:xfrm>
            <a:custGeom>
              <a:rect b="b" l="l" r="r" t="t"/>
              <a:pathLst>
                <a:path extrusionOk="0" h="23893" w="22382">
                  <a:moveTo>
                    <a:pt x="9539" y="1"/>
                  </a:moveTo>
                  <a:lnTo>
                    <a:pt x="1" y="23893"/>
                  </a:lnTo>
                  <a:lnTo>
                    <a:pt x="2456" y="23893"/>
                  </a:lnTo>
                  <a:cubicBezTo>
                    <a:pt x="2739" y="23893"/>
                    <a:pt x="2928" y="23798"/>
                    <a:pt x="3212" y="23609"/>
                  </a:cubicBezTo>
                  <a:cubicBezTo>
                    <a:pt x="3306" y="23515"/>
                    <a:pt x="3495" y="23326"/>
                    <a:pt x="3589" y="23137"/>
                  </a:cubicBezTo>
                  <a:lnTo>
                    <a:pt x="10389" y="5289"/>
                  </a:lnTo>
                  <a:cubicBezTo>
                    <a:pt x="10766" y="4534"/>
                    <a:pt x="10955" y="3778"/>
                    <a:pt x="11144" y="3023"/>
                  </a:cubicBezTo>
                  <a:cubicBezTo>
                    <a:pt x="11238" y="3495"/>
                    <a:pt x="11333" y="3873"/>
                    <a:pt x="11522" y="4250"/>
                  </a:cubicBezTo>
                  <a:cubicBezTo>
                    <a:pt x="11616" y="4534"/>
                    <a:pt x="11711" y="4911"/>
                    <a:pt x="11805" y="5195"/>
                  </a:cubicBezTo>
                  <a:lnTo>
                    <a:pt x="15582" y="15016"/>
                  </a:lnTo>
                  <a:lnTo>
                    <a:pt x="8689" y="15016"/>
                  </a:lnTo>
                  <a:lnTo>
                    <a:pt x="7839" y="17377"/>
                  </a:lnTo>
                  <a:lnTo>
                    <a:pt x="16527" y="17377"/>
                  </a:lnTo>
                  <a:lnTo>
                    <a:pt x="18793" y="23137"/>
                  </a:lnTo>
                  <a:cubicBezTo>
                    <a:pt x="18793" y="23326"/>
                    <a:pt x="18982" y="23515"/>
                    <a:pt x="19171" y="23704"/>
                  </a:cubicBezTo>
                  <a:cubicBezTo>
                    <a:pt x="19360" y="23798"/>
                    <a:pt x="19549" y="23893"/>
                    <a:pt x="19832" y="23893"/>
                  </a:cubicBezTo>
                  <a:lnTo>
                    <a:pt x="22382" y="23893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2824325" y="4851225"/>
              <a:ext cx="561900" cy="597325"/>
            </a:xfrm>
            <a:custGeom>
              <a:rect b="b" l="l" r="r" t="t"/>
              <a:pathLst>
                <a:path extrusionOk="0" h="23893" w="22476">
                  <a:moveTo>
                    <a:pt x="9632" y="1"/>
                  </a:moveTo>
                  <a:lnTo>
                    <a:pt x="0" y="23893"/>
                  </a:lnTo>
                  <a:lnTo>
                    <a:pt x="2550" y="23893"/>
                  </a:lnTo>
                  <a:cubicBezTo>
                    <a:pt x="2833" y="23893"/>
                    <a:pt x="3022" y="23798"/>
                    <a:pt x="3211" y="23609"/>
                  </a:cubicBezTo>
                  <a:cubicBezTo>
                    <a:pt x="3400" y="23515"/>
                    <a:pt x="3589" y="23326"/>
                    <a:pt x="3589" y="23137"/>
                  </a:cubicBezTo>
                  <a:lnTo>
                    <a:pt x="10482" y="5289"/>
                  </a:lnTo>
                  <a:cubicBezTo>
                    <a:pt x="10766" y="4534"/>
                    <a:pt x="11049" y="3778"/>
                    <a:pt x="11238" y="3023"/>
                  </a:cubicBezTo>
                  <a:cubicBezTo>
                    <a:pt x="11332" y="3495"/>
                    <a:pt x="11427" y="3873"/>
                    <a:pt x="11616" y="4250"/>
                  </a:cubicBezTo>
                  <a:cubicBezTo>
                    <a:pt x="11710" y="4534"/>
                    <a:pt x="11804" y="4911"/>
                    <a:pt x="11899" y="5195"/>
                  </a:cubicBezTo>
                  <a:lnTo>
                    <a:pt x="15676" y="15016"/>
                  </a:lnTo>
                  <a:lnTo>
                    <a:pt x="8688" y="15016"/>
                  </a:lnTo>
                  <a:lnTo>
                    <a:pt x="7933" y="17377"/>
                  </a:lnTo>
                  <a:lnTo>
                    <a:pt x="16621" y="17377"/>
                  </a:lnTo>
                  <a:lnTo>
                    <a:pt x="18793" y="23137"/>
                  </a:lnTo>
                  <a:cubicBezTo>
                    <a:pt x="18887" y="23326"/>
                    <a:pt x="19076" y="23515"/>
                    <a:pt x="19265" y="23704"/>
                  </a:cubicBezTo>
                  <a:cubicBezTo>
                    <a:pt x="19454" y="23798"/>
                    <a:pt x="19643" y="23893"/>
                    <a:pt x="19926" y="23893"/>
                  </a:cubicBezTo>
                  <a:lnTo>
                    <a:pt x="22476" y="23893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2271875" y="4843700"/>
              <a:ext cx="500525" cy="611950"/>
            </a:xfrm>
            <a:custGeom>
              <a:rect b="b" l="l" r="r" t="t"/>
              <a:pathLst>
                <a:path extrusionOk="0" h="24478" w="20021">
                  <a:moveTo>
                    <a:pt x="12192" y="1"/>
                  </a:moveTo>
                  <a:cubicBezTo>
                    <a:pt x="12000" y="1"/>
                    <a:pt x="11808" y="7"/>
                    <a:pt x="11616" y="19"/>
                  </a:cubicBezTo>
                  <a:cubicBezTo>
                    <a:pt x="10011" y="19"/>
                    <a:pt x="8405" y="302"/>
                    <a:pt x="6894" y="868"/>
                  </a:cubicBezTo>
                  <a:cubicBezTo>
                    <a:pt x="5478" y="1435"/>
                    <a:pt x="4250" y="2285"/>
                    <a:pt x="3211" y="3418"/>
                  </a:cubicBezTo>
                  <a:cubicBezTo>
                    <a:pt x="2173" y="4551"/>
                    <a:pt x="1323" y="5874"/>
                    <a:pt x="850" y="7290"/>
                  </a:cubicBezTo>
                  <a:cubicBezTo>
                    <a:pt x="284" y="8895"/>
                    <a:pt x="1" y="10501"/>
                    <a:pt x="1" y="12201"/>
                  </a:cubicBezTo>
                  <a:cubicBezTo>
                    <a:pt x="1" y="13900"/>
                    <a:pt x="189" y="15600"/>
                    <a:pt x="756" y="17206"/>
                  </a:cubicBezTo>
                  <a:cubicBezTo>
                    <a:pt x="1323" y="18622"/>
                    <a:pt x="2078" y="19944"/>
                    <a:pt x="3117" y="21077"/>
                  </a:cubicBezTo>
                  <a:cubicBezTo>
                    <a:pt x="4156" y="22116"/>
                    <a:pt x="5383" y="22966"/>
                    <a:pt x="6705" y="23533"/>
                  </a:cubicBezTo>
                  <a:cubicBezTo>
                    <a:pt x="8216" y="24194"/>
                    <a:pt x="9822" y="24477"/>
                    <a:pt x="11427" y="24477"/>
                  </a:cubicBezTo>
                  <a:cubicBezTo>
                    <a:pt x="13127" y="24477"/>
                    <a:pt x="14827" y="24194"/>
                    <a:pt x="16432" y="23438"/>
                  </a:cubicBezTo>
                  <a:cubicBezTo>
                    <a:pt x="17849" y="22872"/>
                    <a:pt x="19076" y="21927"/>
                    <a:pt x="20021" y="20794"/>
                  </a:cubicBezTo>
                  <a:lnTo>
                    <a:pt x="18699" y="19472"/>
                  </a:lnTo>
                  <a:cubicBezTo>
                    <a:pt x="18604" y="19283"/>
                    <a:pt x="18415" y="19189"/>
                    <a:pt x="18226" y="19189"/>
                  </a:cubicBezTo>
                  <a:cubicBezTo>
                    <a:pt x="18037" y="19189"/>
                    <a:pt x="17754" y="19283"/>
                    <a:pt x="17565" y="19472"/>
                  </a:cubicBezTo>
                  <a:cubicBezTo>
                    <a:pt x="17188" y="19850"/>
                    <a:pt x="16715" y="20133"/>
                    <a:pt x="16338" y="20416"/>
                  </a:cubicBezTo>
                  <a:cubicBezTo>
                    <a:pt x="15866" y="20700"/>
                    <a:pt x="15393" y="20983"/>
                    <a:pt x="14921" y="21077"/>
                  </a:cubicBezTo>
                  <a:cubicBezTo>
                    <a:pt x="14449" y="21266"/>
                    <a:pt x="13882" y="21455"/>
                    <a:pt x="13410" y="21550"/>
                  </a:cubicBezTo>
                  <a:cubicBezTo>
                    <a:pt x="12749" y="21644"/>
                    <a:pt x="12088" y="21644"/>
                    <a:pt x="11427" y="21644"/>
                  </a:cubicBezTo>
                  <a:cubicBezTo>
                    <a:pt x="10294" y="21644"/>
                    <a:pt x="9255" y="21455"/>
                    <a:pt x="8216" y="20983"/>
                  </a:cubicBezTo>
                  <a:cubicBezTo>
                    <a:pt x="7178" y="20605"/>
                    <a:pt x="6328" y="19944"/>
                    <a:pt x="5572" y="19189"/>
                  </a:cubicBezTo>
                  <a:cubicBezTo>
                    <a:pt x="4817" y="18339"/>
                    <a:pt x="4156" y="17300"/>
                    <a:pt x="3778" y="16167"/>
                  </a:cubicBezTo>
                  <a:cubicBezTo>
                    <a:pt x="3400" y="14939"/>
                    <a:pt x="3117" y="13523"/>
                    <a:pt x="3211" y="12201"/>
                  </a:cubicBezTo>
                  <a:cubicBezTo>
                    <a:pt x="3117" y="10879"/>
                    <a:pt x="3400" y="9556"/>
                    <a:pt x="3778" y="8234"/>
                  </a:cubicBezTo>
                  <a:cubicBezTo>
                    <a:pt x="4156" y="7196"/>
                    <a:pt x="4722" y="6157"/>
                    <a:pt x="5478" y="5307"/>
                  </a:cubicBezTo>
                  <a:cubicBezTo>
                    <a:pt x="6233" y="4457"/>
                    <a:pt x="7178" y="3890"/>
                    <a:pt x="8122" y="3418"/>
                  </a:cubicBezTo>
                  <a:cubicBezTo>
                    <a:pt x="9255" y="3040"/>
                    <a:pt x="10388" y="2757"/>
                    <a:pt x="11522" y="2757"/>
                  </a:cubicBezTo>
                  <a:cubicBezTo>
                    <a:pt x="12466" y="2757"/>
                    <a:pt x="13316" y="2852"/>
                    <a:pt x="14166" y="3135"/>
                  </a:cubicBezTo>
                  <a:cubicBezTo>
                    <a:pt x="14732" y="3324"/>
                    <a:pt x="15299" y="3513"/>
                    <a:pt x="15866" y="3890"/>
                  </a:cubicBezTo>
                  <a:cubicBezTo>
                    <a:pt x="16243" y="4079"/>
                    <a:pt x="16715" y="4268"/>
                    <a:pt x="17093" y="4551"/>
                  </a:cubicBezTo>
                  <a:cubicBezTo>
                    <a:pt x="17282" y="4740"/>
                    <a:pt x="17565" y="4835"/>
                    <a:pt x="17754" y="4929"/>
                  </a:cubicBezTo>
                  <a:cubicBezTo>
                    <a:pt x="17943" y="4929"/>
                    <a:pt x="18132" y="4835"/>
                    <a:pt x="18226" y="4835"/>
                  </a:cubicBezTo>
                  <a:cubicBezTo>
                    <a:pt x="18321" y="4740"/>
                    <a:pt x="18415" y="4646"/>
                    <a:pt x="18510" y="4551"/>
                  </a:cubicBezTo>
                  <a:lnTo>
                    <a:pt x="19548" y="3040"/>
                  </a:lnTo>
                  <a:cubicBezTo>
                    <a:pt x="18510" y="2096"/>
                    <a:pt x="17376" y="1341"/>
                    <a:pt x="16149" y="774"/>
                  </a:cubicBezTo>
                  <a:cubicBezTo>
                    <a:pt x="14830" y="279"/>
                    <a:pt x="13511" y="1"/>
                    <a:pt x="12192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4165275" y="4851225"/>
              <a:ext cx="368325" cy="597325"/>
            </a:xfrm>
            <a:custGeom>
              <a:rect b="b" l="l" r="r" t="t"/>
              <a:pathLst>
                <a:path extrusionOk="0" h="23893" w="14733">
                  <a:moveTo>
                    <a:pt x="1" y="1"/>
                  </a:moveTo>
                  <a:lnTo>
                    <a:pt x="1" y="23893"/>
                  </a:lnTo>
                  <a:lnTo>
                    <a:pt x="14733" y="23893"/>
                  </a:lnTo>
                  <a:lnTo>
                    <a:pt x="14733" y="21249"/>
                  </a:lnTo>
                  <a:lnTo>
                    <a:pt x="3212" y="21249"/>
                  </a:lnTo>
                  <a:lnTo>
                    <a:pt x="3212" y="14544"/>
                  </a:lnTo>
                  <a:lnTo>
                    <a:pt x="3212" y="13033"/>
                  </a:lnTo>
                  <a:lnTo>
                    <a:pt x="3212" y="10578"/>
                  </a:lnTo>
                  <a:lnTo>
                    <a:pt x="3212" y="9161"/>
                  </a:lnTo>
                  <a:lnTo>
                    <a:pt x="3212" y="2551"/>
                  </a:lnTo>
                  <a:lnTo>
                    <a:pt x="14733" y="2551"/>
                  </a:lnTo>
                  <a:lnTo>
                    <a:pt x="147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4280975" y="5115650"/>
              <a:ext cx="198325" cy="61400"/>
            </a:xfrm>
            <a:custGeom>
              <a:rect b="b" l="l" r="r" t="t"/>
              <a:pathLst>
                <a:path extrusionOk="0" h="2456" w="7933">
                  <a:moveTo>
                    <a:pt x="945" y="1"/>
                  </a:moveTo>
                  <a:lnTo>
                    <a:pt x="0" y="2456"/>
                  </a:lnTo>
                  <a:lnTo>
                    <a:pt x="7933" y="2456"/>
                  </a:lnTo>
                  <a:lnTo>
                    <a:pt x="79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3499525" y="4848875"/>
              <a:ext cx="524125" cy="599675"/>
            </a:xfrm>
            <a:custGeom>
              <a:rect b="b" l="l" r="r" t="t"/>
              <a:pathLst>
                <a:path extrusionOk="0" h="23987" w="20965">
                  <a:moveTo>
                    <a:pt x="0" y="0"/>
                  </a:moveTo>
                  <a:lnTo>
                    <a:pt x="0" y="23987"/>
                  </a:lnTo>
                  <a:lnTo>
                    <a:pt x="3211" y="23987"/>
                  </a:lnTo>
                  <a:lnTo>
                    <a:pt x="3211" y="2739"/>
                  </a:lnTo>
                  <a:lnTo>
                    <a:pt x="8877" y="2739"/>
                  </a:lnTo>
                  <a:cubicBezTo>
                    <a:pt x="9039" y="2727"/>
                    <a:pt x="9200" y="2721"/>
                    <a:pt x="9361" y="2721"/>
                  </a:cubicBezTo>
                  <a:cubicBezTo>
                    <a:pt x="10426" y="2721"/>
                    <a:pt x="11482" y="2978"/>
                    <a:pt x="12466" y="3306"/>
                  </a:cubicBezTo>
                  <a:cubicBezTo>
                    <a:pt x="13410" y="3683"/>
                    <a:pt x="14354" y="4344"/>
                    <a:pt x="15110" y="5194"/>
                  </a:cubicBezTo>
                  <a:cubicBezTo>
                    <a:pt x="15865" y="6044"/>
                    <a:pt x="16432" y="6989"/>
                    <a:pt x="16810" y="8122"/>
                  </a:cubicBezTo>
                  <a:cubicBezTo>
                    <a:pt x="17565" y="10672"/>
                    <a:pt x="17565" y="13410"/>
                    <a:pt x="16810" y="15960"/>
                  </a:cubicBezTo>
                  <a:cubicBezTo>
                    <a:pt x="16432" y="17093"/>
                    <a:pt x="15865" y="18037"/>
                    <a:pt x="15110" y="18887"/>
                  </a:cubicBezTo>
                  <a:cubicBezTo>
                    <a:pt x="14354" y="19737"/>
                    <a:pt x="13410" y="20304"/>
                    <a:pt x="12466" y="20776"/>
                  </a:cubicBezTo>
                  <a:cubicBezTo>
                    <a:pt x="11333" y="21154"/>
                    <a:pt x="10105" y="21343"/>
                    <a:pt x="8877" y="21343"/>
                  </a:cubicBezTo>
                  <a:lnTo>
                    <a:pt x="6044" y="21343"/>
                  </a:lnTo>
                  <a:lnTo>
                    <a:pt x="5194" y="23987"/>
                  </a:lnTo>
                  <a:lnTo>
                    <a:pt x="8877" y="23987"/>
                  </a:lnTo>
                  <a:cubicBezTo>
                    <a:pt x="10577" y="23987"/>
                    <a:pt x="12182" y="23703"/>
                    <a:pt x="13693" y="23137"/>
                  </a:cubicBezTo>
                  <a:cubicBezTo>
                    <a:pt x="15110" y="22570"/>
                    <a:pt x="16338" y="21720"/>
                    <a:pt x="17471" y="20682"/>
                  </a:cubicBezTo>
                  <a:cubicBezTo>
                    <a:pt x="18415" y="19643"/>
                    <a:pt x="19265" y="18321"/>
                    <a:pt x="19832" y="16904"/>
                  </a:cubicBezTo>
                  <a:cubicBezTo>
                    <a:pt x="20965" y="13788"/>
                    <a:pt x="20965" y="10294"/>
                    <a:pt x="19832" y="7177"/>
                  </a:cubicBezTo>
                  <a:lnTo>
                    <a:pt x="19832" y="7083"/>
                  </a:lnTo>
                  <a:cubicBezTo>
                    <a:pt x="19265" y="5667"/>
                    <a:pt x="18415" y="4439"/>
                    <a:pt x="17471" y="3306"/>
                  </a:cubicBezTo>
                  <a:cubicBezTo>
                    <a:pt x="16338" y="2267"/>
                    <a:pt x="15110" y="1417"/>
                    <a:pt x="13693" y="945"/>
                  </a:cubicBezTo>
                  <a:cubicBezTo>
                    <a:pt x="12182" y="284"/>
                    <a:pt x="10577" y="0"/>
                    <a:pt x="8877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4679950" y="4850175"/>
              <a:ext cx="620925" cy="598375"/>
            </a:xfrm>
            <a:custGeom>
              <a:rect b="b" l="l" r="r" t="t"/>
              <a:pathLst>
                <a:path extrusionOk="0" h="23935" w="24837">
                  <a:moveTo>
                    <a:pt x="2575" y="1"/>
                  </a:moveTo>
                  <a:cubicBezTo>
                    <a:pt x="2498" y="1"/>
                    <a:pt x="2424" y="11"/>
                    <a:pt x="2361" y="43"/>
                  </a:cubicBezTo>
                  <a:lnTo>
                    <a:pt x="1" y="43"/>
                  </a:lnTo>
                  <a:lnTo>
                    <a:pt x="1" y="23935"/>
                  </a:lnTo>
                  <a:lnTo>
                    <a:pt x="2834" y="23935"/>
                  </a:lnTo>
                  <a:lnTo>
                    <a:pt x="2834" y="6370"/>
                  </a:lnTo>
                  <a:cubicBezTo>
                    <a:pt x="2834" y="5803"/>
                    <a:pt x="2739" y="5237"/>
                    <a:pt x="2739" y="4765"/>
                  </a:cubicBezTo>
                  <a:lnTo>
                    <a:pt x="2739" y="4765"/>
                  </a:lnTo>
                  <a:lnTo>
                    <a:pt x="11049" y="19780"/>
                  </a:lnTo>
                  <a:cubicBezTo>
                    <a:pt x="11303" y="20118"/>
                    <a:pt x="11632" y="20455"/>
                    <a:pt x="12104" y="20455"/>
                  </a:cubicBezTo>
                  <a:cubicBezTo>
                    <a:pt x="12159" y="20455"/>
                    <a:pt x="12217" y="20451"/>
                    <a:pt x="12277" y="20441"/>
                  </a:cubicBezTo>
                  <a:lnTo>
                    <a:pt x="12749" y="20441"/>
                  </a:lnTo>
                  <a:cubicBezTo>
                    <a:pt x="12799" y="20451"/>
                    <a:pt x="12849" y="20455"/>
                    <a:pt x="12898" y="20455"/>
                  </a:cubicBezTo>
                  <a:cubicBezTo>
                    <a:pt x="13318" y="20455"/>
                    <a:pt x="13713" y="20118"/>
                    <a:pt x="13882" y="19780"/>
                  </a:cubicBezTo>
                  <a:lnTo>
                    <a:pt x="22004" y="4765"/>
                  </a:lnTo>
                  <a:lnTo>
                    <a:pt x="22004" y="5615"/>
                  </a:lnTo>
                  <a:lnTo>
                    <a:pt x="22004" y="6370"/>
                  </a:lnTo>
                  <a:lnTo>
                    <a:pt x="22004" y="23935"/>
                  </a:lnTo>
                  <a:lnTo>
                    <a:pt x="24837" y="23935"/>
                  </a:lnTo>
                  <a:lnTo>
                    <a:pt x="24837" y="43"/>
                  </a:lnTo>
                  <a:lnTo>
                    <a:pt x="22476" y="43"/>
                  </a:lnTo>
                  <a:cubicBezTo>
                    <a:pt x="22381" y="11"/>
                    <a:pt x="22298" y="1"/>
                    <a:pt x="22221" y="1"/>
                  </a:cubicBezTo>
                  <a:cubicBezTo>
                    <a:pt x="22067" y="1"/>
                    <a:pt x="21941" y="43"/>
                    <a:pt x="21815" y="43"/>
                  </a:cubicBezTo>
                  <a:cubicBezTo>
                    <a:pt x="21532" y="137"/>
                    <a:pt x="21437" y="326"/>
                    <a:pt x="21343" y="515"/>
                  </a:cubicBezTo>
                  <a:lnTo>
                    <a:pt x="13221" y="15247"/>
                  </a:lnTo>
                  <a:cubicBezTo>
                    <a:pt x="13032" y="15530"/>
                    <a:pt x="12938" y="15813"/>
                    <a:pt x="12844" y="16097"/>
                  </a:cubicBezTo>
                  <a:cubicBezTo>
                    <a:pt x="12749" y="16380"/>
                    <a:pt x="12560" y="16663"/>
                    <a:pt x="12466" y="16947"/>
                  </a:cubicBezTo>
                  <a:cubicBezTo>
                    <a:pt x="12371" y="16663"/>
                    <a:pt x="12277" y="16380"/>
                    <a:pt x="12088" y="16097"/>
                  </a:cubicBezTo>
                  <a:cubicBezTo>
                    <a:pt x="11994" y="15813"/>
                    <a:pt x="11899" y="15530"/>
                    <a:pt x="11710" y="15247"/>
                  </a:cubicBezTo>
                  <a:lnTo>
                    <a:pt x="3495" y="515"/>
                  </a:lnTo>
                  <a:cubicBezTo>
                    <a:pt x="3400" y="326"/>
                    <a:pt x="3211" y="137"/>
                    <a:pt x="3022" y="43"/>
                  </a:cubicBezTo>
                  <a:cubicBezTo>
                    <a:pt x="2897" y="43"/>
                    <a:pt x="2729" y="1"/>
                    <a:pt x="2575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5411825" y="4850300"/>
              <a:ext cx="519400" cy="598250"/>
            </a:xfrm>
            <a:custGeom>
              <a:rect b="b" l="l" r="r" t="t"/>
              <a:pathLst>
                <a:path extrusionOk="0" h="23930" w="20776">
                  <a:moveTo>
                    <a:pt x="3044" y="1"/>
                  </a:moveTo>
                  <a:cubicBezTo>
                    <a:pt x="2978" y="1"/>
                    <a:pt x="2909" y="13"/>
                    <a:pt x="2833" y="38"/>
                  </a:cubicBezTo>
                  <a:lnTo>
                    <a:pt x="0" y="38"/>
                  </a:lnTo>
                  <a:lnTo>
                    <a:pt x="8783" y="14392"/>
                  </a:lnTo>
                  <a:lnTo>
                    <a:pt x="8783" y="23930"/>
                  </a:lnTo>
                  <a:lnTo>
                    <a:pt x="11993" y="23930"/>
                  </a:lnTo>
                  <a:lnTo>
                    <a:pt x="11993" y="14392"/>
                  </a:lnTo>
                  <a:lnTo>
                    <a:pt x="20776" y="38"/>
                  </a:lnTo>
                  <a:lnTo>
                    <a:pt x="17943" y="38"/>
                  </a:lnTo>
                  <a:cubicBezTo>
                    <a:pt x="17867" y="13"/>
                    <a:pt x="17798" y="1"/>
                    <a:pt x="17734" y="1"/>
                  </a:cubicBezTo>
                  <a:cubicBezTo>
                    <a:pt x="17558" y="1"/>
                    <a:pt x="17420" y="88"/>
                    <a:pt x="17282" y="227"/>
                  </a:cubicBezTo>
                  <a:cubicBezTo>
                    <a:pt x="17093" y="416"/>
                    <a:pt x="16904" y="510"/>
                    <a:pt x="16810" y="793"/>
                  </a:cubicBezTo>
                  <a:lnTo>
                    <a:pt x="11332" y="10048"/>
                  </a:lnTo>
                  <a:cubicBezTo>
                    <a:pt x="11143" y="10426"/>
                    <a:pt x="11049" y="10803"/>
                    <a:pt x="10860" y="11181"/>
                  </a:cubicBezTo>
                  <a:cubicBezTo>
                    <a:pt x="10671" y="11464"/>
                    <a:pt x="10577" y="11842"/>
                    <a:pt x="10388" y="12125"/>
                  </a:cubicBezTo>
                  <a:cubicBezTo>
                    <a:pt x="10294" y="11842"/>
                    <a:pt x="10199" y="11464"/>
                    <a:pt x="10010" y="11181"/>
                  </a:cubicBezTo>
                  <a:cubicBezTo>
                    <a:pt x="9821" y="10803"/>
                    <a:pt x="9633" y="10426"/>
                    <a:pt x="9444" y="10048"/>
                  </a:cubicBezTo>
                  <a:lnTo>
                    <a:pt x="3966" y="793"/>
                  </a:lnTo>
                  <a:cubicBezTo>
                    <a:pt x="3872" y="510"/>
                    <a:pt x="3683" y="321"/>
                    <a:pt x="3589" y="227"/>
                  </a:cubicBezTo>
                  <a:cubicBezTo>
                    <a:pt x="3381" y="88"/>
                    <a:pt x="3225" y="1"/>
                    <a:pt x="3044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3305925" y="3502750"/>
              <a:ext cx="691775" cy="951875"/>
            </a:xfrm>
            <a:custGeom>
              <a:rect b="b" l="l" r="r" t="t"/>
              <a:pathLst>
                <a:path extrusionOk="0" h="38075" w="27671">
                  <a:moveTo>
                    <a:pt x="13064" y="0"/>
                  </a:moveTo>
                  <a:cubicBezTo>
                    <a:pt x="12772" y="0"/>
                    <a:pt x="12478" y="6"/>
                    <a:pt x="12183" y="18"/>
                  </a:cubicBezTo>
                  <a:lnTo>
                    <a:pt x="1" y="18"/>
                  </a:lnTo>
                  <a:lnTo>
                    <a:pt x="1" y="38075"/>
                  </a:lnTo>
                  <a:lnTo>
                    <a:pt x="5572" y="38075"/>
                  </a:lnTo>
                  <a:lnTo>
                    <a:pt x="5572" y="4362"/>
                  </a:lnTo>
                  <a:lnTo>
                    <a:pt x="12183" y="4362"/>
                  </a:lnTo>
                  <a:cubicBezTo>
                    <a:pt x="15488" y="4362"/>
                    <a:pt x="17943" y="5117"/>
                    <a:pt x="19643" y="6628"/>
                  </a:cubicBezTo>
                  <a:cubicBezTo>
                    <a:pt x="21249" y="8234"/>
                    <a:pt x="22193" y="10500"/>
                    <a:pt x="22098" y="12766"/>
                  </a:cubicBezTo>
                  <a:cubicBezTo>
                    <a:pt x="22098" y="13994"/>
                    <a:pt x="21815" y="15222"/>
                    <a:pt x="21437" y="16355"/>
                  </a:cubicBezTo>
                  <a:cubicBezTo>
                    <a:pt x="20965" y="17394"/>
                    <a:pt x="20399" y="18338"/>
                    <a:pt x="19549" y="19094"/>
                  </a:cubicBezTo>
                  <a:cubicBezTo>
                    <a:pt x="18604" y="19849"/>
                    <a:pt x="17566" y="20510"/>
                    <a:pt x="16432" y="20888"/>
                  </a:cubicBezTo>
                  <a:cubicBezTo>
                    <a:pt x="15016" y="21266"/>
                    <a:pt x="13599" y="21454"/>
                    <a:pt x="12183" y="21454"/>
                  </a:cubicBezTo>
                  <a:lnTo>
                    <a:pt x="9255" y="21454"/>
                  </a:lnTo>
                  <a:lnTo>
                    <a:pt x="7744" y="25987"/>
                  </a:lnTo>
                  <a:lnTo>
                    <a:pt x="12183" y="25987"/>
                  </a:lnTo>
                  <a:cubicBezTo>
                    <a:pt x="14449" y="25987"/>
                    <a:pt x="16716" y="25610"/>
                    <a:pt x="18793" y="24949"/>
                  </a:cubicBezTo>
                  <a:cubicBezTo>
                    <a:pt x="20587" y="24382"/>
                    <a:pt x="22287" y="23532"/>
                    <a:pt x="23704" y="22304"/>
                  </a:cubicBezTo>
                  <a:cubicBezTo>
                    <a:pt x="24931" y="21171"/>
                    <a:pt x="25970" y="19755"/>
                    <a:pt x="26631" y="18149"/>
                  </a:cubicBezTo>
                  <a:cubicBezTo>
                    <a:pt x="27292" y="16449"/>
                    <a:pt x="27670" y="14655"/>
                    <a:pt x="27670" y="12861"/>
                  </a:cubicBezTo>
                  <a:cubicBezTo>
                    <a:pt x="27670" y="11067"/>
                    <a:pt x="27387" y="9178"/>
                    <a:pt x="26726" y="7573"/>
                  </a:cubicBezTo>
                  <a:cubicBezTo>
                    <a:pt x="26065" y="5967"/>
                    <a:pt x="25120" y="4551"/>
                    <a:pt x="23893" y="3512"/>
                  </a:cubicBezTo>
                  <a:cubicBezTo>
                    <a:pt x="22476" y="2284"/>
                    <a:pt x="20776" y="1434"/>
                    <a:pt x="19077" y="868"/>
                  </a:cubicBezTo>
                  <a:cubicBezTo>
                    <a:pt x="17093" y="289"/>
                    <a:pt x="15110" y="0"/>
                    <a:pt x="13064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1419600" y="3500825"/>
              <a:ext cx="705925" cy="953800"/>
            </a:xfrm>
            <a:custGeom>
              <a:rect b="b" l="l" r="r" t="t"/>
              <a:pathLst>
                <a:path extrusionOk="0" h="38152" w="28237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4439"/>
                  </a:lnTo>
                  <a:lnTo>
                    <a:pt x="11711" y="4439"/>
                  </a:lnTo>
                  <a:cubicBezTo>
                    <a:pt x="15016" y="4439"/>
                    <a:pt x="17377" y="5100"/>
                    <a:pt x="19076" y="6327"/>
                  </a:cubicBezTo>
                  <a:cubicBezTo>
                    <a:pt x="20682" y="7650"/>
                    <a:pt x="21626" y="9727"/>
                    <a:pt x="21437" y="11899"/>
                  </a:cubicBezTo>
                  <a:cubicBezTo>
                    <a:pt x="21437" y="13032"/>
                    <a:pt x="21248" y="14166"/>
                    <a:pt x="20871" y="15204"/>
                  </a:cubicBezTo>
                  <a:cubicBezTo>
                    <a:pt x="20399" y="16243"/>
                    <a:pt x="19832" y="17093"/>
                    <a:pt x="18982" y="17848"/>
                  </a:cubicBezTo>
                  <a:cubicBezTo>
                    <a:pt x="18038" y="18604"/>
                    <a:pt x="16999" y="19171"/>
                    <a:pt x="15866" y="19548"/>
                  </a:cubicBezTo>
                  <a:cubicBezTo>
                    <a:pt x="14449" y="19926"/>
                    <a:pt x="13033" y="20115"/>
                    <a:pt x="11616" y="20115"/>
                  </a:cubicBezTo>
                  <a:lnTo>
                    <a:pt x="9916" y="20115"/>
                  </a:lnTo>
                  <a:lnTo>
                    <a:pt x="8405" y="24176"/>
                  </a:lnTo>
                  <a:lnTo>
                    <a:pt x="9822" y="24176"/>
                  </a:lnTo>
                  <a:cubicBezTo>
                    <a:pt x="9987" y="24152"/>
                    <a:pt x="10147" y="24140"/>
                    <a:pt x="10301" y="24140"/>
                  </a:cubicBezTo>
                  <a:cubicBezTo>
                    <a:pt x="10766" y="24140"/>
                    <a:pt x="11191" y="24246"/>
                    <a:pt x="11616" y="24459"/>
                  </a:cubicBezTo>
                  <a:cubicBezTo>
                    <a:pt x="11994" y="24648"/>
                    <a:pt x="12372" y="25026"/>
                    <a:pt x="12655" y="25403"/>
                  </a:cubicBezTo>
                  <a:lnTo>
                    <a:pt x="20965" y="36924"/>
                  </a:lnTo>
                  <a:cubicBezTo>
                    <a:pt x="21397" y="37615"/>
                    <a:pt x="22145" y="38069"/>
                    <a:pt x="22993" y="38069"/>
                  </a:cubicBezTo>
                  <a:cubicBezTo>
                    <a:pt x="23071" y="38069"/>
                    <a:pt x="23151" y="38066"/>
                    <a:pt x="23232" y="38057"/>
                  </a:cubicBezTo>
                  <a:lnTo>
                    <a:pt x="28237" y="38057"/>
                  </a:lnTo>
                  <a:lnTo>
                    <a:pt x="18604" y="25026"/>
                  </a:lnTo>
                  <a:cubicBezTo>
                    <a:pt x="18132" y="24270"/>
                    <a:pt x="17471" y="23703"/>
                    <a:pt x="16716" y="23231"/>
                  </a:cubicBezTo>
                  <a:cubicBezTo>
                    <a:pt x="18227" y="22948"/>
                    <a:pt x="19643" y="22381"/>
                    <a:pt x="21060" y="21626"/>
                  </a:cubicBezTo>
                  <a:cubicBezTo>
                    <a:pt x="22193" y="20965"/>
                    <a:pt x="23326" y="20115"/>
                    <a:pt x="24270" y="19076"/>
                  </a:cubicBezTo>
                  <a:cubicBezTo>
                    <a:pt x="25120" y="18037"/>
                    <a:pt x="25781" y="16904"/>
                    <a:pt x="26253" y="15582"/>
                  </a:cubicBezTo>
                  <a:cubicBezTo>
                    <a:pt x="26726" y="14260"/>
                    <a:pt x="26915" y="12938"/>
                    <a:pt x="26915" y="11521"/>
                  </a:cubicBezTo>
                  <a:cubicBezTo>
                    <a:pt x="26915" y="9916"/>
                    <a:pt x="26631" y="8311"/>
                    <a:pt x="26065" y="6800"/>
                  </a:cubicBezTo>
                  <a:cubicBezTo>
                    <a:pt x="25404" y="5383"/>
                    <a:pt x="24459" y="4156"/>
                    <a:pt x="23232" y="3211"/>
                  </a:cubicBezTo>
                  <a:cubicBezTo>
                    <a:pt x="21910" y="2078"/>
                    <a:pt x="20304" y="1228"/>
                    <a:pt x="18510" y="850"/>
                  </a:cubicBezTo>
                  <a:cubicBezTo>
                    <a:pt x="16338" y="189"/>
                    <a:pt x="14071" y="0"/>
                    <a:pt x="11805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6096475" y="3361525"/>
              <a:ext cx="139300" cy="139325"/>
            </a:xfrm>
            <a:custGeom>
              <a:rect b="b" l="l" r="r" t="t"/>
              <a:pathLst>
                <a:path extrusionOk="0" h="5573" w="5572">
                  <a:moveTo>
                    <a:pt x="0" y="1"/>
                  </a:moveTo>
                  <a:lnTo>
                    <a:pt x="0" y="5572"/>
                  </a:lnTo>
                  <a:lnTo>
                    <a:pt x="5572" y="5572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461" name="Google Shape;461;p22"/>
          <p:cNvGraphicFramePr/>
          <p:nvPr/>
        </p:nvGraphicFramePr>
        <p:xfrm>
          <a:off x="185350" y="77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{40C80F7D-2CE3-44E0-BB90-7D6B165C47AC}</a:tableStyleId>
              </a:tblPr>
              <a:tblGrid>
                <a:gridCol w="1674025"/>
                <a:gridCol w="6007950"/>
              </a:tblGrid>
              <a:tr h="39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Partners</a:t>
                      </a:r>
                      <a:endParaRPr b="1"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244C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Details</a:t>
                      </a:r>
                      <a:endParaRPr b="1"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244C9A"/>
                    </a:solidFill>
                  </a:tcPr>
                </a:tc>
              </a:tr>
              <a:tr h="76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Stargate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Layer Zero / Stargate have cooperated with Radiant on many fronts since launch, including peer-reviewing Radiant’s smart contracts. Per Stargate’s snapshot proposal, the RDNT token will be supported as a bridgeable asset via their OFT bridge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553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Lido Finance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Radiant Capital will support wstETH as part of the v2 deployment, and Lido will participate in a dual incentives program.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76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Balancer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Radiant recently launched v2 in partnership with Balancer as part of the plans to expand RDNT liquidity. Within 24 hours, the RDNT-WETH pool became the largest Balancer pool on Arbitrum.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553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Chainlink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Radiant has relied on Chainlink oracles since inception for all collateral assets on Arbitrum and will continue expanding Chainlink oracle support in the Omnichain vision.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553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Arrakis &amp; Gamma Strategies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Radiant is partnering with Arrakis and Gamma Strategies per on-chain governance vote in order to expand multi-chain protocol owned liquidity.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6" name="Google Shape;466;p23"/>
          <p:cNvCxnSpPr/>
          <p:nvPr/>
        </p:nvCxnSpPr>
        <p:spPr>
          <a:xfrm flipH="1" rot="10800000">
            <a:off x="222436" y="4404900"/>
            <a:ext cx="8678100" cy="9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7" name="Google Shape;467;p23"/>
          <p:cNvSpPr txBox="1"/>
          <p:nvPr/>
        </p:nvSpPr>
        <p:spPr>
          <a:xfrm>
            <a:off x="718625" y="94625"/>
            <a:ext cx="8110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100">
                <a:solidFill>
                  <a:schemeClr val="dk1"/>
                </a:solidFill>
              </a:rPr>
              <a:t>Radiant </a:t>
            </a:r>
            <a:r>
              <a:rPr b="1" lang="zh-CN" sz="2100">
                <a:solidFill>
                  <a:schemeClr val="dk1"/>
                </a:solidFill>
              </a:rPr>
              <a:t>Development Roadmap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468" name="Google Shape;468;p23"/>
          <p:cNvSpPr txBox="1"/>
          <p:nvPr/>
        </p:nvSpPr>
        <p:spPr>
          <a:xfrm>
            <a:off x="134899" y="4414789"/>
            <a:ext cx="4419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Source: Gryphsis Academy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469" name="Google Shape;469;p23"/>
          <p:cNvSpPr txBox="1"/>
          <p:nvPr/>
        </p:nvSpPr>
        <p:spPr>
          <a:xfrm>
            <a:off x="5873325" y="4414800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Date as of May 31, 2023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470" name="Google Shape;470;p23"/>
          <p:cNvSpPr txBox="1"/>
          <p:nvPr/>
        </p:nvSpPr>
        <p:spPr>
          <a:xfrm>
            <a:off x="5857875" y="4676050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Twitter: @GryphsisAcademy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471" name="Google Shape;471;p23"/>
          <p:cNvCxnSpPr/>
          <p:nvPr/>
        </p:nvCxnSpPr>
        <p:spPr>
          <a:xfrm flipH="1" rot="10800000">
            <a:off x="222436" y="4394400"/>
            <a:ext cx="7644900" cy="20400"/>
          </a:xfrm>
          <a:prstGeom prst="straightConnector1">
            <a:avLst/>
          </a:prstGeom>
          <a:noFill/>
          <a:ln cap="flat" cmpd="sng" w="19050">
            <a:solidFill>
              <a:srgbClr val="254C9A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2" name="Google Shape;472;p23"/>
          <p:cNvGrpSpPr/>
          <p:nvPr/>
        </p:nvGrpSpPr>
        <p:grpSpPr>
          <a:xfrm>
            <a:off x="185356" y="202972"/>
            <a:ext cx="456367" cy="404539"/>
            <a:chOff x="2250625" y="238125"/>
            <a:chExt cx="3052625" cy="2731525"/>
          </a:xfrm>
        </p:grpSpPr>
        <p:sp>
          <p:nvSpPr>
            <p:cNvPr id="473" name="Google Shape;473;p23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23"/>
          <p:cNvGrpSpPr/>
          <p:nvPr/>
        </p:nvGrpSpPr>
        <p:grpSpPr>
          <a:xfrm>
            <a:off x="3972266" y="4508113"/>
            <a:ext cx="371504" cy="330515"/>
            <a:chOff x="2250625" y="238125"/>
            <a:chExt cx="3052625" cy="2731525"/>
          </a:xfrm>
        </p:grpSpPr>
        <p:sp>
          <p:nvSpPr>
            <p:cNvPr id="482" name="Google Shape;482;p23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23"/>
          <p:cNvGrpSpPr/>
          <p:nvPr/>
        </p:nvGrpSpPr>
        <p:grpSpPr>
          <a:xfrm>
            <a:off x="4456411" y="4514724"/>
            <a:ext cx="1051088" cy="330453"/>
            <a:chOff x="241550" y="3361525"/>
            <a:chExt cx="7044825" cy="2094125"/>
          </a:xfrm>
        </p:grpSpPr>
        <p:sp>
          <p:nvSpPr>
            <p:cNvPr id="491" name="Google Shape;491;p23"/>
            <p:cNvSpPr/>
            <p:nvPr/>
          </p:nvSpPr>
          <p:spPr>
            <a:xfrm>
              <a:off x="241550" y="3489025"/>
              <a:ext cx="906575" cy="982125"/>
            </a:xfrm>
            <a:custGeom>
              <a:rect b="b" l="l" r="r" t="t"/>
              <a:pathLst>
                <a:path extrusionOk="0" h="39285" w="36263">
                  <a:moveTo>
                    <a:pt x="21248" y="0"/>
                  </a:moveTo>
                  <a:cubicBezTo>
                    <a:pt x="18226" y="0"/>
                    <a:pt x="15204" y="472"/>
                    <a:pt x="12371" y="1417"/>
                  </a:cubicBezTo>
                  <a:cubicBezTo>
                    <a:pt x="9916" y="2267"/>
                    <a:pt x="7649" y="3589"/>
                    <a:pt x="5760" y="5383"/>
                  </a:cubicBezTo>
                  <a:cubicBezTo>
                    <a:pt x="3872" y="7177"/>
                    <a:pt x="2455" y="9255"/>
                    <a:pt x="1511" y="11616"/>
                  </a:cubicBezTo>
                  <a:cubicBezTo>
                    <a:pt x="472" y="14165"/>
                    <a:pt x="0" y="16904"/>
                    <a:pt x="0" y="19643"/>
                  </a:cubicBezTo>
                  <a:cubicBezTo>
                    <a:pt x="0" y="22381"/>
                    <a:pt x="472" y="25120"/>
                    <a:pt x="1511" y="27670"/>
                  </a:cubicBezTo>
                  <a:cubicBezTo>
                    <a:pt x="2550" y="30030"/>
                    <a:pt x="3966" y="32108"/>
                    <a:pt x="5949" y="33808"/>
                  </a:cubicBezTo>
                  <a:cubicBezTo>
                    <a:pt x="7932" y="35602"/>
                    <a:pt x="10199" y="37019"/>
                    <a:pt x="12749" y="37868"/>
                  </a:cubicBezTo>
                  <a:cubicBezTo>
                    <a:pt x="15676" y="38813"/>
                    <a:pt x="18698" y="39285"/>
                    <a:pt x="21814" y="39285"/>
                  </a:cubicBezTo>
                  <a:cubicBezTo>
                    <a:pt x="24458" y="39285"/>
                    <a:pt x="27008" y="39002"/>
                    <a:pt x="29558" y="38246"/>
                  </a:cubicBezTo>
                  <a:cubicBezTo>
                    <a:pt x="31919" y="37585"/>
                    <a:pt x="34185" y="36546"/>
                    <a:pt x="36263" y="35130"/>
                  </a:cubicBezTo>
                  <a:lnTo>
                    <a:pt x="36263" y="18887"/>
                  </a:lnTo>
                  <a:lnTo>
                    <a:pt x="23609" y="18887"/>
                  </a:lnTo>
                  <a:lnTo>
                    <a:pt x="23609" y="21815"/>
                  </a:lnTo>
                  <a:cubicBezTo>
                    <a:pt x="23609" y="22098"/>
                    <a:pt x="23703" y="22381"/>
                    <a:pt x="23892" y="22570"/>
                  </a:cubicBezTo>
                  <a:cubicBezTo>
                    <a:pt x="24175" y="22759"/>
                    <a:pt x="24458" y="22853"/>
                    <a:pt x="24836" y="22853"/>
                  </a:cubicBezTo>
                  <a:lnTo>
                    <a:pt x="31163" y="22853"/>
                  </a:lnTo>
                  <a:lnTo>
                    <a:pt x="31163" y="32769"/>
                  </a:lnTo>
                  <a:cubicBezTo>
                    <a:pt x="29747" y="33524"/>
                    <a:pt x="28330" y="34091"/>
                    <a:pt x="26819" y="34469"/>
                  </a:cubicBezTo>
                  <a:cubicBezTo>
                    <a:pt x="25120" y="34941"/>
                    <a:pt x="23420" y="35130"/>
                    <a:pt x="21625" y="35130"/>
                  </a:cubicBezTo>
                  <a:cubicBezTo>
                    <a:pt x="19453" y="35130"/>
                    <a:pt x="17187" y="34752"/>
                    <a:pt x="15015" y="34091"/>
                  </a:cubicBezTo>
                  <a:cubicBezTo>
                    <a:pt x="13126" y="33430"/>
                    <a:pt x="11427" y="32297"/>
                    <a:pt x="10010" y="30975"/>
                  </a:cubicBezTo>
                  <a:cubicBezTo>
                    <a:pt x="8594" y="29558"/>
                    <a:pt x="7555" y="27953"/>
                    <a:pt x="6799" y="26064"/>
                  </a:cubicBezTo>
                  <a:cubicBezTo>
                    <a:pt x="6044" y="23987"/>
                    <a:pt x="5666" y="21815"/>
                    <a:pt x="5760" y="19643"/>
                  </a:cubicBezTo>
                  <a:cubicBezTo>
                    <a:pt x="5666" y="17471"/>
                    <a:pt x="6044" y="15393"/>
                    <a:pt x="6799" y="13315"/>
                  </a:cubicBezTo>
                  <a:cubicBezTo>
                    <a:pt x="7460" y="11521"/>
                    <a:pt x="8499" y="9916"/>
                    <a:pt x="9916" y="8594"/>
                  </a:cubicBezTo>
                  <a:cubicBezTo>
                    <a:pt x="11238" y="7272"/>
                    <a:pt x="12843" y="6233"/>
                    <a:pt x="14732" y="5572"/>
                  </a:cubicBezTo>
                  <a:cubicBezTo>
                    <a:pt x="16715" y="4816"/>
                    <a:pt x="18887" y="4533"/>
                    <a:pt x="21059" y="4533"/>
                  </a:cubicBezTo>
                  <a:cubicBezTo>
                    <a:pt x="22381" y="4533"/>
                    <a:pt x="23797" y="4628"/>
                    <a:pt x="25214" y="4911"/>
                  </a:cubicBezTo>
                  <a:cubicBezTo>
                    <a:pt x="26253" y="5100"/>
                    <a:pt x="27197" y="5383"/>
                    <a:pt x="28236" y="5761"/>
                  </a:cubicBezTo>
                  <a:cubicBezTo>
                    <a:pt x="28991" y="5950"/>
                    <a:pt x="29747" y="6327"/>
                    <a:pt x="30408" y="6799"/>
                  </a:cubicBezTo>
                  <a:cubicBezTo>
                    <a:pt x="31069" y="7083"/>
                    <a:pt x="31541" y="7461"/>
                    <a:pt x="32013" y="7649"/>
                  </a:cubicBezTo>
                  <a:cubicBezTo>
                    <a:pt x="32297" y="7862"/>
                    <a:pt x="32633" y="7968"/>
                    <a:pt x="32983" y="7968"/>
                  </a:cubicBezTo>
                  <a:cubicBezTo>
                    <a:pt x="33099" y="7968"/>
                    <a:pt x="33217" y="7956"/>
                    <a:pt x="33335" y="7933"/>
                  </a:cubicBezTo>
                  <a:cubicBezTo>
                    <a:pt x="33713" y="7838"/>
                    <a:pt x="34091" y="7555"/>
                    <a:pt x="34374" y="7272"/>
                  </a:cubicBezTo>
                  <a:lnTo>
                    <a:pt x="35885" y="4911"/>
                  </a:lnTo>
                  <a:cubicBezTo>
                    <a:pt x="35035" y="4155"/>
                    <a:pt x="34091" y="3494"/>
                    <a:pt x="33052" y="2833"/>
                  </a:cubicBezTo>
                  <a:cubicBezTo>
                    <a:pt x="32013" y="2267"/>
                    <a:pt x="30880" y="1700"/>
                    <a:pt x="29747" y="1322"/>
                  </a:cubicBezTo>
                  <a:cubicBezTo>
                    <a:pt x="28425" y="850"/>
                    <a:pt x="27103" y="567"/>
                    <a:pt x="25781" y="378"/>
                  </a:cubicBezTo>
                  <a:cubicBezTo>
                    <a:pt x="24270" y="95"/>
                    <a:pt x="22759" y="0"/>
                    <a:pt x="21248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2212850" y="3500825"/>
              <a:ext cx="899525" cy="953800"/>
            </a:xfrm>
            <a:custGeom>
              <a:rect b="b" l="l" r="r" t="t"/>
              <a:pathLst>
                <a:path extrusionOk="0" h="38152" w="35981">
                  <a:moveTo>
                    <a:pt x="1" y="0"/>
                  </a:moveTo>
                  <a:lnTo>
                    <a:pt x="15205" y="24931"/>
                  </a:lnTo>
                  <a:lnTo>
                    <a:pt x="15205" y="38152"/>
                  </a:lnTo>
                  <a:lnTo>
                    <a:pt x="20871" y="38152"/>
                  </a:lnTo>
                  <a:lnTo>
                    <a:pt x="20871" y="24931"/>
                  </a:lnTo>
                  <a:lnTo>
                    <a:pt x="35980" y="0"/>
                  </a:lnTo>
                  <a:lnTo>
                    <a:pt x="30975" y="0"/>
                  </a:lnTo>
                  <a:cubicBezTo>
                    <a:pt x="30597" y="0"/>
                    <a:pt x="30125" y="189"/>
                    <a:pt x="29842" y="378"/>
                  </a:cubicBezTo>
                  <a:cubicBezTo>
                    <a:pt x="29559" y="661"/>
                    <a:pt x="29275" y="945"/>
                    <a:pt x="29086" y="1322"/>
                  </a:cubicBezTo>
                  <a:lnTo>
                    <a:pt x="19643" y="17471"/>
                  </a:lnTo>
                  <a:cubicBezTo>
                    <a:pt x="19360" y="18132"/>
                    <a:pt x="19076" y="18698"/>
                    <a:pt x="18793" y="19359"/>
                  </a:cubicBezTo>
                  <a:cubicBezTo>
                    <a:pt x="18510" y="19926"/>
                    <a:pt x="18227" y="20493"/>
                    <a:pt x="18038" y="21154"/>
                  </a:cubicBezTo>
                  <a:cubicBezTo>
                    <a:pt x="17849" y="20493"/>
                    <a:pt x="17565" y="19926"/>
                    <a:pt x="17282" y="19359"/>
                  </a:cubicBezTo>
                  <a:lnTo>
                    <a:pt x="16338" y="17471"/>
                  </a:lnTo>
                  <a:lnTo>
                    <a:pt x="6894" y="1322"/>
                  </a:lnTo>
                  <a:cubicBezTo>
                    <a:pt x="6706" y="945"/>
                    <a:pt x="6422" y="661"/>
                    <a:pt x="6139" y="378"/>
                  </a:cubicBezTo>
                  <a:cubicBezTo>
                    <a:pt x="5761" y="95"/>
                    <a:pt x="5383" y="0"/>
                    <a:pt x="5006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4233750" y="3500825"/>
              <a:ext cx="835775" cy="953800"/>
            </a:xfrm>
            <a:custGeom>
              <a:rect b="b" l="l" r="r" t="t"/>
              <a:pathLst>
                <a:path extrusionOk="0" h="38152" w="33431">
                  <a:moveTo>
                    <a:pt x="0" y="0"/>
                  </a:moveTo>
                  <a:lnTo>
                    <a:pt x="0" y="38152"/>
                  </a:lnTo>
                  <a:lnTo>
                    <a:pt x="5572" y="38152"/>
                  </a:lnTo>
                  <a:lnTo>
                    <a:pt x="5572" y="20965"/>
                  </a:lnTo>
                  <a:lnTo>
                    <a:pt x="27859" y="20965"/>
                  </a:lnTo>
                  <a:lnTo>
                    <a:pt x="27859" y="38152"/>
                  </a:lnTo>
                  <a:lnTo>
                    <a:pt x="33430" y="38152"/>
                  </a:lnTo>
                  <a:lnTo>
                    <a:pt x="33430" y="0"/>
                  </a:lnTo>
                  <a:lnTo>
                    <a:pt x="27953" y="0"/>
                  </a:lnTo>
                  <a:lnTo>
                    <a:pt x="27953" y="16810"/>
                  </a:lnTo>
                  <a:lnTo>
                    <a:pt x="5572" y="16810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5310300" y="3489025"/>
              <a:ext cx="672875" cy="982500"/>
            </a:xfrm>
            <a:custGeom>
              <a:rect b="b" l="l" r="r" t="t"/>
              <a:pathLst>
                <a:path extrusionOk="0" h="39300" w="26915">
                  <a:moveTo>
                    <a:pt x="14543" y="0"/>
                  </a:moveTo>
                  <a:cubicBezTo>
                    <a:pt x="12655" y="0"/>
                    <a:pt x="10860" y="284"/>
                    <a:pt x="9066" y="945"/>
                  </a:cubicBezTo>
                  <a:cubicBezTo>
                    <a:pt x="7555" y="1417"/>
                    <a:pt x="6233" y="2267"/>
                    <a:pt x="5006" y="3305"/>
                  </a:cubicBezTo>
                  <a:cubicBezTo>
                    <a:pt x="3967" y="4155"/>
                    <a:pt x="3117" y="5383"/>
                    <a:pt x="2550" y="6611"/>
                  </a:cubicBezTo>
                  <a:cubicBezTo>
                    <a:pt x="1417" y="9255"/>
                    <a:pt x="1417" y="12277"/>
                    <a:pt x="2550" y="14921"/>
                  </a:cubicBezTo>
                  <a:cubicBezTo>
                    <a:pt x="3117" y="15960"/>
                    <a:pt x="3872" y="16998"/>
                    <a:pt x="4817" y="17754"/>
                  </a:cubicBezTo>
                  <a:cubicBezTo>
                    <a:pt x="5761" y="18604"/>
                    <a:pt x="6800" y="19170"/>
                    <a:pt x="8027" y="19643"/>
                  </a:cubicBezTo>
                  <a:cubicBezTo>
                    <a:pt x="9161" y="20115"/>
                    <a:pt x="10483" y="20587"/>
                    <a:pt x="11616" y="20965"/>
                  </a:cubicBezTo>
                  <a:lnTo>
                    <a:pt x="15299" y="22003"/>
                  </a:lnTo>
                  <a:cubicBezTo>
                    <a:pt x="16338" y="22287"/>
                    <a:pt x="17471" y="22759"/>
                    <a:pt x="18415" y="23231"/>
                  </a:cubicBezTo>
                  <a:cubicBezTo>
                    <a:pt x="19360" y="23703"/>
                    <a:pt x="20115" y="24364"/>
                    <a:pt x="20682" y="25120"/>
                  </a:cubicBezTo>
                  <a:cubicBezTo>
                    <a:pt x="21248" y="25970"/>
                    <a:pt x="21626" y="27008"/>
                    <a:pt x="21532" y="27953"/>
                  </a:cubicBezTo>
                  <a:cubicBezTo>
                    <a:pt x="21532" y="28992"/>
                    <a:pt x="21343" y="29936"/>
                    <a:pt x="20965" y="30880"/>
                  </a:cubicBezTo>
                  <a:cubicBezTo>
                    <a:pt x="20587" y="31730"/>
                    <a:pt x="20021" y="32486"/>
                    <a:pt x="19265" y="33052"/>
                  </a:cubicBezTo>
                  <a:cubicBezTo>
                    <a:pt x="18510" y="33713"/>
                    <a:pt x="17660" y="34185"/>
                    <a:pt x="16621" y="34469"/>
                  </a:cubicBezTo>
                  <a:cubicBezTo>
                    <a:pt x="15488" y="34847"/>
                    <a:pt x="14355" y="35035"/>
                    <a:pt x="13127" y="35035"/>
                  </a:cubicBezTo>
                  <a:cubicBezTo>
                    <a:pt x="12183" y="35035"/>
                    <a:pt x="11238" y="34941"/>
                    <a:pt x="10294" y="34752"/>
                  </a:cubicBezTo>
                  <a:cubicBezTo>
                    <a:pt x="9444" y="34563"/>
                    <a:pt x="8688" y="34280"/>
                    <a:pt x="8027" y="33997"/>
                  </a:cubicBezTo>
                  <a:cubicBezTo>
                    <a:pt x="7366" y="33713"/>
                    <a:pt x="6800" y="33430"/>
                    <a:pt x="6233" y="33052"/>
                  </a:cubicBezTo>
                  <a:cubicBezTo>
                    <a:pt x="5667" y="32769"/>
                    <a:pt x="5194" y="32391"/>
                    <a:pt x="4817" y="32108"/>
                  </a:cubicBezTo>
                  <a:cubicBezTo>
                    <a:pt x="4439" y="31825"/>
                    <a:pt x="4061" y="31636"/>
                    <a:pt x="3778" y="31447"/>
                  </a:cubicBezTo>
                  <a:cubicBezTo>
                    <a:pt x="3495" y="31258"/>
                    <a:pt x="3211" y="31164"/>
                    <a:pt x="2928" y="31164"/>
                  </a:cubicBezTo>
                  <a:cubicBezTo>
                    <a:pt x="2645" y="31164"/>
                    <a:pt x="2361" y="31164"/>
                    <a:pt x="2173" y="31352"/>
                  </a:cubicBezTo>
                  <a:cubicBezTo>
                    <a:pt x="1889" y="31447"/>
                    <a:pt x="1700" y="31636"/>
                    <a:pt x="1606" y="31825"/>
                  </a:cubicBezTo>
                  <a:lnTo>
                    <a:pt x="1" y="34280"/>
                  </a:lnTo>
                  <a:cubicBezTo>
                    <a:pt x="1606" y="35885"/>
                    <a:pt x="3495" y="37113"/>
                    <a:pt x="5572" y="37963"/>
                  </a:cubicBezTo>
                  <a:cubicBezTo>
                    <a:pt x="7735" y="38828"/>
                    <a:pt x="9977" y="39297"/>
                    <a:pt x="12298" y="39297"/>
                  </a:cubicBezTo>
                  <a:cubicBezTo>
                    <a:pt x="12511" y="39297"/>
                    <a:pt x="12724" y="39293"/>
                    <a:pt x="12938" y="39285"/>
                  </a:cubicBezTo>
                  <a:cubicBezTo>
                    <a:pt x="13140" y="39295"/>
                    <a:pt x="13344" y="39299"/>
                    <a:pt x="13548" y="39299"/>
                  </a:cubicBezTo>
                  <a:cubicBezTo>
                    <a:pt x="15343" y="39299"/>
                    <a:pt x="17192" y="38934"/>
                    <a:pt x="18887" y="38341"/>
                  </a:cubicBezTo>
                  <a:cubicBezTo>
                    <a:pt x="20493" y="37868"/>
                    <a:pt x="21909" y="36924"/>
                    <a:pt x="23231" y="35791"/>
                  </a:cubicBezTo>
                  <a:cubicBezTo>
                    <a:pt x="24365" y="34752"/>
                    <a:pt x="25309" y="33430"/>
                    <a:pt x="25970" y="32013"/>
                  </a:cubicBezTo>
                  <a:cubicBezTo>
                    <a:pt x="26537" y="30503"/>
                    <a:pt x="26820" y="28897"/>
                    <a:pt x="26820" y="27292"/>
                  </a:cubicBezTo>
                  <a:cubicBezTo>
                    <a:pt x="26914" y="25875"/>
                    <a:pt x="26631" y="24459"/>
                    <a:pt x="25970" y="23231"/>
                  </a:cubicBezTo>
                  <a:cubicBezTo>
                    <a:pt x="25498" y="22192"/>
                    <a:pt x="24648" y="21248"/>
                    <a:pt x="23704" y="20492"/>
                  </a:cubicBezTo>
                  <a:cubicBezTo>
                    <a:pt x="22759" y="19737"/>
                    <a:pt x="21720" y="19076"/>
                    <a:pt x="20587" y="18604"/>
                  </a:cubicBezTo>
                  <a:cubicBezTo>
                    <a:pt x="19360" y="18132"/>
                    <a:pt x="18226" y="17754"/>
                    <a:pt x="16904" y="17282"/>
                  </a:cubicBezTo>
                  <a:cubicBezTo>
                    <a:pt x="15677" y="16810"/>
                    <a:pt x="14449" y="16432"/>
                    <a:pt x="13316" y="16149"/>
                  </a:cubicBezTo>
                  <a:cubicBezTo>
                    <a:pt x="12183" y="15771"/>
                    <a:pt x="11144" y="15299"/>
                    <a:pt x="10105" y="14826"/>
                  </a:cubicBezTo>
                  <a:cubicBezTo>
                    <a:pt x="9255" y="14354"/>
                    <a:pt x="8500" y="13788"/>
                    <a:pt x="7839" y="13032"/>
                  </a:cubicBezTo>
                  <a:cubicBezTo>
                    <a:pt x="7272" y="12277"/>
                    <a:pt x="6894" y="11332"/>
                    <a:pt x="6989" y="10294"/>
                  </a:cubicBezTo>
                  <a:cubicBezTo>
                    <a:pt x="6989" y="9538"/>
                    <a:pt x="7178" y="8688"/>
                    <a:pt x="7461" y="7933"/>
                  </a:cubicBezTo>
                  <a:cubicBezTo>
                    <a:pt x="7839" y="7272"/>
                    <a:pt x="8311" y="6611"/>
                    <a:pt x="8972" y="6044"/>
                  </a:cubicBezTo>
                  <a:cubicBezTo>
                    <a:pt x="9633" y="5477"/>
                    <a:pt x="10483" y="5100"/>
                    <a:pt x="11333" y="4816"/>
                  </a:cubicBezTo>
                  <a:cubicBezTo>
                    <a:pt x="12371" y="4439"/>
                    <a:pt x="13505" y="4344"/>
                    <a:pt x="14638" y="4344"/>
                  </a:cubicBezTo>
                  <a:cubicBezTo>
                    <a:pt x="15771" y="4344"/>
                    <a:pt x="16904" y="4439"/>
                    <a:pt x="18037" y="4816"/>
                  </a:cubicBezTo>
                  <a:cubicBezTo>
                    <a:pt x="18793" y="5100"/>
                    <a:pt x="19643" y="5383"/>
                    <a:pt x="20398" y="5855"/>
                  </a:cubicBezTo>
                  <a:cubicBezTo>
                    <a:pt x="20965" y="6138"/>
                    <a:pt x="21532" y="6422"/>
                    <a:pt x="22004" y="6799"/>
                  </a:cubicBezTo>
                  <a:cubicBezTo>
                    <a:pt x="22381" y="7083"/>
                    <a:pt x="22759" y="7272"/>
                    <a:pt x="23231" y="7272"/>
                  </a:cubicBezTo>
                  <a:cubicBezTo>
                    <a:pt x="23515" y="7272"/>
                    <a:pt x="23704" y="7177"/>
                    <a:pt x="23987" y="7083"/>
                  </a:cubicBezTo>
                  <a:cubicBezTo>
                    <a:pt x="24176" y="6894"/>
                    <a:pt x="24365" y="6705"/>
                    <a:pt x="24553" y="6422"/>
                  </a:cubicBezTo>
                  <a:lnTo>
                    <a:pt x="25876" y="3966"/>
                  </a:lnTo>
                  <a:cubicBezTo>
                    <a:pt x="24459" y="2644"/>
                    <a:pt x="22665" y="1700"/>
                    <a:pt x="20871" y="1039"/>
                  </a:cubicBezTo>
                  <a:cubicBezTo>
                    <a:pt x="18793" y="378"/>
                    <a:pt x="16715" y="0"/>
                    <a:pt x="14543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6235750" y="3500825"/>
              <a:ext cx="139325" cy="953800"/>
            </a:xfrm>
            <a:custGeom>
              <a:rect b="b" l="l" r="r" t="t"/>
              <a:pathLst>
                <a:path extrusionOk="0" h="38152" w="5573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6613500" y="3488575"/>
              <a:ext cx="672875" cy="982575"/>
            </a:xfrm>
            <a:custGeom>
              <a:rect b="b" l="l" r="r" t="t"/>
              <a:pathLst>
                <a:path extrusionOk="0" h="39303" w="26915">
                  <a:moveTo>
                    <a:pt x="13930" y="1"/>
                  </a:moveTo>
                  <a:cubicBezTo>
                    <a:pt x="12280" y="1"/>
                    <a:pt x="10648" y="290"/>
                    <a:pt x="9160" y="868"/>
                  </a:cubicBezTo>
                  <a:cubicBezTo>
                    <a:pt x="7649" y="1435"/>
                    <a:pt x="6327" y="2190"/>
                    <a:pt x="5100" y="3229"/>
                  </a:cubicBezTo>
                  <a:cubicBezTo>
                    <a:pt x="4061" y="4173"/>
                    <a:pt x="3211" y="5307"/>
                    <a:pt x="2644" y="6629"/>
                  </a:cubicBezTo>
                  <a:cubicBezTo>
                    <a:pt x="1511" y="9273"/>
                    <a:pt x="1511" y="12200"/>
                    <a:pt x="2644" y="14844"/>
                  </a:cubicBezTo>
                  <a:cubicBezTo>
                    <a:pt x="3117" y="15978"/>
                    <a:pt x="3967" y="16922"/>
                    <a:pt x="4911" y="17772"/>
                  </a:cubicBezTo>
                  <a:cubicBezTo>
                    <a:pt x="5855" y="18527"/>
                    <a:pt x="6894" y="19188"/>
                    <a:pt x="8027" y="19661"/>
                  </a:cubicBezTo>
                  <a:cubicBezTo>
                    <a:pt x="9255" y="20133"/>
                    <a:pt x="10483" y="20510"/>
                    <a:pt x="11710" y="20888"/>
                  </a:cubicBezTo>
                  <a:lnTo>
                    <a:pt x="15299" y="21927"/>
                  </a:lnTo>
                  <a:cubicBezTo>
                    <a:pt x="16432" y="22305"/>
                    <a:pt x="17471" y="22682"/>
                    <a:pt x="18509" y="23249"/>
                  </a:cubicBezTo>
                  <a:cubicBezTo>
                    <a:pt x="19359" y="23721"/>
                    <a:pt x="20115" y="24288"/>
                    <a:pt x="20776" y="25138"/>
                  </a:cubicBezTo>
                  <a:cubicBezTo>
                    <a:pt x="21342" y="25893"/>
                    <a:pt x="21626" y="26932"/>
                    <a:pt x="21626" y="27971"/>
                  </a:cubicBezTo>
                  <a:cubicBezTo>
                    <a:pt x="21626" y="28915"/>
                    <a:pt x="21437" y="29954"/>
                    <a:pt x="21059" y="30804"/>
                  </a:cubicBezTo>
                  <a:cubicBezTo>
                    <a:pt x="20681" y="31654"/>
                    <a:pt x="20115" y="32409"/>
                    <a:pt x="19359" y="33070"/>
                  </a:cubicBezTo>
                  <a:cubicBezTo>
                    <a:pt x="18604" y="33637"/>
                    <a:pt x="17660" y="34203"/>
                    <a:pt x="16715" y="34487"/>
                  </a:cubicBezTo>
                  <a:cubicBezTo>
                    <a:pt x="15582" y="34865"/>
                    <a:pt x="14354" y="34959"/>
                    <a:pt x="13221" y="34959"/>
                  </a:cubicBezTo>
                  <a:cubicBezTo>
                    <a:pt x="12182" y="34959"/>
                    <a:pt x="11238" y="34865"/>
                    <a:pt x="10294" y="34676"/>
                  </a:cubicBezTo>
                  <a:cubicBezTo>
                    <a:pt x="9538" y="34487"/>
                    <a:pt x="8783" y="34298"/>
                    <a:pt x="8027" y="34015"/>
                  </a:cubicBezTo>
                  <a:cubicBezTo>
                    <a:pt x="7461" y="33731"/>
                    <a:pt x="6800" y="33448"/>
                    <a:pt x="6233" y="33070"/>
                  </a:cubicBezTo>
                  <a:cubicBezTo>
                    <a:pt x="5761" y="32693"/>
                    <a:pt x="5289" y="32409"/>
                    <a:pt x="4911" y="32126"/>
                  </a:cubicBezTo>
                  <a:cubicBezTo>
                    <a:pt x="4439" y="31843"/>
                    <a:pt x="4155" y="31559"/>
                    <a:pt x="3778" y="31370"/>
                  </a:cubicBezTo>
                  <a:cubicBezTo>
                    <a:pt x="3494" y="31182"/>
                    <a:pt x="3211" y="31087"/>
                    <a:pt x="2928" y="31087"/>
                  </a:cubicBezTo>
                  <a:cubicBezTo>
                    <a:pt x="2644" y="31087"/>
                    <a:pt x="2456" y="31182"/>
                    <a:pt x="2172" y="31276"/>
                  </a:cubicBezTo>
                  <a:cubicBezTo>
                    <a:pt x="1983" y="31465"/>
                    <a:pt x="1795" y="31654"/>
                    <a:pt x="1606" y="31843"/>
                  </a:cubicBezTo>
                  <a:lnTo>
                    <a:pt x="0" y="34298"/>
                  </a:lnTo>
                  <a:cubicBezTo>
                    <a:pt x="1606" y="35809"/>
                    <a:pt x="3589" y="37131"/>
                    <a:pt x="5666" y="37981"/>
                  </a:cubicBezTo>
                  <a:cubicBezTo>
                    <a:pt x="8027" y="38831"/>
                    <a:pt x="10483" y="39303"/>
                    <a:pt x="13032" y="39303"/>
                  </a:cubicBezTo>
                  <a:cubicBezTo>
                    <a:pt x="15015" y="39303"/>
                    <a:pt x="16998" y="39020"/>
                    <a:pt x="18887" y="38359"/>
                  </a:cubicBezTo>
                  <a:cubicBezTo>
                    <a:pt x="20493" y="37792"/>
                    <a:pt x="22003" y="36942"/>
                    <a:pt x="23326" y="35809"/>
                  </a:cubicBezTo>
                  <a:cubicBezTo>
                    <a:pt x="24459" y="34676"/>
                    <a:pt x="25403" y="33354"/>
                    <a:pt x="25970" y="31937"/>
                  </a:cubicBezTo>
                  <a:cubicBezTo>
                    <a:pt x="26631" y="30426"/>
                    <a:pt x="26914" y="28821"/>
                    <a:pt x="26914" y="27215"/>
                  </a:cubicBezTo>
                  <a:cubicBezTo>
                    <a:pt x="26914" y="25799"/>
                    <a:pt x="26631" y="24477"/>
                    <a:pt x="26064" y="23249"/>
                  </a:cubicBezTo>
                  <a:cubicBezTo>
                    <a:pt x="25498" y="22116"/>
                    <a:pt x="24742" y="21266"/>
                    <a:pt x="23798" y="20510"/>
                  </a:cubicBezTo>
                  <a:cubicBezTo>
                    <a:pt x="22853" y="19755"/>
                    <a:pt x="21815" y="19094"/>
                    <a:pt x="20681" y="18622"/>
                  </a:cubicBezTo>
                  <a:cubicBezTo>
                    <a:pt x="19454" y="18150"/>
                    <a:pt x="18226" y="17677"/>
                    <a:pt x="16998" y="17300"/>
                  </a:cubicBezTo>
                  <a:lnTo>
                    <a:pt x="13316" y="16167"/>
                  </a:lnTo>
                  <a:cubicBezTo>
                    <a:pt x="12277" y="15789"/>
                    <a:pt x="11238" y="15317"/>
                    <a:pt x="10199" y="14844"/>
                  </a:cubicBezTo>
                  <a:cubicBezTo>
                    <a:pt x="9349" y="14372"/>
                    <a:pt x="8499" y="13806"/>
                    <a:pt x="7933" y="13050"/>
                  </a:cubicBezTo>
                  <a:cubicBezTo>
                    <a:pt x="7366" y="12295"/>
                    <a:pt x="6988" y="11350"/>
                    <a:pt x="7083" y="10312"/>
                  </a:cubicBezTo>
                  <a:cubicBezTo>
                    <a:pt x="7083" y="9556"/>
                    <a:pt x="7272" y="8706"/>
                    <a:pt x="7555" y="7951"/>
                  </a:cubicBezTo>
                  <a:cubicBezTo>
                    <a:pt x="7933" y="7290"/>
                    <a:pt x="8405" y="6629"/>
                    <a:pt x="9066" y="6062"/>
                  </a:cubicBezTo>
                  <a:cubicBezTo>
                    <a:pt x="9727" y="5495"/>
                    <a:pt x="10483" y="5118"/>
                    <a:pt x="11427" y="4834"/>
                  </a:cubicBezTo>
                  <a:cubicBezTo>
                    <a:pt x="12466" y="4457"/>
                    <a:pt x="13599" y="4362"/>
                    <a:pt x="14732" y="4362"/>
                  </a:cubicBezTo>
                  <a:cubicBezTo>
                    <a:pt x="15865" y="4362"/>
                    <a:pt x="16998" y="4457"/>
                    <a:pt x="18132" y="4834"/>
                  </a:cubicBezTo>
                  <a:cubicBezTo>
                    <a:pt x="18887" y="5118"/>
                    <a:pt x="19737" y="5401"/>
                    <a:pt x="20493" y="5873"/>
                  </a:cubicBezTo>
                  <a:cubicBezTo>
                    <a:pt x="21059" y="6156"/>
                    <a:pt x="21626" y="6440"/>
                    <a:pt x="22098" y="6817"/>
                  </a:cubicBezTo>
                  <a:cubicBezTo>
                    <a:pt x="22476" y="7101"/>
                    <a:pt x="22853" y="7290"/>
                    <a:pt x="23326" y="7290"/>
                  </a:cubicBezTo>
                  <a:cubicBezTo>
                    <a:pt x="23609" y="7290"/>
                    <a:pt x="23798" y="7195"/>
                    <a:pt x="24081" y="7101"/>
                  </a:cubicBezTo>
                  <a:cubicBezTo>
                    <a:pt x="24270" y="6912"/>
                    <a:pt x="24459" y="6723"/>
                    <a:pt x="24648" y="6440"/>
                  </a:cubicBezTo>
                  <a:lnTo>
                    <a:pt x="25970" y="3984"/>
                  </a:lnTo>
                  <a:cubicBezTo>
                    <a:pt x="24459" y="2662"/>
                    <a:pt x="22759" y="1624"/>
                    <a:pt x="20965" y="1057"/>
                  </a:cubicBezTo>
                  <a:cubicBezTo>
                    <a:pt x="19097" y="378"/>
                    <a:pt x="17229" y="4"/>
                    <a:pt x="15293" y="4"/>
                  </a:cubicBezTo>
                  <a:cubicBezTo>
                    <a:pt x="15075" y="4"/>
                    <a:pt x="14857" y="9"/>
                    <a:pt x="14638" y="18"/>
                  </a:cubicBezTo>
                  <a:cubicBezTo>
                    <a:pt x="14402" y="6"/>
                    <a:pt x="14165" y="1"/>
                    <a:pt x="13930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1653325" y="4851225"/>
              <a:ext cx="559550" cy="597325"/>
            </a:xfrm>
            <a:custGeom>
              <a:rect b="b" l="l" r="r" t="t"/>
              <a:pathLst>
                <a:path extrusionOk="0" h="23893" w="22382">
                  <a:moveTo>
                    <a:pt x="9539" y="1"/>
                  </a:moveTo>
                  <a:lnTo>
                    <a:pt x="1" y="23893"/>
                  </a:lnTo>
                  <a:lnTo>
                    <a:pt x="2456" y="23893"/>
                  </a:lnTo>
                  <a:cubicBezTo>
                    <a:pt x="2739" y="23893"/>
                    <a:pt x="2928" y="23798"/>
                    <a:pt x="3212" y="23609"/>
                  </a:cubicBezTo>
                  <a:cubicBezTo>
                    <a:pt x="3306" y="23515"/>
                    <a:pt x="3495" y="23326"/>
                    <a:pt x="3589" y="23137"/>
                  </a:cubicBezTo>
                  <a:lnTo>
                    <a:pt x="10389" y="5289"/>
                  </a:lnTo>
                  <a:cubicBezTo>
                    <a:pt x="10766" y="4534"/>
                    <a:pt x="10955" y="3778"/>
                    <a:pt x="11144" y="3023"/>
                  </a:cubicBezTo>
                  <a:cubicBezTo>
                    <a:pt x="11238" y="3495"/>
                    <a:pt x="11333" y="3873"/>
                    <a:pt x="11522" y="4250"/>
                  </a:cubicBezTo>
                  <a:cubicBezTo>
                    <a:pt x="11616" y="4534"/>
                    <a:pt x="11711" y="4911"/>
                    <a:pt x="11805" y="5195"/>
                  </a:cubicBezTo>
                  <a:lnTo>
                    <a:pt x="15582" y="15016"/>
                  </a:lnTo>
                  <a:lnTo>
                    <a:pt x="8689" y="15016"/>
                  </a:lnTo>
                  <a:lnTo>
                    <a:pt x="7839" y="17377"/>
                  </a:lnTo>
                  <a:lnTo>
                    <a:pt x="16527" y="17377"/>
                  </a:lnTo>
                  <a:lnTo>
                    <a:pt x="18793" y="23137"/>
                  </a:lnTo>
                  <a:cubicBezTo>
                    <a:pt x="18793" y="23326"/>
                    <a:pt x="18982" y="23515"/>
                    <a:pt x="19171" y="23704"/>
                  </a:cubicBezTo>
                  <a:cubicBezTo>
                    <a:pt x="19360" y="23798"/>
                    <a:pt x="19549" y="23893"/>
                    <a:pt x="19832" y="23893"/>
                  </a:cubicBezTo>
                  <a:lnTo>
                    <a:pt x="22382" y="23893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2824325" y="4851225"/>
              <a:ext cx="561900" cy="597325"/>
            </a:xfrm>
            <a:custGeom>
              <a:rect b="b" l="l" r="r" t="t"/>
              <a:pathLst>
                <a:path extrusionOk="0" h="23893" w="22476">
                  <a:moveTo>
                    <a:pt x="9632" y="1"/>
                  </a:moveTo>
                  <a:lnTo>
                    <a:pt x="0" y="23893"/>
                  </a:lnTo>
                  <a:lnTo>
                    <a:pt x="2550" y="23893"/>
                  </a:lnTo>
                  <a:cubicBezTo>
                    <a:pt x="2833" y="23893"/>
                    <a:pt x="3022" y="23798"/>
                    <a:pt x="3211" y="23609"/>
                  </a:cubicBezTo>
                  <a:cubicBezTo>
                    <a:pt x="3400" y="23515"/>
                    <a:pt x="3589" y="23326"/>
                    <a:pt x="3589" y="23137"/>
                  </a:cubicBezTo>
                  <a:lnTo>
                    <a:pt x="10482" y="5289"/>
                  </a:lnTo>
                  <a:cubicBezTo>
                    <a:pt x="10766" y="4534"/>
                    <a:pt x="11049" y="3778"/>
                    <a:pt x="11238" y="3023"/>
                  </a:cubicBezTo>
                  <a:cubicBezTo>
                    <a:pt x="11332" y="3495"/>
                    <a:pt x="11427" y="3873"/>
                    <a:pt x="11616" y="4250"/>
                  </a:cubicBezTo>
                  <a:cubicBezTo>
                    <a:pt x="11710" y="4534"/>
                    <a:pt x="11804" y="4911"/>
                    <a:pt x="11899" y="5195"/>
                  </a:cubicBezTo>
                  <a:lnTo>
                    <a:pt x="15676" y="15016"/>
                  </a:lnTo>
                  <a:lnTo>
                    <a:pt x="8688" y="15016"/>
                  </a:lnTo>
                  <a:lnTo>
                    <a:pt x="7933" y="17377"/>
                  </a:lnTo>
                  <a:lnTo>
                    <a:pt x="16621" y="17377"/>
                  </a:lnTo>
                  <a:lnTo>
                    <a:pt x="18793" y="23137"/>
                  </a:lnTo>
                  <a:cubicBezTo>
                    <a:pt x="18887" y="23326"/>
                    <a:pt x="19076" y="23515"/>
                    <a:pt x="19265" y="23704"/>
                  </a:cubicBezTo>
                  <a:cubicBezTo>
                    <a:pt x="19454" y="23798"/>
                    <a:pt x="19643" y="23893"/>
                    <a:pt x="19926" y="23893"/>
                  </a:cubicBezTo>
                  <a:lnTo>
                    <a:pt x="22476" y="23893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2271875" y="4843700"/>
              <a:ext cx="500525" cy="611950"/>
            </a:xfrm>
            <a:custGeom>
              <a:rect b="b" l="l" r="r" t="t"/>
              <a:pathLst>
                <a:path extrusionOk="0" h="24478" w="20021">
                  <a:moveTo>
                    <a:pt x="12192" y="1"/>
                  </a:moveTo>
                  <a:cubicBezTo>
                    <a:pt x="12000" y="1"/>
                    <a:pt x="11808" y="7"/>
                    <a:pt x="11616" y="19"/>
                  </a:cubicBezTo>
                  <a:cubicBezTo>
                    <a:pt x="10011" y="19"/>
                    <a:pt x="8405" y="302"/>
                    <a:pt x="6894" y="868"/>
                  </a:cubicBezTo>
                  <a:cubicBezTo>
                    <a:pt x="5478" y="1435"/>
                    <a:pt x="4250" y="2285"/>
                    <a:pt x="3211" y="3418"/>
                  </a:cubicBezTo>
                  <a:cubicBezTo>
                    <a:pt x="2173" y="4551"/>
                    <a:pt x="1323" y="5874"/>
                    <a:pt x="850" y="7290"/>
                  </a:cubicBezTo>
                  <a:cubicBezTo>
                    <a:pt x="284" y="8895"/>
                    <a:pt x="1" y="10501"/>
                    <a:pt x="1" y="12201"/>
                  </a:cubicBezTo>
                  <a:cubicBezTo>
                    <a:pt x="1" y="13900"/>
                    <a:pt x="189" y="15600"/>
                    <a:pt x="756" y="17206"/>
                  </a:cubicBezTo>
                  <a:cubicBezTo>
                    <a:pt x="1323" y="18622"/>
                    <a:pt x="2078" y="19944"/>
                    <a:pt x="3117" y="21077"/>
                  </a:cubicBezTo>
                  <a:cubicBezTo>
                    <a:pt x="4156" y="22116"/>
                    <a:pt x="5383" y="22966"/>
                    <a:pt x="6705" y="23533"/>
                  </a:cubicBezTo>
                  <a:cubicBezTo>
                    <a:pt x="8216" y="24194"/>
                    <a:pt x="9822" y="24477"/>
                    <a:pt x="11427" y="24477"/>
                  </a:cubicBezTo>
                  <a:cubicBezTo>
                    <a:pt x="13127" y="24477"/>
                    <a:pt x="14827" y="24194"/>
                    <a:pt x="16432" y="23438"/>
                  </a:cubicBezTo>
                  <a:cubicBezTo>
                    <a:pt x="17849" y="22872"/>
                    <a:pt x="19076" y="21927"/>
                    <a:pt x="20021" y="20794"/>
                  </a:cubicBezTo>
                  <a:lnTo>
                    <a:pt x="18699" y="19472"/>
                  </a:lnTo>
                  <a:cubicBezTo>
                    <a:pt x="18604" y="19283"/>
                    <a:pt x="18415" y="19189"/>
                    <a:pt x="18226" y="19189"/>
                  </a:cubicBezTo>
                  <a:cubicBezTo>
                    <a:pt x="18037" y="19189"/>
                    <a:pt x="17754" y="19283"/>
                    <a:pt x="17565" y="19472"/>
                  </a:cubicBezTo>
                  <a:cubicBezTo>
                    <a:pt x="17188" y="19850"/>
                    <a:pt x="16715" y="20133"/>
                    <a:pt x="16338" y="20416"/>
                  </a:cubicBezTo>
                  <a:cubicBezTo>
                    <a:pt x="15866" y="20700"/>
                    <a:pt x="15393" y="20983"/>
                    <a:pt x="14921" y="21077"/>
                  </a:cubicBezTo>
                  <a:cubicBezTo>
                    <a:pt x="14449" y="21266"/>
                    <a:pt x="13882" y="21455"/>
                    <a:pt x="13410" y="21550"/>
                  </a:cubicBezTo>
                  <a:cubicBezTo>
                    <a:pt x="12749" y="21644"/>
                    <a:pt x="12088" y="21644"/>
                    <a:pt x="11427" y="21644"/>
                  </a:cubicBezTo>
                  <a:cubicBezTo>
                    <a:pt x="10294" y="21644"/>
                    <a:pt x="9255" y="21455"/>
                    <a:pt x="8216" y="20983"/>
                  </a:cubicBezTo>
                  <a:cubicBezTo>
                    <a:pt x="7178" y="20605"/>
                    <a:pt x="6328" y="19944"/>
                    <a:pt x="5572" y="19189"/>
                  </a:cubicBezTo>
                  <a:cubicBezTo>
                    <a:pt x="4817" y="18339"/>
                    <a:pt x="4156" y="17300"/>
                    <a:pt x="3778" y="16167"/>
                  </a:cubicBezTo>
                  <a:cubicBezTo>
                    <a:pt x="3400" y="14939"/>
                    <a:pt x="3117" y="13523"/>
                    <a:pt x="3211" y="12201"/>
                  </a:cubicBezTo>
                  <a:cubicBezTo>
                    <a:pt x="3117" y="10879"/>
                    <a:pt x="3400" y="9556"/>
                    <a:pt x="3778" y="8234"/>
                  </a:cubicBezTo>
                  <a:cubicBezTo>
                    <a:pt x="4156" y="7196"/>
                    <a:pt x="4722" y="6157"/>
                    <a:pt x="5478" y="5307"/>
                  </a:cubicBezTo>
                  <a:cubicBezTo>
                    <a:pt x="6233" y="4457"/>
                    <a:pt x="7178" y="3890"/>
                    <a:pt x="8122" y="3418"/>
                  </a:cubicBezTo>
                  <a:cubicBezTo>
                    <a:pt x="9255" y="3040"/>
                    <a:pt x="10388" y="2757"/>
                    <a:pt x="11522" y="2757"/>
                  </a:cubicBezTo>
                  <a:cubicBezTo>
                    <a:pt x="12466" y="2757"/>
                    <a:pt x="13316" y="2852"/>
                    <a:pt x="14166" y="3135"/>
                  </a:cubicBezTo>
                  <a:cubicBezTo>
                    <a:pt x="14732" y="3324"/>
                    <a:pt x="15299" y="3513"/>
                    <a:pt x="15866" y="3890"/>
                  </a:cubicBezTo>
                  <a:cubicBezTo>
                    <a:pt x="16243" y="4079"/>
                    <a:pt x="16715" y="4268"/>
                    <a:pt x="17093" y="4551"/>
                  </a:cubicBezTo>
                  <a:cubicBezTo>
                    <a:pt x="17282" y="4740"/>
                    <a:pt x="17565" y="4835"/>
                    <a:pt x="17754" y="4929"/>
                  </a:cubicBezTo>
                  <a:cubicBezTo>
                    <a:pt x="17943" y="4929"/>
                    <a:pt x="18132" y="4835"/>
                    <a:pt x="18226" y="4835"/>
                  </a:cubicBezTo>
                  <a:cubicBezTo>
                    <a:pt x="18321" y="4740"/>
                    <a:pt x="18415" y="4646"/>
                    <a:pt x="18510" y="4551"/>
                  </a:cubicBezTo>
                  <a:lnTo>
                    <a:pt x="19548" y="3040"/>
                  </a:lnTo>
                  <a:cubicBezTo>
                    <a:pt x="18510" y="2096"/>
                    <a:pt x="17376" y="1341"/>
                    <a:pt x="16149" y="774"/>
                  </a:cubicBezTo>
                  <a:cubicBezTo>
                    <a:pt x="14830" y="279"/>
                    <a:pt x="13511" y="1"/>
                    <a:pt x="12192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4165275" y="4851225"/>
              <a:ext cx="368325" cy="597325"/>
            </a:xfrm>
            <a:custGeom>
              <a:rect b="b" l="l" r="r" t="t"/>
              <a:pathLst>
                <a:path extrusionOk="0" h="23893" w="14733">
                  <a:moveTo>
                    <a:pt x="1" y="1"/>
                  </a:moveTo>
                  <a:lnTo>
                    <a:pt x="1" y="23893"/>
                  </a:lnTo>
                  <a:lnTo>
                    <a:pt x="14733" y="23893"/>
                  </a:lnTo>
                  <a:lnTo>
                    <a:pt x="14733" y="21249"/>
                  </a:lnTo>
                  <a:lnTo>
                    <a:pt x="3212" y="21249"/>
                  </a:lnTo>
                  <a:lnTo>
                    <a:pt x="3212" y="14544"/>
                  </a:lnTo>
                  <a:lnTo>
                    <a:pt x="3212" y="13033"/>
                  </a:lnTo>
                  <a:lnTo>
                    <a:pt x="3212" y="10578"/>
                  </a:lnTo>
                  <a:lnTo>
                    <a:pt x="3212" y="9161"/>
                  </a:lnTo>
                  <a:lnTo>
                    <a:pt x="3212" y="2551"/>
                  </a:lnTo>
                  <a:lnTo>
                    <a:pt x="14733" y="2551"/>
                  </a:lnTo>
                  <a:lnTo>
                    <a:pt x="147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4280975" y="5115650"/>
              <a:ext cx="198325" cy="61400"/>
            </a:xfrm>
            <a:custGeom>
              <a:rect b="b" l="l" r="r" t="t"/>
              <a:pathLst>
                <a:path extrusionOk="0" h="2456" w="7933">
                  <a:moveTo>
                    <a:pt x="945" y="1"/>
                  </a:moveTo>
                  <a:lnTo>
                    <a:pt x="0" y="2456"/>
                  </a:lnTo>
                  <a:lnTo>
                    <a:pt x="7933" y="2456"/>
                  </a:lnTo>
                  <a:lnTo>
                    <a:pt x="79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3499525" y="4848875"/>
              <a:ext cx="524125" cy="599675"/>
            </a:xfrm>
            <a:custGeom>
              <a:rect b="b" l="l" r="r" t="t"/>
              <a:pathLst>
                <a:path extrusionOk="0" h="23987" w="20965">
                  <a:moveTo>
                    <a:pt x="0" y="0"/>
                  </a:moveTo>
                  <a:lnTo>
                    <a:pt x="0" y="23987"/>
                  </a:lnTo>
                  <a:lnTo>
                    <a:pt x="3211" y="23987"/>
                  </a:lnTo>
                  <a:lnTo>
                    <a:pt x="3211" y="2739"/>
                  </a:lnTo>
                  <a:lnTo>
                    <a:pt x="8877" y="2739"/>
                  </a:lnTo>
                  <a:cubicBezTo>
                    <a:pt x="9039" y="2727"/>
                    <a:pt x="9200" y="2721"/>
                    <a:pt x="9361" y="2721"/>
                  </a:cubicBezTo>
                  <a:cubicBezTo>
                    <a:pt x="10426" y="2721"/>
                    <a:pt x="11482" y="2978"/>
                    <a:pt x="12466" y="3306"/>
                  </a:cubicBezTo>
                  <a:cubicBezTo>
                    <a:pt x="13410" y="3683"/>
                    <a:pt x="14354" y="4344"/>
                    <a:pt x="15110" y="5194"/>
                  </a:cubicBezTo>
                  <a:cubicBezTo>
                    <a:pt x="15865" y="6044"/>
                    <a:pt x="16432" y="6989"/>
                    <a:pt x="16810" y="8122"/>
                  </a:cubicBezTo>
                  <a:cubicBezTo>
                    <a:pt x="17565" y="10672"/>
                    <a:pt x="17565" y="13410"/>
                    <a:pt x="16810" y="15960"/>
                  </a:cubicBezTo>
                  <a:cubicBezTo>
                    <a:pt x="16432" y="17093"/>
                    <a:pt x="15865" y="18037"/>
                    <a:pt x="15110" y="18887"/>
                  </a:cubicBezTo>
                  <a:cubicBezTo>
                    <a:pt x="14354" y="19737"/>
                    <a:pt x="13410" y="20304"/>
                    <a:pt x="12466" y="20776"/>
                  </a:cubicBezTo>
                  <a:cubicBezTo>
                    <a:pt x="11333" y="21154"/>
                    <a:pt x="10105" y="21343"/>
                    <a:pt x="8877" y="21343"/>
                  </a:cubicBezTo>
                  <a:lnTo>
                    <a:pt x="6044" y="21343"/>
                  </a:lnTo>
                  <a:lnTo>
                    <a:pt x="5194" y="23987"/>
                  </a:lnTo>
                  <a:lnTo>
                    <a:pt x="8877" y="23987"/>
                  </a:lnTo>
                  <a:cubicBezTo>
                    <a:pt x="10577" y="23987"/>
                    <a:pt x="12182" y="23703"/>
                    <a:pt x="13693" y="23137"/>
                  </a:cubicBezTo>
                  <a:cubicBezTo>
                    <a:pt x="15110" y="22570"/>
                    <a:pt x="16338" y="21720"/>
                    <a:pt x="17471" y="20682"/>
                  </a:cubicBezTo>
                  <a:cubicBezTo>
                    <a:pt x="18415" y="19643"/>
                    <a:pt x="19265" y="18321"/>
                    <a:pt x="19832" y="16904"/>
                  </a:cubicBezTo>
                  <a:cubicBezTo>
                    <a:pt x="20965" y="13788"/>
                    <a:pt x="20965" y="10294"/>
                    <a:pt x="19832" y="7177"/>
                  </a:cubicBezTo>
                  <a:lnTo>
                    <a:pt x="19832" y="7083"/>
                  </a:lnTo>
                  <a:cubicBezTo>
                    <a:pt x="19265" y="5667"/>
                    <a:pt x="18415" y="4439"/>
                    <a:pt x="17471" y="3306"/>
                  </a:cubicBezTo>
                  <a:cubicBezTo>
                    <a:pt x="16338" y="2267"/>
                    <a:pt x="15110" y="1417"/>
                    <a:pt x="13693" y="945"/>
                  </a:cubicBezTo>
                  <a:cubicBezTo>
                    <a:pt x="12182" y="284"/>
                    <a:pt x="10577" y="0"/>
                    <a:pt x="8877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4679950" y="4850175"/>
              <a:ext cx="620925" cy="598375"/>
            </a:xfrm>
            <a:custGeom>
              <a:rect b="b" l="l" r="r" t="t"/>
              <a:pathLst>
                <a:path extrusionOk="0" h="23935" w="24837">
                  <a:moveTo>
                    <a:pt x="2575" y="1"/>
                  </a:moveTo>
                  <a:cubicBezTo>
                    <a:pt x="2498" y="1"/>
                    <a:pt x="2424" y="11"/>
                    <a:pt x="2361" y="43"/>
                  </a:cubicBezTo>
                  <a:lnTo>
                    <a:pt x="1" y="43"/>
                  </a:lnTo>
                  <a:lnTo>
                    <a:pt x="1" y="23935"/>
                  </a:lnTo>
                  <a:lnTo>
                    <a:pt x="2834" y="23935"/>
                  </a:lnTo>
                  <a:lnTo>
                    <a:pt x="2834" y="6370"/>
                  </a:lnTo>
                  <a:cubicBezTo>
                    <a:pt x="2834" y="5803"/>
                    <a:pt x="2739" y="5237"/>
                    <a:pt x="2739" y="4765"/>
                  </a:cubicBezTo>
                  <a:lnTo>
                    <a:pt x="2739" y="4765"/>
                  </a:lnTo>
                  <a:lnTo>
                    <a:pt x="11049" y="19780"/>
                  </a:lnTo>
                  <a:cubicBezTo>
                    <a:pt x="11303" y="20118"/>
                    <a:pt x="11632" y="20455"/>
                    <a:pt x="12104" y="20455"/>
                  </a:cubicBezTo>
                  <a:cubicBezTo>
                    <a:pt x="12159" y="20455"/>
                    <a:pt x="12217" y="20451"/>
                    <a:pt x="12277" y="20441"/>
                  </a:cubicBezTo>
                  <a:lnTo>
                    <a:pt x="12749" y="20441"/>
                  </a:lnTo>
                  <a:cubicBezTo>
                    <a:pt x="12799" y="20451"/>
                    <a:pt x="12849" y="20455"/>
                    <a:pt x="12898" y="20455"/>
                  </a:cubicBezTo>
                  <a:cubicBezTo>
                    <a:pt x="13318" y="20455"/>
                    <a:pt x="13713" y="20118"/>
                    <a:pt x="13882" y="19780"/>
                  </a:cubicBezTo>
                  <a:lnTo>
                    <a:pt x="22004" y="4765"/>
                  </a:lnTo>
                  <a:lnTo>
                    <a:pt x="22004" y="5615"/>
                  </a:lnTo>
                  <a:lnTo>
                    <a:pt x="22004" y="6370"/>
                  </a:lnTo>
                  <a:lnTo>
                    <a:pt x="22004" y="23935"/>
                  </a:lnTo>
                  <a:lnTo>
                    <a:pt x="24837" y="23935"/>
                  </a:lnTo>
                  <a:lnTo>
                    <a:pt x="24837" y="43"/>
                  </a:lnTo>
                  <a:lnTo>
                    <a:pt x="22476" y="43"/>
                  </a:lnTo>
                  <a:cubicBezTo>
                    <a:pt x="22381" y="11"/>
                    <a:pt x="22298" y="1"/>
                    <a:pt x="22221" y="1"/>
                  </a:cubicBezTo>
                  <a:cubicBezTo>
                    <a:pt x="22067" y="1"/>
                    <a:pt x="21941" y="43"/>
                    <a:pt x="21815" y="43"/>
                  </a:cubicBezTo>
                  <a:cubicBezTo>
                    <a:pt x="21532" y="137"/>
                    <a:pt x="21437" y="326"/>
                    <a:pt x="21343" y="515"/>
                  </a:cubicBezTo>
                  <a:lnTo>
                    <a:pt x="13221" y="15247"/>
                  </a:lnTo>
                  <a:cubicBezTo>
                    <a:pt x="13032" y="15530"/>
                    <a:pt x="12938" y="15813"/>
                    <a:pt x="12844" y="16097"/>
                  </a:cubicBezTo>
                  <a:cubicBezTo>
                    <a:pt x="12749" y="16380"/>
                    <a:pt x="12560" y="16663"/>
                    <a:pt x="12466" y="16947"/>
                  </a:cubicBezTo>
                  <a:cubicBezTo>
                    <a:pt x="12371" y="16663"/>
                    <a:pt x="12277" y="16380"/>
                    <a:pt x="12088" y="16097"/>
                  </a:cubicBezTo>
                  <a:cubicBezTo>
                    <a:pt x="11994" y="15813"/>
                    <a:pt x="11899" y="15530"/>
                    <a:pt x="11710" y="15247"/>
                  </a:cubicBezTo>
                  <a:lnTo>
                    <a:pt x="3495" y="515"/>
                  </a:lnTo>
                  <a:cubicBezTo>
                    <a:pt x="3400" y="326"/>
                    <a:pt x="3211" y="137"/>
                    <a:pt x="3022" y="43"/>
                  </a:cubicBezTo>
                  <a:cubicBezTo>
                    <a:pt x="2897" y="43"/>
                    <a:pt x="2729" y="1"/>
                    <a:pt x="2575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5411825" y="4850300"/>
              <a:ext cx="519400" cy="598250"/>
            </a:xfrm>
            <a:custGeom>
              <a:rect b="b" l="l" r="r" t="t"/>
              <a:pathLst>
                <a:path extrusionOk="0" h="23930" w="20776">
                  <a:moveTo>
                    <a:pt x="3044" y="1"/>
                  </a:moveTo>
                  <a:cubicBezTo>
                    <a:pt x="2978" y="1"/>
                    <a:pt x="2909" y="13"/>
                    <a:pt x="2833" y="38"/>
                  </a:cubicBezTo>
                  <a:lnTo>
                    <a:pt x="0" y="38"/>
                  </a:lnTo>
                  <a:lnTo>
                    <a:pt x="8783" y="14392"/>
                  </a:lnTo>
                  <a:lnTo>
                    <a:pt x="8783" y="23930"/>
                  </a:lnTo>
                  <a:lnTo>
                    <a:pt x="11993" y="23930"/>
                  </a:lnTo>
                  <a:lnTo>
                    <a:pt x="11993" y="14392"/>
                  </a:lnTo>
                  <a:lnTo>
                    <a:pt x="20776" y="38"/>
                  </a:lnTo>
                  <a:lnTo>
                    <a:pt x="17943" y="38"/>
                  </a:lnTo>
                  <a:cubicBezTo>
                    <a:pt x="17867" y="13"/>
                    <a:pt x="17798" y="1"/>
                    <a:pt x="17734" y="1"/>
                  </a:cubicBezTo>
                  <a:cubicBezTo>
                    <a:pt x="17558" y="1"/>
                    <a:pt x="17420" y="88"/>
                    <a:pt x="17282" y="227"/>
                  </a:cubicBezTo>
                  <a:cubicBezTo>
                    <a:pt x="17093" y="416"/>
                    <a:pt x="16904" y="510"/>
                    <a:pt x="16810" y="793"/>
                  </a:cubicBezTo>
                  <a:lnTo>
                    <a:pt x="11332" y="10048"/>
                  </a:lnTo>
                  <a:cubicBezTo>
                    <a:pt x="11143" y="10426"/>
                    <a:pt x="11049" y="10803"/>
                    <a:pt x="10860" y="11181"/>
                  </a:cubicBezTo>
                  <a:cubicBezTo>
                    <a:pt x="10671" y="11464"/>
                    <a:pt x="10577" y="11842"/>
                    <a:pt x="10388" y="12125"/>
                  </a:cubicBezTo>
                  <a:cubicBezTo>
                    <a:pt x="10294" y="11842"/>
                    <a:pt x="10199" y="11464"/>
                    <a:pt x="10010" y="11181"/>
                  </a:cubicBezTo>
                  <a:cubicBezTo>
                    <a:pt x="9821" y="10803"/>
                    <a:pt x="9633" y="10426"/>
                    <a:pt x="9444" y="10048"/>
                  </a:cubicBezTo>
                  <a:lnTo>
                    <a:pt x="3966" y="793"/>
                  </a:lnTo>
                  <a:cubicBezTo>
                    <a:pt x="3872" y="510"/>
                    <a:pt x="3683" y="321"/>
                    <a:pt x="3589" y="227"/>
                  </a:cubicBezTo>
                  <a:cubicBezTo>
                    <a:pt x="3381" y="88"/>
                    <a:pt x="3225" y="1"/>
                    <a:pt x="3044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3305925" y="3502750"/>
              <a:ext cx="691775" cy="951875"/>
            </a:xfrm>
            <a:custGeom>
              <a:rect b="b" l="l" r="r" t="t"/>
              <a:pathLst>
                <a:path extrusionOk="0" h="38075" w="27671">
                  <a:moveTo>
                    <a:pt x="13064" y="0"/>
                  </a:moveTo>
                  <a:cubicBezTo>
                    <a:pt x="12772" y="0"/>
                    <a:pt x="12478" y="6"/>
                    <a:pt x="12183" y="18"/>
                  </a:cubicBezTo>
                  <a:lnTo>
                    <a:pt x="1" y="18"/>
                  </a:lnTo>
                  <a:lnTo>
                    <a:pt x="1" y="38075"/>
                  </a:lnTo>
                  <a:lnTo>
                    <a:pt x="5572" y="38075"/>
                  </a:lnTo>
                  <a:lnTo>
                    <a:pt x="5572" y="4362"/>
                  </a:lnTo>
                  <a:lnTo>
                    <a:pt x="12183" y="4362"/>
                  </a:lnTo>
                  <a:cubicBezTo>
                    <a:pt x="15488" y="4362"/>
                    <a:pt x="17943" y="5117"/>
                    <a:pt x="19643" y="6628"/>
                  </a:cubicBezTo>
                  <a:cubicBezTo>
                    <a:pt x="21249" y="8234"/>
                    <a:pt x="22193" y="10500"/>
                    <a:pt x="22098" y="12766"/>
                  </a:cubicBezTo>
                  <a:cubicBezTo>
                    <a:pt x="22098" y="13994"/>
                    <a:pt x="21815" y="15222"/>
                    <a:pt x="21437" y="16355"/>
                  </a:cubicBezTo>
                  <a:cubicBezTo>
                    <a:pt x="20965" y="17394"/>
                    <a:pt x="20399" y="18338"/>
                    <a:pt x="19549" y="19094"/>
                  </a:cubicBezTo>
                  <a:cubicBezTo>
                    <a:pt x="18604" y="19849"/>
                    <a:pt x="17566" y="20510"/>
                    <a:pt x="16432" y="20888"/>
                  </a:cubicBezTo>
                  <a:cubicBezTo>
                    <a:pt x="15016" y="21266"/>
                    <a:pt x="13599" y="21454"/>
                    <a:pt x="12183" y="21454"/>
                  </a:cubicBezTo>
                  <a:lnTo>
                    <a:pt x="9255" y="21454"/>
                  </a:lnTo>
                  <a:lnTo>
                    <a:pt x="7744" y="25987"/>
                  </a:lnTo>
                  <a:lnTo>
                    <a:pt x="12183" y="25987"/>
                  </a:lnTo>
                  <a:cubicBezTo>
                    <a:pt x="14449" y="25987"/>
                    <a:pt x="16716" y="25610"/>
                    <a:pt x="18793" y="24949"/>
                  </a:cubicBezTo>
                  <a:cubicBezTo>
                    <a:pt x="20587" y="24382"/>
                    <a:pt x="22287" y="23532"/>
                    <a:pt x="23704" y="22304"/>
                  </a:cubicBezTo>
                  <a:cubicBezTo>
                    <a:pt x="24931" y="21171"/>
                    <a:pt x="25970" y="19755"/>
                    <a:pt x="26631" y="18149"/>
                  </a:cubicBezTo>
                  <a:cubicBezTo>
                    <a:pt x="27292" y="16449"/>
                    <a:pt x="27670" y="14655"/>
                    <a:pt x="27670" y="12861"/>
                  </a:cubicBezTo>
                  <a:cubicBezTo>
                    <a:pt x="27670" y="11067"/>
                    <a:pt x="27387" y="9178"/>
                    <a:pt x="26726" y="7573"/>
                  </a:cubicBezTo>
                  <a:cubicBezTo>
                    <a:pt x="26065" y="5967"/>
                    <a:pt x="25120" y="4551"/>
                    <a:pt x="23893" y="3512"/>
                  </a:cubicBezTo>
                  <a:cubicBezTo>
                    <a:pt x="22476" y="2284"/>
                    <a:pt x="20776" y="1434"/>
                    <a:pt x="19077" y="868"/>
                  </a:cubicBezTo>
                  <a:cubicBezTo>
                    <a:pt x="17093" y="289"/>
                    <a:pt x="15110" y="0"/>
                    <a:pt x="13064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1419600" y="3500825"/>
              <a:ext cx="705925" cy="953800"/>
            </a:xfrm>
            <a:custGeom>
              <a:rect b="b" l="l" r="r" t="t"/>
              <a:pathLst>
                <a:path extrusionOk="0" h="38152" w="28237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4439"/>
                  </a:lnTo>
                  <a:lnTo>
                    <a:pt x="11711" y="4439"/>
                  </a:lnTo>
                  <a:cubicBezTo>
                    <a:pt x="15016" y="4439"/>
                    <a:pt x="17377" y="5100"/>
                    <a:pt x="19076" y="6327"/>
                  </a:cubicBezTo>
                  <a:cubicBezTo>
                    <a:pt x="20682" y="7650"/>
                    <a:pt x="21626" y="9727"/>
                    <a:pt x="21437" y="11899"/>
                  </a:cubicBezTo>
                  <a:cubicBezTo>
                    <a:pt x="21437" y="13032"/>
                    <a:pt x="21248" y="14166"/>
                    <a:pt x="20871" y="15204"/>
                  </a:cubicBezTo>
                  <a:cubicBezTo>
                    <a:pt x="20399" y="16243"/>
                    <a:pt x="19832" y="17093"/>
                    <a:pt x="18982" y="17848"/>
                  </a:cubicBezTo>
                  <a:cubicBezTo>
                    <a:pt x="18038" y="18604"/>
                    <a:pt x="16999" y="19171"/>
                    <a:pt x="15866" y="19548"/>
                  </a:cubicBezTo>
                  <a:cubicBezTo>
                    <a:pt x="14449" y="19926"/>
                    <a:pt x="13033" y="20115"/>
                    <a:pt x="11616" y="20115"/>
                  </a:cubicBezTo>
                  <a:lnTo>
                    <a:pt x="9916" y="20115"/>
                  </a:lnTo>
                  <a:lnTo>
                    <a:pt x="8405" y="24176"/>
                  </a:lnTo>
                  <a:lnTo>
                    <a:pt x="9822" y="24176"/>
                  </a:lnTo>
                  <a:cubicBezTo>
                    <a:pt x="9987" y="24152"/>
                    <a:pt x="10147" y="24140"/>
                    <a:pt x="10301" y="24140"/>
                  </a:cubicBezTo>
                  <a:cubicBezTo>
                    <a:pt x="10766" y="24140"/>
                    <a:pt x="11191" y="24246"/>
                    <a:pt x="11616" y="24459"/>
                  </a:cubicBezTo>
                  <a:cubicBezTo>
                    <a:pt x="11994" y="24648"/>
                    <a:pt x="12372" y="25026"/>
                    <a:pt x="12655" y="25403"/>
                  </a:cubicBezTo>
                  <a:lnTo>
                    <a:pt x="20965" y="36924"/>
                  </a:lnTo>
                  <a:cubicBezTo>
                    <a:pt x="21397" y="37615"/>
                    <a:pt x="22145" y="38069"/>
                    <a:pt x="22993" y="38069"/>
                  </a:cubicBezTo>
                  <a:cubicBezTo>
                    <a:pt x="23071" y="38069"/>
                    <a:pt x="23151" y="38066"/>
                    <a:pt x="23232" y="38057"/>
                  </a:cubicBezTo>
                  <a:lnTo>
                    <a:pt x="28237" y="38057"/>
                  </a:lnTo>
                  <a:lnTo>
                    <a:pt x="18604" y="25026"/>
                  </a:lnTo>
                  <a:cubicBezTo>
                    <a:pt x="18132" y="24270"/>
                    <a:pt x="17471" y="23703"/>
                    <a:pt x="16716" y="23231"/>
                  </a:cubicBezTo>
                  <a:cubicBezTo>
                    <a:pt x="18227" y="22948"/>
                    <a:pt x="19643" y="22381"/>
                    <a:pt x="21060" y="21626"/>
                  </a:cubicBezTo>
                  <a:cubicBezTo>
                    <a:pt x="22193" y="20965"/>
                    <a:pt x="23326" y="20115"/>
                    <a:pt x="24270" y="19076"/>
                  </a:cubicBezTo>
                  <a:cubicBezTo>
                    <a:pt x="25120" y="18037"/>
                    <a:pt x="25781" y="16904"/>
                    <a:pt x="26253" y="15582"/>
                  </a:cubicBezTo>
                  <a:cubicBezTo>
                    <a:pt x="26726" y="14260"/>
                    <a:pt x="26915" y="12938"/>
                    <a:pt x="26915" y="11521"/>
                  </a:cubicBezTo>
                  <a:cubicBezTo>
                    <a:pt x="26915" y="9916"/>
                    <a:pt x="26631" y="8311"/>
                    <a:pt x="26065" y="6800"/>
                  </a:cubicBezTo>
                  <a:cubicBezTo>
                    <a:pt x="25404" y="5383"/>
                    <a:pt x="24459" y="4156"/>
                    <a:pt x="23232" y="3211"/>
                  </a:cubicBezTo>
                  <a:cubicBezTo>
                    <a:pt x="21910" y="2078"/>
                    <a:pt x="20304" y="1228"/>
                    <a:pt x="18510" y="850"/>
                  </a:cubicBezTo>
                  <a:cubicBezTo>
                    <a:pt x="16338" y="189"/>
                    <a:pt x="14071" y="0"/>
                    <a:pt x="11805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>
              <a:off x="6096475" y="3361525"/>
              <a:ext cx="139300" cy="139325"/>
            </a:xfrm>
            <a:custGeom>
              <a:rect b="b" l="l" r="r" t="t"/>
              <a:pathLst>
                <a:path extrusionOk="0" h="5573" w="5572">
                  <a:moveTo>
                    <a:pt x="0" y="1"/>
                  </a:moveTo>
                  <a:lnTo>
                    <a:pt x="0" y="5572"/>
                  </a:lnTo>
                  <a:lnTo>
                    <a:pt x="5572" y="5572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508" name="Google Shape;508;p23"/>
          <p:cNvGraphicFramePr/>
          <p:nvPr/>
        </p:nvGraphicFramePr>
        <p:xfrm>
          <a:off x="185350" y="77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{40C80F7D-2CE3-44E0-BB90-7D6B165C47AC}</a:tableStyleId>
              </a:tblPr>
              <a:tblGrid>
                <a:gridCol w="1645175"/>
                <a:gridCol w="5904425"/>
              </a:tblGrid>
              <a:tr h="45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Version</a:t>
                      </a:r>
                      <a:endParaRPr b="1"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244C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Roadmap</a:t>
                      </a:r>
                      <a:endParaRPr b="1"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244C9A"/>
                    </a:solidFill>
                  </a:tcPr>
                </a:tc>
              </a:tr>
              <a:tr h="89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V1.0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Fork of AAVE with Stargate expanding omnichain vision. Implementation and Real Yield. Solely on Arbitrum.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64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V2.0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LaverZero OFT implementation.Can scale to every EVM chain. Emissions extended to 2027. Dozens of new assets are to be supported as collateral.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89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V3.0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Forego STG for full LayerZero implementation. Continue expanding omnichain vision.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64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V4.0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Become the “LayerZero'' for liquidity &amp;yield. Help onboard the next 100 million users for crypto.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3" name="Google Shape;513;p24"/>
          <p:cNvCxnSpPr/>
          <p:nvPr/>
        </p:nvCxnSpPr>
        <p:spPr>
          <a:xfrm flipH="1" rot="10800000">
            <a:off x="222436" y="4557300"/>
            <a:ext cx="8678100" cy="9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4" name="Google Shape;514;p24"/>
          <p:cNvSpPr txBox="1"/>
          <p:nvPr/>
        </p:nvSpPr>
        <p:spPr>
          <a:xfrm>
            <a:off x="718625" y="94625"/>
            <a:ext cx="8110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100">
                <a:solidFill>
                  <a:schemeClr val="dk1"/>
                </a:solidFill>
              </a:rPr>
              <a:t>Completed Milestones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515" name="Google Shape;515;p24"/>
          <p:cNvSpPr txBox="1"/>
          <p:nvPr/>
        </p:nvSpPr>
        <p:spPr>
          <a:xfrm>
            <a:off x="134899" y="4567189"/>
            <a:ext cx="4419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Source: Gryphsis Academy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516" name="Google Shape;516;p24"/>
          <p:cNvSpPr txBox="1"/>
          <p:nvPr/>
        </p:nvSpPr>
        <p:spPr>
          <a:xfrm>
            <a:off x="5873325" y="4567200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Date as of May 31, 2023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517" name="Google Shape;517;p24"/>
          <p:cNvSpPr txBox="1"/>
          <p:nvPr/>
        </p:nvSpPr>
        <p:spPr>
          <a:xfrm>
            <a:off x="5857875" y="4828450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Twitter: @GryphsisAcademy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518" name="Google Shape;518;p24"/>
          <p:cNvCxnSpPr/>
          <p:nvPr/>
        </p:nvCxnSpPr>
        <p:spPr>
          <a:xfrm flipH="1" rot="10800000">
            <a:off x="222436" y="4546800"/>
            <a:ext cx="7644900" cy="20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9" name="Google Shape;519;p24"/>
          <p:cNvGrpSpPr/>
          <p:nvPr/>
        </p:nvGrpSpPr>
        <p:grpSpPr>
          <a:xfrm>
            <a:off x="185356" y="202972"/>
            <a:ext cx="456367" cy="404539"/>
            <a:chOff x="2250625" y="238125"/>
            <a:chExt cx="3052625" cy="2731525"/>
          </a:xfrm>
        </p:grpSpPr>
        <p:sp>
          <p:nvSpPr>
            <p:cNvPr id="520" name="Google Shape;520;p24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4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4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4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4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24"/>
          <p:cNvGrpSpPr/>
          <p:nvPr/>
        </p:nvGrpSpPr>
        <p:grpSpPr>
          <a:xfrm>
            <a:off x="3972266" y="4660513"/>
            <a:ext cx="371504" cy="330515"/>
            <a:chOff x="2250625" y="238125"/>
            <a:chExt cx="3052625" cy="2731525"/>
          </a:xfrm>
        </p:grpSpPr>
        <p:sp>
          <p:nvSpPr>
            <p:cNvPr id="529" name="Google Shape;529;p24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24"/>
          <p:cNvGrpSpPr/>
          <p:nvPr/>
        </p:nvGrpSpPr>
        <p:grpSpPr>
          <a:xfrm>
            <a:off x="4456411" y="4667124"/>
            <a:ext cx="1051088" cy="330453"/>
            <a:chOff x="241550" y="3361525"/>
            <a:chExt cx="7044825" cy="2094125"/>
          </a:xfrm>
        </p:grpSpPr>
        <p:sp>
          <p:nvSpPr>
            <p:cNvPr id="538" name="Google Shape;538;p24"/>
            <p:cNvSpPr/>
            <p:nvPr/>
          </p:nvSpPr>
          <p:spPr>
            <a:xfrm>
              <a:off x="241550" y="3489025"/>
              <a:ext cx="906575" cy="982125"/>
            </a:xfrm>
            <a:custGeom>
              <a:rect b="b" l="l" r="r" t="t"/>
              <a:pathLst>
                <a:path extrusionOk="0" h="39285" w="36263">
                  <a:moveTo>
                    <a:pt x="21248" y="0"/>
                  </a:moveTo>
                  <a:cubicBezTo>
                    <a:pt x="18226" y="0"/>
                    <a:pt x="15204" y="472"/>
                    <a:pt x="12371" y="1417"/>
                  </a:cubicBezTo>
                  <a:cubicBezTo>
                    <a:pt x="9916" y="2267"/>
                    <a:pt x="7649" y="3589"/>
                    <a:pt x="5760" y="5383"/>
                  </a:cubicBezTo>
                  <a:cubicBezTo>
                    <a:pt x="3872" y="7177"/>
                    <a:pt x="2455" y="9255"/>
                    <a:pt x="1511" y="11616"/>
                  </a:cubicBezTo>
                  <a:cubicBezTo>
                    <a:pt x="472" y="14165"/>
                    <a:pt x="0" y="16904"/>
                    <a:pt x="0" y="19643"/>
                  </a:cubicBezTo>
                  <a:cubicBezTo>
                    <a:pt x="0" y="22381"/>
                    <a:pt x="472" y="25120"/>
                    <a:pt x="1511" y="27670"/>
                  </a:cubicBezTo>
                  <a:cubicBezTo>
                    <a:pt x="2550" y="30030"/>
                    <a:pt x="3966" y="32108"/>
                    <a:pt x="5949" y="33808"/>
                  </a:cubicBezTo>
                  <a:cubicBezTo>
                    <a:pt x="7932" y="35602"/>
                    <a:pt x="10199" y="37019"/>
                    <a:pt x="12749" y="37868"/>
                  </a:cubicBezTo>
                  <a:cubicBezTo>
                    <a:pt x="15676" y="38813"/>
                    <a:pt x="18698" y="39285"/>
                    <a:pt x="21814" y="39285"/>
                  </a:cubicBezTo>
                  <a:cubicBezTo>
                    <a:pt x="24458" y="39285"/>
                    <a:pt x="27008" y="39002"/>
                    <a:pt x="29558" y="38246"/>
                  </a:cubicBezTo>
                  <a:cubicBezTo>
                    <a:pt x="31919" y="37585"/>
                    <a:pt x="34185" y="36546"/>
                    <a:pt x="36263" y="35130"/>
                  </a:cubicBezTo>
                  <a:lnTo>
                    <a:pt x="36263" y="18887"/>
                  </a:lnTo>
                  <a:lnTo>
                    <a:pt x="23609" y="18887"/>
                  </a:lnTo>
                  <a:lnTo>
                    <a:pt x="23609" y="21815"/>
                  </a:lnTo>
                  <a:cubicBezTo>
                    <a:pt x="23609" y="22098"/>
                    <a:pt x="23703" y="22381"/>
                    <a:pt x="23892" y="22570"/>
                  </a:cubicBezTo>
                  <a:cubicBezTo>
                    <a:pt x="24175" y="22759"/>
                    <a:pt x="24458" y="22853"/>
                    <a:pt x="24836" y="22853"/>
                  </a:cubicBezTo>
                  <a:lnTo>
                    <a:pt x="31163" y="22853"/>
                  </a:lnTo>
                  <a:lnTo>
                    <a:pt x="31163" y="32769"/>
                  </a:lnTo>
                  <a:cubicBezTo>
                    <a:pt x="29747" y="33524"/>
                    <a:pt x="28330" y="34091"/>
                    <a:pt x="26819" y="34469"/>
                  </a:cubicBezTo>
                  <a:cubicBezTo>
                    <a:pt x="25120" y="34941"/>
                    <a:pt x="23420" y="35130"/>
                    <a:pt x="21625" y="35130"/>
                  </a:cubicBezTo>
                  <a:cubicBezTo>
                    <a:pt x="19453" y="35130"/>
                    <a:pt x="17187" y="34752"/>
                    <a:pt x="15015" y="34091"/>
                  </a:cubicBezTo>
                  <a:cubicBezTo>
                    <a:pt x="13126" y="33430"/>
                    <a:pt x="11427" y="32297"/>
                    <a:pt x="10010" y="30975"/>
                  </a:cubicBezTo>
                  <a:cubicBezTo>
                    <a:pt x="8594" y="29558"/>
                    <a:pt x="7555" y="27953"/>
                    <a:pt x="6799" y="26064"/>
                  </a:cubicBezTo>
                  <a:cubicBezTo>
                    <a:pt x="6044" y="23987"/>
                    <a:pt x="5666" y="21815"/>
                    <a:pt x="5760" y="19643"/>
                  </a:cubicBezTo>
                  <a:cubicBezTo>
                    <a:pt x="5666" y="17471"/>
                    <a:pt x="6044" y="15393"/>
                    <a:pt x="6799" y="13315"/>
                  </a:cubicBezTo>
                  <a:cubicBezTo>
                    <a:pt x="7460" y="11521"/>
                    <a:pt x="8499" y="9916"/>
                    <a:pt x="9916" y="8594"/>
                  </a:cubicBezTo>
                  <a:cubicBezTo>
                    <a:pt x="11238" y="7272"/>
                    <a:pt x="12843" y="6233"/>
                    <a:pt x="14732" y="5572"/>
                  </a:cubicBezTo>
                  <a:cubicBezTo>
                    <a:pt x="16715" y="4816"/>
                    <a:pt x="18887" y="4533"/>
                    <a:pt x="21059" y="4533"/>
                  </a:cubicBezTo>
                  <a:cubicBezTo>
                    <a:pt x="22381" y="4533"/>
                    <a:pt x="23797" y="4628"/>
                    <a:pt x="25214" y="4911"/>
                  </a:cubicBezTo>
                  <a:cubicBezTo>
                    <a:pt x="26253" y="5100"/>
                    <a:pt x="27197" y="5383"/>
                    <a:pt x="28236" y="5761"/>
                  </a:cubicBezTo>
                  <a:cubicBezTo>
                    <a:pt x="28991" y="5950"/>
                    <a:pt x="29747" y="6327"/>
                    <a:pt x="30408" y="6799"/>
                  </a:cubicBezTo>
                  <a:cubicBezTo>
                    <a:pt x="31069" y="7083"/>
                    <a:pt x="31541" y="7461"/>
                    <a:pt x="32013" y="7649"/>
                  </a:cubicBezTo>
                  <a:cubicBezTo>
                    <a:pt x="32297" y="7862"/>
                    <a:pt x="32633" y="7968"/>
                    <a:pt x="32983" y="7968"/>
                  </a:cubicBezTo>
                  <a:cubicBezTo>
                    <a:pt x="33099" y="7968"/>
                    <a:pt x="33217" y="7956"/>
                    <a:pt x="33335" y="7933"/>
                  </a:cubicBezTo>
                  <a:cubicBezTo>
                    <a:pt x="33713" y="7838"/>
                    <a:pt x="34091" y="7555"/>
                    <a:pt x="34374" y="7272"/>
                  </a:cubicBezTo>
                  <a:lnTo>
                    <a:pt x="35885" y="4911"/>
                  </a:lnTo>
                  <a:cubicBezTo>
                    <a:pt x="35035" y="4155"/>
                    <a:pt x="34091" y="3494"/>
                    <a:pt x="33052" y="2833"/>
                  </a:cubicBezTo>
                  <a:cubicBezTo>
                    <a:pt x="32013" y="2267"/>
                    <a:pt x="30880" y="1700"/>
                    <a:pt x="29747" y="1322"/>
                  </a:cubicBezTo>
                  <a:cubicBezTo>
                    <a:pt x="28425" y="850"/>
                    <a:pt x="27103" y="567"/>
                    <a:pt x="25781" y="378"/>
                  </a:cubicBezTo>
                  <a:cubicBezTo>
                    <a:pt x="24270" y="95"/>
                    <a:pt x="22759" y="0"/>
                    <a:pt x="21248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4"/>
            <p:cNvSpPr/>
            <p:nvPr/>
          </p:nvSpPr>
          <p:spPr>
            <a:xfrm>
              <a:off x="2212850" y="3500825"/>
              <a:ext cx="899525" cy="953800"/>
            </a:xfrm>
            <a:custGeom>
              <a:rect b="b" l="l" r="r" t="t"/>
              <a:pathLst>
                <a:path extrusionOk="0" h="38152" w="35981">
                  <a:moveTo>
                    <a:pt x="1" y="0"/>
                  </a:moveTo>
                  <a:lnTo>
                    <a:pt x="15205" y="24931"/>
                  </a:lnTo>
                  <a:lnTo>
                    <a:pt x="15205" y="38152"/>
                  </a:lnTo>
                  <a:lnTo>
                    <a:pt x="20871" y="38152"/>
                  </a:lnTo>
                  <a:lnTo>
                    <a:pt x="20871" y="24931"/>
                  </a:lnTo>
                  <a:lnTo>
                    <a:pt x="35980" y="0"/>
                  </a:lnTo>
                  <a:lnTo>
                    <a:pt x="30975" y="0"/>
                  </a:lnTo>
                  <a:cubicBezTo>
                    <a:pt x="30597" y="0"/>
                    <a:pt x="30125" y="189"/>
                    <a:pt x="29842" y="378"/>
                  </a:cubicBezTo>
                  <a:cubicBezTo>
                    <a:pt x="29559" y="661"/>
                    <a:pt x="29275" y="945"/>
                    <a:pt x="29086" y="1322"/>
                  </a:cubicBezTo>
                  <a:lnTo>
                    <a:pt x="19643" y="17471"/>
                  </a:lnTo>
                  <a:cubicBezTo>
                    <a:pt x="19360" y="18132"/>
                    <a:pt x="19076" y="18698"/>
                    <a:pt x="18793" y="19359"/>
                  </a:cubicBezTo>
                  <a:cubicBezTo>
                    <a:pt x="18510" y="19926"/>
                    <a:pt x="18227" y="20493"/>
                    <a:pt x="18038" y="21154"/>
                  </a:cubicBezTo>
                  <a:cubicBezTo>
                    <a:pt x="17849" y="20493"/>
                    <a:pt x="17565" y="19926"/>
                    <a:pt x="17282" y="19359"/>
                  </a:cubicBezTo>
                  <a:lnTo>
                    <a:pt x="16338" y="17471"/>
                  </a:lnTo>
                  <a:lnTo>
                    <a:pt x="6894" y="1322"/>
                  </a:lnTo>
                  <a:cubicBezTo>
                    <a:pt x="6706" y="945"/>
                    <a:pt x="6422" y="661"/>
                    <a:pt x="6139" y="378"/>
                  </a:cubicBezTo>
                  <a:cubicBezTo>
                    <a:pt x="5761" y="95"/>
                    <a:pt x="5383" y="0"/>
                    <a:pt x="5006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4233750" y="3500825"/>
              <a:ext cx="835775" cy="953800"/>
            </a:xfrm>
            <a:custGeom>
              <a:rect b="b" l="l" r="r" t="t"/>
              <a:pathLst>
                <a:path extrusionOk="0" h="38152" w="33431">
                  <a:moveTo>
                    <a:pt x="0" y="0"/>
                  </a:moveTo>
                  <a:lnTo>
                    <a:pt x="0" y="38152"/>
                  </a:lnTo>
                  <a:lnTo>
                    <a:pt x="5572" y="38152"/>
                  </a:lnTo>
                  <a:lnTo>
                    <a:pt x="5572" y="20965"/>
                  </a:lnTo>
                  <a:lnTo>
                    <a:pt x="27859" y="20965"/>
                  </a:lnTo>
                  <a:lnTo>
                    <a:pt x="27859" y="38152"/>
                  </a:lnTo>
                  <a:lnTo>
                    <a:pt x="33430" y="38152"/>
                  </a:lnTo>
                  <a:lnTo>
                    <a:pt x="33430" y="0"/>
                  </a:lnTo>
                  <a:lnTo>
                    <a:pt x="27953" y="0"/>
                  </a:lnTo>
                  <a:lnTo>
                    <a:pt x="27953" y="16810"/>
                  </a:lnTo>
                  <a:lnTo>
                    <a:pt x="5572" y="16810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5310300" y="3489025"/>
              <a:ext cx="672875" cy="982500"/>
            </a:xfrm>
            <a:custGeom>
              <a:rect b="b" l="l" r="r" t="t"/>
              <a:pathLst>
                <a:path extrusionOk="0" h="39300" w="26915">
                  <a:moveTo>
                    <a:pt x="14543" y="0"/>
                  </a:moveTo>
                  <a:cubicBezTo>
                    <a:pt x="12655" y="0"/>
                    <a:pt x="10860" y="284"/>
                    <a:pt x="9066" y="945"/>
                  </a:cubicBezTo>
                  <a:cubicBezTo>
                    <a:pt x="7555" y="1417"/>
                    <a:pt x="6233" y="2267"/>
                    <a:pt x="5006" y="3305"/>
                  </a:cubicBezTo>
                  <a:cubicBezTo>
                    <a:pt x="3967" y="4155"/>
                    <a:pt x="3117" y="5383"/>
                    <a:pt x="2550" y="6611"/>
                  </a:cubicBezTo>
                  <a:cubicBezTo>
                    <a:pt x="1417" y="9255"/>
                    <a:pt x="1417" y="12277"/>
                    <a:pt x="2550" y="14921"/>
                  </a:cubicBezTo>
                  <a:cubicBezTo>
                    <a:pt x="3117" y="15960"/>
                    <a:pt x="3872" y="16998"/>
                    <a:pt x="4817" y="17754"/>
                  </a:cubicBezTo>
                  <a:cubicBezTo>
                    <a:pt x="5761" y="18604"/>
                    <a:pt x="6800" y="19170"/>
                    <a:pt x="8027" y="19643"/>
                  </a:cubicBezTo>
                  <a:cubicBezTo>
                    <a:pt x="9161" y="20115"/>
                    <a:pt x="10483" y="20587"/>
                    <a:pt x="11616" y="20965"/>
                  </a:cubicBezTo>
                  <a:lnTo>
                    <a:pt x="15299" y="22003"/>
                  </a:lnTo>
                  <a:cubicBezTo>
                    <a:pt x="16338" y="22287"/>
                    <a:pt x="17471" y="22759"/>
                    <a:pt x="18415" y="23231"/>
                  </a:cubicBezTo>
                  <a:cubicBezTo>
                    <a:pt x="19360" y="23703"/>
                    <a:pt x="20115" y="24364"/>
                    <a:pt x="20682" y="25120"/>
                  </a:cubicBezTo>
                  <a:cubicBezTo>
                    <a:pt x="21248" y="25970"/>
                    <a:pt x="21626" y="27008"/>
                    <a:pt x="21532" y="27953"/>
                  </a:cubicBezTo>
                  <a:cubicBezTo>
                    <a:pt x="21532" y="28992"/>
                    <a:pt x="21343" y="29936"/>
                    <a:pt x="20965" y="30880"/>
                  </a:cubicBezTo>
                  <a:cubicBezTo>
                    <a:pt x="20587" y="31730"/>
                    <a:pt x="20021" y="32486"/>
                    <a:pt x="19265" y="33052"/>
                  </a:cubicBezTo>
                  <a:cubicBezTo>
                    <a:pt x="18510" y="33713"/>
                    <a:pt x="17660" y="34185"/>
                    <a:pt x="16621" y="34469"/>
                  </a:cubicBezTo>
                  <a:cubicBezTo>
                    <a:pt x="15488" y="34847"/>
                    <a:pt x="14355" y="35035"/>
                    <a:pt x="13127" y="35035"/>
                  </a:cubicBezTo>
                  <a:cubicBezTo>
                    <a:pt x="12183" y="35035"/>
                    <a:pt x="11238" y="34941"/>
                    <a:pt x="10294" y="34752"/>
                  </a:cubicBezTo>
                  <a:cubicBezTo>
                    <a:pt x="9444" y="34563"/>
                    <a:pt x="8688" y="34280"/>
                    <a:pt x="8027" y="33997"/>
                  </a:cubicBezTo>
                  <a:cubicBezTo>
                    <a:pt x="7366" y="33713"/>
                    <a:pt x="6800" y="33430"/>
                    <a:pt x="6233" y="33052"/>
                  </a:cubicBezTo>
                  <a:cubicBezTo>
                    <a:pt x="5667" y="32769"/>
                    <a:pt x="5194" y="32391"/>
                    <a:pt x="4817" y="32108"/>
                  </a:cubicBezTo>
                  <a:cubicBezTo>
                    <a:pt x="4439" y="31825"/>
                    <a:pt x="4061" y="31636"/>
                    <a:pt x="3778" y="31447"/>
                  </a:cubicBezTo>
                  <a:cubicBezTo>
                    <a:pt x="3495" y="31258"/>
                    <a:pt x="3211" y="31164"/>
                    <a:pt x="2928" y="31164"/>
                  </a:cubicBezTo>
                  <a:cubicBezTo>
                    <a:pt x="2645" y="31164"/>
                    <a:pt x="2361" y="31164"/>
                    <a:pt x="2173" y="31352"/>
                  </a:cubicBezTo>
                  <a:cubicBezTo>
                    <a:pt x="1889" y="31447"/>
                    <a:pt x="1700" y="31636"/>
                    <a:pt x="1606" y="31825"/>
                  </a:cubicBezTo>
                  <a:lnTo>
                    <a:pt x="1" y="34280"/>
                  </a:lnTo>
                  <a:cubicBezTo>
                    <a:pt x="1606" y="35885"/>
                    <a:pt x="3495" y="37113"/>
                    <a:pt x="5572" y="37963"/>
                  </a:cubicBezTo>
                  <a:cubicBezTo>
                    <a:pt x="7735" y="38828"/>
                    <a:pt x="9977" y="39297"/>
                    <a:pt x="12298" y="39297"/>
                  </a:cubicBezTo>
                  <a:cubicBezTo>
                    <a:pt x="12511" y="39297"/>
                    <a:pt x="12724" y="39293"/>
                    <a:pt x="12938" y="39285"/>
                  </a:cubicBezTo>
                  <a:cubicBezTo>
                    <a:pt x="13140" y="39295"/>
                    <a:pt x="13344" y="39299"/>
                    <a:pt x="13548" y="39299"/>
                  </a:cubicBezTo>
                  <a:cubicBezTo>
                    <a:pt x="15343" y="39299"/>
                    <a:pt x="17192" y="38934"/>
                    <a:pt x="18887" y="38341"/>
                  </a:cubicBezTo>
                  <a:cubicBezTo>
                    <a:pt x="20493" y="37868"/>
                    <a:pt x="21909" y="36924"/>
                    <a:pt x="23231" y="35791"/>
                  </a:cubicBezTo>
                  <a:cubicBezTo>
                    <a:pt x="24365" y="34752"/>
                    <a:pt x="25309" y="33430"/>
                    <a:pt x="25970" y="32013"/>
                  </a:cubicBezTo>
                  <a:cubicBezTo>
                    <a:pt x="26537" y="30503"/>
                    <a:pt x="26820" y="28897"/>
                    <a:pt x="26820" y="27292"/>
                  </a:cubicBezTo>
                  <a:cubicBezTo>
                    <a:pt x="26914" y="25875"/>
                    <a:pt x="26631" y="24459"/>
                    <a:pt x="25970" y="23231"/>
                  </a:cubicBezTo>
                  <a:cubicBezTo>
                    <a:pt x="25498" y="22192"/>
                    <a:pt x="24648" y="21248"/>
                    <a:pt x="23704" y="20492"/>
                  </a:cubicBezTo>
                  <a:cubicBezTo>
                    <a:pt x="22759" y="19737"/>
                    <a:pt x="21720" y="19076"/>
                    <a:pt x="20587" y="18604"/>
                  </a:cubicBezTo>
                  <a:cubicBezTo>
                    <a:pt x="19360" y="18132"/>
                    <a:pt x="18226" y="17754"/>
                    <a:pt x="16904" y="17282"/>
                  </a:cubicBezTo>
                  <a:cubicBezTo>
                    <a:pt x="15677" y="16810"/>
                    <a:pt x="14449" y="16432"/>
                    <a:pt x="13316" y="16149"/>
                  </a:cubicBezTo>
                  <a:cubicBezTo>
                    <a:pt x="12183" y="15771"/>
                    <a:pt x="11144" y="15299"/>
                    <a:pt x="10105" y="14826"/>
                  </a:cubicBezTo>
                  <a:cubicBezTo>
                    <a:pt x="9255" y="14354"/>
                    <a:pt x="8500" y="13788"/>
                    <a:pt x="7839" y="13032"/>
                  </a:cubicBezTo>
                  <a:cubicBezTo>
                    <a:pt x="7272" y="12277"/>
                    <a:pt x="6894" y="11332"/>
                    <a:pt x="6989" y="10294"/>
                  </a:cubicBezTo>
                  <a:cubicBezTo>
                    <a:pt x="6989" y="9538"/>
                    <a:pt x="7178" y="8688"/>
                    <a:pt x="7461" y="7933"/>
                  </a:cubicBezTo>
                  <a:cubicBezTo>
                    <a:pt x="7839" y="7272"/>
                    <a:pt x="8311" y="6611"/>
                    <a:pt x="8972" y="6044"/>
                  </a:cubicBezTo>
                  <a:cubicBezTo>
                    <a:pt x="9633" y="5477"/>
                    <a:pt x="10483" y="5100"/>
                    <a:pt x="11333" y="4816"/>
                  </a:cubicBezTo>
                  <a:cubicBezTo>
                    <a:pt x="12371" y="4439"/>
                    <a:pt x="13505" y="4344"/>
                    <a:pt x="14638" y="4344"/>
                  </a:cubicBezTo>
                  <a:cubicBezTo>
                    <a:pt x="15771" y="4344"/>
                    <a:pt x="16904" y="4439"/>
                    <a:pt x="18037" y="4816"/>
                  </a:cubicBezTo>
                  <a:cubicBezTo>
                    <a:pt x="18793" y="5100"/>
                    <a:pt x="19643" y="5383"/>
                    <a:pt x="20398" y="5855"/>
                  </a:cubicBezTo>
                  <a:cubicBezTo>
                    <a:pt x="20965" y="6138"/>
                    <a:pt x="21532" y="6422"/>
                    <a:pt x="22004" y="6799"/>
                  </a:cubicBezTo>
                  <a:cubicBezTo>
                    <a:pt x="22381" y="7083"/>
                    <a:pt x="22759" y="7272"/>
                    <a:pt x="23231" y="7272"/>
                  </a:cubicBezTo>
                  <a:cubicBezTo>
                    <a:pt x="23515" y="7272"/>
                    <a:pt x="23704" y="7177"/>
                    <a:pt x="23987" y="7083"/>
                  </a:cubicBezTo>
                  <a:cubicBezTo>
                    <a:pt x="24176" y="6894"/>
                    <a:pt x="24365" y="6705"/>
                    <a:pt x="24553" y="6422"/>
                  </a:cubicBezTo>
                  <a:lnTo>
                    <a:pt x="25876" y="3966"/>
                  </a:lnTo>
                  <a:cubicBezTo>
                    <a:pt x="24459" y="2644"/>
                    <a:pt x="22665" y="1700"/>
                    <a:pt x="20871" y="1039"/>
                  </a:cubicBezTo>
                  <a:cubicBezTo>
                    <a:pt x="18793" y="378"/>
                    <a:pt x="16715" y="0"/>
                    <a:pt x="14543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6235750" y="3500825"/>
              <a:ext cx="139325" cy="953800"/>
            </a:xfrm>
            <a:custGeom>
              <a:rect b="b" l="l" r="r" t="t"/>
              <a:pathLst>
                <a:path extrusionOk="0" h="38152" w="5573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6613500" y="3488575"/>
              <a:ext cx="672875" cy="982575"/>
            </a:xfrm>
            <a:custGeom>
              <a:rect b="b" l="l" r="r" t="t"/>
              <a:pathLst>
                <a:path extrusionOk="0" h="39303" w="26915">
                  <a:moveTo>
                    <a:pt x="13930" y="1"/>
                  </a:moveTo>
                  <a:cubicBezTo>
                    <a:pt x="12280" y="1"/>
                    <a:pt x="10648" y="290"/>
                    <a:pt x="9160" y="868"/>
                  </a:cubicBezTo>
                  <a:cubicBezTo>
                    <a:pt x="7649" y="1435"/>
                    <a:pt x="6327" y="2190"/>
                    <a:pt x="5100" y="3229"/>
                  </a:cubicBezTo>
                  <a:cubicBezTo>
                    <a:pt x="4061" y="4173"/>
                    <a:pt x="3211" y="5307"/>
                    <a:pt x="2644" y="6629"/>
                  </a:cubicBezTo>
                  <a:cubicBezTo>
                    <a:pt x="1511" y="9273"/>
                    <a:pt x="1511" y="12200"/>
                    <a:pt x="2644" y="14844"/>
                  </a:cubicBezTo>
                  <a:cubicBezTo>
                    <a:pt x="3117" y="15978"/>
                    <a:pt x="3967" y="16922"/>
                    <a:pt x="4911" y="17772"/>
                  </a:cubicBezTo>
                  <a:cubicBezTo>
                    <a:pt x="5855" y="18527"/>
                    <a:pt x="6894" y="19188"/>
                    <a:pt x="8027" y="19661"/>
                  </a:cubicBezTo>
                  <a:cubicBezTo>
                    <a:pt x="9255" y="20133"/>
                    <a:pt x="10483" y="20510"/>
                    <a:pt x="11710" y="20888"/>
                  </a:cubicBezTo>
                  <a:lnTo>
                    <a:pt x="15299" y="21927"/>
                  </a:lnTo>
                  <a:cubicBezTo>
                    <a:pt x="16432" y="22305"/>
                    <a:pt x="17471" y="22682"/>
                    <a:pt x="18509" y="23249"/>
                  </a:cubicBezTo>
                  <a:cubicBezTo>
                    <a:pt x="19359" y="23721"/>
                    <a:pt x="20115" y="24288"/>
                    <a:pt x="20776" y="25138"/>
                  </a:cubicBezTo>
                  <a:cubicBezTo>
                    <a:pt x="21342" y="25893"/>
                    <a:pt x="21626" y="26932"/>
                    <a:pt x="21626" y="27971"/>
                  </a:cubicBezTo>
                  <a:cubicBezTo>
                    <a:pt x="21626" y="28915"/>
                    <a:pt x="21437" y="29954"/>
                    <a:pt x="21059" y="30804"/>
                  </a:cubicBezTo>
                  <a:cubicBezTo>
                    <a:pt x="20681" y="31654"/>
                    <a:pt x="20115" y="32409"/>
                    <a:pt x="19359" y="33070"/>
                  </a:cubicBezTo>
                  <a:cubicBezTo>
                    <a:pt x="18604" y="33637"/>
                    <a:pt x="17660" y="34203"/>
                    <a:pt x="16715" y="34487"/>
                  </a:cubicBezTo>
                  <a:cubicBezTo>
                    <a:pt x="15582" y="34865"/>
                    <a:pt x="14354" y="34959"/>
                    <a:pt x="13221" y="34959"/>
                  </a:cubicBezTo>
                  <a:cubicBezTo>
                    <a:pt x="12182" y="34959"/>
                    <a:pt x="11238" y="34865"/>
                    <a:pt x="10294" y="34676"/>
                  </a:cubicBezTo>
                  <a:cubicBezTo>
                    <a:pt x="9538" y="34487"/>
                    <a:pt x="8783" y="34298"/>
                    <a:pt x="8027" y="34015"/>
                  </a:cubicBezTo>
                  <a:cubicBezTo>
                    <a:pt x="7461" y="33731"/>
                    <a:pt x="6800" y="33448"/>
                    <a:pt x="6233" y="33070"/>
                  </a:cubicBezTo>
                  <a:cubicBezTo>
                    <a:pt x="5761" y="32693"/>
                    <a:pt x="5289" y="32409"/>
                    <a:pt x="4911" y="32126"/>
                  </a:cubicBezTo>
                  <a:cubicBezTo>
                    <a:pt x="4439" y="31843"/>
                    <a:pt x="4155" y="31559"/>
                    <a:pt x="3778" y="31370"/>
                  </a:cubicBezTo>
                  <a:cubicBezTo>
                    <a:pt x="3494" y="31182"/>
                    <a:pt x="3211" y="31087"/>
                    <a:pt x="2928" y="31087"/>
                  </a:cubicBezTo>
                  <a:cubicBezTo>
                    <a:pt x="2644" y="31087"/>
                    <a:pt x="2456" y="31182"/>
                    <a:pt x="2172" y="31276"/>
                  </a:cubicBezTo>
                  <a:cubicBezTo>
                    <a:pt x="1983" y="31465"/>
                    <a:pt x="1795" y="31654"/>
                    <a:pt x="1606" y="31843"/>
                  </a:cubicBezTo>
                  <a:lnTo>
                    <a:pt x="0" y="34298"/>
                  </a:lnTo>
                  <a:cubicBezTo>
                    <a:pt x="1606" y="35809"/>
                    <a:pt x="3589" y="37131"/>
                    <a:pt x="5666" y="37981"/>
                  </a:cubicBezTo>
                  <a:cubicBezTo>
                    <a:pt x="8027" y="38831"/>
                    <a:pt x="10483" y="39303"/>
                    <a:pt x="13032" y="39303"/>
                  </a:cubicBezTo>
                  <a:cubicBezTo>
                    <a:pt x="15015" y="39303"/>
                    <a:pt x="16998" y="39020"/>
                    <a:pt x="18887" y="38359"/>
                  </a:cubicBezTo>
                  <a:cubicBezTo>
                    <a:pt x="20493" y="37792"/>
                    <a:pt x="22003" y="36942"/>
                    <a:pt x="23326" y="35809"/>
                  </a:cubicBezTo>
                  <a:cubicBezTo>
                    <a:pt x="24459" y="34676"/>
                    <a:pt x="25403" y="33354"/>
                    <a:pt x="25970" y="31937"/>
                  </a:cubicBezTo>
                  <a:cubicBezTo>
                    <a:pt x="26631" y="30426"/>
                    <a:pt x="26914" y="28821"/>
                    <a:pt x="26914" y="27215"/>
                  </a:cubicBezTo>
                  <a:cubicBezTo>
                    <a:pt x="26914" y="25799"/>
                    <a:pt x="26631" y="24477"/>
                    <a:pt x="26064" y="23249"/>
                  </a:cubicBezTo>
                  <a:cubicBezTo>
                    <a:pt x="25498" y="22116"/>
                    <a:pt x="24742" y="21266"/>
                    <a:pt x="23798" y="20510"/>
                  </a:cubicBezTo>
                  <a:cubicBezTo>
                    <a:pt x="22853" y="19755"/>
                    <a:pt x="21815" y="19094"/>
                    <a:pt x="20681" y="18622"/>
                  </a:cubicBezTo>
                  <a:cubicBezTo>
                    <a:pt x="19454" y="18150"/>
                    <a:pt x="18226" y="17677"/>
                    <a:pt x="16998" y="17300"/>
                  </a:cubicBezTo>
                  <a:lnTo>
                    <a:pt x="13316" y="16167"/>
                  </a:lnTo>
                  <a:cubicBezTo>
                    <a:pt x="12277" y="15789"/>
                    <a:pt x="11238" y="15317"/>
                    <a:pt x="10199" y="14844"/>
                  </a:cubicBezTo>
                  <a:cubicBezTo>
                    <a:pt x="9349" y="14372"/>
                    <a:pt x="8499" y="13806"/>
                    <a:pt x="7933" y="13050"/>
                  </a:cubicBezTo>
                  <a:cubicBezTo>
                    <a:pt x="7366" y="12295"/>
                    <a:pt x="6988" y="11350"/>
                    <a:pt x="7083" y="10312"/>
                  </a:cubicBezTo>
                  <a:cubicBezTo>
                    <a:pt x="7083" y="9556"/>
                    <a:pt x="7272" y="8706"/>
                    <a:pt x="7555" y="7951"/>
                  </a:cubicBezTo>
                  <a:cubicBezTo>
                    <a:pt x="7933" y="7290"/>
                    <a:pt x="8405" y="6629"/>
                    <a:pt x="9066" y="6062"/>
                  </a:cubicBezTo>
                  <a:cubicBezTo>
                    <a:pt x="9727" y="5495"/>
                    <a:pt x="10483" y="5118"/>
                    <a:pt x="11427" y="4834"/>
                  </a:cubicBezTo>
                  <a:cubicBezTo>
                    <a:pt x="12466" y="4457"/>
                    <a:pt x="13599" y="4362"/>
                    <a:pt x="14732" y="4362"/>
                  </a:cubicBezTo>
                  <a:cubicBezTo>
                    <a:pt x="15865" y="4362"/>
                    <a:pt x="16998" y="4457"/>
                    <a:pt x="18132" y="4834"/>
                  </a:cubicBezTo>
                  <a:cubicBezTo>
                    <a:pt x="18887" y="5118"/>
                    <a:pt x="19737" y="5401"/>
                    <a:pt x="20493" y="5873"/>
                  </a:cubicBezTo>
                  <a:cubicBezTo>
                    <a:pt x="21059" y="6156"/>
                    <a:pt x="21626" y="6440"/>
                    <a:pt x="22098" y="6817"/>
                  </a:cubicBezTo>
                  <a:cubicBezTo>
                    <a:pt x="22476" y="7101"/>
                    <a:pt x="22853" y="7290"/>
                    <a:pt x="23326" y="7290"/>
                  </a:cubicBezTo>
                  <a:cubicBezTo>
                    <a:pt x="23609" y="7290"/>
                    <a:pt x="23798" y="7195"/>
                    <a:pt x="24081" y="7101"/>
                  </a:cubicBezTo>
                  <a:cubicBezTo>
                    <a:pt x="24270" y="6912"/>
                    <a:pt x="24459" y="6723"/>
                    <a:pt x="24648" y="6440"/>
                  </a:cubicBezTo>
                  <a:lnTo>
                    <a:pt x="25970" y="3984"/>
                  </a:lnTo>
                  <a:cubicBezTo>
                    <a:pt x="24459" y="2662"/>
                    <a:pt x="22759" y="1624"/>
                    <a:pt x="20965" y="1057"/>
                  </a:cubicBezTo>
                  <a:cubicBezTo>
                    <a:pt x="19097" y="378"/>
                    <a:pt x="17229" y="4"/>
                    <a:pt x="15293" y="4"/>
                  </a:cubicBezTo>
                  <a:cubicBezTo>
                    <a:pt x="15075" y="4"/>
                    <a:pt x="14857" y="9"/>
                    <a:pt x="14638" y="18"/>
                  </a:cubicBezTo>
                  <a:cubicBezTo>
                    <a:pt x="14402" y="6"/>
                    <a:pt x="14165" y="1"/>
                    <a:pt x="13930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4"/>
            <p:cNvSpPr/>
            <p:nvPr/>
          </p:nvSpPr>
          <p:spPr>
            <a:xfrm>
              <a:off x="1653325" y="4851225"/>
              <a:ext cx="559550" cy="597325"/>
            </a:xfrm>
            <a:custGeom>
              <a:rect b="b" l="l" r="r" t="t"/>
              <a:pathLst>
                <a:path extrusionOk="0" h="23893" w="22382">
                  <a:moveTo>
                    <a:pt x="9539" y="1"/>
                  </a:moveTo>
                  <a:lnTo>
                    <a:pt x="1" y="23893"/>
                  </a:lnTo>
                  <a:lnTo>
                    <a:pt x="2456" y="23893"/>
                  </a:lnTo>
                  <a:cubicBezTo>
                    <a:pt x="2739" y="23893"/>
                    <a:pt x="2928" y="23798"/>
                    <a:pt x="3212" y="23609"/>
                  </a:cubicBezTo>
                  <a:cubicBezTo>
                    <a:pt x="3306" y="23515"/>
                    <a:pt x="3495" y="23326"/>
                    <a:pt x="3589" y="23137"/>
                  </a:cubicBezTo>
                  <a:lnTo>
                    <a:pt x="10389" y="5289"/>
                  </a:lnTo>
                  <a:cubicBezTo>
                    <a:pt x="10766" y="4534"/>
                    <a:pt x="10955" y="3778"/>
                    <a:pt x="11144" y="3023"/>
                  </a:cubicBezTo>
                  <a:cubicBezTo>
                    <a:pt x="11238" y="3495"/>
                    <a:pt x="11333" y="3873"/>
                    <a:pt x="11522" y="4250"/>
                  </a:cubicBezTo>
                  <a:cubicBezTo>
                    <a:pt x="11616" y="4534"/>
                    <a:pt x="11711" y="4911"/>
                    <a:pt x="11805" y="5195"/>
                  </a:cubicBezTo>
                  <a:lnTo>
                    <a:pt x="15582" y="15016"/>
                  </a:lnTo>
                  <a:lnTo>
                    <a:pt x="8689" y="15016"/>
                  </a:lnTo>
                  <a:lnTo>
                    <a:pt x="7839" y="17377"/>
                  </a:lnTo>
                  <a:lnTo>
                    <a:pt x="16527" y="17377"/>
                  </a:lnTo>
                  <a:lnTo>
                    <a:pt x="18793" y="23137"/>
                  </a:lnTo>
                  <a:cubicBezTo>
                    <a:pt x="18793" y="23326"/>
                    <a:pt x="18982" y="23515"/>
                    <a:pt x="19171" y="23704"/>
                  </a:cubicBezTo>
                  <a:cubicBezTo>
                    <a:pt x="19360" y="23798"/>
                    <a:pt x="19549" y="23893"/>
                    <a:pt x="19832" y="23893"/>
                  </a:cubicBezTo>
                  <a:lnTo>
                    <a:pt x="22382" y="23893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2824325" y="4851225"/>
              <a:ext cx="561900" cy="597325"/>
            </a:xfrm>
            <a:custGeom>
              <a:rect b="b" l="l" r="r" t="t"/>
              <a:pathLst>
                <a:path extrusionOk="0" h="23893" w="22476">
                  <a:moveTo>
                    <a:pt x="9632" y="1"/>
                  </a:moveTo>
                  <a:lnTo>
                    <a:pt x="0" y="23893"/>
                  </a:lnTo>
                  <a:lnTo>
                    <a:pt x="2550" y="23893"/>
                  </a:lnTo>
                  <a:cubicBezTo>
                    <a:pt x="2833" y="23893"/>
                    <a:pt x="3022" y="23798"/>
                    <a:pt x="3211" y="23609"/>
                  </a:cubicBezTo>
                  <a:cubicBezTo>
                    <a:pt x="3400" y="23515"/>
                    <a:pt x="3589" y="23326"/>
                    <a:pt x="3589" y="23137"/>
                  </a:cubicBezTo>
                  <a:lnTo>
                    <a:pt x="10482" y="5289"/>
                  </a:lnTo>
                  <a:cubicBezTo>
                    <a:pt x="10766" y="4534"/>
                    <a:pt x="11049" y="3778"/>
                    <a:pt x="11238" y="3023"/>
                  </a:cubicBezTo>
                  <a:cubicBezTo>
                    <a:pt x="11332" y="3495"/>
                    <a:pt x="11427" y="3873"/>
                    <a:pt x="11616" y="4250"/>
                  </a:cubicBezTo>
                  <a:cubicBezTo>
                    <a:pt x="11710" y="4534"/>
                    <a:pt x="11804" y="4911"/>
                    <a:pt x="11899" y="5195"/>
                  </a:cubicBezTo>
                  <a:lnTo>
                    <a:pt x="15676" y="15016"/>
                  </a:lnTo>
                  <a:lnTo>
                    <a:pt x="8688" y="15016"/>
                  </a:lnTo>
                  <a:lnTo>
                    <a:pt x="7933" y="17377"/>
                  </a:lnTo>
                  <a:lnTo>
                    <a:pt x="16621" y="17377"/>
                  </a:lnTo>
                  <a:lnTo>
                    <a:pt x="18793" y="23137"/>
                  </a:lnTo>
                  <a:cubicBezTo>
                    <a:pt x="18887" y="23326"/>
                    <a:pt x="19076" y="23515"/>
                    <a:pt x="19265" y="23704"/>
                  </a:cubicBezTo>
                  <a:cubicBezTo>
                    <a:pt x="19454" y="23798"/>
                    <a:pt x="19643" y="23893"/>
                    <a:pt x="19926" y="23893"/>
                  </a:cubicBezTo>
                  <a:lnTo>
                    <a:pt x="22476" y="23893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2271875" y="4843700"/>
              <a:ext cx="500525" cy="611950"/>
            </a:xfrm>
            <a:custGeom>
              <a:rect b="b" l="l" r="r" t="t"/>
              <a:pathLst>
                <a:path extrusionOk="0" h="24478" w="20021">
                  <a:moveTo>
                    <a:pt x="12192" y="1"/>
                  </a:moveTo>
                  <a:cubicBezTo>
                    <a:pt x="12000" y="1"/>
                    <a:pt x="11808" y="7"/>
                    <a:pt x="11616" y="19"/>
                  </a:cubicBezTo>
                  <a:cubicBezTo>
                    <a:pt x="10011" y="19"/>
                    <a:pt x="8405" y="302"/>
                    <a:pt x="6894" y="868"/>
                  </a:cubicBezTo>
                  <a:cubicBezTo>
                    <a:pt x="5478" y="1435"/>
                    <a:pt x="4250" y="2285"/>
                    <a:pt x="3211" y="3418"/>
                  </a:cubicBezTo>
                  <a:cubicBezTo>
                    <a:pt x="2173" y="4551"/>
                    <a:pt x="1323" y="5874"/>
                    <a:pt x="850" y="7290"/>
                  </a:cubicBezTo>
                  <a:cubicBezTo>
                    <a:pt x="284" y="8895"/>
                    <a:pt x="1" y="10501"/>
                    <a:pt x="1" y="12201"/>
                  </a:cubicBezTo>
                  <a:cubicBezTo>
                    <a:pt x="1" y="13900"/>
                    <a:pt x="189" y="15600"/>
                    <a:pt x="756" y="17206"/>
                  </a:cubicBezTo>
                  <a:cubicBezTo>
                    <a:pt x="1323" y="18622"/>
                    <a:pt x="2078" y="19944"/>
                    <a:pt x="3117" y="21077"/>
                  </a:cubicBezTo>
                  <a:cubicBezTo>
                    <a:pt x="4156" y="22116"/>
                    <a:pt x="5383" y="22966"/>
                    <a:pt x="6705" y="23533"/>
                  </a:cubicBezTo>
                  <a:cubicBezTo>
                    <a:pt x="8216" y="24194"/>
                    <a:pt x="9822" y="24477"/>
                    <a:pt x="11427" y="24477"/>
                  </a:cubicBezTo>
                  <a:cubicBezTo>
                    <a:pt x="13127" y="24477"/>
                    <a:pt x="14827" y="24194"/>
                    <a:pt x="16432" y="23438"/>
                  </a:cubicBezTo>
                  <a:cubicBezTo>
                    <a:pt x="17849" y="22872"/>
                    <a:pt x="19076" y="21927"/>
                    <a:pt x="20021" y="20794"/>
                  </a:cubicBezTo>
                  <a:lnTo>
                    <a:pt x="18699" y="19472"/>
                  </a:lnTo>
                  <a:cubicBezTo>
                    <a:pt x="18604" y="19283"/>
                    <a:pt x="18415" y="19189"/>
                    <a:pt x="18226" y="19189"/>
                  </a:cubicBezTo>
                  <a:cubicBezTo>
                    <a:pt x="18037" y="19189"/>
                    <a:pt x="17754" y="19283"/>
                    <a:pt x="17565" y="19472"/>
                  </a:cubicBezTo>
                  <a:cubicBezTo>
                    <a:pt x="17188" y="19850"/>
                    <a:pt x="16715" y="20133"/>
                    <a:pt x="16338" y="20416"/>
                  </a:cubicBezTo>
                  <a:cubicBezTo>
                    <a:pt x="15866" y="20700"/>
                    <a:pt x="15393" y="20983"/>
                    <a:pt x="14921" y="21077"/>
                  </a:cubicBezTo>
                  <a:cubicBezTo>
                    <a:pt x="14449" y="21266"/>
                    <a:pt x="13882" y="21455"/>
                    <a:pt x="13410" y="21550"/>
                  </a:cubicBezTo>
                  <a:cubicBezTo>
                    <a:pt x="12749" y="21644"/>
                    <a:pt x="12088" y="21644"/>
                    <a:pt x="11427" y="21644"/>
                  </a:cubicBezTo>
                  <a:cubicBezTo>
                    <a:pt x="10294" y="21644"/>
                    <a:pt x="9255" y="21455"/>
                    <a:pt x="8216" y="20983"/>
                  </a:cubicBezTo>
                  <a:cubicBezTo>
                    <a:pt x="7178" y="20605"/>
                    <a:pt x="6328" y="19944"/>
                    <a:pt x="5572" y="19189"/>
                  </a:cubicBezTo>
                  <a:cubicBezTo>
                    <a:pt x="4817" y="18339"/>
                    <a:pt x="4156" y="17300"/>
                    <a:pt x="3778" y="16167"/>
                  </a:cubicBezTo>
                  <a:cubicBezTo>
                    <a:pt x="3400" y="14939"/>
                    <a:pt x="3117" y="13523"/>
                    <a:pt x="3211" y="12201"/>
                  </a:cubicBezTo>
                  <a:cubicBezTo>
                    <a:pt x="3117" y="10879"/>
                    <a:pt x="3400" y="9556"/>
                    <a:pt x="3778" y="8234"/>
                  </a:cubicBezTo>
                  <a:cubicBezTo>
                    <a:pt x="4156" y="7196"/>
                    <a:pt x="4722" y="6157"/>
                    <a:pt x="5478" y="5307"/>
                  </a:cubicBezTo>
                  <a:cubicBezTo>
                    <a:pt x="6233" y="4457"/>
                    <a:pt x="7178" y="3890"/>
                    <a:pt x="8122" y="3418"/>
                  </a:cubicBezTo>
                  <a:cubicBezTo>
                    <a:pt x="9255" y="3040"/>
                    <a:pt x="10388" y="2757"/>
                    <a:pt x="11522" y="2757"/>
                  </a:cubicBezTo>
                  <a:cubicBezTo>
                    <a:pt x="12466" y="2757"/>
                    <a:pt x="13316" y="2852"/>
                    <a:pt x="14166" y="3135"/>
                  </a:cubicBezTo>
                  <a:cubicBezTo>
                    <a:pt x="14732" y="3324"/>
                    <a:pt x="15299" y="3513"/>
                    <a:pt x="15866" y="3890"/>
                  </a:cubicBezTo>
                  <a:cubicBezTo>
                    <a:pt x="16243" y="4079"/>
                    <a:pt x="16715" y="4268"/>
                    <a:pt x="17093" y="4551"/>
                  </a:cubicBezTo>
                  <a:cubicBezTo>
                    <a:pt x="17282" y="4740"/>
                    <a:pt x="17565" y="4835"/>
                    <a:pt x="17754" y="4929"/>
                  </a:cubicBezTo>
                  <a:cubicBezTo>
                    <a:pt x="17943" y="4929"/>
                    <a:pt x="18132" y="4835"/>
                    <a:pt x="18226" y="4835"/>
                  </a:cubicBezTo>
                  <a:cubicBezTo>
                    <a:pt x="18321" y="4740"/>
                    <a:pt x="18415" y="4646"/>
                    <a:pt x="18510" y="4551"/>
                  </a:cubicBezTo>
                  <a:lnTo>
                    <a:pt x="19548" y="3040"/>
                  </a:lnTo>
                  <a:cubicBezTo>
                    <a:pt x="18510" y="2096"/>
                    <a:pt x="17376" y="1341"/>
                    <a:pt x="16149" y="774"/>
                  </a:cubicBezTo>
                  <a:cubicBezTo>
                    <a:pt x="14830" y="279"/>
                    <a:pt x="13511" y="1"/>
                    <a:pt x="12192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4165275" y="4851225"/>
              <a:ext cx="368325" cy="597325"/>
            </a:xfrm>
            <a:custGeom>
              <a:rect b="b" l="l" r="r" t="t"/>
              <a:pathLst>
                <a:path extrusionOk="0" h="23893" w="14733">
                  <a:moveTo>
                    <a:pt x="1" y="1"/>
                  </a:moveTo>
                  <a:lnTo>
                    <a:pt x="1" y="23893"/>
                  </a:lnTo>
                  <a:lnTo>
                    <a:pt x="14733" y="23893"/>
                  </a:lnTo>
                  <a:lnTo>
                    <a:pt x="14733" y="21249"/>
                  </a:lnTo>
                  <a:lnTo>
                    <a:pt x="3212" y="21249"/>
                  </a:lnTo>
                  <a:lnTo>
                    <a:pt x="3212" y="14544"/>
                  </a:lnTo>
                  <a:lnTo>
                    <a:pt x="3212" y="13033"/>
                  </a:lnTo>
                  <a:lnTo>
                    <a:pt x="3212" y="10578"/>
                  </a:lnTo>
                  <a:lnTo>
                    <a:pt x="3212" y="9161"/>
                  </a:lnTo>
                  <a:lnTo>
                    <a:pt x="3212" y="2551"/>
                  </a:lnTo>
                  <a:lnTo>
                    <a:pt x="14733" y="2551"/>
                  </a:lnTo>
                  <a:lnTo>
                    <a:pt x="147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4280975" y="5115650"/>
              <a:ext cx="198325" cy="61400"/>
            </a:xfrm>
            <a:custGeom>
              <a:rect b="b" l="l" r="r" t="t"/>
              <a:pathLst>
                <a:path extrusionOk="0" h="2456" w="7933">
                  <a:moveTo>
                    <a:pt x="945" y="1"/>
                  </a:moveTo>
                  <a:lnTo>
                    <a:pt x="0" y="2456"/>
                  </a:lnTo>
                  <a:lnTo>
                    <a:pt x="7933" y="2456"/>
                  </a:lnTo>
                  <a:lnTo>
                    <a:pt x="79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3499525" y="4848875"/>
              <a:ext cx="524125" cy="599675"/>
            </a:xfrm>
            <a:custGeom>
              <a:rect b="b" l="l" r="r" t="t"/>
              <a:pathLst>
                <a:path extrusionOk="0" h="23987" w="20965">
                  <a:moveTo>
                    <a:pt x="0" y="0"/>
                  </a:moveTo>
                  <a:lnTo>
                    <a:pt x="0" y="23987"/>
                  </a:lnTo>
                  <a:lnTo>
                    <a:pt x="3211" y="23987"/>
                  </a:lnTo>
                  <a:lnTo>
                    <a:pt x="3211" y="2739"/>
                  </a:lnTo>
                  <a:lnTo>
                    <a:pt x="8877" y="2739"/>
                  </a:lnTo>
                  <a:cubicBezTo>
                    <a:pt x="9039" y="2727"/>
                    <a:pt x="9200" y="2721"/>
                    <a:pt x="9361" y="2721"/>
                  </a:cubicBezTo>
                  <a:cubicBezTo>
                    <a:pt x="10426" y="2721"/>
                    <a:pt x="11482" y="2978"/>
                    <a:pt x="12466" y="3306"/>
                  </a:cubicBezTo>
                  <a:cubicBezTo>
                    <a:pt x="13410" y="3683"/>
                    <a:pt x="14354" y="4344"/>
                    <a:pt x="15110" y="5194"/>
                  </a:cubicBezTo>
                  <a:cubicBezTo>
                    <a:pt x="15865" y="6044"/>
                    <a:pt x="16432" y="6989"/>
                    <a:pt x="16810" y="8122"/>
                  </a:cubicBezTo>
                  <a:cubicBezTo>
                    <a:pt x="17565" y="10672"/>
                    <a:pt x="17565" y="13410"/>
                    <a:pt x="16810" y="15960"/>
                  </a:cubicBezTo>
                  <a:cubicBezTo>
                    <a:pt x="16432" y="17093"/>
                    <a:pt x="15865" y="18037"/>
                    <a:pt x="15110" y="18887"/>
                  </a:cubicBezTo>
                  <a:cubicBezTo>
                    <a:pt x="14354" y="19737"/>
                    <a:pt x="13410" y="20304"/>
                    <a:pt x="12466" y="20776"/>
                  </a:cubicBezTo>
                  <a:cubicBezTo>
                    <a:pt x="11333" y="21154"/>
                    <a:pt x="10105" y="21343"/>
                    <a:pt x="8877" y="21343"/>
                  </a:cubicBezTo>
                  <a:lnTo>
                    <a:pt x="6044" y="21343"/>
                  </a:lnTo>
                  <a:lnTo>
                    <a:pt x="5194" y="23987"/>
                  </a:lnTo>
                  <a:lnTo>
                    <a:pt x="8877" y="23987"/>
                  </a:lnTo>
                  <a:cubicBezTo>
                    <a:pt x="10577" y="23987"/>
                    <a:pt x="12182" y="23703"/>
                    <a:pt x="13693" y="23137"/>
                  </a:cubicBezTo>
                  <a:cubicBezTo>
                    <a:pt x="15110" y="22570"/>
                    <a:pt x="16338" y="21720"/>
                    <a:pt x="17471" y="20682"/>
                  </a:cubicBezTo>
                  <a:cubicBezTo>
                    <a:pt x="18415" y="19643"/>
                    <a:pt x="19265" y="18321"/>
                    <a:pt x="19832" y="16904"/>
                  </a:cubicBezTo>
                  <a:cubicBezTo>
                    <a:pt x="20965" y="13788"/>
                    <a:pt x="20965" y="10294"/>
                    <a:pt x="19832" y="7177"/>
                  </a:cubicBezTo>
                  <a:lnTo>
                    <a:pt x="19832" y="7083"/>
                  </a:lnTo>
                  <a:cubicBezTo>
                    <a:pt x="19265" y="5667"/>
                    <a:pt x="18415" y="4439"/>
                    <a:pt x="17471" y="3306"/>
                  </a:cubicBezTo>
                  <a:cubicBezTo>
                    <a:pt x="16338" y="2267"/>
                    <a:pt x="15110" y="1417"/>
                    <a:pt x="13693" y="945"/>
                  </a:cubicBezTo>
                  <a:cubicBezTo>
                    <a:pt x="12182" y="284"/>
                    <a:pt x="10577" y="0"/>
                    <a:pt x="8877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4679950" y="4850175"/>
              <a:ext cx="620925" cy="598375"/>
            </a:xfrm>
            <a:custGeom>
              <a:rect b="b" l="l" r="r" t="t"/>
              <a:pathLst>
                <a:path extrusionOk="0" h="23935" w="24837">
                  <a:moveTo>
                    <a:pt x="2575" y="1"/>
                  </a:moveTo>
                  <a:cubicBezTo>
                    <a:pt x="2498" y="1"/>
                    <a:pt x="2424" y="11"/>
                    <a:pt x="2361" y="43"/>
                  </a:cubicBezTo>
                  <a:lnTo>
                    <a:pt x="1" y="43"/>
                  </a:lnTo>
                  <a:lnTo>
                    <a:pt x="1" y="23935"/>
                  </a:lnTo>
                  <a:lnTo>
                    <a:pt x="2834" y="23935"/>
                  </a:lnTo>
                  <a:lnTo>
                    <a:pt x="2834" y="6370"/>
                  </a:lnTo>
                  <a:cubicBezTo>
                    <a:pt x="2834" y="5803"/>
                    <a:pt x="2739" y="5237"/>
                    <a:pt x="2739" y="4765"/>
                  </a:cubicBezTo>
                  <a:lnTo>
                    <a:pt x="2739" y="4765"/>
                  </a:lnTo>
                  <a:lnTo>
                    <a:pt x="11049" y="19780"/>
                  </a:lnTo>
                  <a:cubicBezTo>
                    <a:pt x="11303" y="20118"/>
                    <a:pt x="11632" y="20455"/>
                    <a:pt x="12104" y="20455"/>
                  </a:cubicBezTo>
                  <a:cubicBezTo>
                    <a:pt x="12159" y="20455"/>
                    <a:pt x="12217" y="20451"/>
                    <a:pt x="12277" y="20441"/>
                  </a:cubicBezTo>
                  <a:lnTo>
                    <a:pt x="12749" y="20441"/>
                  </a:lnTo>
                  <a:cubicBezTo>
                    <a:pt x="12799" y="20451"/>
                    <a:pt x="12849" y="20455"/>
                    <a:pt x="12898" y="20455"/>
                  </a:cubicBezTo>
                  <a:cubicBezTo>
                    <a:pt x="13318" y="20455"/>
                    <a:pt x="13713" y="20118"/>
                    <a:pt x="13882" y="19780"/>
                  </a:cubicBezTo>
                  <a:lnTo>
                    <a:pt x="22004" y="4765"/>
                  </a:lnTo>
                  <a:lnTo>
                    <a:pt x="22004" y="5615"/>
                  </a:lnTo>
                  <a:lnTo>
                    <a:pt x="22004" y="6370"/>
                  </a:lnTo>
                  <a:lnTo>
                    <a:pt x="22004" y="23935"/>
                  </a:lnTo>
                  <a:lnTo>
                    <a:pt x="24837" y="23935"/>
                  </a:lnTo>
                  <a:lnTo>
                    <a:pt x="24837" y="43"/>
                  </a:lnTo>
                  <a:lnTo>
                    <a:pt x="22476" y="43"/>
                  </a:lnTo>
                  <a:cubicBezTo>
                    <a:pt x="22381" y="11"/>
                    <a:pt x="22298" y="1"/>
                    <a:pt x="22221" y="1"/>
                  </a:cubicBezTo>
                  <a:cubicBezTo>
                    <a:pt x="22067" y="1"/>
                    <a:pt x="21941" y="43"/>
                    <a:pt x="21815" y="43"/>
                  </a:cubicBezTo>
                  <a:cubicBezTo>
                    <a:pt x="21532" y="137"/>
                    <a:pt x="21437" y="326"/>
                    <a:pt x="21343" y="515"/>
                  </a:cubicBezTo>
                  <a:lnTo>
                    <a:pt x="13221" y="15247"/>
                  </a:lnTo>
                  <a:cubicBezTo>
                    <a:pt x="13032" y="15530"/>
                    <a:pt x="12938" y="15813"/>
                    <a:pt x="12844" y="16097"/>
                  </a:cubicBezTo>
                  <a:cubicBezTo>
                    <a:pt x="12749" y="16380"/>
                    <a:pt x="12560" y="16663"/>
                    <a:pt x="12466" y="16947"/>
                  </a:cubicBezTo>
                  <a:cubicBezTo>
                    <a:pt x="12371" y="16663"/>
                    <a:pt x="12277" y="16380"/>
                    <a:pt x="12088" y="16097"/>
                  </a:cubicBezTo>
                  <a:cubicBezTo>
                    <a:pt x="11994" y="15813"/>
                    <a:pt x="11899" y="15530"/>
                    <a:pt x="11710" y="15247"/>
                  </a:cubicBezTo>
                  <a:lnTo>
                    <a:pt x="3495" y="515"/>
                  </a:lnTo>
                  <a:cubicBezTo>
                    <a:pt x="3400" y="326"/>
                    <a:pt x="3211" y="137"/>
                    <a:pt x="3022" y="43"/>
                  </a:cubicBezTo>
                  <a:cubicBezTo>
                    <a:pt x="2897" y="43"/>
                    <a:pt x="2729" y="1"/>
                    <a:pt x="2575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5411825" y="4850300"/>
              <a:ext cx="519400" cy="598250"/>
            </a:xfrm>
            <a:custGeom>
              <a:rect b="b" l="l" r="r" t="t"/>
              <a:pathLst>
                <a:path extrusionOk="0" h="23930" w="20776">
                  <a:moveTo>
                    <a:pt x="3044" y="1"/>
                  </a:moveTo>
                  <a:cubicBezTo>
                    <a:pt x="2978" y="1"/>
                    <a:pt x="2909" y="13"/>
                    <a:pt x="2833" y="38"/>
                  </a:cubicBezTo>
                  <a:lnTo>
                    <a:pt x="0" y="38"/>
                  </a:lnTo>
                  <a:lnTo>
                    <a:pt x="8783" y="14392"/>
                  </a:lnTo>
                  <a:lnTo>
                    <a:pt x="8783" y="23930"/>
                  </a:lnTo>
                  <a:lnTo>
                    <a:pt x="11993" y="23930"/>
                  </a:lnTo>
                  <a:lnTo>
                    <a:pt x="11993" y="14392"/>
                  </a:lnTo>
                  <a:lnTo>
                    <a:pt x="20776" y="38"/>
                  </a:lnTo>
                  <a:lnTo>
                    <a:pt x="17943" y="38"/>
                  </a:lnTo>
                  <a:cubicBezTo>
                    <a:pt x="17867" y="13"/>
                    <a:pt x="17798" y="1"/>
                    <a:pt x="17734" y="1"/>
                  </a:cubicBezTo>
                  <a:cubicBezTo>
                    <a:pt x="17558" y="1"/>
                    <a:pt x="17420" y="88"/>
                    <a:pt x="17282" y="227"/>
                  </a:cubicBezTo>
                  <a:cubicBezTo>
                    <a:pt x="17093" y="416"/>
                    <a:pt x="16904" y="510"/>
                    <a:pt x="16810" y="793"/>
                  </a:cubicBezTo>
                  <a:lnTo>
                    <a:pt x="11332" y="10048"/>
                  </a:lnTo>
                  <a:cubicBezTo>
                    <a:pt x="11143" y="10426"/>
                    <a:pt x="11049" y="10803"/>
                    <a:pt x="10860" y="11181"/>
                  </a:cubicBezTo>
                  <a:cubicBezTo>
                    <a:pt x="10671" y="11464"/>
                    <a:pt x="10577" y="11842"/>
                    <a:pt x="10388" y="12125"/>
                  </a:cubicBezTo>
                  <a:cubicBezTo>
                    <a:pt x="10294" y="11842"/>
                    <a:pt x="10199" y="11464"/>
                    <a:pt x="10010" y="11181"/>
                  </a:cubicBezTo>
                  <a:cubicBezTo>
                    <a:pt x="9821" y="10803"/>
                    <a:pt x="9633" y="10426"/>
                    <a:pt x="9444" y="10048"/>
                  </a:cubicBezTo>
                  <a:lnTo>
                    <a:pt x="3966" y="793"/>
                  </a:lnTo>
                  <a:cubicBezTo>
                    <a:pt x="3872" y="510"/>
                    <a:pt x="3683" y="321"/>
                    <a:pt x="3589" y="227"/>
                  </a:cubicBezTo>
                  <a:cubicBezTo>
                    <a:pt x="3381" y="88"/>
                    <a:pt x="3225" y="1"/>
                    <a:pt x="3044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4"/>
            <p:cNvSpPr/>
            <p:nvPr/>
          </p:nvSpPr>
          <p:spPr>
            <a:xfrm>
              <a:off x="3305925" y="3502750"/>
              <a:ext cx="691775" cy="951875"/>
            </a:xfrm>
            <a:custGeom>
              <a:rect b="b" l="l" r="r" t="t"/>
              <a:pathLst>
                <a:path extrusionOk="0" h="38075" w="27671">
                  <a:moveTo>
                    <a:pt x="13064" y="0"/>
                  </a:moveTo>
                  <a:cubicBezTo>
                    <a:pt x="12772" y="0"/>
                    <a:pt x="12478" y="6"/>
                    <a:pt x="12183" y="18"/>
                  </a:cubicBezTo>
                  <a:lnTo>
                    <a:pt x="1" y="18"/>
                  </a:lnTo>
                  <a:lnTo>
                    <a:pt x="1" y="38075"/>
                  </a:lnTo>
                  <a:lnTo>
                    <a:pt x="5572" y="38075"/>
                  </a:lnTo>
                  <a:lnTo>
                    <a:pt x="5572" y="4362"/>
                  </a:lnTo>
                  <a:lnTo>
                    <a:pt x="12183" y="4362"/>
                  </a:lnTo>
                  <a:cubicBezTo>
                    <a:pt x="15488" y="4362"/>
                    <a:pt x="17943" y="5117"/>
                    <a:pt x="19643" y="6628"/>
                  </a:cubicBezTo>
                  <a:cubicBezTo>
                    <a:pt x="21249" y="8234"/>
                    <a:pt x="22193" y="10500"/>
                    <a:pt x="22098" y="12766"/>
                  </a:cubicBezTo>
                  <a:cubicBezTo>
                    <a:pt x="22098" y="13994"/>
                    <a:pt x="21815" y="15222"/>
                    <a:pt x="21437" y="16355"/>
                  </a:cubicBezTo>
                  <a:cubicBezTo>
                    <a:pt x="20965" y="17394"/>
                    <a:pt x="20399" y="18338"/>
                    <a:pt x="19549" y="19094"/>
                  </a:cubicBezTo>
                  <a:cubicBezTo>
                    <a:pt x="18604" y="19849"/>
                    <a:pt x="17566" y="20510"/>
                    <a:pt x="16432" y="20888"/>
                  </a:cubicBezTo>
                  <a:cubicBezTo>
                    <a:pt x="15016" y="21266"/>
                    <a:pt x="13599" y="21454"/>
                    <a:pt x="12183" y="21454"/>
                  </a:cubicBezTo>
                  <a:lnTo>
                    <a:pt x="9255" y="21454"/>
                  </a:lnTo>
                  <a:lnTo>
                    <a:pt x="7744" y="25987"/>
                  </a:lnTo>
                  <a:lnTo>
                    <a:pt x="12183" y="25987"/>
                  </a:lnTo>
                  <a:cubicBezTo>
                    <a:pt x="14449" y="25987"/>
                    <a:pt x="16716" y="25610"/>
                    <a:pt x="18793" y="24949"/>
                  </a:cubicBezTo>
                  <a:cubicBezTo>
                    <a:pt x="20587" y="24382"/>
                    <a:pt x="22287" y="23532"/>
                    <a:pt x="23704" y="22304"/>
                  </a:cubicBezTo>
                  <a:cubicBezTo>
                    <a:pt x="24931" y="21171"/>
                    <a:pt x="25970" y="19755"/>
                    <a:pt x="26631" y="18149"/>
                  </a:cubicBezTo>
                  <a:cubicBezTo>
                    <a:pt x="27292" y="16449"/>
                    <a:pt x="27670" y="14655"/>
                    <a:pt x="27670" y="12861"/>
                  </a:cubicBezTo>
                  <a:cubicBezTo>
                    <a:pt x="27670" y="11067"/>
                    <a:pt x="27387" y="9178"/>
                    <a:pt x="26726" y="7573"/>
                  </a:cubicBezTo>
                  <a:cubicBezTo>
                    <a:pt x="26065" y="5967"/>
                    <a:pt x="25120" y="4551"/>
                    <a:pt x="23893" y="3512"/>
                  </a:cubicBezTo>
                  <a:cubicBezTo>
                    <a:pt x="22476" y="2284"/>
                    <a:pt x="20776" y="1434"/>
                    <a:pt x="19077" y="868"/>
                  </a:cubicBezTo>
                  <a:cubicBezTo>
                    <a:pt x="17093" y="289"/>
                    <a:pt x="15110" y="0"/>
                    <a:pt x="13064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4"/>
            <p:cNvSpPr/>
            <p:nvPr/>
          </p:nvSpPr>
          <p:spPr>
            <a:xfrm>
              <a:off x="1419600" y="3500825"/>
              <a:ext cx="705925" cy="953800"/>
            </a:xfrm>
            <a:custGeom>
              <a:rect b="b" l="l" r="r" t="t"/>
              <a:pathLst>
                <a:path extrusionOk="0" h="38152" w="28237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4439"/>
                  </a:lnTo>
                  <a:lnTo>
                    <a:pt x="11711" y="4439"/>
                  </a:lnTo>
                  <a:cubicBezTo>
                    <a:pt x="15016" y="4439"/>
                    <a:pt x="17377" y="5100"/>
                    <a:pt x="19076" y="6327"/>
                  </a:cubicBezTo>
                  <a:cubicBezTo>
                    <a:pt x="20682" y="7650"/>
                    <a:pt x="21626" y="9727"/>
                    <a:pt x="21437" y="11899"/>
                  </a:cubicBezTo>
                  <a:cubicBezTo>
                    <a:pt x="21437" y="13032"/>
                    <a:pt x="21248" y="14166"/>
                    <a:pt x="20871" y="15204"/>
                  </a:cubicBezTo>
                  <a:cubicBezTo>
                    <a:pt x="20399" y="16243"/>
                    <a:pt x="19832" y="17093"/>
                    <a:pt x="18982" y="17848"/>
                  </a:cubicBezTo>
                  <a:cubicBezTo>
                    <a:pt x="18038" y="18604"/>
                    <a:pt x="16999" y="19171"/>
                    <a:pt x="15866" y="19548"/>
                  </a:cubicBezTo>
                  <a:cubicBezTo>
                    <a:pt x="14449" y="19926"/>
                    <a:pt x="13033" y="20115"/>
                    <a:pt x="11616" y="20115"/>
                  </a:cubicBezTo>
                  <a:lnTo>
                    <a:pt x="9916" y="20115"/>
                  </a:lnTo>
                  <a:lnTo>
                    <a:pt x="8405" y="24176"/>
                  </a:lnTo>
                  <a:lnTo>
                    <a:pt x="9822" y="24176"/>
                  </a:lnTo>
                  <a:cubicBezTo>
                    <a:pt x="9987" y="24152"/>
                    <a:pt x="10147" y="24140"/>
                    <a:pt x="10301" y="24140"/>
                  </a:cubicBezTo>
                  <a:cubicBezTo>
                    <a:pt x="10766" y="24140"/>
                    <a:pt x="11191" y="24246"/>
                    <a:pt x="11616" y="24459"/>
                  </a:cubicBezTo>
                  <a:cubicBezTo>
                    <a:pt x="11994" y="24648"/>
                    <a:pt x="12372" y="25026"/>
                    <a:pt x="12655" y="25403"/>
                  </a:cubicBezTo>
                  <a:lnTo>
                    <a:pt x="20965" y="36924"/>
                  </a:lnTo>
                  <a:cubicBezTo>
                    <a:pt x="21397" y="37615"/>
                    <a:pt x="22145" y="38069"/>
                    <a:pt x="22993" y="38069"/>
                  </a:cubicBezTo>
                  <a:cubicBezTo>
                    <a:pt x="23071" y="38069"/>
                    <a:pt x="23151" y="38066"/>
                    <a:pt x="23232" y="38057"/>
                  </a:cubicBezTo>
                  <a:lnTo>
                    <a:pt x="28237" y="38057"/>
                  </a:lnTo>
                  <a:lnTo>
                    <a:pt x="18604" y="25026"/>
                  </a:lnTo>
                  <a:cubicBezTo>
                    <a:pt x="18132" y="24270"/>
                    <a:pt x="17471" y="23703"/>
                    <a:pt x="16716" y="23231"/>
                  </a:cubicBezTo>
                  <a:cubicBezTo>
                    <a:pt x="18227" y="22948"/>
                    <a:pt x="19643" y="22381"/>
                    <a:pt x="21060" y="21626"/>
                  </a:cubicBezTo>
                  <a:cubicBezTo>
                    <a:pt x="22193" y="20965"/>
                    <a:pt x="23326" y="20115"/>
                    <a:pt x="24270" y="19076"/>
                  </a:cubicBezTo>
                  <a:cubicBezTo>
                    <a:pt x="25120" y="18037"/>
                    <a:pt x="25781" y="16904"/>
                    <a:pt x="26253" y="15582"/>
                  </a:cubicBezTo>
                  <a:cubicBezTo>
                    <a:pt x="26726" y="14260"/>
                    <a:pt x="26915" y="12938"/>
                    <a:pt x="26915" y="11521"/>
                  </a:cubicBezTo>
                  <a:cubicBezTo>
                    <a:pt x="26915" y="9916"/>
                    <a:pt x="26631" y="8311"/>
                    <a:pt x="26065" y="6800"/>
                  </a:cubicBezTo>
                  <a:cubicBezTo>
                    <a:pt x="25404" y="5383"/>
                    <a:pt x="24459" y="4156"/>
                    <a:pt x="23232" y="3211"/>
                  </a:cubicBezTo>
                  <a:cubicBezTo>
                    <a:pt x="21910" y="2078"/>
                    <a:pt x="20304" y="1228"/>
                    <a:pt x="18510" y="850"/>
                  </a:cubicBezTo>
                  <a:cubicBezTo>
                    <a:pt x="16338" y="189"/>
                    <a:pt x="14071" y="0"/>
                    <a:pt x="11805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6096475" y="3361525"/>
              <a:ext cx="139300" cy="139325"/>
            </a:xfrm>
            <a:custGeom>
              <a:rect b="b" l="l" r="r" t="t"/>
              <a:pathLst>
                <a:path extrusionOk="0" h="5573" w="5572">
                  <a:moveTo>
                    <a:pt x="0" y="1"/>
                  </a:moveTo>
                  <a:lnTo>
                    <a:pt x="0" y="5572"/>
                  </a:lnTo>
                  <a:lnTo>
                    <a:pt x="5572" y="5572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555" name="Google Shape;555;p24"/>
          <p:cNvGraphicFramePr/>
          <p:nvPr/>
        </p:nvGraphicFramePr>
        <p:xfrm>
          <a:off x="185350" y="77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{40C80F7D-2CE3-44E0-BB90-7D6B165C47AC}</a:tableStyleId>
              </a:tblPr>
              <a:tblGrid>
                <a:gridCol w="1637075"/>
                <a:gridCol w="5875425"/>
              </a:tblGrid>
              <a:tr h="34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Season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244C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Milestones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244C9A"/>
                    </a:solidFill>
                  </a:tcPr>
                </a:tc>
              </a:tr>
              <a:tr h="66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2022 Q3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Radiant Capital Fair Launches on Arbitrum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47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Radiant grows to top TVL project on Arbitrum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66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2022 Q4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Unveil Radiant’s framework for DAO-based governance and the Radiant Foundation Proposal (RFP)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47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Dynamic Liquidity Providers Achieve $5M in Fees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47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 Q1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Become the first Price/Fees Ratio Project in DeFi per TokenTerminal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47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Launch of Radiant v2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0" name="Google Shape;560;p25"/>
          <p:cNvCxnSpPr/>
          <p:nvPr/>
        </p:nvCxnSpPr>
        <p:spPr>
          <a:xfrm flipH="1" rot="10800000">
            <a:off x="222436" y="4557300"/>
            <a:ext cx="8678100" cy="9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1" name="Google Shape;561;p25"/>
          <p:cNvSpPr txBox="1"/>
          <p:nvPr/>
        </p:nvSpPr>
        <p:spPr>
          <a:xfrm>
            <a:off x="718625" y="94625"/>
            <a:ext cx="8110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100">
                <a:solidFill>
                  <a:schemeClr val="dk1"/>
                </a:solidFill>
              </a:rPr>
              <a:t>Current Roadmap</a:t>
            </a:r>
            <a:r>
              <a:rPr b="1" lang="zh-CN" sz="2100">
                <a:solidFill>
                  <a:schemeClr val="dk1"/>
                </a:solidFill>
              </a:rPr>
              <a:t> 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562" name="Google Shape;562;p25"/>
          <p:cNvSpPr txBox="1"/>
          <p:nvPr/>
        </p:nvSpPr>
        <p:spPr>
          <a:xfrm>
            <a:off x="134899" y="4567189"/>
            <a:ext cx="4419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Source: Gryphsis Academy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563" name="Google Shape;563;p25"/>
          <p:cNvSpPr txBox="1"/>
          <p:nvPr/>
        </p:nvSpPr>
        <p:spPr>
          <a:xfrm>
            <a:off x="5873325" y="4567200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Date as of May 31, 2023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564" name="Google Shape;564;p25"/>
          <p:cNvSpPr txBox="1"/>
          <p:nvPr/>
        </p:nvSpPr>
        <p:spPr>
          <a:xfrm>
            <a:off x="5857875" y="4828450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Twitter: @GryphsisAcademy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565" name="Google Shape;565;p25"/>
          <p:cNvCxnSpPr/>
          <p:nvPr/>
        </p:nvCxnSpPr>
        <p:spPr>
          <a:xfrm flipH="1" rot="10800000">
            <a:off x="222436" y="4546800"/>
            <a:ext cx="7644900" cy="20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6" name="Google Shape;566;p25"/>
          <p:cNvGrpSpPr/>
          <p:nvPr/>
        </p:nvGrpSpPr>
        <p:grpSpPr>
          <a:xfrm>
            <a:off x="185356" y="202972"/>
            <a:ext cx="456367" cy="404539"/>
            <a:chOff x="2250625" y="238125"/>
            <a:chExt cx="3052625" cy="2731525"/>
          </a:xfrm>
        </p:grpSpPr>
        <p:sp>
          <p:nvSpPr>
            <p:cNvPr id="567" name="Google Shape;567;p25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5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5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5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25"/>
          <p:cNvGrpSpPr/>
          <p:nvPr/>
        </p:nvGrpSpPr>
        <p:grpSpPr>
          <a:xfrm>
            <a:off x="3972266" y="4660513"/>
            <a:ext cx="371504" cy="330515"/>
            <a:chOff x="2250625" y="238125"/>
            <a:chExt cx="3052625" cy="2731525"/>
          </a:xfrm>
        </p:grpSpPr>
        <p:sp>
          <p:nvSpPr>
            <p:cNvPr id="576" name="Google Shape;576;p25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25"/>
          <p:cNvGrpSpPr/>
          <p:nvPr/>
        </p:nvGrpSpPr>
        <p:grpSpPr>
          <a:xfrm>
            <a:off x="4456411" y="4667124"/>
            <a:ext cx="1051088" cy="330453"/>
            <a:chOff x="241550" y="3361525"/>
            <a:chExt cx="7044825" cy="2094125"/>
          </a:xfrm>
        </p:grpSpPr>
        <p:sp>
          <p:nvSpPr>
            <p:cNvPr id="585" name="Google Shape;585;p25"/>
            <p:cNvSpPr/>
            <p:nvPr/>
          </p:nvSpPr>
          <p:spPr>
            <a:xfrm>
              <a:off x="241550" y="3489025"/>
              <a:ext cx="906575" cy="982125"/>
            </a:xfrm>
            <a:custGeom>
              <a:rect b="b" l="l" r="r" t="t"/>
              <a:pathLst>
                <a:path extrusionOk="0" h="39285" w="36263">
                  <a:moveTo>
                    <a:pt x="21248" y="0"/>
                  </a:moveTo>
                  <a:cubicBezTo>
                    <a:pt x="18226" y="0"/>
                    <a:pt x="15204" y="472"/>
                    <a:pt x="12371" y="1417"/>
                  </a:cubicBezTo>
                  <a:cubicBezTo>
                    <a:pt x="9916" y="2267"/>
                    <a:pt x="7649" y="3589"/>
                    <a:pt x="5760" y="5383"/>
                  </a:cubicBezTo>
                  <a:cubicBezTo>
                    <a:pt x="3872" y="7177"/>
                    <a:pt x="2455" y="9255"/>
                    <a:pt x="1511" y="11616"/>
                  </a:cubicBezTo>
                  <a:cubicBezTo>
                    <a:pt x="472" y="14165"/>
                    <a:pt x="0" y="16904"/>
                    <a:pt x="0" y="19643"/>
                  </a:cubicBezTo>
                  <a:cubicBezTo>
                    <a:pt x="0" y="22381"/>
                    <a:pt x="472" y="25120"/>
                    <a:pt x="1511" y="27670"/>
                  </a:cubicBezTo>
                  <a:cubicBezTo>
                    <a:pt x="2550" y="30030"/>
                    <a:pt x="3966" y="32108"/>
                    <a:pt x="5949" y="33808"/>
                  </a:cubicBezTo>
                  <a:cubicBezTo>
                    <a:pt x="7932" y="35602"/>
                    <a:pt x="10199" y="37019"/>
                    <a:pt x="12749" y="37868"/>
                  </a:cubicBezTo>
                  <a:cubicBezTo>
                    <a:pt x="15676" y="38813"/>
                    <a:pt x="18698" y="39285"/>
                    <a:pt x="21814" y="39285"/>
                  </a:cubicBezTo>
                  <a:cubicBezTo>
                    <a:pt x="24458" y="39285"/>
                    <a:pt x="27008" y="39002"/>
                    <a:pt x="29558" y="38246"/>
                  </a:cubicBezTo>
                  <a:cubicBezTo>
                    <a:pt x="31919" y="37585"/>
                    <a:pt x="34185" y="36546"/>
                    <a:pt x="36263" y="35130"/>
                  </a:cubicBezTo>
                  <a:lnTo>
                    <a:pt x="36263" y="18887"/>
                  </a:lnTo>
                  <a:lnTo>
                    <a:pt x="23609" y="18887"/>
                  </a:lnTo>
                  <a:lnTo>
                    <a:pt x="23609" y="21815"/>
                  </a:lnTo>
                  <a:cubicBezTo>
                    <a:pt x="23609" y="22098"/>
                    <a:pt x="23703" y="22381"/>
                    <a:pt x="23892" y="22570"/>
                  </a:cubicBezTo>
                  <a:cubicBezTo>
                    <a:pt x="24175" y="22759"/>
                    <a:pt x="24458" y="22853"/>
                    <a:pt x="24836" y="22853"/>
                  </a:cubicBezTo>
                  <a:lnTo>
                    <a:pt x="31163" y="22853"/>
                  </a:lnTo>
                  <a:lnTo>
                    <a:pt x="31163" y="32769"/>
                  </a:lnTo>
                  <a:cubicBezTo>
                    <a:pt x="29747" y="33524"/>
                    <a:pt x="28330" y="34091"/>
                    <a:pt x="26819" y="34469"/>
                  </a:cubicBezTo>
                  <a:cubicBezTo>
                    <a:pt x="25120" y="34941"/>
                    <a:pt x="23420" y="35130"/>
                    <a:pt x="21625" y="35130"/>
                  </a:cubicBezTo>
                  <a:cubicBezTo>
                    <a:pt x="19453" y="35130"/>
                    <a:pt x="17187" y="34752"/>
                    <a:pt x="15015" y="34091"/>
                  </a:cubicBezTo>
                  <a:cubicBezTo>
                    <a:pt x="13126" y="33430"/>
                    <a:pt x="11427" y="32297"/>
                    <a:pt x="10010" y="30975"/>
                  </a:cubicBezTo>
                  <a:cubicBezTo>
                    <a:pt x="8594" y="29558"/>
                    <a:pt x="7555" y="27953"/>
                    <a:pt x="6799" y="26064"/>
                  </a:cubicBezTo>
                  <a:cubicBezTo>
                    <a:pt x="6044" y="23987"/>
                    <a:pt x="5666" y="21815"/>
                    <a:pt x="5760" y="19643"/>
                  </a:cubicBezTo>
                  <a:cubicBezTo>
                    <a:pt x="5666" y="17471"/>
                    <a:pt x="6044" y="15393"/>
                    <a:pt x="6799" y="13315"/>
                  </a:cubicBezTo>
                  <a:cubicBezTo>
                    <a:pt x="7460" y="11521"/>
                    <a:pt x="8499" y="9916"/>
                    <a:pt x="9916" y="8594"/>
                  </a:cubicBezTo>
                  <a:cubicBezTo>
                    <a:pt x="11238" y="7272"/>
                    <a:pt x="12843" y="6233"/>
                    <a:pt x="14732" y="5572"/>
                  </a:cubicBezTo>
                  <a:cubicBezTo>
                    <a:pt x="16715" y="4816"/>
                    <a:pt x="18887" y="4533"/>
                    <a:pt x="21059" y="4533"/>
                  </a:cubicBezTo>
                  <a:cubicBezTo>
                    <a:pt x="22381" y="4533"/>
                    <a:pt x="23797" y="4628"/>
                    <a:pt x="25214" y="4911"/>
                  </a:cubicBezTo>
                  <a:cubicBezTo>
                    <a:pt x="26253" y="5100"/>
                    <a:pt x="27197" y="5383"/>
                    <a:pt x="28236" y="5761"/>
                  </a:cubicBezTo>
                  <a:cubicBezTo>
                    <a:pt x="28991" y="5950"/>
                    <a:pt x="29747" y="6327"/>
                    <a:pt x="30408" y="6799"/>
                  </a:cubicBezTo>
                  <a:cubicBezTo>
                    <a:pt x="31069" y="7083"/>
                    <a:pt x="31541" y="7461"/>
                    <a:pt x="32013" y="7649"/>
                  </a:cubicBezTo>
                  <a:cubicBezTo>
                    <a:pt x="32297" y="7862"/>
                    <a:pt x="32633" y="7968"/>
                    <a:pt x="32983" y="7968"/>
                  </a:cubicBezTo>
                  <a:cubicBezTo>
                    <a:pt x="33099" y="7968"/>
                    <a:pt x="33217" y="7956"/>
                    <a:pt x="33335" y="7933"/>
                  </a:cubicBezTo>
                  <a:cubicBezTo>
                    <a:pt x="33713" y="7838"/>
                    <a:pt x="34091" y="7555"/>
                    <a:pt x="34374" y="7272"/>
                  </a:cubicBezTo>
                  <a:lnTo>
                    <a:pt x="35885" y="4911"/>
                  </a:lnTo>
                  <a:cubicBezTo>
                    <a:pt x="35035" y="4155"/>
                    <a:pt x="34091" y="3494"/>
                    <a:pt x="33052" y="2833"/>
                  </a:cubicBezTo>
                  <a:cubicBezTo>
                    <a:pt x="32013" y="2267"/>
                    <a:pt x="30880" y="1700"/>
                    <a:pt x="29747" y="1322"/>
                  </a:cubicBezTo>
                  <a:cubicBezTo>
                    <a:pt x="28425" y="850"/>
                    <a:pt x="27103" y="567"/>
                    <a:pt x="25781" y="378"/>
                  </a:cubicBezTo>
                  <a:cubicBezTo>
                    <a:pt x="24270" y="95"/>
                    <a:pt x="22759" y="0"/>
                    <a:pt x="21248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>
              <a:off x="2212850" y="3500825"/>
              <a:ext cx="899525" cy="953800"/>
            </a:xfrm>
            <a:custGeom>
              <a:rect b="b" l="l" r="r" t="t"/>
              <a:pathLst>
                <a:path extrusionOk="0" h="38152" w="35981">
                  <a:moveTo>
                    <a:pt x="1" y="0"/>
                  </a:moveTo>
                  <a:lnTo>
                    <a:pt x="15205" y="24931"/>
                  </a:lnTo>
                  <a:lnTo>
                    <a:pt x="15205" y="38152"/>
                  </a:lnTo>
                  <a:lnTo>
                    <a:pt x="20871" y="38152"/>
                  </a:lnTo>
                  <a:lnTo>
                    <a:pt x="20871" y="24931"/>
                  </a:lnTo>
                  <a:lnTo>
                    <a:pt x="35980" y="0"/>
                  </a:lnTo>
                  <a:lnTo>
                    <a:pt x="30975" y="0"/>
                  </a:lnTo>
                  <a:cubicBezTo>
                    <a:pt x="30597" y="0"/>
                    <a:pt x="30125" y="189"/>
                    <a:pt x="29842" y="378"/>
                  </a:cubicBezTo>
                  <a:cubicBezTo>
                    <a:pt x="29559" y="661"/>
                    <a:pt x="29275" y="945"/>
                    <a:pt x="29086" y="1322"/>
                  </a:cubicBezTo>
                  <a:lnTo>
                    <a:pt x="19643" y="17471"/>
                  </a:lnTo>
                  <a:cubicBezTo>
                    <a:pt x="19360" y="18132"/>
                    <a:pt x="19076" y="18698"/>
                    <a:pt x="18793" y="19359"/>
                  </a:cubicBezTo>
                  <a:cubicBezTo>
                    <a:pt x="18510" y="19926"/>
                    <a:pt x="18227" y="20493"/>
                    <a:pt x="18038" y="21154"/>
                  </a:cubicBezTo>
                  <a:cubicBezTo>
                    <a:pt x="17849" y="20493"/>
                    <a:pt x="17565" y="19926"/>
                    <a:pt x="17282" y="19359"/>
                  </a:cubicBezTo>
                  <a:lnTo>
                    <a:pt x="16338" y="17471"/>
                  </a:lnTo>
                  <a:lnTo>
                    <a:pt x="6894" y="1322"/>
                  </a:lnTo>
                  <a:cubicBezTo>
                    <a:pt x="6706" y="945"/>
                    <a:pt x="6422" y="661"/>
                    <a:pt x="6139" y="378"/>
                  </a:cubicBezTo>
                  <a:cubicBezTo>
                    <a:pt x="5761" y="95"/>
                    <a:pt x="5383" y="0"/>
                    <a:pt x="5006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4233750" y="3500825"/>
              <a:ext cx="835775" cy="953800"/>
            </a:xfrm>
            <a:custGeom>
              <a:rect b="b" l="l" r="r" t="t"/>
              <a:pathLst>
                <a:path extrusionOk="0" h="38152" w="33431">
                  <a:moveTo>
                    <a:pt x="0" y="0"/>
                  </a:moveTo>
                  <a:lnTo>
                    <a:pt x="0" y="38152"/>
                  </a:lnTo>
                  <a:lnTo>
                    <a:pt x="5572" y="38152"/>
                  </a:lnTo>
                  <a:lnTo>
                    <a:pt x="5572" y="20965"/>
                  </a:lnTo>
                  <a:lnTo>
                    <a:pt x="27859" y="20965"/>
                  </a:lnTo>
                  <a:lnTo>
                    <a:pt x="27859" y="38152"/>
                  </a:lnTo>
                  <a:lnTo>
                    <a:pt x="33430" y="38152"/>
                  </a:lnTo>
                  <a:lnTo>
                    <a:pt x="33430" y="0"/>
                  </a:lnTo>
                  <a:lnTo>
                    <a:pt x="27953" y="0"/>
                  </a:lnTo>
                  <a:lnTo>
                    <a:pt x="27953" y="16810"/>
                  </a:lnTo>
                  <a:lnTo>
                    <a:pt x="5572" y="16810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5310300" y="3489025"/>
              <a:ext cx="672875" cy="982500"/>
            </a:xfrm>
            <a:custGeom>
              <a:rect b="b" l="l" r="r" t="t"/>
              <a:pathLst>
                <a:path extrusionOk="0" h="39300" w="26915">
                  <a:moveTo>
                    <a:pt x="14543" y="0"/>
                  </a:moveTo>
                  <a:cubicBezTo>
                    <a:pt x="12655" y="0"/>
                    <a:pt x="10860" y="284"/>
                    <a:pt x="9066" y="945"/>
                  </a:cubicBezTo>
                  <a:cubicBezTo>
                    <a:pt x="7555" y="1417"/>
                    <a:pt x="6233" y="2267"/>
                    <a:pt x="5006" y="3305"/>
                  </a:cubicBezTo>
                  <a:cubicBezTo>
                    <a:pt x="3967" y="4155"/>
                    <a:pt x="3117" y="5383"/>
                    <a:pt x="2550" y="6611"/>
                  </a:cubicBezTo>
                  <a:cubicBezTo>
                    <a:pt x="1417" y="9255"/>
                    <a:pt x="1417" y="12277"/>
                    <a:pt x="2550" y="14921"/>
                  </a:cubicBezTo>
                  <a:cubicBezTo>
                    <a:pt x="3117" y="15960"/>
                    <a:pt x="3872" y="16998"/>
                    <a:pt x="4817" y="17754"/>
                  </a:cubicBezTo>
                  <a:cubicBezTo>
                    <a:pt x="5761" y="18604"/>
                    <a:pt x="6800" y="19170"/>
                    <a:pt x="8027" y="19643"/>
                  </a:cubicBezTo>
                  <a:cubicBezTo>
                    <a:pt x="9161" y="20115"/>
                    <a:pt x="10483" y="20587"/>
                    <a:pt x="11616" y="20965"/>
                  </a:cubicBezTo>
                  <a:lnTo>
                    <a:pt x="15299" y="22003"/>
                  </a:lnTo>
                  <a:cubicBezTo>
                    <a:pt x="16338" y="22287"/>
                    <a:pt x="17471" y="22759"/>
                    <a:pt x="18415" y="23231"/>
                  </a:cubicBezTo>
                  <a:cubicBezTo>
                    <a:pt x="19360" y="23703"/>
                    <a:pt x="20115" y="24364"/>
                    <a:pt x="20682" y="25120"/>
                  </a:cubicBezTo>
                  <a:cubicBezTo>
                    <a:pt x="21248" y="25970"/>
                    <a:pt x="21626" y="27008"/>
                    <a:pt x="21532" y="27953"/>
                  </a:cubicBezTo>
                  <a:cubicBezTo>
                    <a:pt x="21532" y="28992"/>
                    <a:pt x="21343" y="29936"/>
                    <a:pt x="20965" y="30880"/>
                  </a:cubicBezTo>
                  <a:cubicBezTo>
                    <a:pt x="20587" y="31730"/>
                    <a:pt x="20021" y="32486"/>
                    <a:pt x="19265" y="33052"/>
                  </a:cubicBezTo>
                  <a:cubicBezTo>
                    <a:pt x="18510" y="33713"/>
                    <a:pt x="17660" y="34185"/>
                    <a:pt x="16621" y="34469"/>
                  </a:cubicBezTo>
                  <a:cubicBezTo>
                    <a:pt x="15488" y="34847"/>
                    <a:pt x="14355" y="35035"/>
                    <a:pt x="13127" y="35035"/>
                  </a:cubicBezTo>
                  <a:cubicBezTo>
                    <a:pt x="12183" y="35035"/>
                    <a:pt x="11238" y="34941"/>
                    <a:pt x="10294" y="34752"/>
                  </a:cubicBezTo>
                  <a:cubicBezTo>
                    <a:pt x="9444" y="34563"/>
                    <a:pt x="8688" y="34280"/>
                    <a:pt x="8027" y="33997"/>
                  </a:cubicBezTo>
                  <a:cubicBezTo>
                    <a:pt x="7366" y="33713"/>
                    <a:pt x="6800" y="33430"/>
                    <a:pt x="6233" y="33052"/>
                  </a:cubicBezTo>
                  <a:cubicBezTo>
                    <a:pt x="5667" y="32769"/>
                    <a:pt x="5194" y="32391"/>
                    <a:pt x="4817" y="32108"/>
                  </a:cubicBezTo>
                  <a:cubicBezTo>
                    <a:pt x="4439" y="31825"/>
                    <a:pt x="4061" y="31636"/>
                    <a:pt x="3778" y="31447"/>
                  </a:cubicBezTo>
                  <a:cubicBezTo>
                    <a:pt x="3495" y="31258"/>
                    <a:pt x="3211" y="31164"/>
                    <a:pt x="2928" y="31164"/>
                  </a:cubicBezTo>
                  <a:cubicBezTo>
                    <a:pt x="2645" y="31164"/>
                    <a:pt x="2361" y="31164"/>
                    <a:pt x="2173" y="31352"/>
                  </a:cubicBezTo>
                  <a:cubicBezTo>
                    <a:pt x="1889" y="31447"/>
                    <a:pt x="1700" y="31636"/>
                    <a:pt x="1606" y="31825"/>
                  </a:cubicBezTo>
                  <a:lnTo>
                    <a:pt x="1" y="34280"/>
                  </a:lnTo>
                  <a:cubicBezTo>
                    <a:pt x="1606" y="35885"/>
                    <a:pt x="3495" y="37113"/>
                    <a:pt x="5572" y="37963"/>
                  </a:cubicBezTo>
                  <a:cubicBezTo>
                    <a:pt x="7735" y="38828"/>
                    <a:pt x="9977" y="39297"/>
                    <a:pt x="12298" y="39297"/>
                  </a:cubicBezTo>
                  <a:cubicBezTo>
                    <a:pt x="12511" y="39297"/>
                    <a:pt x="12724" y="39293"/>
                    <a:pt x="12938" y="39285"/>
                  </a:cubicBezTo>
                  <a:cubicBezTo>
                    <a:pt x="13140" y="39295"/>
                    <a:pt x="13344" y="39299"/>
                    <a:pt x="13548" y="39299"/>
                  </a:cubicBezTo>
                  <a:cubicBezTo>
                    <a:pt x="15343" y="39299"/>
                    <a:pt x="17192" y="38934"/>
                    <a:pt x="18887" y="38341"/>
                  </a:cubicBezTo>
                  <a:cubicBezTo>
                    <a:pt x="20493" y="37868"/>
                    <a:pt x="21909" y="36924"/>
                    <a:pt x="23231" y="35791"/>
                  </a:cubicBezTo>
                  <a:cubicBezTo>
                    <a:pt x="24365" y="34752"/>
                    <a:pt x="25309" y="33430"/>
                    <a:pt x="25970" y="32013"/>
                  </a:cubicBezTo>
                  <a:cubicBezTo>
                    <a:pt x="26537" y="30503"/>
                    <a:pt x="26820" y="28897"/>
                    <a:pt x="26820" y="27292"/>
                  </a:cubicBezTo>
                  <a:cubicBezTo>
                    <a:pt x="26914" y="25875"/>
                    <a:pt x="26631" y="24459"/>
                    <a:pt x="25970" y="23231"/>
                  </a:cubicBezTo>
                  <a:cubicBezTo>
                    <a:pt x="25498" y="22192"/>
                    <a:pt x="24648" y="21248"/>
                    <a:pt x="23704" y="20492"/>
                  </a:cubicBezTo>
                  <a:cubicBezTo>
                    <a:pt x="22759" y="19737"/>
                    <a:pt x="21720" y="19076"/>
                    <a:pt x="20587" y="18604"/>
                  </a:cubicBezTo>
                  <a:cubicBezTo>
                    <a:pt x="19360" y="18132"/>
                    <a:pt x="18226" y="17754"/>
                    <a:pt x="16904" y="17282"/>
                  </a:cubicBezTo>
                  <a:cubicBezTo>
                    <a:pt x="15677" y="16810"/>
                    <a:pt x="14449" y="16432"/>
                    <a:pt x="13316" y="16149"/>
                  </a:cubicBezTo>
                  <a:cubicBezTo>
                    <a:pt x="12183" y="15771"/>
                    <a:pt x="11144" y="15299"/>
                    <a:pt x="10105" y="14826"/>
                  </a:cubicBezTo>
                  <a:cubicBezTo>
                    <a:pt x="9255" y="14354"/>
                    <a:pt x="8500" y="13788"/>
                    <a:pt x="7839" y="13032"/>
                  </a:cubicBezTo>
                  <a:cubicBezTo>
                    <a:pt x="7272" y="12277"/>
                    <a:pt x="6894" y="11332"/>
                    <a:pt x="6989" y="10294"/>
                  </a:cubicBezTo>
                  <a:cubicBezTo>
                    <a:pt x="6989" y="9538"/>
                    <a:pt x="7178" y="8688"/>
                    <a:pt x="7461" y="7933"/>
                  </a:cubicBezTo>
                  <a:cubicBezTo>
                    <a:pt x="7839" y="7272"/>
                    <a:pt x="8311" y="6611"/>
                    <a:pt x="8972" y="6044"/>
                  </a:cubicBezTo>
                  <a:cubicBezTo>
                    <a:pt x="9633" y="5477"/>
                    <a:pt x="10483" y="5100"/>
                    <a:pt x="11333" y="4816"/>
                  </a:cubicBezTo>
                  <a:cubicBezTo>
                    <a:pt x="12371" y="4439"/>
                    <a:pt x="13505" y="4344"/>
                    <a:pt x="14638" y="4344"/>
                  </a:cubicBezTo>
                  <a:cubicBezTo>
                    <a:pt x="15771" y="4344"/>
                    <a:pt x="16904" y="4439"/>
                    <a:pt x="18037" y="4816"/>
                  </a:cubicBezTo>
                  <a:cubicBezTo>
                    <a:pt x="18793" y="5100"/>
                    <a:pt x="19643" y="5383"/>
                    <a:pt x="20398" y="5855"/>
                  </a:cubicBezTo>
                  <a:cubicBezTo>
                    <a:pt x="20965" y="6138"/>
                    <a:pt x="21532" y="6422"/>
                    <a:pt x="22004" y="6799"/>
                  </a:cubicBezTo>
                  <a:cubicBezTo>
                    <a:pt x="22381" y="7083"/>
                    <a:pt x="22759" y="7272"/>
                    <a:pt x="23231" y="7272"/>
                  </a:cubicBezTo>
                  <a:cubicBezTo>
                    <a:pt x="23515" y="7272"/>
                    <a:pt x="23704" y="7177"/>
                    <a:pt x="23987" y="7083"/>
                  </a:cubicBezTo>
                  <a:cubicBezTo>
                    <a:pt x="24176" y="6894"/>
                    <a:pt x="24365" y="6705"/>
                    <a:pt x="24553" y="6422"/>
                  </a:cubicBezTo>
                  <a:lnTo>
                    <a:pt x="25876" y="3966"/>
                  </a:lnTo>
                  <a:cubicBezTo>
                    <a:pt x="24459" y="2644"/>
                    <a:pt x="22665" y="1700"/>
                    <a:pt x="20871" y="1039"/>
                  </a:cubicBezTo>
                  <a:cubicBezTo>
                    <a:pt x="18793" y="378"/>
                    <a:pt x="16715" y="0"/>
                    <a:pt x="14543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6235750" y="3500825"/>
              <a:ext cx="139325" cy="953800"/>
            </a:xfrm>
            <a:custGeom>
              <a:rect b="b" l="l" r="r" t="t"/>
              <a:pathLst>
                <a:path extrusionOk="0" h="38152" w="5573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5"/>
            <p:cNvSpPr/>
            <p:nvPr/>
          </p:nvSpPr>
          <p:spPr>
            <a:xfrm>
              <a:off x="6613500" y="3488575"/>
              <a:ext cx="672875" cy="982575"/>
            </a:xfrm>
            <a:custGeom>
              <a:rect b="b" l="l" r="r" t="t"/>
              <a:pathLst>
                <a:path extrusionOk="0" h="39303" w="26915">
                  <a:moveTo>
                    <a:pt x="13930" y="1"/>
                  </a:moveTo>
                  <a:cubicBezTo>
                    <a:pt x="12280" y="1"/>
                    <a:pt x="10648" y="290"/>
                    <a:pt x="9160" y="868"/>
                  </a:cubicBezTo>
                  <a:cubicBezTo>
                    <a:pt x="7649" y="1435"/>
                    <a:pt x="6327" y="2190"/>
                    <a:pt x="5100" y="3229"/>
                  </a:cubicBezTo>
                  <a:cubicBezTo>
                    <a:pt x="4061" y="4173"/>
                    <a:pt x="3211" y="5307"/>
                    <a:pt x="2644" y="6629"/>
                  </a:cubicBezTo>
                  <a:cubicBezTo>
                    <a:pt x="1511" y="9273"/>
                    <a:pt x="1511" y="12200"/>
                    <a:pt x="2644" y="14844"/>
                  </a:cubicBezTo>
                  <a:cubicBezTo>
                    <a:pt x="3117" y="15978"/>
                    <a:pt x="3967" y="16922"/>
                    <a:pt x="4911" y="17772"/>
                  </a:cubicBezTo>
                  <a:cubicBezTo>
                    <a:pt x="5855" y="18527"/>
                    <a:pt x="6894" y="19188"/>
                    <a:pt x="8027" y="19661"/>
                  </a:cubicBezTo>
                  <a:cubicBezTo>
                    <a:pt x="9255" y="20133"/>
                    <a:pt x="10483" y="20510"/>
                    <a:pt x="11710" y="20888"/>
                  </a:cubicBezTo>
                  <a:lnTo>
                    <a:pt x="15299" y="21927"/>
                  </a:lnTo>
                  <a:cubicBezTo>
                    <a:pt x="16432" y="22305"/>
                    <a:pt x="17471" y="22682"/>
                    <a:pt x="18509" y="23249"/>
                  </a:cubicBezTo>
                  <a:cubicBezTo>
                    <a:pt x="19359" y="23721"/>
                    <a:pt x="20115" y="24288"/>
                    <a:pt x="20776" y="25138"/>
                  </a:cubicBezTo>
                  <a:cubicBezTo>
                    <a:pt x="21342" y="25893"/>
                    <a:pt x="21626" y="26932"/>
                    <a:pt x="21626" y="27971"/>
                  </a:cubicBezTo>
                  <a:cubicBezTo>
                    <a:pt x="21626" y="28915"/>
                    <a:pt x="21437" y="29954"/>
                    <a:pt x="21059" y="30804"/>
                  </a:cubicBezTo>
                  <a:cubicBezTo>
                    <a:pt x="20681" y="31654"/>
                    <a:pt x="20115" y="32409"/>
                    <a:pt x="19359" y="33070"/>
                  </a:cubicBezTo>
                  <a:cubicBezTo>
                    <a:pt x="18604" y="33637"/>
                    <a:pt x="17660" y="34203"/>
                    <a:pt x="16715" y="34487"/>
                  </a:cubicBezTo>
                  <a:cubicBezTo>
                    <a:pt x="15582" y="34865"/>
                    <a:pt x="14354" y="34959"/>
                    <a:pt x="13221" y="34959"/>
                  </a:cubicBezTo>
                  <a:cubicBezTo>
                    <a:pt x="12182" y="34959"/>
                    <a:pt x="11238" y="34865"/>
                    <a:pt x="10294" y="34676"/>
                  </a:cubicBezTo>
                  <a:cubicBezTo>
                    <a:pt x="9538" y="34487"/>
                    <a:pt x="8783" y="34298"/>
                    <a:pt x="8027" y="34015"/>
                  </a:cubicBezTo>
                  <a:cubicBezTo>
                    <a:pt x="7461" y="33731"/>
                    <a:pt x="6800" y="33448"/>
                    <a:pt x="6233" y="33070"/>
                  </a:cubicBezTo>
                  <a:cubicBezTo>
                    <a:pt x="5761" y="32693"/>
                    <a:pt x="5289" y="32409"/>
                    <a:pt x="4911" y="32126"/>
                  </a:cubicBezTo>
                  <a:cubicBezTo>
                    <a:pt x="4439" y="31843"/>
                    <a:pt x="4155" y="31559"/>
                    <a:pt x="3778" y="31370"/>
                  </a:cubicBezTo>
                  <a:cubicBezTo>
                    <a:pt x="3494" y="31182"/>
                    <a:pt x="3211" y="31087"/>
                    <a:pt x="2928" y="31087"/>
                  </a:cubicBezTo>
                  <a:cubicBezTo>
                    <a:pt x="2644" y="31087"/>
                    <a:pt x="2456" y="31182"/>
                    <a:pt x="2172" y="31276"/>
                  </a:cubicBezTo>
                  <a:cubicBezTo>
                    <a:pt x="1983" y="31465"/>
                    <a:pt x="1795" y="31654"/>
                    <a:pt x="1606" y="31843"/>
                  </a:cubicBezTo>
                  <a:lnTo>
                    <a:pt x="0" y="34298"/>
                  </a:lnTo>
                  <a:cubicBezTo>
                    <a:pt x="1606" y="35809"/>
                    <a:pt x="3589" y="37131"/>
                    <a:pt x="5666" y="37981"/>
                  </a:cubicBezTo>
                  <a:cubicBezTo>
                    <a:pt x="8027" y="38831"/>
                    <a:pt x="10483" y="39303"/>
                    <a:pt x="13032" y="39303"/>
                  </a:cubicBezTo>
                  <a:cubicBezTo>
                    <a:pt x="15015" y="39303"/>
                    <a:pt x="16998" y="39020"/>
                    <a:pt x="18887" y="38359"/>
                  </a:cubicBezTo>
                  <a:cubicBezTo>
                    <a:pt x="20493" y="37792"/>
                    <a:pt x="22003" y="36942"/>
                    <a:pt x="23326" y="35809"/>
                  </a:cubicBezTo>
                  <a:cubicBezTo>
                    <a:pt x="24459" y="34676"/>
                    <a:pt x="25403" y="33354"/>
                    <a:pt x="25970" y="31937"/>
                  </a:cubicBezTo>
                  <a:cubicBezTo>
                    <a:pt x="26631" y="30426"/>
                    <a:pt x="26914" y="28821"/>
                    <a:pt x="26914" y="27215"/>
                  </a:cubicBezTo>
                  <a:cubicBezTo>
                    <a:pt x="26914" y="25799"/>
                    <a:pt x="26631" y="24477"/>
                    <a:pt x="26064" y="23249"/>
                  </a:cubicBezTo>
                  <a:cubicBezTo>
                    <a:pt x="25498" y="22116"/>
                    <a:pt x="24742" y="21266"/>
                    <a:pt x="23798" y="20510"/>
                  </a:cubicBezTo>
                  <a:cubicBezTo>
                    <a:pt x="22853" y="19755"/>
                    <a:pt x="21815" y="19094"/>
                    <a:pt x="20681" y="18622"/>
                  </a:cubicBezTo>
                  <a:cubicBezTo>
                    <a:pt x="19454" y="18150"/>
                    <a:pt x="18226" y="17677"/>
                    <a:pt x="16998" y="17300"/>
                  </a:cubicBezTo>
                  <a:lnTo>
                    <a:pt x="13316" y="16167"/>
                  </a:lnTo>
                  <a:cubicBezTo>
                    <a:pt x="12277" y="15789"/>
                    <a:pt x="11238" y="15317"/>
                    <a:pt x="10199" y="14844"/>
                  </a:cubicBezTo>
                  <a:cubicBezTo>
                    <a:pt x="9349" y="14372"/>
                    <a:pt x="8499" y="13806"/>
                    <a:pt x="7933" y="13050"/>
                  </a:cubicBezTo>
                  <a:cubicBezTo>
                    <a:pt x="7366" y="12295"/>
                    <a:pt x="6988" y="11350"/>
                    <a:pt x="7083" y="10312"/>
                  </a:cubicBezTo>
                  <a:cubicBezTo>
                    <a:pt x="7083" y="9556"/>
                    <a:pt x="7272" y="8706"/>
                    <a:pt x="7555" y="7951"/>
                  </a:cubicBezTo>
                  <a:cubicBezTo>
                    <a:pt x="7933" y="7290"/>
                    <a:pt x="8405" y="6629"/>
                    <a:pt x="9066" y="6062"/>
                  </a:cubicBezTo>
                  <a:cubicBezTo>
                    <a:pt x="9727" y="5495"/>
                    <a:pt x="10483" y="5118"/>
                    <a:pt x="11427" y="4834"/>
                  </a:cubicBezTo>
                  <a:cubicBezTo>
                    <a:pt x="12466" y="4457"/>
                    <a:pt x="13599" y="4362"/>
                    <a:pt x="14732" y="4362"/>
                  </a:cubicBezTo>
                  <a:cubicBezTo>
                    <a:pt x="15865" y="4362"/>
                    <a:pt x="16998" y="4457"/>
                    <a:pt x="18132" y="4834"/>
                  </a:cubicBezTo>
                  <a:cubicBezTo>
                    <a:pt x="18887" y="5118"/>
                    <a:pt x="19737" y="5401"/>
                    <a:pt x="20493" y="5873"/>
                  </a:cubicBezTo>
                  <a:cubicBezTo>
                    <a:pt x="21059" y="6156"/>
                    <a:pt x="21626" y="6440"/>
                    <a:pt x="22098" y="6817"/>
                  </a:cubicBezTo>
                  <a:cubicBezTo>
                    <a:pt x="22476" y="7101"/>
                    <a:pt x="22853" y="7290"/>
                    <a:pt x="23326" y="7290"/>
                  </a:cubicBezTo>
                  <a:cubicBezTo>
                    <a:pt x="23609" y="7290"/>
                    <a:pt x="23798" y="7195"/>
                    <a:pt x="24081" y="7101"/>
                  </a:cubicBezTo>
                  <a:cubicBezTo>
                    <a:pt x="24270" y="6912"/>
                    <a:pt x="24459" y="6723"/>
                    <a:pt x="24648" y="6440"/>
                  </a:cubicBezTo>
                  <a:lnTo>
                    <a:pt x="25970" y="3984"/>
                  </a:lnTo>
                  <a:cubicBezTo>
                    <a:pt x="24459" y="2662"/>
                    <a:pt x="22759" y="1624"/>
                    <a:pt x="20965" y="1057"/>
                  </a:cubicBezTo>
                  <a:cubicBezTo>
                    <a:pt x="19097" y="378"/>
                    <a:pt x="17229" y="4"/>
                    <a:pt x="15293" y="4"/>
                  </a:cubicBezTo>
                  <a:cubicBezTo>
                    <a:pt x="15075" y="4"/>
                    <a:pt x="14857" y="9"/>
                    <a:pt x="14638" y="18"/>
                  </a:cubicBezTo>
                  <a:cubicBezTo>
                    <a:pt x="14402" y="6"/>
                    <a:pt x="14165" y="1"/>
                    <a:pt x="13930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1653325" y="4851225"/>
              <a:ext cx="559550" cy="597325"/>
            </a:xfrm>
            <a:custGeom>
              <a:rect b="b" l="l" r="r" t="t"/>
              <a:pathLst>
                <a:path extrusionOk="0" h="23893" w="22382">
                  <a:moveTo>
                    <a:pt x="9539" y="1"/>
                  </a:moveTo>
                  <a:lnTo>
                    <a:pt x="1" y="23893"/>
                  </a:lnTo>
                  <a:lnTo>
                    <a:pt x="2456" y="23893"/>
                  </a:lnTo>
                  <a:cubicBezTo>
                    <a:pt x="2739" y="23893"/>
                    <a:pt x="2928" y="23798"/>
                    <a:pt x="3212" y="23609"/>
                  </a:cubicBezTo>
                  <a:cubicBezTo>
                    <a:pt x="3306" y="23515"/>
                    <a:pt x="3495" y="23326"/>
                    <a:pt x="3589" y="23137"/>
                  </a:cubicBezTo>
                  <a:lnTo>
                    <a:pt x="10389" y="5289"/>
                  </a:lnTo>
                  <a:cubicBezTo>
                    <a:pt x="10766" y="4534"/>
                    <a:pt x="10955" y="3778"/>
                    <a:pt x="11144" y="3023"/>
                  </a:cubicBezTo>
                  <a:cubicBezTo>
                    <a:pt x="11238" y="3495"/>
                    <a:pt x="11333" y="3873"/>
                    <a:pt x="11522" y="4250"/>
                  </a:cubicBezTo>
                  <a:cubicBezTo>
                    <a:pt x="11616" y="4534"/>
                    <a:pt x="11711" y="4911"/>
                    <a:pt x="11805" y="5195"/>
                  </a:cubicBezTo>
                  <a:lnTo>
                    <a:pt x="15582" y="15016"/>
                  </a:lnTo>
                  <a:lnTo>
                    <a:pt x="8689" y="15016"/>
                  </a:lnTo>
                  <a:lnTo>
                    <a:pt x="7839" y="17377"/>
                  </a:lnTo>
                  <a:lnTo>
                    <a:pt x="16527" y="17377"/>
                  </a:lnTo>
                  <a:lnTo>
                    <a:pt x="18793" y="23137"/>
                  </a:lnTo>
                  <a:cubicBezTo>
                    <a:pt x="18793" y="23326"/>
                    <a:pt x="18982" y="23515"/>
                    <a:pt x="19171" y="23704"/>
                  </a:cubicBezTo>
                  <a:cubicBezTo>
                    <a:pt x="19360" y="23798"/>
                    <a:pt x="19549" y="23893"/>
                    <a:pt x="19832" y="23893"/>
                  </a:cubicBezTo>
                  <a:lnTo>
                    <a:pt x="22382" y="23893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2824325" y="4851225"/>
              <a:ext cx="561900" cy="597325"/>
            </a:xfrm>
            <a:custGeom>
              <a:rect b="b" l="l" r="r" t="t"/>
              <a:pathLst>
                <a:path extrusionOk="0" h="23893" w="22476">
                  <a:moveTo>
                    <a:pt x="9632" y="1"/>
                  </a:moveTo>
                  <a:lnTo>
                    <a:pt x="0" y="23893"/>
                  </a:lnTo>
                  <a:lnTo>
                    <a:pt x="2550" y="23893"/>
                  </a:lnTo>
                  <a:cubicBezTo>
                    <a:pt x="2833" y="23893"/>
                    <a:pt x="3022" y="23798"/>
                    <a:pt x="3211" y="23609"/>
                  </a:cubicBezTo>
                  <a:cubicBezTo>
                    <a:pt x="3400" y="23515"/>
                    <a:pt x="3589" y="23326"/>
                    <a:pt x="3589" y="23137"/>
                  </a:cubicBezTo>
                  <a:lnTo>
                    <a:pt x="10482" y="5289"/>
                  </a:lnTo>
                  <a:cubicBezTo>
                    <a:pt x="10766" y="4534"/>
                    <a:pt x="11049" y="3778"/>
                    <a:pt x="11238" y="3023"/>
                  </a:cubicBezTo>
                  <a:cubicBezTo>
                    <a:pt x="11332" y="3495"/>
                    <a:pt x="11427" y="3873"/>
                    <a:pt x="11616" y="4250"/>
                  </a:cubicBezTo>
                  <a:cubicBezTo>
                    <a:pt x="11710" y="4534"/>
                    <a:pt x="11804" y="4911"/>
                    <a:pt x="11899" y="5195"/>
                  </a:cubicBezTo>
                  <a:lnTo>
                    <a:pt x="15676" y="15016"/>
                  </a:lnTo>
                  <a:lnTo>
                    <a:pt x="8688" y="15016"/>
                  </a:lnTo>
                  <a:lnTo>
                    <a:pt x="7933" y="17377"/>
                  </a:lnTo>
                  <a:lnTo>
                    <a:pt x="16621" y="17377"/>
                  </a:lnTo>
                  <a:lnTo>
                    <a:pt x="18793" y="23137"/>
                  </a:lnTo>
                  <a:cubicBezTo>
                    <a:pt x="18887" y="23326"/>
                    <a:pt x="19076" y="23515"/>
                    <a:pt x="19265" y="23704"/>
                  </a:cubicBezTo>
                  <a:cubicBezTo>
                    <a:pt x="19454" y="23798"/>
                    <a:pt x="19643" y="23893"/>
                    <a:pt x="19926" y="23893"/>
                  </a:cubicBezTo>
                  <a:lnTo>
                    <a:pt x="22476" y="23893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2271875" y="4843700"/>
              <a:ext cx="500525" cy="611950"/>
            </a:xfrm>
            <a:custGeom>
              <a:rect b="b" l="l" r="r" t="t"/>
              <a:pathLst>
                <a:path extrusionOk="0" h="24478" w="20021">
                  <a:moveTo>
                    <a:pt x="12192" y="1"/>
                  </a:moveTo>
                  <a:cubicBezTo>
                    <a:pt x="12000" y="1"/>
                    <a:pt x="11808" y="7"/>
                    <a:pt x="11616" y="19"/>
                  </a:cubicBezTo>
                  <a:cubicBezTo>
                    <a:pt x="10011" y="19"/>
                    <a:pt x="8405" y="302"/>
                    <a:pt x="6894" y="868"/>
                  </a:cubicBezTo>
                  <a:cubicBezTo>
                    <a:pt x="5478" y="1435"/>
                    <a:pt x="4250" y="2285"/>
                    <a:pt x="3211" y="3418"/>
                  </a:cubicBezTo>
                  <a:cubicBezTo>
                    <a:pt x="2173" y="4551"/>
                    <a:pt x="1323" y="5874"/>
                    <a:pt x="850" y="7290"/>
                  </a:cubicBezTo>
                  <a:cubicBezTo>
                    <a:pt x="284" y="8895"/>
                    <a:pt x="1" y="10501"/>
                    <a:pt x="1" y="12201"/>
                  </a:cubicBezTo>
                  <a:cubicBezTo>
                    <a:pt x="1" y="13900"/>
                    <a:pt x="189" y="15600"/>
                    <a:pt x="756" y="17206"/>
                  </a:cubicBezTo>
                  <a:cubicBezTo>
                    <a:pt x="1323" y="18622"/>
                    <a:pt x="2078" y="19944"/>
                    <a:pt x="3117" y="21077"/>
                  </a:cubicBezTo>
                  <a:cubicBezTo>
                    <a:pt x="4156" y="22116"/>
                    <a:pt x="5383" y="22966"/>
                    <a:pt x="6705" y="23533"/>
                  </a:cubicBezTo>
                  <a:cubicBezTo>
                    <a:pt x="8216" y="24194"/>
                    <a:pt x="9822" y="24477"/>
                    <a:pt x="11427" y="24477"/>
                  </a:cubicBezTo>
                  <a:cubicBezTo>
                    <a:pt x="13127" y="24477"/>
                    <a:pt x="14827" y="24194"/>
                    <a:pt x="16432" y="23438"/>
                  </a:cubicBezTo>
                  <a:cubicBezTo>
                    <a:pt x="17849" y="22872"/>
                    <a:pt x="19076" y="21927"/>
                    <a:pt x="20021" y="20794"/>
                  </a:cubicBezTo>
                  <a:lnTo>
                    <a:pt x="18699" y="19472"/>
                  </a:lnTo>
                  <a:cubicBezTo>
                    <a:pt x="18604" y="19283"/>
                    <a:pt x="18415" y="19189"/>
                    <a:pt x="18226" y="19189"/>
                  </a:cubicBezTo>
                  <a:cubicBezTo>
                    <a:pt x="18037" y="19189"/>
                    <a:pt x="17754" y="19283"/>
                    <a:pt x="17565" y="19472"/>
                  </a:cubicBezTo>
                  <a:cubicBezTo>
                    <a:pt x="17188" y="19850"/>
                    <a:pt x="16715" y="20133"/>
                    <a:pt x="16338" y="20416"/>
                  </a:cubicBezTo>
                  <a:cubicBezTo>
                    <a:pt x="15866" y="20700"/>
                    <a:pt x="15393" y="20983"/>
                    <a:pt x="14921" y="21077"/>
                  </a:cubicBezTo>
                  <a:cubicBezTo>
                    <a:pt x="14449" y="21266"/>
                    <a:pt x="13882" y="21455"/>
                    <a:pt x="13410" y="21550"/>
                  </a:cubicBezTo>
                  <a:cubicBezTo>
                    <a:pt x="12749" y="21644"/>
                    <a:pt x="12088" y="21644"/>
                    <a:pt x="11427" y="21644"/>
                  </a:cubicBezTo>
                  <a:cubicBezTo>
                    <a:pt x="10294" y="21644"/>
                    <a:pt x="9255" y="21455"/>
                    <a:pt x="8216" y="20983"/>
                  </a:cubicBezTo>
                  <a:cubicBezTo>
                    <a:pt x="7178" y="20605"/>
                    <a:pt x="6328" y="19944"/>
                    <a:pt x="5572" y="19189"/>
                  </a:cubicBezTo>
                  <a:cubicBezTo>
                    <a:pt x="4817" y="18339"/>
                    <a:pt x="4156" y="17300"/>
                    <a:pt x="3778" y="16167"/>
                  </a:cubicBezTo>
                  <a:cubicBezTo>
                    <a:pt x="3400" y="14939"/>
                    <a:pt x="3117" y="13523"/>
                    <a:pt x="3211" y="12201"/>
                  </a:cubicBezTo>
                  <a:cubicBezTo>
                    <a:pt x="3117" y="10879"/>
                    <a:pt x="3400" y="9556"/>
                    <a:pt x="3778" y="8234"/>
                  </a:cubicBezTo>
                  <a:cubicBezTo>
                    <a:pt x="4156" y="7196"/>
                    <a:pt x="4722" y="6157"/>
                    <a:pt x="5478" y="5307"/>
                  </a:cubicBezTo>
                  <a:cubicBezTo>
                    <a:pt x="6233" y="4457"/>
                    <a:pt x="7178" y="3890"/>
                    <a:pt x="8122" y="3418"/>
                  </a:cubicBezTo>
                  <a:cubicBezTo>
                    <a:pt x="9255" y="3040"/>
                    <a:pt x="10388" y="2757"/>
                    <a:pt x="11522" y="2757"/>
                  </a:cubicBezTo>
                  <a:cubicBezTo>
                    <a:pt x="12466" y="2757"/>
                    <a:pt x="13316" y="2852"/>
                    <a:pt x="14166" y="3135"/>
                  </a:cubicBezTo>
                  <a:cubicBezTo>
                    <a:pt x="14732" y="3324"/>
                    <a:pt x="15299" y="3513"/>
                    <a:pt x="15866" y="3890"/>
                  </a:cubicBezTo>
                  <a:cubicBezTo>
                    <a:pt x="16243" y="4079"/>
                    <a:pt x="16715" y="4268"/>
                    <a:pt x="17093" y="4551"/>
                  </a:cubicBezTo>
                  <a:cubicBezTo>
                    <a:pt x="17282" y="4740"/>
                    <a:pt x="17565" y="4835"/>
                    <a:pt x="17754" y="4929"/>
                  </a:cubicBezTo>
                  <a:cubicBezTo>
                    <a:pt x="17943" y="4929"/>
                    <a:pt x="18132" y="4835"/>
                    <a:pt x="18226" y="4835"/>
                  </a:cubicBezTo>
                  <a:cubicBezTo>
                    <a:pt x="18321" y="4740"/>
                    <a:pt x="18415" y="4646"/>
                    <a:pt x="18510" y="4551"/>
                  </a:cubicBezTo>
                  <a:lnTo>
                    <a:pt x="19548" y="3040"/>
                  </a:lnTo>
                  <a:cubicBezTo>
                    <a:pt x="18510" y="2096"/>
                    <a:pt x="17376" y="1341"/>
                    <a:pt x="16149" y="774"/>
                  </a:cubicBezTo>
                  <a:cubicBezTo>
                    <a:pt x="14830" y="279"/>
                    <a:pt x="13511" y="1"/>
                    <a:pt x="12192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4165275" y="4851225"/>
              <a:ext cx="368325" cy="597325"/>
            </a:xfrm>
            <a:custGeom>
              <a:rect b="b" l="l" r="r" t="t"/>
              <a:pathLst>
                <a:path extrusionOk="0" h="23893" w="14733">
                  <a:moveTo>
                    <a:pt x="1" y="1"/>
                  </a:moveTo>
                  <a:lnTo>
                    <a:pt x="1" y="23893"/>
                  </a:lnTo>
                  <a:lnTo>
                    <a:pt x="14733" y="23893"/>
                  </a:lnTo>
                  <a:lnTo>
                    <a:pt x="14733" y="21249"/>
                  </a:lnTo>
                  <a:lnTo>
                    <a:pt x="3212" y="21249"/>
                  </a:lnTo>
                  <a:lnTo>
                    <a:pt x="3212" y="14544"/>
                  </a:lnTo>
                  <a:lnTo>
                    <a:pt x="3212" y="13033"/>
                  </a:lnTo>
                  <a:lnTo>
                    <a:pt x="3212" y="10578"/>
                  </a:lnTo>
                  <a:lnTo>
                    <a:pt x="3212" y="9161"/>
                  </a:lnTo>
                  <a:lnTo>
                    <a:pt x="3212" y="2551"/>
                  </a:lnTo>
                  <a:lnTo>
                    <a:pt x="14733" y="2551"/>
                  </a:lnTo>
                  <a:lnTo>
                    <a:pt x="147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4280975" y="5115650"/>
              <a:ext cx="198325" cy="61400"/>
            </a:xfrm>
            <a:custGeom>
              <a:rect b="b" l="l" r="r" t="t"/>
              <a:pathLst>
                <a:path extrusionOk="0" h="2456" w="7933">
                  <a:moveTo>
                    <a:pt x="945" y="1"/>
                  </a:moveTo>
                  <a:lnTo>
                    <a:pt x="0" y="2456"/>
                  </a:lnTo>
                  <a:lnTo>
                    <a:pt x="7933" y="2456"/>
                  </a:lnTo>
                  <a:lnTo>
                    <a:pt x="79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3499525" y="4848875"/>
              <a:ext cx="524125" cy="599675"/>
            </a:xfrm>
            <a:custGeom>
              <a:rect b="b" l="l" r="r" t="t"/>
              <a:pathLst>
                <a:path extrusionOk="0" h="23987" w="20965">
                  <a:moveTo>
                    <a:pt x="0" y="0"/>
                  </a:moveTo>
                  <a:lnTo>
                    <a:pt x="0" y="23987"/>
                  </a:lnTo>
                  <a:lnTo>
                    <a:pt x="3211" y="23987"/>
                  </a:lnTo>
                  <a:lnTo>
                    <a:pt x="3211" y="2739"/>
                  </a:lnTo>
                  <a:lnTo>
                    <a:pt x="8877" y="2739"/>
                  </a:lnTo>
                  <a:cubicBezTo>
                    <a:pt x="9039" y="2727"/>
                    <a:pt x="9200" y="2721"/>
                    <a:pt x="9361" y="2721"/>
                  </a:cubicBezTo>
                  <a:cubicBezTo>
                    <a:pt x="10426" y="2721"/>
                    <a:pt x="11482" y="2978"/>
                    <a:pt x="12466" y="3306"/>
                  </a:cubicBezTo>
                  <a:cubicBezTo>
                    <a:pt x="13410" y="3683"/>
                    <a:pt x="14354" y="4344"/>
                    <a:pt x="15110" y="5194"/>
                  </a:cubicBezTo>
                  <a:cubicBezTo>
                    <a:pt x="15865" y="6044"/>
                    <a:pt x="16432" y="6989"/>
                    <a:pt x="16810" y="8122"/>
                  </a:cubicBezTo>
                  <a:cubicBezTo>
                    <a:pt x="17565" y="10672"/>
                    <a:pt x="17565" y="13410"/>
                    <a:pt x="16810" y="15960"/>
                  </a:cubicBezTo>
                  <a:cubicBezTo>
                    <a:pt x="16432" y="17093"/>
                    <a:pt x="15865" y="18037"/>
                    <a:pt x="15110" y="18887"/>
                  </a:cubicBezTo>
                  <a:cubicBezTo>
                    <a:pt x="14354" y="19737"/>
                    <a:pt x="13410" y="20304"/>
                    <a:pt x="12466" y="20776"/>
                  </a:cubicBezTo>
                  <a:cubicBezTo>
                    <a:pt x="11333" y="21154"/>
                    <a:pt x="10105" y="21343"/>
                    <a:pt x="8877" y="21343"/>
                  </a:cubicBezTo>
                  <a:lnTo>
                    <a:pt x="6044" y="21343"/>
                  </a:lnTo>
                  <a:lnTo>
                    <a:pt x="5194" y="23987"/>
                  </a:lnTo>
                  <a:lnTo>
                    <a:pt x="8877" y="23987"/>
                  </a:lnTo>
                  <a:cubicBezTo>
                    <a:pt x="10577" y="23987"/>
                    <a:pt x="12182" y="23703"/>
                    <a:pt x="13693" y="23137"/>
                  </a:cubicBezTo>
                  <a:cubicBezTo>
                    <a:pt x="15110" y="22570"/>
                    <a:pt x="16338" y="21720"/>
                    <a:pt x="17471" y="20682"/>
                  </a:cubicBezTo>
                  <a:cubicBezTo>
                    <a:pt x="18415" y="19643"/>
                    <a:pt x="19265" y="18321"/>
                    <a:pt x="19832" y="16904"/>
                  </a:cubicBezTo>
                  <a:cubicBezTo>
                    <a:pt x="20965" y="13788"/>
                    <a:pt x="20965" y="10294"/>
                    <a:pt x="19832" y="7177"/>
                  </a:cubicBezTo>
                  <a:lnTo>
                    <a:pt x="19832" y="7083"/>
                  </a:lnTo>
                  <a:cubicBezTo>
                    <a:pt x="19265" y="5667"/>
                    <a:pt x="18415" y="4439"/>
                    <a:pt x="17471" y="3306"/>
                  </a:cubicBezTo>
                  <a:cubicBezTo>
                    <a:pt x="16338" y="2267"/>
                    <a:pt x="15110" y="1417"/>
                    <a:pt x="13693" y="945"/>
                  </a:cubicBezTo>
                  <a:cubicBezTo>
                    <a:pt x="12182" y="284"/>
                    <a:pt x="10577" y="0"/>
                    <a:pt x="8877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4679950" y="4850175"/>
              <a:ext cx="620925" cy="598375"/>
            </a:xfrm>
            <a:custGeom>
              <a:rect b="b" l="l" r="r" t="t"/>
              <a:pathLst>
                <a:path extrusionOk="0" h="23935" w="24837">
                  <a:moveTo>
                    <a:pt x="2575" y="1"/>
                  </a:moveTo>
                  <a:cubicBezTo>
                    <a:pt x="2498" y="1"/>
                    <a:pt x="2424" y="11"/>
                    <a:pt x="2361" y="43"/>
                  </a:cubicBezTo>
                  <a:lnTo>
                    <a:pt x="1" y="43"/>
                  </a:lnTo>
                  <a:lnTo>
                    <a:pt x="1" y="23935"/>
                  </a:lnTo>
                  <a:lnTo>
                    <a:pt x="2834" y="23935"/>
                  </a:lnTo>
                  <a:lnTo>
                    <a:pt x="2834" y="6370"/>
                  </a:lnTo>
                  <a:cubicBezTo>
                    <a:pt x="2834" y="5803"/>
                    <a:pt x="2739" y="5237"/>
                    <a:pt x="2739" y="4765"/>
                  </a:cubicBezTo>
                  <a:lnTo>
                    <a:pt x="2739" y="4765"/>
                  </a:lnTo>
                  <a:lnTo>
                    <a:pt x="11049" y="19780"/>
                  </a:lnTo>
                  <a:cubicBezTo>
                    <a:pt x="11303" y="20118"/>
                    <a:pt x="11632" y="20455"/>
                    <a:pt x="12104" y="20455"/>
                  </a:cubicBezTo>
                  <a:cubicBezTo>
                    <a:pt x="12159" y="20455"/>
                    <a:pt x="12217" y="20451"/>
                    <a:pt x="12277" y="20441"/>
                  </a:cubicBezTo>
                  <a:lnTo>
                    <a:pt x="12749" y="20441"/>
                  </a:lnTo>
                  <a:cubicBezTo>
                    <a:pt x="12799" y="20451"/>
                    <a:pt x="12849" y="20455"/>
                    <a:pt x="12898" y="20455"/>
                  </a:cubicBezTo>
                  <a:cubicBezTo>
                    <a:pt x="13318" y="20455"/>
                    <a:pt x="13713" y="20118"/>
                    <a:pt x="13882" y="19780"/>
                  </a:cubicBezTo>
                  <a:lnTo>
                    <a:pt x="22004" y="4765"/>
                  </a:lnTo>
                  <a:lnTo>
                    <a:pt x="22004" y="5615"/>
                  </a:lnTo>
                  <a:lnTo>
                    <a:pt x="22004" y="6370"/>
                  </a:lnTo>
                  <a:lnTo>
                    <a:pt x="22004" y="23935"/>
                  </a:lnTo>
                  <a:lnTo>
                    <a:pt x="24837" y="23935"/>
                  </a:lnTo>
                  <a:lnTo>
                    <a:pt x="24837" y="43"/>
                  </a:lnTo>
                  <a:lnTo>
                    <a:pt x="22476" y="43"/>
                  </a:lnTo>
                  <a:cubicBezTo>
                    <a:pt x="22381" y="11"/>
                    <a:pt x="22298" y="1"/>
                    <a:pt x="22221" y="1"/>
                  </a:cubicBezTo>
                  <a:cubicBezTo>
                    <a:pt x="22067" y="1"/>
                    <a:pt x="21941" y="43"/>
                    <a:pt x="21815" y="43"/>
                  </a:cubicBezTo>
                  <a:cubicBezTo>
                    <a:pt x="21532" y="137"/>
                    <a:pt x="21437" y="326"/>
                    <a:pt x="21343" y="515"/>
                  </a:cubicBezTo>
                  <a:lnTo>
                    <a:pt x="13221" y="15247"/>
                  </a:lnTo>
                  <a:cubicBezTo>
                    <a:pt x="13032" y="15530"/>
                    <a:pt x="12938" y="15813"/>
                    <a:pt x="12844" y="16097"/>
                  </a:cubicBezTo>
                  <a:cubicBezTo>
                    <a:pt x="12749" y="16380"/>
                    <a:pt x="12560" y="16663"/>
                    <a:pt x="12466" y="16947"/>
                  </a:cubicBezTo>
                  <a:cubicBezTo>
                    <a:pt x="12371" y="16663"/>
                    <a:pt x="12277" y="16380"/>
                    <a:pt x="12088" y="16097"/>
                  </a:cubicBezTo>
                  <a:cubicBezTo>
                    <a:pt x="11994" y="15813"/>
                    <a:pt x="11899" y="15530"/>
                    <a:pt x="11710" y="15247"/>
                  </a:cubicBezTo>
                  <a:lnTo>
                    <a:pt x="3495" y="515"/>
                  </a:lnTo>
                  <a:cubicBezTo>
                    <a:pt x="3400" y="326"/>
                    <a:pt x="3211" y="137"/>
                    <a:pt x="3022" y="43"/>
                  </a:cubicBezTo>
                  <a:cubicBezTo>
                    <a:pt x="2897" y="43"/>
                    <a:pt x="2729" y="1"/>
                    <a:pt x="2575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>
              <a:off x="5411825" y="4850300"/>
              <a:ext cx="519400" cy="598250"/>
            </a:xfrm>
            <a:custGeom>
              <a:rect b="b" l="l" r="r" t="t"/>
              <a:pathLst>
                <a:path extrusionOk="0" h="23930" w="20776">
                  <a:moveTo>
                    <a:pt x="3044" y="1"/>
                  </a:moveTo>
                  <a:cubicBezTo>
                    <a:pt x="2978" y="1"/>
                    <a:pt x="2909" y="13"/>
                    <a:pt x="2833" y="38"/>
                  </a:cubicBezTo>
                  <a:lnTo>
                    <a:pt x="0" y="38"/>
                  </a:lnTo>
                  <a:lnTo>
                    <a:pt x="8783" y="14392"/>
                  </a:lnTo>
                  <a:lnTo>
                    <a:pt x="8783" y="23930"/>
                  </a:lnTo>
                  <a:lnTo>
                    <a:pt x="11993" y="23930"/>
                  </a:lnTo>
                  <a:lnTo>
                    <a:pt x="11993" y="14392"/>
                  </a:lnTo>
                  <a:lnTo>
                    <a:pt x="20776" y="38"/>
                  </a:lnTo>
                  <a:lnTo>
                    <a:pt x="17943" y="38"/>
                  </a:lnTo>
                  <a:cubicBezTo>
                    <a:pt x="17867" y="13"/>
                    <a:pt x="17798" y="1"/>
                    <a:pt x="17734" y="1"/>
                  </a:cubicBezTo>
                  <a:cubicBezTo>
                    <a:pt x="17558" y="1"/>
                    <a:pt x="17420" y="88"/>
                    <a:pt x="17282" y="227"/>
                  </a:cubicBezTo>
                  <a:cubicBezTo>
                    <a:pt x="17093" y="416"/>
                    <a:pt x="16904" y="510"/>
                    <a:pt x="16810" y="793"/>
                  </a:cubicBezTo>
                  <a:lnTo>
                    <a:pt x="11332" y="10048"/>
                  </a:lnTo>
                  <a:cubicBezTo>
                    <a:pt x="11143" y="10426"/>
                    <a:pt x="11049" y="10803"/>
                    <a:pt x="10860" y="11181"/>
                  </a:cubicBezTo>
                  <a:cubicBezTo>
                    <a:pt x="10671" y="11464"/>
                    <a:pt x="10577" y="11842"/>
                    <a:pt x="10388" y="12125"/>
                  </a:cubicBezTo>
                  <a:cubicBezTo>
                    <a:pt x="10294" y="11842"/>
                    <a:pt x="10199" y="11464"/>
                    <a:pt x="10010" y="11181"/>
                  </a:cubicBezTo>
                  <a:cubicBezTo>
                    <a:pt x="9821" y="10803"/>
                    <a:pt x="9633" y="10426"/>
                    <a:pt x="9444" y="10048"/>
                  </a:cubicBezTo>
                  <a:lnTo>
                    <a:pt x="3966" y="793"/>
                  </a:lnTo>
                  <a:cubicBezTo>
                    <a:pt x="3872" y="510"/>
                    <a:pt x="3683" y="321"/>
                    <a:pt x="3589" y="227"/>
                  </a:cubicBezTo>
                  <a:cubicBezTo>
                    <a:pt x="3381" y="88"/>
                    <a:pt x="3225" y="1"/>
                    <a:pt x="3044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>
              <a:off x="3305925" y="3502750"/>
              <a:ext cx="691775" cy="951875"/>
            </a:xfrm>
            <a:custGeom>
              <a:rect b="b" l="l" r="r" t="t"/>
              <a:pathLst>
                <a:path extrusionOk="0" h="38075" w="27671">
                  <a:moveTo>
                    <a:pt x="13064" y="0"/>
                  </a:moveTo>
                  <a:cubicBezTo>
                    <a:pt x="12772" y="0"/>
                    <a:pt x="12478" y="6"/>
                    <a:pt x="12183" y="18"/>
                  </a:cubicBezTo>
                  <a:lnTo>
                    <a:pt x="1" y="18"/>
                  </a:lnTo>
                  <a:lnTo>
                    <a:pt x="1" y="38075"/>
                  </a:lnTo>
                  <a:lnTo>
                    <a:pt x="5572" y="38075"/>
                  </a:lnTo>
                  <a:lnTo>
                    <a:pt x="5572" y="4362"/>
                  </a:lnTo>
                  <a:lnTo>
                    <a:pt x="12183" y="4362"/>
                  </a:lnTo>
                  <a:cubicBezTo>
                    <a:pt x="15488" y="4362"/>
                    <a:pt x="17943" y="5117"/>
                    <a:pt x="19643" y="6628"/>
                  </a:cubicBezTo>
                  <a:cubicBezTo>
                    <a:pt x="21249" y="8234"/>
                    <a:pt x="22193" y="10500"/>
                    <a:pt x="22098" y="12766"/>
                  </a:cubicBezTo>
                  <a:cubicBezTo>
                    <a:pt x="22098" y="13994"/>
                    <a:pt x="21815" y="15222"/>
                    <a:pt x="21437" y="16355"/>
                  </a:cubicBezTo>
                  <a:cubicBezTo>
                    <a:pt x="20965" y="17394"/>
                    <a:pt x="20399" y="18338"/>
                    <a:pt x="19549" y="19094"/>
                  </a:cubicBezTo>
                  <a:cubicBezTo>
                    <a:pt x="18604" y="19849"/>
                    <a:pt x="17566" y="20510"/>
                    <a:pt x="16432" y="20888"/>
                  </a:cubicBezTo>
                  <a:cubicBezTo>
                    <a:pt x="15016" y="21266"/>
                    <a:pt x="13599" y="21454"/>
                    <a:pt x="12183" y="21454"/>
                  </a:cubicBezTo>
                  <a:lnTo>
                    <a:pt x="9255" y="21454"/>
                  </a:lnTo>
                  <a:lnTo>
                    <a:pt x="7744" y="25987"/>
                  </a:lnTo>
                  <a:lnTo>
                    <a:pt x="12183" y="25987"/>
                  </a:lnTo>
                  <a:cubicBezTo>
                    <a:pt x="14449" y="25987"/>
                    <a:pt x="16716" y="25610"/>
                    <a:pt x="18793" y="24949"/>
                  </a:cubicBezTo>
                  <a:cubicBezTo>
                    <a:pt x="20587" y="24382"/>
                    <a:pt x="22287" y="23532"/>
                    <a:pt x="23704" y="22304"/>
                  </a:cubicBezTo>
                  <a:cubicBezTo>
                    <a:pt x="24931" y="21171"/>
                    <a:pt x="25970" y="19755"/>
                    <a:pt x="26631" y="18149"/>
                  </a:cubicBezTo>
                  <a:cubicBezTo>
                    <a:pt x="27292" y="16449"/>
                    <a:pt x="27670" y="14655"/>
                    <a:pt x="27670" y="12861"/>
                  </a:cubicBezTo>
                  <a:cubicBezTo>
                    <a:pt x="27670" y="11067"/>
                    <a:pt x="27387" y="9178"/>
                    <a:pt x="26726" y="7573"/>
                  </a:cubicBezTo>
                  <a:cubicBezTo>
                    <a:pt x="26065" y="5967"/>
                    <a:pt x="25120" y="4551"/>
                    <a:pt x="23893" y="3512"/>
                  </a:cubicBezTo>
                  <a:cubicBezTo>
                    <a:pt x="22476" y="2284"/>
                    <a:pt x="20776" y="1434"/>
                    <a:pt x="19077" y="868"/>
                  </a:cubicBezTo>
                  <a:cubicBezTo>
                    <a:pt x="17093" y="289"/>
                    <a:pt x="15110" y="0"/>
                    <a:pt x="13064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1419600" y="3500825"/>
              <a:ext cx="705925" cy="953800"/>
            </a:xfrm>
            <a:custGeom>
              <a:rect b="b" l="l" r="r" t="t"/>
              <a:pathLst>
                <a:path extrusionOk="0" h="38152" w="28237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4439"/>
                  </a:lnTo>
                  <a:lnTo>
                    <a:pt x="11711" y="4439"/>
                  </a:lnTo>
                  <a:cubicBezTo>
                    <a:pt x="15016" y="4439"/>
                    <a:pt x="17377" y="5100"/>
                    <a:pt x="19076" y="6327"/>
                  </a:cubicBezTo>
                  <a:cubicBezTo>
                    <a:pt x="20682" y="7650"/>
                    <a:pt x="21626" y="9727"/>
                    <a:pt x="21437" y="11899"/>
                  </a:cubicBezTo>
                  <a:cubicBezTo>
                    <a:pt x="21437" y="13032"/>
                    <a:pt x="21248" y="14166"/>
                    <a:pt x="20871" y="15204"/>
                  </a:cubicBezTo>
                  <a:cubicBezTo>
                    <a:pt x="20399" y="16243"/>
                    <a:pt x="19832" y="17093"/>
                    <a:pt x="18982" y="17848"/>
                  </a:cubicBezTo>
                  <a:cubicBezTo>
                    <a:pt x="18038" y="18604"/>
                    <a:pt x="16999" y="19171"/>
                    <a:pt x="15866" y="19548"/>
                  </a:cubicBezTo>
                  <a:cubicBezTo>
                    <a:pt x="14449" y="19926"/>
                    <a:pt x="13033" y="20115"/>
                    <a:pt x="11616" y="20115"/>
                  </a:cubicBezTo>
                  <a:lnTo>
                    <a:pt x="9916" y="20115"/>
                  </a:lnTo>
                  <a:lnTo>
                    <a:pt x="8405" y="24176"/>
                  </a:lnTo>
                  <a:lnTo>
                    <a:pt x="9822" y="24176"/>
                  </a:lnTo>
                  <a:cubicBezTo>
                    <a:pt x="9987" y="24152"/>
                    <a:pt x="10147" y="24140"/>
                    <a:pt x="10301" y="24140"/>
                  </a:cubicBezTo>
                  <a:cubicBezTo>
                    <a:pt x="10766" y="24140"/>
                    <a:pt x="11191" y="24246"/>
                    <a:pt x="11616" y="24459"/>
                  </a:cubicBezTo>
                  <a:cubicBezTo>
                    <a:pt x="11994" y="24648"/>
                    <a:pt x="12372" y="25026"/>
                    <a:pt x="12655" y="25403"/>
                  </a:cubicBezTo>
                  <a:lnTo>
                    <a:pt x="20965" y="36924"/>
                  </a:lnTo>
                  <a:cubicBezTo>
                    <a:pt x="21397" y="37615"/>
                    <a:pt x="22145" y="38069"/>
                    <a:pt x="22993" y="38069"/>
                  </a:cubicBezTo>
                  <a:cubicBezTo>
                    <a:pt x="23071" y="38069"/>
                    <a:pt x="23151" y="38066"/>
                    <a:pt x="23232" y="38057"/>
                  </a:cubicBezTo>
                  <a:lnTo>
                    <a:pt x="28237" y="38057"/>
                  </a:lnTo>
                  <a:lnTo>
                    <a:pt x="18604" y="25026"/>
                  </a:lnTo>
                  <a:cubicBezTo>
                    <a:pt x="18132" y="24270"/>
                    <a:pt x="17471" y="23703"/>
                    <a:pt x="16716" y="23231"/>
                  </a:cubicBezTo>
                  <a:cubicBezTo>
                    <a:pt x="18227" y="22948"/>
                    <a:pt x="19643" y="22381"/>
                    <a:pt x="21060" y="21626"/>
                  </a:cubicBezTo>
                  <a:cubicBezTo>
                    <a:pt x="22193" y="20965"/>
                    <a:pt x="23326" y="20115"/>
                    <a:pt x="24270" y="19076"/>
                  </a:cubicBezTo>
                  <a:cubicBezTo>
                    <a:pt x="25120" y="18037"/>
                    <a:pt x="25781" y="16904"/>
                    <a:pt x="26253" y="15582"/>
                  </a:cubicBezTo>
                  <a:cubicBezTo>
                    <a:pt x="26726" y="14260"/>
                    <a:pt x="26915" y="12938"/>
                    <a:pt x="26915" y="11521"/>
                  </a:cubicBezTo>
                  <a:cubicBezTo>
                    <a:pt x="26915" y="9916"/>
                    <a:pt x="26631" y="8311"/>
                    <a:pt x="26065" y="6800"/>
                  </a:cubicBezTo>
                  <a:cubicBezTo>
                    <a:pt x="25404" y="5383"/>
                    <a:pt x="24459" y="4156"/>
                    <a:pt x="23232" y="3211"/>
                  </a:cubicBezTo>
                  <a:cubicBezTo>
                    <a:pt x="21910" y="2078"/>
                    <a:pt x="20304" y="1228"/>
                    <a:pt x="18510" y="850"/>
                  </a:cubicBezTo>
                  <a:cubicBezTo>
                    <a:pt x="16338" y="189"/>
                    <a:pt x="14071" y="0"/>
                    <a:pt x="11805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6096475" y="3361525"/>
              <a:ext cx="139300" cy="139325"/>
            </a:xfrm>
            <a:custGeom>
              <a:rect b="b" l="l" r="r" t="t"/>
              <a:pathLst>
                <a:path extrusionOk="0" h="5573" w="5572">
                  <a:moveTo>
                    <a:pt x="0" y="1"/>
                  </a:moveTo>
                  <a:lnTo>
                    <a:pt x="0" y="5572"/>
                  </a:lnTo>
                  <a:lnTo>
                    <a:pt x="5572" y="5572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602" name="Google Shape;602;p25"/>
          <p:cNvGraphicFramePr/>
          <p:nvPr/>
        </p:nvGraphicFramePr>
        <p:xfrm>
          <a:off x="185350" y="77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{40C80F7D-2CE3-44E0-BB90-7D6B165C47AC}</a:tableStyleId>
              </a:tblPr>
              <a:tblGrid>
                <a:gridCol w="1674000"/>
                <a:gridCol w="6007975"/>
              </a:tblGrid>
              <a:tr h="31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Season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244C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Milestones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244C9A"/>
                    </a:solidFill>
                  </a:tcPr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Q2 2023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Dual-emissions and expanded Oracle support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37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Collateral expansion  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 Ethereum Mainnet Deployment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37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Q3 2023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Deployment on more chains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37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Cross-Chain liquidations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37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 Abstracted repayments → repay on any chain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37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 Full LayerZero Messaging support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37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Q4 2023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Radiant Synthetics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5437" y="37700"/>
            <a:ext cx="9274876" cy="4521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8" name="Google Shape;608;p26"/>
          <p:cNvCxnSpPr/>
          <p:nvPr/>
        </p:nvCxnSpPr>
        <p:spPr>
          <a:xfrm flipH="1" rot="10800000">
            <a:off x="222436" y="4404900"/>
            <a:ext cx="8678100" cy="9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9" name="Google Shape;609;p26"/>
          <p:cNvSpPr txBox="1"/>
          <p:nvPr/>
        </p:nvSpPr>
        <p:spPr>
          <a:xfrm>
            <a:off x="718625" y="94625"/>
            <a:ext cx="8110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100">
                <a:solidFill>
                  <a:schemeClr val="dk1"/>
                </a:solidFill>
              </a:rPr>
              <a:t>dLP Function Chart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610" name="Google Shape;610;p26"/>
          <p:cNvSpPr txBox="1"/>
          <p:nvPr/>
        </p:nvSpPr>
        <p:spPr>
          <a:xfrm>
            <a:off x="7168725" y="4414800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Date as of May 31, 2023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611" name="Google Shape;611;p26"/>
          <p:cNvSpPr txBox="1"/>
          <p:nvPr/>
        </p:nvSpPr>
        <p:spPr>
          <a:xfrm>
            <a:off x="7153275" y="4676050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Twitter: @GryphsisAcademy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612" name="Google Shape;612;p26"/>
          <p:cNvCxnSpPr/>
          <p:nvPr/>
        </p:nvCxnSpPr>
        <p:spPr>
          <a:xfrm flipH="1" rot="10800000">
            <a:off x="222436" y="4404900"/>
            <a:ext cx="8678100" cy="9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13" name="Google Shape;613;p26"/>
          <p:cNvGrpSpPr/>
          <p:nvPr/>
        </p:nvGrpSpPr>
        <p:grpSpPr>
          <a:xfrm>
            <a:off x="185356" y="202972"/>
            <a:ext cx="456367" cy="404539"/>
            <a:chOff x="2250625" y="238125"/>
            <a:chExt cx="3052625" cy="2731525"/>
          </a:xfrm>
        </p:grpSpPr>
        <p:sp>
          <p:nvSpPr>
            <p:cNvPr id="614" name="Google Shape;614;p26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6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6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6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6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6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26"/>
          <p:cNvGrpSpPr/>
          <p:nvPr/>
        </p:nvGrpSpPr>
        <p:grpSpPr>
          <a:xfrm>
            <a:off x="5267666" y="4508113"/>
            <a:ext cx="371504" cy="330515"/>
            <a:chOff x="2250625" y="238125"/>
            <a:chExt cx="3052625" cy="2731525"/>
          </a:xfrm>
        </p:grpSpPr>
        <p:sp>
          <p:nvSpPr>
            <p:cNvPr id="623" name="Google Shape;623;p26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6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26"/>
          <p:cNvGrpSpPr/>
          <p:nvPr/>
        </p:nvGrpSpPr>
        <p:grpSpPr>
          <a:xfrm>
            <a:off x="5751811" y="4514724"/>
            <a:ext cx="1051088" cy="330453"/>
            <a:chOff x="241550" y="3361525"/>
            <a:chExt cx="7044825" cy="2094125"/>
          </a:xfrm>
        </p:grpSpPr>
        <p:sp>
          <p:nvSpPr>
            <p:cNvPr id="632" name="Google Shape;632;p26"/>
            <p:cNvSpPr/>
            <p:nvPr/>
          </p:nvSpPr>
          <p:spPr>
            <a:xfrm>
              <a:off x="241550" y="3489025"/>
              <a:ext cx="906575" cy="982125"/>
            </a:xfrm>
            <a:custGeom>
              <a:rect b="b" l="l" r="r" t="t"/>
              <a:pathLst>
                <a:path extrusionOk="0" h="39285" w="36263">
                  <a:moveTo>
                    <a:pt x="21248" y="0"/>
                  </a:moveTo>
                  <a:cubicBezTo>
                    <a:pt x="18226" y="0"/>
                    <a:pt x="15204" y="472"/>
                    <a:pt x="12371" y="1417"/>
                  </a:cubicBezTo>
                  <a:cubicBezTo>
                    <a:pt x="9916" y="2267"/>
                    <a:pt x="7649" y="3589"/>
                    <a:pt x="5760" y="5383"/>
                  </a:cubicBezTo>
                  <a:cubicBezTo>
                    <a:pt x="3872" y="7177"/>
                    <a:pt x="2455" y="9255"/>
                    <a:pt x="1511" y="11616"/>
                  </a:cubicBezTo>
                  <a:cubicBezTo>
                    <a:pt x="472" y="14165"/>
                    <a:pt x="0" y="16904"/>
                    <a:pt x="0" y="19643"/>
                  </a:cubicBezTo>
                  <a:cubicBezTo>
                    <a:pt x="0" y="22381"/>
                    <a:pt x="472" y="25120"/>
                    <a:pt x="1511" y="27670"/>
                  </a:cubicBezTo>
                  <a:cubicBezTo>
                    <a:pt x="2550" y="30030"/>
                    <a:pt x="3966" y="32108"/>
                    <a:pt x="5949" y="33808"/>
                  </a:cubicBezTo>
                  <a:cubicBezTo>
                    <a:pt x="7932" y="35602"/>
                    <a:pt x="10199" y="37019"/>
                    <a:pt x="12749" y="37868"/>
                  </a:cubicBezTo>
                  <a:cubicBezTo>
                    <a:pt x="15676" y="38813"/>
                    <a:pt x="18698" y="39285"/>
                    <a:pt x="21814" y="39285"/>
                  </a:cubicBezTo>
                  <a:cubicBezTo>
                    <a:pt x="24458" y="39285"/>
                    <a:pt x="27008" y="39002"/>
                    <a:pt x="29558" y="38246"/>
                  </a:cubicBezTo>
                  <a:cubicBezTo>
                    <a:pt x="31919" y="37585"/>
                    <a:pt x="34185" y="36546"/>
                    <a:pt x="36263" y="35130"/>
                  </a:cubicBezTo>
                  <a:lnTo>
                    <a:pt x="36263" y="18887"/>
                  </a:lnTo>
                  <a:lnTo>
                    <a:pt x="23609" y="18887"/>
                  </a:lnTo>
                  <a:lnTo>
                    <a:pt x="23609" y="21815"/>
                  </a:lnTo>
                  <a:cubicBezTo>
                    <a:pt x="23609" y="22098"/>
                    <a:pt x="23703" y="22381"/>
                    <a:pt x="23892" y="22570"/>
                  </a:cubicBezTo>
                  <a:cubicBezTo>
                    <a:pt x="24175" y="22759"/>
                    <a:pt x="24458" y="22853"/>
                    <a:pt x="24836" y="22853"/>
                  </a:cubicBezTo>
                  <a:lnTo>
                    <a:pt x="31163" y="22853"/>
                  </a:lnTo>
                  <a:lnTo>
                    <a:pt x="31163" y="32769"/>
                  </a:lnTo>
                  <a:cubicBezTo>
                    <a:pt x="29747" y="33524"/>
                    <a:pt x="28330" y="34091"/>
                    <a:pt x="26819" y="34469"/>
                  </a:cubicBezTo>
                  <a:cubicBezTo>
                    <a:pt x="25120" y="34941"/>
                    <a:pt x="23420" y="35130"/>
                    <a:pt x="21625" y="35130"/>
                  </a:cubicBezTo>
                  <a:cubicBezTo>
                    <a:pt x="19453" y="35130"/>
                    <a:pt x="17187" y="34752"/>
                    <a:pt x="15015" y="34091"/>
                  </a:cubicBezTo>
                  <a:cubicBezTo>
                    <a:pt x="13126" y="33430"/>
                    <a:pt x="11427" y="32297"/>
                    <a:pt x="10010" y="30975"/>
                  </a:cubicBezTo>
                  <a:cubicBezTo>
                    <a:pt x="8594" y="29558"/>
                    <a:pt x="7555" y="27953"/>
                    <a:pt x="6799" y="26064"/>
                  </a:cubicBezTo>
                  <a:cubicBezTo>
                    <a:pt x="6044" y="23987"/>
                    <a:pt x="5666" y="21815"/>
                    <a:pt x="5760" y="19643"/>
                  </a:cubicBezTo>
                  <a:cubicBezTo>
                    <a:pt x="5666" y="17471"/>
                    <a:pt x="6044" y="15393"/>
                    <a:pt x="6799" y="13315"/>
                  </a:cubicBezTo>
                  <a:cubicBezTo>
                    <a:pt x="7460" y="11521"/>
                    <a:pt x="8499" y="9916"/>
                    <a:pt x="9916" y="8594"/>
                  </a:cubicBezTo>
                  <a:cubicBezTo>
                    <a:pt x="11238" y="7272"/>
                    <a:pt x="12843" y="6233"/>
                    <a:pt x="14732" y="5572"/>
                  </a:cubicBezTo>
                  <a:cubicBezTo>
                    <a:pt x="16715" y="4816"/>
                    <a:pt x="18887" y="4533"/>
                    <a:pt x="21059" y="4533"/>
                  </a:cubicBezTo>
                  <a:cubicBezTo>
                    <a:pt x="22381" y="4533"/>
                    <a:pt x="23797" y="4628"/>
                    <a:pt x="25214" y="4911"/>
                  </a:cubicBezTo>
                  <a:cubicBezTo>
                    <a:pt x="26253" y="5100"/>
                    <a:pt x="27197" y="5383"/>
                    <a:pt x="28236" y="5761"/>
                  </a:cubicBezTo>
                  <a:cubicBezTo>
                    <a:pt x="28991" y="5950"/>
                    <a:pt x="29747" y="6327"/>
                    <a:pt x="30408" y="6799"/>
                  </a:cubicBezTo>
                  <a:cubicBezTo>
                    <a:pt x="31069" y="7083"/>
                    <a:pt x="31541" y="7461"/>
                    <a:pt x="32013" y="7649"/>
                  </a:cubicBezTo>
                  <a:cubicBezTo>
                    <a:pt x="32297" y="7862"/>
                    <a:pt x="32633" y="7968"/>
                    <a:pt x="32983" y="7968"/>
                  </a:cubicBezTo>
                  <a:cubicBezTo>
                    <a:pt x="33099" y="7968"/>
                    <a:pt x="33217" y="7956"/>
                    <a:pt x="33335" y="7933"/>
                  </a:cubicBezTo>
                  <a:cubicBezTo>
                    <a:pt x="33713" y="7838"/>
                    <a:pt x="34091" y="7555"/>
                    <a:pt x="34374" y="7272"/>
                  </a:cubicBezTo>
                  <a:lnTo>
                    <a:pt x="35885" y="4911"/>
                  </a:lnTo>
                  <a:cubicBezTo>
                    <a:pt x="35035" y="4155"/>
                    <a:pt x="34091" y="3494"/>
                    <a:pt x="33052" y="2833"/>
                  </a:cubicBezTo>
                  <a:cubicBezTo>
                    <a:pt x="32013" y="2267"/>
                    <a:pt x="30880" y="1700"/>
                    <a:pt x="29747" y="1322"/>
                  </a:cubicBezTo>
                  <a:cubicBezTo>
                    <a:pt x="28425" y="850"/>
                    <a:pt x="27103" y="567"/>
                    <a:pt x="25781" y="378"/>
                  </a:cubicBezTo>
                  <a:cubicBezTo>
                    <a:pt x="24270" y="95"/>
                    <a:pt x="22759" y="0"/>
                    <a:pt x="21248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2212850" y="3500825"/>
              <a:ext cx="899525" cy="953800"/>
            </a:xfrm>
            <a:custGeom>
              <a:rect b="b" l="l" r="r" t="t"/>
              <a:pathLst>
                <a:path extrusionOk="0" h="38152" w="35981">
                  <a:moveTo>
                    <a:pt x="1" y="0"/>
                  </a:moveTo>
                  <a:lnTo>
                    <a:pt x="15205" y="24931"/>
                  </a:lnTo>
                  <a:lnTo>
                    <a:pt x="15205" y="38152"/>
                  </a:lnTo>
                  <a:lnTo>
                    <a:pt x="20871" y="38152"/>
                  </a:lnTo>
                  <a:lnTo>
                    <a:pt x="20871" y="24931"/>
                  </a:lnTo>
                  <a:lnTo>
                    <a:pt x="35980" y="0"/>
                  </a:lnTo>
                  <a:lnTo>
                    <a:pt x="30975" y="0"/>
                  </a:lnTo>
                  <a:cubicBezTo>
                    <a:pt x="30597" y="0"/>
                    <a:pt x="30125" y="189"/>
                    <a:pt x="29842" y="378"/>
                  </a:cubicBezTo>
                  <a:cubicBezTo>
                    <a:pt x="29559" y="661"/>
                    <a:pt x="29275" y="945"/>
                    <a:pt x="29086" y="1322"/>
                  </a:cubicBezTo>
                  <a:lnTo>
                    <a:pt x="19643" y="17471"/>
                  </a:lnTo>
                  <a:cubicBezTo>
                    <a:pt x="19360" y="18132"/>
                    <a:pt x="19076" y="18698"/>
                    <a:pt x="18793" y="19359"/>
                  </a:cubicBezTo>
                  <a:cubicBezTo>
                    <a:pt x="18510" y="19926"/>
                    <a:pt x="18227" y="20493"/>
                    <a:pt x="18038" y="21154"/>
                  </a:cubicBezTo>
                  <a:cubicBezTo>
                    <a:pt x="17849" y="20493"/>
                    <a:pt x="17565" y="19926"/>
                    <a:pt x="17282" y="19359"/>
                  </a:cubicBezTo>
                  <a:lnTo>
                    <a:pt x="16338" y="17471"/>
                  </a:lnTo>
                  <a:lnTo>
                    <a:pt x="6894" y="1322"/>
                  </a:lnTo>
                  <a:cubicBezTo>
                    <a:pt x="6706" y="945"/>
                    <a:pt x="6422" y="661"/>
                    <a:pt x="6139" y="378"/>
                  </a:cubicBezTo>
                  <a:cubicBezTo>
                    <a:pt x="5761" y="95"/>
                    <a:pt x="5383" y="0"/>
                    <a:pt x="5006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4233750" y="3500825"/>
              <a:ext cx="835775" cy="953800"/>
            </a:xfrm>
            <a:custGeom>
              <a:rect b="b" l="l" r="r" t="t"/>
              <a:pathLst>
                <a:path extrusionOk="0" h="38152" w="33431">
                  <a:moveTo>
                    <a:pt x="0" y="0"/>
                  </a:moveTo>
                  <a:lnTo>
                    <a:pt x="0" y="38152"/>
                  </a:lnTo>
                  <a:lnTo>
                    <a:pt x="5572" y="38152"/>
                  </a:lnTo>
                  <a:lnTo>
                    <a:pt x="5572" y="20965"/>
                  </a:lnTo>
                  <a:lnTo>
                    <a:pt x="27859" y="20965"/>
                  </a:lnTo>
                  <a:lnTo>
                    <a:pt x="27859" y="38152"/>
                  </a:lnTo>
                  <a:lnTo>
                    <a:pt x="33430" y="38152"/>
                  </a:lnTo>
                  <a:lnTo>
                    <a:pt x="33430" y="0"/>
                  </a:lnTo>
                  <a:lnTo>
                    <a:pt x="27953" y="0"/>
                  </a:lnTo>
                  <a:lnTo>
                    <a:pt x="27953" y="16810"/>
                  </a:lnTo>
                  <a:lnTo>
                    <a:pt x="5572" y="16810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5310300" y="3489025"/>
              <a:ext cx="672875" cy="982500"/>
            </a:xfrm>
            <a:custGeom>
              <a:rect b="b" l="l" r="r" t="t"/>
              <a:pathLst>
                <a:path extrusionOk="0" h="39300" w="26915">
                  <a:moveTo>
                    <a:pt x="14543" y="0"/>
                  </a:moveTo>
                  <a:cubicBezTo>
                    <a:pt x="12655" y="0"/>
                    <a:pt x="10860" y="284"/>
                    <a:pt x="9066" y="945"/>
                  </a:cubicBezTo>
                  <a:cubicBezTo>
                    <a:pt x="7555" y="1417"/>
                    <a:pt x="6233" y="2267"/>
                    <a:pt x="5006" y="3305"/>
                  </a:cubicBezTo>
                  <a:cubicBezTo>
                    <a:pt x="3967" y="4155"/>
                    <a:pt x="3117" y="5383"/>
                    <a:pt x="2550" y="6611"/>
                  </a:cubicBezTo>
                  <a:cubicBezTo>
                    <a:pt x="1417" y="9255"/>
                    <a:pt x="1417" y="12277"/>
                    <a:pt x="2550" y="14921"/>
                  </a:cubicBezTo>
                  <a:cubicBezTo>
                    <a:pt x="3117" y="15960"/>
                    <a:pt x="3872" y="16998"/>
                    <a:pt x="4817" y="17754"/>
                  </a:cubicBezTo>
                  <a:cubicBezTo>
                    <a:pt x="5761" y="18604"/>
                    <a:pt x="6800" y="19170"/>
                    <a:pt x="8027" y="19643"/>
                  </a:cubicBezTo>
                  <a:cubicBezTo>
                    <a:pt x="9161" y="20115"/>
                    <a:pt x="10483" y="20587"/>
                    <a:pt x="11616" y="20965"/>
                  </a:cubicBezTo>
                  <a:lnTo>
                    <a:pt x="15299" y="22003"/>
                  </a:lnTo>
                  <a:cubicBezTo>
                    <a:pt x="16338" y="22287"/>
                    <a:pt x="17471" y="22759"/>
                    <a:pt x="18415" y="23231"/>
                  </a:cubicBezTo>
                  <a:cubicBezTo>
                    <a:pt x="19360" y="23703"/>
                    <a:pt x="20115" y="24364"/>
                    <a:pt x="20682" y="25120"/>
                  </a:cubicBezTo>
                  <a:cubicBezTo>
                    <a:pt x="21248" y="25970"/>
                    <a:pt x="21626" y="27008"/>
                    <a:pt x="21532" y="27953"/>
                  </a:cubicBezTo>
                  <a:cubicBezTo>
                    <a:pt x="21532" y="28992"/>
                    <a:pt x="21343" y="29936"/>
                    <a:pt x="20965" y="30880"/>
                  </a:cubicBezTo>
                  <a:cubicBezTo>
                    <a:pt x="20587" y="31730"/>
                    <a:pt x="20021" y="32486"/>
                    <a:pt x="19265" y="33052"/>
                  </a:cubicBezTo>
                  <a:cubicBezTo>
                    <a:pt x="18510" y="33713"/>
                    <a:pt x="17660" y="34185"/>
                    <a:pt x="16621" y="34469"/>
                  </a:cubicBezTo>
                  <a:cubicBezTo>
                    <a:pt x="15488" y="34847"/>
                    <a:pt x="14355" y="35035"/>
                    <a:pt x="13127" y="35035"/>
                  </a:cubicBezTo>
                  <a:cubicBezTo>
                    <a:pt x="12183" y="35035"/>
                    <a:pt x="11238" y="34941"/>
                    <a:pt x="10294" y="34752"/>
                  </a:cubicBezTo>
                  <a:cubicBezTo>
                    <a:pt x="9444" y="34563"/>
                    <a:pt x="8688" y="34280"/>
                    <a:pt x="8027" y="33997"/>
                  </a:cubicBezTo>
                  <a:cubicBezTo>
                    <a:pt x="7366" y="33713"/>
                    <a:pt x="6800" y="33430"/>
                    <a:pt x="6233" y="33052"/>
                  </a:cubicBezTo>
                  <a:cubicBezTo>
                    <a:pt x="5667" y="32769"/>
                    <a:pt x="5194" y="32391"/>
                    <a:pt x="4817" y="32108"/>
                  </a:cubicBezTo>
                  <a:cubicBezTo>
                    <a:pt x="4439" y="31825"/>
                    <a:pt x="4061" y="31636"/>
                    <a:pt x="3778" y="31447"/>
                  </a:cubicBezTo>
                  <a:cubicBezTo>
                    <a:pt x="3495" y="31258"/>
                    <a:pt x="3211" y="31164"/>
                    <a:pt x="2928" y="31164"/>
                  </a:cubicBezTo>
                  <a:cubicBezTo>
                    <a:pt x="2645" y="31164"/>
                    <a:pt x="2361" y="31164"/>
                    <a:pt x="2173" y="31352"/>
                  </a:cubicBezTo>
                  <a:cubicBezTo>
                    <a:pt x="1889" y="31447"/>
                    <a:pt x="1700" y="31636"/>
                    <a:pt x="1606" y="31825"/>
                  </a:cubicBezTo>
                  <a:lnTo>
                    <a:pt x="1" y="34280"/>
                  </a:lnTo>
                  <a:cubicBezTo>
                    <a:pt x="1606" y="35885"/>
                    <a:pt x="3495" y="37113"/>
                    <a:pt x="5572" y="37963"/>
                  </a:cubicBezTo>
                  <a:cubicBezTo>
                    <a:pt x="7735" y="38828"/>
                    <a:pt x="9977" y="39297"/>
                    <a:pt x="12298" y="39297"/>
                  </a:cubicBezTo>
                  <a:cubicBezTo>
                    <a:pt x="12511" y="39297"/>
                    <a:pt x="12724" y="39293"/>
                    <a:pt x="12938" y="39285"/>
                  </a:cubicBezTo>
                  <a:cubicBezTo>
                    <a:pt x="13140" y="39295"/>
                    <a:pt x="13344" y="39299"/>
                    <a:pt x="13548" y="39299"/>
                  </a:cubicBezTo>
                  <a:cubicBezTo>
                    <a:pt x="15343" y="39299"/>
                    <a:pt x="17192" y="38934"/>
                    <a:pt x="18887" y="38341"/>
                  </a:cubicBezTo>
                  <a:cubicBezTo>
                    <a:pt x="20493" y="37868"/>
                    <a:pt x="21909" y="36924"/>
                    <a:pt x="23231" y="35791"/>
                  </a:cubicBezTo>
                  <a:cubicBezTo>
                    <a:pt x="24365" y="34752"/>
                    <a:pt x="25309" y="33430"/>
                    <a:pt x="25970" y="32013"/>
                  </a:cubicBezTo>
                  <a:cubicBezTo>
                    <a:pt x="26537" y="30503"/>
                    <a:pt x="26820" y="28897"/>
                    <a:pt x="26820" y="27292"/>
                  </a:cubicBezTo>
                  <a:cubicBezTo>
                    <a:pt x="26914" y="25875"/>
                    <a:pt x="26631" y="24459"/>
                    <a:pt x="25970" y="23231"/>
                  </a:cubicBezTo>
                  <a:cubicBezTo>
                    <a:pt x="25498" y="22192"/>
                    <a:pt x="24648" y="21248"/>
                    <a:pt x="23704" y="20492"/>
                  </a:cubicBezTo>
                  <a:cubicBezTo>
                    <a:pt x="22759" y="19737"/>
                    <a:pt x="21720" y="19076"/>
                    <a:pt x="20587" y="18604"/>
                  </a:cubicBezTo>
                  <a:cubicBezTo>
                    <a:pt x="19360" y="18132"/>
                    <a:pt x="18226" y="17754"/>
                    <a:pt x="16904" y="17282"/>
                  </a:cubicBezTo>
                  <a:cubicBezTo>
                    <a:pt x="15677" y="16810"/>
                    <a:pt x="14449" y="16432"/>
                    <a:pt x="13316" y="16149"/>
                  </a:cubicBezTo>
                  <a:cubicBezTo>
                    <a:pt x="12183" y="15771"/>
                    <a:pt x="11144" y="15299"/>
                    <a:pt x="10105" y="14826"/>
                  </a:cubicBezTo>
                  <a:cubicBezTo>
                    <a:pt x="9255" y="14354"/>
                    <a:pt x="8500" y="13788"/>
                    <a:pt x="7839" y="13032"/>
                  </a:cubicBezTo>
                  <a:cubicBezTo>
                    <a:pt x="7272" y="12277"/>
                    <a:pt x="6894" y="11332"/>
                    <a:pt x="6989" y="10294"/>
                  </a:cubicBezTo>
                  <a:cubicBezTo>
                    <a:pt x="6989" y="9538"/>
                    <a:pt x="7178" y="8688"/>
                    <a:pt x="7461" y="7933"/>
                  </a:cubicBezTo>
                  <a:cubicBezTo>
                    <a:pt x="7839" y="7272"/>
                    <a:pt x="8311" y="6611"/>
                    <a:pt x="8972" y="6044"/>
                  </a:cubicBezTo>
                  <a:cubicBezTo>
                    <a:pt x="9633" y="5477"/>
                    <a:pt x="10483" y="5100"/>
                    <a:pt x="11333" y="4816"/>
                  </a:cubicBezTo>
                  <a:cubicBezTo>
                    <a:pt x="12371" y="4439"/>
                    <a:pt x="13505" y="4344"/>
                    <a:pt x="14638" y="4344"/>
                  </a:cubicBezTo>
                  <a:cubicBezTo>
                    <a:pt x="15771" y="4344"/>
                    <a:pt x="16904" y="4439"/>
                    <a:pt x="18037" y="4816"/>
                  </a:cubicBezTo>
                  <a:cubicBezTo>
                    <a:pt x="18793" y="5100"/>
                    <a:pt x="19643" y="5383"/>
                    <a:pt x="20398" y="5855"/>
                  </a:cubicBezTo>
                  <a:cubicBezTo>
                    <a:pt x="20965" y="6138"/>
                    <a:pt x="21532" y="6422"/>
                    <a:pt x="22004" y="6799"/>
                  </a:cubicBezTo>
                  <a:cubicBezTo>
                    <a:pt x="22381" y="7083"/>
                    <a:pt x="22759" y="7272"/>
                    <a:pt x="23231" y="7272"/>
                  </a:cubicBezTo>
                  <a:cubicBezTo>
                    <a:pt x="23515" y="7272"/>
                    <a:pt x="23704" y="7177"/>
                    <a:pt x="23987" y="7083"/>
                  </a:cubicBezTo>
                  <a:cubicBezTo>
                    <a:pt x="24176" y="6894"/>
                    <a:pt x="24365" y="6705"/>
                    <a:pt x="24553" y="6422"/>
                  </a:cubicBezTo>
                  <a:lnTo>
                    <a:pt x="25876" y="3966"/>
                  </a:lnTo>
                  <a:cubicBezTo>
                    <a:pt x="24459" y="2644"/>
                    <a:pt x="22665" y="1700"/>
                    <a:pt x="20871" y="1039"/>
                  </a:cubicBezTo>
                  <a:cubicBezTo>
                    <a:pt x="18793" y="378"/>
                    <a:pt x="16715" y="0"/>
                    <a:pt x="14543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6235750" y="3500825"/>
              <a:ext cx="139325" cy="953800"/>
            </a:xfrm>
            <a:custGeom>
              <a:rect b="b" l="l" r="r" t="t"/>
              <a:pathLst>
                <a:path extrusionOk="0" h="38152" w="5573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6613500" y="3488575"/>
              <a:ext cx="672875" cy="982575"/>
            </a:xfrm>
            <a:custGeom>
              <a:rect b="b" l="l" r="r" t="t"/>
              <a:pathLst>
                <a:path extrusionOk="0" h="39303" w="26915">
                  <a:moveTo>
                    <a:pt x="13930" y="1"/>
                  </a:moveTo>
                  <a:cubicBezTo>
                    <a:pt x="12280" y="1"/>
                    <a:pt x="10648" y="290"/>
                    <a:pt x="9160" y="868"/>
                  </a:cubicBezTo>
                  <a:cubicBezTo>
                    <a:pt x="7649" y="1435"/>
                    <a:pt x="6327" y="2190"/>
                    <a:pt x="5100" y="3229"/>
                  </a:cubicBezTo>
                  <a:cubicBezTo>
                    <a:pt x="4061" y="4173"/>
                    <a:pt x="3211" y="5307"/>
                    <a:pt x="2644" y="6629"/>
                  </a:cubicBezTo>
                  <a:cubicBezTo>
                    <a:pt x="1511" y="9273"/>
                    <a:pt x="1511" y="12200"/>
                    <a:pt x="2644" y="14844"/>
                  </a:cubicBezTo>
                  <a:cubicBezTo>
                    <a:pt x="3117" y="15978"/>
                    <a:pt x="3967" y="16922"/>
                    <a:pt x="4911" y="17772"/>
                  </a:cubicBezTo>
                  <a:cubicBezTo>
                    <a:pt x="5855" y="18527"/>
                    <a:pt x="6894" y="19188"/>
                    <a:pt x="8027" y="19661"/>
                  </a:cubicBezTo>
                  <a:cubicBezTo>
                    <a:pt x="9255" y="20133"/>
                    <a:pt x="10483" y="20510"/>
                    <a:pt x="11710" y="20888"/>
                  </a:cubicBezTo>
                  <a:lnTo>
                    <a:pt x="15299" y="21927"/>
                  </a:lnTo>
                  <a:cubicBezTo>
                    <a:pt x="16432" y="22305"/>
                    <a:pt x="17471" y="22682"/>
                    <a:pt x="18509" y="23249"/>
                  </a:cubicBezTo>
                  <a:cubicBezTo>
                    <a:pt x="19359" y="23721"/>
                    <a:pt x="20115" y="24288"/>
                    <a:pt x="20776" y="25138"/>
                  </a:cubicBezTo>
                  <a:cubicBezTo>
                    <a:pt x="21342" y="25893"/>
                    <a:pt x="21626" y="26932"/>
                    <a:pt x="21626" y="27971"/>
                  </a:cubicBezTo>
                  <a:cubicBezTo>
                    <a:pt x="21626" y="28915"/>
                    <a:pt x="21437" y="29954"/>
                    <a:pt x="21059" y="30804"/>
                  </a:cubicBezTo>
                  <a:cubicBezTo>
                    <a:pt x="20681" y="31654"/>
                    <a:pt x="20115" y="32409"/>
                    <a:pt x="19359" y="33070"/>
                  </a:cubicBezTo>
                  <a:cubicBezTo>
                    <a:pt x="18604" y="33637"/>
                    <a:pt x="17660" y="34203"/>
                    <a:pt x="16715" y="34487"/>
                  </a:cubicBezTo>
                  <a:cubicBezTo>
                    <a:pt x="15582" y="34865"/>
                    <a:pt x="14354" y="34959"/>
                    <a:pt x="13221" y="34959"/>
                  </a:cubicBezTo>
                  <a:cubicBezTo>
                    <a:pt x="12182" y="34959"/>
                    <a:pt x="11238" y="34865"/>
                    <a:pt x="10294" y="34676"/>
                  </a:cubicBezTo>
                  <a:cubicBezTo>
                    <a:pt x="9538" y="34487"/>
                    <a:pt x="8783" y="34298"/>
                    <a:pt x="8027" y="34015"/>
                  </a:cubicBezTo>
                  <a:cubicBezTo>
                    <a:pt x="7461" y="33731"/>
                    <a:pt x="6800" y="33448"/>
                    <a:pt x="6233" y="33070"/>
                  </a:cubicBezTo>
                  <a:cubicBezTo>
                    <a:pt x="5761" y="32693"/>
                    <a:pt x="5289" y="32409"/>
                    <a:pt x="4911" y="32126"/>
                  </a:cubicBezTo>
                  <a:cubicBezTo>
                    <a:pt x="4439" y="31843"/>
                    <a:pt x="4155" y="31559"/>
                    <a:pt x="3778" y="31370"/>
                  </a:cubicBezTo>
                  <a:cubicBezTo>
                    <a:pt x="3494" y="31182"/>
                    <a:pt x="3211" y="31087"/>
                    <a:pt x="2928" y="31087"/>
                  </a:cubicBezTo>
                  <a:cubicBezTo>
                    <a:pt x="2644" y="31087"/>
                    <a:pt x="2456" y="31182"/>
                    <a:pt x="2172" y="31276"/>
                  </a:cubicBezTo>
                  <a:cubicBezTo>
                    <a:pt x="1983" y="31465"/>
                    <a:pt x="1795" y="31654"/>
                    <a:pt x="1606" y="31843"/>
                  </a:cubicBezTo>
                  <a:lnTo>
                    <a:pt x="0" y="34298"/>
                  </a:lnTo>
                  <a:cubicBezTo>
                    <a:pt x="1606" y="35809"/>
                    <a:pt x="3589" y="37131"/>
                    <a:pt x="5666" y="37981"/>
                  </a:cubicBezTo>
                  <a:cubicBezTo>
                    <a:pt x="8027" y="38831"/>
                    <a:pt x="10483" y="39303"/>
                    <a:pt x="13032" y="39303"/>
                  </a:cubicBezTo>
                  <a:cubicBezTo>
                    <a:pt x="15015" y="39303"/>
                    <a:pt x="16998" y="39020"/>
                    <a:pt x="18887" y="38359"/>
                  </a:cubicBezTo>
                  <a:cubicBezTo>
                    <a:pt x="20493" y="37792"/>
                    <a:pt x="22003" y="36942"/>
                    <a:pt x="23326" y="35809"/>
                  </a:cubicBezTo>
                  <a:cubicBezTo>
                    <a:pt x="24459" y="34676"/>
                    <a:pt x="25403" y="33354"/>
                    <a:pt x="25970" y="31937"/>
                  </a:cubicBezTo>
                  <a:cubicBezTo>
                    <a:pt x="26631" y="30426"/>
                    <a:pt x="26914" y="28821"/>
                    <a:pt x="26914" y="27215"/>
                  </a:cubicBezTo>
                  <a:cubicBezTo>
                    <a:pt x="26914" y="25799"/>
                    <a:pt x="26631" y="24477"/>
                    <a:pt x="26064" y="23249"/>
                  </a:cubicBezTo>
                  <a:cubicBezTo>
                    <a:pt x="25498" y="22116"/>
                    <a:pt x="24742" y="21266"/>
                    <a:pt x="23798" y="20510"/>
                  </a:cubicBezTo>
                  <a:cubicBezTo>
                    <a:pt x="22853" y="19755"/>
                    <a:pt x="21815" y="19094"/>
                    <a:pt x="20681" y="18622"/>
                  </a:cubicBezTo>
                  <a:cubicBezTo>
                    <a:pt x="19454" y="18150"/>
                    <a:pt x="18226" y="17677"/>
                    <a:pt x="16998" y="17300"/>
                  </a:cubicBezTo>
                  <a:lnTo>
                    <a:pt x="13316" y="16167"/>
                  </a:lnTo>
                  <a:cubicBezTo>
                    <a:pt x="12277" y="15789"/>
                    <a:pt x="11238" y="15317"/>
                    <a:pt x="10199" y="14844"/>
                  </a:cubicBezTo>
                  <a:cubicBezTo>
                    <a:pt x="9349" y="14372"/>
                    <a:pt x="8499" y="13806"/>
                    <a:pt x="7933" y="13050"/>
                  </a:cubicBezTo>
                  <a:cubicBezTo>
                    <a:pt x="7366" y="12295"/>
                    <a:pt x="6988" y="11350"/>
                    <a:pt x="7083" y="10312"/>
                  </a:cubicBezTo>
                  <a:cubicBezTo>
                    <a:pt x="7083" y="9556"/>
                    <a:pt x="7272" y="8706"/>
                    <a:pt x="7555" y="7951"/>
                  </a:cubicBezTo>
                  <a:cubicBezTo>
                    <a:pt x="7933" y="7290"/>
                    <a:pt x="8405" y="6629"/>
                    <a:pt x="9066" y="6062"/>
                  </a:cubicBezTo>
                  <a:cubicBezTo>
                    <a:pt x="9727" y="5495"/>
                    <a:pt x="10483" y="5118"/>
                    <a:pt x="11427" y="4834"/>
                  </a:cubicBezTo>
                  <a:cubicBezTo>
                    <a:pt x="12466" y="4457"/>
                    <a:pt x="13599" y="4362"/>
                    <a:pt x="14732" y="4362"/>
                  </a:cubicBezTo>
                  <a:cubicBezTo>
                    <a:pt x="15865" y="4362"/>
                    <a:pt x="16998" y="4457"/>
                    <a:pt x="18132" y="4834"/>
                  </a:cubicBezTo>
                  <a:cubicBezTo>
                    <a:pt x="18887" y="5118"/>
                    <a:pt x="19737" y="5401"/>
                    <a:pt x="20493" y="5873"/>
                  </a:cubicBezTo>
                  <a:cubicBezTo>
                    <a:pt x="21059" y="6156"/>
                    <a:pt x="21626" y="6440"/>
                    <a:pt x="22098" y="6817"/>
                  </a:cubicBezTo>
                  <a:cubicBezTo>
                    <a:pt x="22476" y="7101"/>
                    <a:pt x="22853" y="7290"/>
                    <a:pt x="23326" y="7290"/>
                  </a:cubicBezTo>
                  <a:cubicBezTo>
                    <a:pt x="23609" y="7290"/>
                    <a:pt x="23798" y="7195"/>
                    <a:pt x="24081" y="7101"/>
                  </a:cubicBezTo>
                  <a:cubicBezTo>
                    <a:pt x="24270" y="6912"/>
                    <a:pt x="24459" y="6723"/>
                    <a:pt x="24648" y="6440"/>
                  </a:cubicBezTo>
                  <a:lnTo>
                    <a:pt x="25970" y="3984"/>
                  </a:lnTo>
                  <a:cubicBezTo>
                    <a:pt x="24459" y="2662"/>
                    <a:pt x="22759" y="1624"/>
                    <a:pt x="20965" y="1057"/>
                  </a:cubicBezTo>
                  <a:cubicBezTo>
                    <a:pt x="19097" y="378"/>
                    <a:pt x="17229" y="4"/>
                    <a:pt x="15293" y="4"/>
                  </a:cubicBezTo>
                  <a:cubicBezTo>
                    <a:pt x="15075" y="4"/>
                    <a:pt x="14857" y="9"/>
                    <a:pt x="14638" y="18"/>
                  </a:cubicBezTo>
                  <a:cubicBezTo>
                    <a:pt x="14402" y="6"/>
                    <a:pt x="14165" y="1"/>
                    <a:pt x="13930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1653325" y="4851225"/>
              <a:ext cx="559550" cy="597325"/>
            </a:xfrm>
            <a:custGeom>
              <a:rect b="b" l="l" r="r" t="t"/>
              <a:pathLst>
                <a:path extrusionOk="0" h="23893" w="22382">
                  <a:moveTo>
                    <a:pt x="9539" y="1"/>
                  </a:moveTo>
                  <a:lnTo>
                    <a:pt x="1" y="23893"/>
                  </a:lnTo>
                  <a:lnTo>
                    <a:pt x="2456" y="23893"/>
                  </a:lnTo>
                  <a:cubicBezTo>
                    <a:pt x="2739" y="23893"/>
                    <a:pt x="2928" y="23798"/>
                    <a:pt x="3212" y="23609"/>
                  </a:cubicBezTo>
                  <a:cubicBezTo>
                    <a:pt x="3306" y="23515"/>
                    <a:pt x="3495" y="23326"/>
                    <a:pt x="3589" y="23137"/>
                  </a:cubicBezTo>
                  <a:lnTo>
                    <a:pt x="10389" y="5289"/>
                  </a:lnTo>
                  <a:cubicBezTo>
                    <a:pt x="10766" y="4534"/>
                    <a:pt x="10955" y="3778"/>
                    <a:pt x="11144" y="3023"/>
                  </a:cubicBezTo>
                  <a:cubicBezTo>
                    <a:pt x="11238" y="3495"/>
                    <a:pt x="11333" y="3873"/>
                    <a:pt x="11522" y="4250"/>
                  </a:cubicBezTo>
                  <a:cubicBezTo>
                    <a:pt x="11616" y="4534"/>
                    <a:pt x="11711" y="4911"/>
                    <a:pt x="11805" y="5195"/>
                  </a:cubicBezTo>
                  <a:lnTo>
                    <a:pt x="15582" y="15016"/>
                  </a:lnTo>
                  <a:lnTo>
                    <a:pt x="8689" y="15016"/>
                  </a:lnTo>
                  <a:lnTo>
                    <a:pt x="7839" y="17377"/>
                  </a:lnTo>
                  <a:lnTo>
                    <a:pt x="16527" y="17377"/>
                  </a:lnTo>
                  <a:lnTo>
                    <a:pt x="18793" y="23137"/>
                  </a:lnTo>
                  <a:cubicBezTo>
                    <a:pt x="18793" y="23326"/>
                    <a:pt x="18982" y="23515"/>
                    <a:pt x="19171" y="23704"/>
                  </a:cubicBezTo>
                  <a:cubicBezTo>
                    <a:pt x="19360" y="23798"/>
                    <a:pt x="19549" y="23893"/>
                    <a:pt x="19832" y="23893"/>
                  </a:cubicBezTo>
                  <a:lnTo>
                    <a:pt x="22382" y="23893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2824325" y="4851225"/>
              <a:ext cx="561900" cy="597325"/>
            </a:xfrm>
            <a:custGeom>
              <a:rect b="b" l="l" r="r" t="t"/>
              <a:pathLst>
                <a:path extrusionOk="0" h="23893" w="22476">
                  <a:moveTo>
                    <a:pt x="9632" y="1"/>
                  </a:moveTo>
                  <a:lnTo>
                    <a:pt x="0" y="23893"/>
                  </a:lnTo>
                  <a:lnTo>
                    <a:pt x="2550" y="23893"/>
                  </a:lnTo>
                  <a:cubicBezTo>
                    <a:pt x="2833" y="23893"/>
                    <a:pt x="3022" y="23798"/>
                    <a:pt x="3211" y="23609"/>
                  </a:cubicBezTo>
                  <a:cubicBezTo>
                    <a:pt x="3400" y="23515"/>
                    <a:pt x="3589" y="23326"/>
                    <a:pt x="3589" y="23137"/>
                  </a:cubicBezTo>
                  <a:lnTo>
                    <a:pt x="10482" y="5289"/>
                  </a:lnTo>
                  <a:cubicBezTo>
                    <a:pt x="10766" y="4534"/>
                    <a:pt x="11049" y="3778"/>
                    <a:pt x="11238" y="3023"/>
                  </a:cubicBezTo>
                  <a:cubicBezTo>
                    <a:pt x="11332" y="3495"/>
                    <a:pt x="11427" y="3873"/>
                    <a:pt x="11616" y="4250"/>
                  </a:cubicBezTo>
                  <a:cubicBezTo>
                    <a:pt x="11710" y="4534"/>
                    <a:pt x="11804" y="4911"/>
                    <a:pt x="11899" y="5195"/>
                  </a:cubicBezTo>
                  <a:lnTo>
                    <a:pt x="15676" y="15016"/>
                  </a:lnTo>
                  <a:lnTo>
                    <a:pt x="8688" y="15016"/>
                  </a:lnTo>
                  <a:lnTo>
                    <a:pt x="7933" y="17377"/>
                  </a:lnTo>
                  <a:lnTo>
                    <a:pt x="16621" y="17377"/>
                  </a:lnTo>
                  <a:lnTo>
                    <a:pt x="18793" y="23137"/>
                  </a:lnTo>
                  <a:cubicBezTo>
                    <a:pt x="18887" y="23326"/>
                    <a:pt x="19076" y="23515"/>
                    <a:pt x="19265" y="23704"/>
                  </a:cubicBezTo>
                  <a:cubicBezTo>
                    <a:pt x="19454" y="23798"/>
                    <a:pt x="19643" y="23893"/>
                    <a:pt x="19926" y="23893"/>
                  </a:cubicBezTo>
                  <a:lnTo>
                    <a:pt x="22476" y="23893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2271875" y="4843700"/>
              <a:ext cx="500525" cy="611950"/>
            </a:xfrm>
            <a:custGeom>
              <a:rect b="b" l="l" r="r" t="t"/>
              <a:pathLst>
                <a:path extrusionOk="0" h="24478" w="20021">
                  <a:moveTo>
                    <a:pt x="12192" y="1"/>
                  </a:moveTo>
                  <a:cubicBezTo>
                    <a:pt x="12000" y="1"/>
                    <a:pt x="11808" y="7"/>
                    <a:pt x="11616" y="19"/>
                  </a:cubicBezTo>
                  <a:cubicBezTo>
                    <a:pt x="10011" y="19"/>
                    <a:pt x="8405" y="302"/>
                    <a:pt x="6894" y="868"/>
                  </a:cubicBezTo>
                  <a:cubicBezTo>
                    <a:pt x="5478" y="1435"/>
                    <a:pt x="4250" y="2285"/>
                    <a:pt x="3211" y="3418"/>
                  </a:cubicBezTo>
                  <a:cubicBezTo>
                    <a:pt x="2173" y="4551"/>
                    <a:pt x="1323" y="5874"/>
                    <a:pt x="850" y="7290"/>
                  </a:cubicBezTo>
                  <a:cubicBezTo>
                    <a:pt x="284" y="8895"/>
                    <a:pt x="1" y="10501"/>
                    <a:pt x="1" y="12201"/>
                  </a:cubicBezTo>
                  <a:cubicBezTo>
                    <a:pt x="1" y="13900"/>
                    <a:pt x="189" y="15600"/>
                    <a:pt x="756" y="17206"/>
                  </a:cubicBezTo>
                  <a:cubicBezTo>
                    <a:pt x="1323" y="18622"/>
                    <a:pt x="2078" y="19944"/>
                    <a:pt x="3117" y="21077"/>
                  </a:cubicBezTo>
                  <a:cubicBezTo>
                    <a:pt x="4156" y="22116"/>
                    <a:pt x="5383" y="22966"/>
                    <a:pt x="6705" y="23533"/>
                  </a:cubicBezTo>
                  <a:cubicBezTo>
                    <a:pt x="8216" y="24194"/>
                    <a:pt x="9822" y="24477"/>
                    <a:pt x="11427" y="24477"/>
                  </a:cubicBezTo>
                  <a:cubicBezTo>
                    <a:pt x="13127" y="24477"/>
                    <a:pt x="14827" y="24194"/>
                    <a:pt x="16432" y="23438"/>
                  </a:cubicBezTo>
                  <a:cubicBezTo>
                    <a:pt x="17849" y="22872"/>
                    <a:pt x="19076" y="21927"/>
                    <a:pt x="20021" y="20794"/>
                  </a:cubicBezTo>
                  <a:lnTo>
                    <a:pt x="18699" y="19472"/>
                  </a:lnTo>
                  <a:cubicBezTo>
                    <a:pt x="18604" y="19283"/>
                    <a:pt x="18415" y="19189"/>
                    <a:pt x="18226" y="19189"/>
                  </a:cubicBezTo>
                  <a:cubicBezTo>
                    <a:pt x="18037" y="19189"/>
                    <a:pt x="17754" y="19283"/>
                    <a:pt x="17565" y="19472"/>
                  </a:cubicBezTo>
                  <a:cubicBezTo>
                    <a:pt x="17188" y="19850"/>
                    <a:pt x="16715" y="20133"/>
                    <a:pt x="16338" y="20416"/>
                  </a:cubicBezTo>
                  <a:cubicBezTo>
                    <a:pt x="15866" y="20700"/>
                    <a:pt x="15393" y="20983"/>
                    <a:pt x="14921" y="21077"/>
                  </a:cubicBezTo>
                  <a:cubicBezTo>
                    <a:pt x="14449" y="21266"/>
                    <a:pt x="13882" y="21455"/>
                    <a:pt x="13410" y="21550"/>
                  </a:cubicBezTo>
                  <a:cubicBezTo>
                    <a:pt x="12749" y="21644"/>
                    <a:pt x="12088" y="21644"/>
                    <a:pt x="11427" y="21644"/>
                  </a:cubicBezTo>
                  <a:cubicBezTo>
                    <a:pt x="10294" y="21644"/>
                    <a:pt x="9255" y="21455"/>
                    <a:pt x="8216" y="20983"/>
                  </a:cubicBezTo>
                  <a:cubicBezTo>
                    <a:pt x="7178" y="20605"/>
                    <a:pt x="6328" y="19944"/>
                    <a:pt x="5572" y="19189"/>
                  </a:cubicBezTo>
                  <a:cubicBezTo>
                    <a:pt x="4817" y="18339"/>
                    <a:pt x="4156" y="17300"/>
                    <a:pt x="3778" y="16167"/>
                  </a:cubicBezTo>
                  <a:cubicBezTo>
                    <a:pt x="3400" y="14939"/>
                    <a:pt x="3117" y="13523"/>
                    <a:pt x="3211" y="12201"/>
                  </a:cubicBezTo>
                  <a:cubicBezTo>
                    <a:pt x="3117" y="10879"/>
                    <a:pt x="3400" y="9556"/>
                    <a:pt x="3778" y="8234"/>
                  </a:cubicBezTo>
                  <a:cubicBezTo>
                    <a:pt x="4156" y="7196"/>
                    <a:pt x="4722" y="6157"/>
                    <a:pt x="5478" y="5307"/>
                  </a:cubicBezTo>
                  <a:cubicBezTo>
                    <a:pt x="6233" y="4457"/>
                    <a:pt x="7178" y="3890"/>
                    <a:pt x="8122" y="3418"/>
                  </a:cubicBezTo>
                  <a:cubicBezTo>
                    <a:pt x="9255" y="3040"/>
                    <a:pt x="10388" y="2757"/>
                    <a:pt x="11522" y="2757"/>
                  </a:cubicBezTo>
                  <a:cubicBezTo>
                    <a:pt x="12466" y="2757"/>
                    <a:pt x="13316" y="2852"/>
                    <a:pt x="14166" y="3135"/>
                  </a:cubicBezTo>
                  <a:cubicBezTo>
                    <a:pt x="14732" y="3324"/>
                    <a:pt x="15299" y="3513"/>
                    <a:pt x="15866" y="3890"/>
                  </a:cubicBezTo>
                  <a:cubicBezTo>
                    <a:pt x="16243" y="4079"/>
                    <a:pt x="16715" y="4268"/>
                    <a:pt x="17093" y="4551"/>
                  </a:cubicBezTo>
                  <a:cubicBezTo>
                    <a:pt x="17282" y="4740"/>
                    <a:pt x="17565" y="4835"/>
                    <a:pt x="17754" y="4929"/>
                  </a:cubicBezTo>
                  <a:cubicBezTo>
                    <a:pt x="17943" y="4929"/>
                    <a:pt x="18132" y="4835"/>
                    <a:pt x="18226" y="4835"/>
                  </a:cubicBezTo>
                  <a:cubicBezTo>
                    <a:pt x="18321" y="4740"/>
                    <a:pt x="18415" y="4646"/>
                    <a:pt x="18510" y="4551"/>
                  </a:cubicBezTo>
                  <a:lnTo>
                    <a:pt x="19548" y="3040"/>
                  </a:lnTo>
                  <a:cubicBezTo>
                    <a:pt x="18510" y="2096"/>
                    <a:pt x="17376" y="1341"/>
                    <a:pt x="16149" y="774"/>
                  </a:cubicBezTo>
                  <a:cubicBezTo>
                    <a:pt x="14830" y="279"/>
                    <a:pt x="13511" y="1"/>
                    <a:pt x="12192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4165275" y="4851225"/>
              <a:ext cx="368325" cy="597325"/>
            </a:xfrm>
            <a:custGeom>
              <a:rect b="b" l="l" r="r" t="t"/>
              <a:pathLst>
                <a:path extrusionOk="0" h="23893" w="14733">
                  <a:moveTo>
                    <a:pt x="1" y="1"/>
                  </a:moveTo>
                  <a:lnTo>
                    <a:pt x="1" y="23893"/>
                  </a:lnTo>
                  <a:lnTo>
                    <a:pt x="14733" y="23893"/>
                  </a:lnTo>
                  <a:lnTo>
                    <a:pt x="14733" y="21249"/>
                  </a:lnTo>
                  <a:lnTo>
                    <a:pt x="3212" y="21249"/>
                  </a:lnTo>
                  <a:lnTo>
                    <a:pt x="3212" y="14544"/>
                  </a:lnTo>
                  <a:lnTo>
                    <a:pt x="3212" y="13033"/>
                  </a:lnTo>
                  <a:lnTo>
                    <a:pt x="3212" y="10578"/>
                  </a:lnTo>
                  <a:lnTo>
                    <a:pt x="3212" y="9161"/>
                  </a:lnTo>
                  <a:lnTo>
                    <a:pt x="3212" y="2551"/>
                  </a:lnTo>
                  <a:lnTo>
                    <a:pt x="14733" y="2551"/>
                  </a:lnTo>
                  <a:lnTo>
                    <a:pt x="147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4280975" y="5115650"/>
              <a:ext cx="198325" cy="61400"/>
            </a:xfrm>
            <a:custGeom>
              <a:rect b="b" l="l" r="r" t="t"/>
              <a:pathLst>
                <a:path extrusionOk="0" h="2456" w="7933">
                  <a:moveTo>
                    <a:pt x="945" y="1"/>
                  </a:moveTo>
                  <a:lnTo>
                    <a:pt x="0" y="2456"/>
                  </a:lnTo>
                  <a:lnTo>
                    <a:pt x="7933" y="2456"/>
                  </a:lnTo>
                  <a:lnTo>
                    <a:pt x="79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3499525" y="4848875"/>
              <a:ext cx="524125" cy="599675"/>
            </a:xfrm>
            <a:custGeom>
              <a:rect b="b" l="l" r="r" t="t"/>
              <a:pathLst>
                <a:path extrusionOk="0" h="23987" w="20965">
                  <a:moveTo>
                    <a:pt x="0" y="0"/>
                  </a:moveTo>
                  <a:lnTo>
                    <a:pt x="0" y="23987"/>
                  </a:lnTo>
                  <a:lnTo>
                    <a:pt x="3211" y="23987"/>
                  </a:lnTo>
                  <a:lnTo>
                    <a:pt x="3211" y="2739"/>
                  </a:lnTo>
                  <a:lnTo>
                    <a:pt x="8877" y="2739"/>
                  </a:lnTo>
                  <a:cubicBezTo>
                    <a:pt x="9039" y="2727"/>
                    <a:pt x="9200" y="2721"/>
                    <a:pt x="9361" y="2721"/>
                  </a:cubicBezTo>
                  <a:cubicBezTo>
                    <a:pt x="10426" y="2721"/>
                    <a:pt x="11482" y="2978"/>
                    <a:pt x="12466" y="3306"/>
                  </a:cubicBezTo>
                  <a:cubicBezTo>
                    <a:pt x="13410" y="3683"/>
                    <a:pt x="14354" y="4344"/>
                    <a:pt x="15110" y="5194"/>
                  </a:cubicBezTo>
                  <a:cubicBezTo>
                    <a:pt x="15865" y="6044"/>
                    <a:pt x="16432" y="6989"/>
                    <a:pt x="16810" y="8122"/>
                  </a:cubicBezTo>
                  <a:cubicBezTo>
                    <a:pt x="17565" y="10672"/>
                    <a:pt x="17565" y="13410"/>
                    <a:pt x="16810" y="15960"/>
                  </a:cubicBezTo>
                  <a:cubicBezTo>
                    <a:pt x="16432" y="17093"/>
                    <a:pt x="15865" y="18037"/>
                    <a:pt x="15110" y="18887"/>
                  </a:cubicBezTo>
                  <a:cubicBezTo>
                    <a:pt x="14354" y="19737"/>
                    <a:pt x="13410" y="20304"/>
                    <a:pt x="12466" y="20776"/>
                  </a:cubicBezTo>
                  <a:cubicBezTo>
                    <a:pt x="11333" y="21154"/>
                    <a:pt x="10105" y="21343"/>
                    <a:pt x="8877" y="21343"/>
                  </a:cubicBezTo>
                  <a:lnTo>
                    <a:pt x="6044" y="21343"/>
                  </a:lnTo>
                  <a:lnTo>
                    <a:pt x="5194" y="23987"/>
                  </a:lnTo>
                  <a:lnTo>
                    <a:pt x="8877" y="23987"/>
                  </a:lnTo>
                  <a:cubicBezTo>
                    <a:pt x="10577" y="23987"/>
                    <a:pt x="12182" y="23703"/>
                    <a:pt x="13693" y="23137"/>
                  </a:cubicBezTo>
                  <a:cubicBezTo>
                    <a:pt x="15110" y="22570"/>
                    <a:pt x="16338" y="21720"/>
                    <a:pt x="17471" y="20682"/>
                  </a:cubicBezTo>
                  <a:cubicBezTo>
                    <a:pt x="18415" y="19643"/>
                    <a:pt x="19265" y="18321"/>
                    <a:pt x="19832" y="16904"/>
                  </a:cubicBezTo>
                  <a:cubicBezTo>
                    <a:pt x="20965" y="13788"/>
                    <a:pt x="20965" y="10294"/>
                    <a:pt x="19832" y="7177"/>
                  </a:cubicBezTo>
                  <a:lnTo>
                    <a:pt x="19832" y="7083"/>
                  </a:lnTo>
                  <a:cubicBezTo>
                    <a:pt x="19265" y="5667"/>
                    <a:pt x="18415" y="4439"/>
                    <a:pt x="17471" y="3306"/>
                  </a:cubicBezTo>
                  <a:cubicBezTo>
                    <a:pt x="16338" y="2267"/>
                    <a:pt x="15110" y="1417"/>
                    <a:pt x="13693" y="945"/>
                  </a:cubicBezTo>
                  <a:cubicBezTo>
                    <a:pt x="12182" y="284"/>
                    <a:pt x="10577" y="0"/>
                    <a:pt x="8877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6"/>
            <p:cNvSpPr/>
            <p:nvPr/>
          </p:nvSpPr>
          <p:spPr>
            <a:xfrm>
              <a:off x="4679950" y="4850175"/>
              <a:ext cx="620925" cy="598375"/>
            </a:xfrm>
            <a:custGeom>
              <a:rect b="b" l="l" r="r" t="t"/>
              <a:pathLst>
                <a:path extrusionOk="0" h="23935" w="24837">
                  <a:moveTo>
                    <a:pt x="2575" y="1"/>
                  </a:moveTo>
                  <a:cubicBezTo>
                    <a:pt x="2498" y="1"/>
                    <a:pt x="2424" y="11"/>
                    <a:pt x="2361" y="43"/>
                  </a:cubicBezTo>
                  <a:lnTo>
                    <a:pt x="1" y="43"/>
                  </a:lnTo>
                  <a:lnTo>
                    <a:pt x="1" y="23935"/>
                  </a:lnTo>
                  <a:lnTo>
                    <a:pt x="2834" y="23935"/>
                  </a:lnTo>
                  <a:lnTo>
                    <a:pt x="2834" y="6370"/>
                  </a:lnTo>
                  <a:cubicBezTo>
                    <a:pt x="2834" y="5803"/>
                    <a:pt x="2739" y="5237"/>
                    <a:pt x="2739" y="4765"/>
                  </a:cubicBezTo>
                  <a:lnTo>
                    <a:pt x="2739" y="4765"/>
                  </a:lnTo>
                  <a:lnTo>
                    <a:pt x="11049" y="19780"/>
                  </a:lnTo>
                  <a:cubicBezTo>
                    <a:pt x="11303" y="20118"/>
                    <a:pt x="11632" y="20455"/>
                    <a:pt x="12104" y="20455"/>
                  </a:cubicBezTo>
                  <a:cubicBezTo>
                    <a:pt x="12159" y="20455"/>
                    <a:pt x="12217" y="20451"/>
                    <a:pt x="12277" y="20441"/>
                  </a:cubicBezTo>
                  <a:lnTo>
                    <a:pt x="12749" y="20441"/>
                  </a:lnTo>
                  <a:cubicBezTo>
                    <a:pt x="12799" y="20451"/>
                    <a:pt x="12849" y="20455"/>
                    <a:pt x="12898" y="20455"/>
                  </a:cubicBezTo>
                  <a:cubicBezTo>
                    <a:pt x="13318" y="20455"/>
                    <a:pt x="13713" y="20118"/>
                    <a:pt x="13882" y="19780"/>
                  </a:cubicBezTo>
                  <a:lnTo>
                    <a:pt x="22004" y="4765"/>
                  </a:lnTo>
                  <a:lnTo>
                    <a:pt x="22004" y="5615"/>
                  </a:lnTo>
                  <a:lnTo>
                    <a:pt x="22004" y="6370"/>
                  </a:lnTo>
                  <a:lnTo>
                    <a:pt x="22004" y="23935"/>
                  </a:lnTo>
                  <a:lnTo>
                    <a:pt x="24837" y="23935"/>
                  </a:lnTo>
                  <a:lnTo>
                    <a:pt x="24837" y="43"/>
                  </a:lnTo>
                  <a:lnTo>
                    <a:pt x="22476" y="43"/>
                  </a:lnTo>
                  <a:cubicBezTo>
                    <a:pt x="22381" y="11"/>
                    <a:pt x="22298" y="1"/>
                    <a:pt x="22221" y="1"/>
                  </a:cubicBezTo>
                  <a:cubicBezTo>
                    <a:pt x="22067" y="1"/>
                    <a:pt x="21941" y="43"/>
                    <a:pt x="21815" y="43"/>
                  </a:cubicBezTo>
                  <a:cubicBezTo>
                    <a:pt x="21532" y="137"/>
                    <a:pt x="21437" y="326"/>
                    <a:pt x="21343" y="515"/>
                  </a:cubicBezTo>
                  <a:lnTo>
                    <a:pt x="13221" y="15247"/>
                  </a:lnTo>
                  <a:cubicBezTo>
                    <a:pt x="13032" y="15530"/>
                    <a:pt x="12938" y="15813"/>
                    <a:pt x="12844" y="16097"/>
                  </a:cubicBezTo>
                  <a:cubicBezTo>
                    <a:pt x="12749" y="16380"/>
                    <a:pt x="12560" y="16663"/>
                    <a:pt x="12466" y="16947"/>
                  </a:cubicBezTo>
                  <a:cubicBezTo>
                    <a:pt x="12371" y="16663"/>
                    <a:pt x="12277" y="16380"/>
                    <a:pt x="12088" y="16097"/>
                  </a:cubicBezTo>
                  <a:cubicBezTo>
                    <a:pt x="11994" y="15813"/>
                    <a:pt x="11899" y="15530"/>
                    <a:pt x="11710" y="15247"/>
                  </a:cubicBezTo>
                  <a:lnTo>
                    <a:pt x="3495" y="515"/>
                  </a:lnTo>
                  <a:cubicBezTo>
                    <a:pt x="3400" y="326"/>
                    <a:pt x="3211" y="137"/>
                    <a:pt x="3022" y="43"/>
                  </a:cubicBezTo>
                  <a:cubicBezTo>
                    <a:pt x="2897" y="43"/>
                    <a:pt x="2729" y="1"/>
                    <a:pt x="2575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6"/>
            <p:cNvSpPr/>
            <p:nvPr/>
          </p:nvSpPr>
          <p:spPr>
            <a:xfrm>
              <a:off x="5411825" y="4850300"/>
              <a:ext cx="519400" cy="598250"/>
            </a:xfrm>
            <a:custGeom>
              <a:rect b="b" l="l" r="r" t="t"/>
              <a:pathLst>
                <a:path extrusionOk="0" h="23930" w="20776">
                  <a:moveTo>
                    <a:pt x="3044" y="1"/>
                  </a:moveTo>
                  <a:cubicBezTo>
                    <a:pt x="2978" y="1"/>
                    <a:pt x="2909" y="13"/>
                    <a:pt x="2833" y="38"/>
                  </a:cubicBezTo>
                  <a:lnTo>
                    <a:pt x="0" y="38"/>
                  </a:lnTo>
                  <a:lnTo>
                    <a:pt x="8783" y="14392"/>
                  </a:lnTo>
                  <a:lnTo>
                    <a:pt x="8783" y="23930"/>
                  </a:lnTo>
                  <a:lnTo>
                    <a:pt x="11993" y="23930"/>
                  </a:lnTo>
                  <a:lnTo>
                    <a:pt x="11993" y="14392"/>
                  </a:lnTo>
                  <a:lnTo>
                    <a:pt x="20776" y="38"/>
                  </a:lnTo>
                  <a:lnTo>
                    <a:pt x="17943" y="38"/>
                  </a:lnTo>
                  <a:cubicBezTo>
                    <a:pt x="17867" y="13"/>
                    <a:pt x="17798" y="1"/>
                    <a:pt x="17734" y="1"/>
                  </a:cubicBezTo>
                  <a:cubicBezTo>
                    <a:pt x="17558" y="1"/>
                    <a:pt x="17420" y="88"/>
                    <a:pt x="17282" y="227"/>
                  </a:cubicBezTo>
                  <a:cubicBezTo>
                    <a:pt x="17093" y="416"/>
                    <a:pt x="16904" y="510"/>
                    <a:pt x="16810" y="793"/>
                  </a:cubicBezTo>
                  <a:lnTo>
                    <a:pt x="11332" y="10048"/>
                  </a:lnTo>
                  <a:cubicBezTo>
                    <a:pt x="11143" y="10426"/>
                    <a:pt x="11049" y="10803"/>
                    <a:pt x="10860" y="11181"/>
                  </a:cubicBezTo>
                  <a:cubicBezTo>
                    <a:pt x="10671" y="11464"/>
                    <a:pt x="10577" y="11842"/>
                    <a:pt x="10388" y="12125"/>
                  </a:cubicBezTo>
                  <a:cubicBezTo>
                    <a:pt x="10294" y="11842"/>
                    <a:pt x="10199" y="11464"/>
                    <a:pt x="10010" y="11181"/>
                  </a:cubicBezTo>
                  <a:cubicBezTo>
                    <a:pt x="9821" y="10803"/>
                    <a:pt x="9633" y="10426"/>
                    <a:pt x="9444" y="10048"/>
                  </a:cubicBezTo>
                  <a:lnTo>
                    <a:pt x="3966" y="793"/>
                  </a:lnTo>
                  <a:cubicBezTo>
                    <a:pt x="3872" y="510"/>
                    <a:pt x="3683" y="321"/>
                    <a:pt x="3589" y="227"/>
                  </a:cubicBezTo>
                  <a:cubicBezTo>
                    <a:pt x="3381" y="88"/>
                    <a:pt x="3225" y="1"/>
                    <a:pt x="3044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3305925" y="3502750"/>
              <a:ext cx="691775" cy="951875"/>
            </a:xfrm>
            <a:custGeom>
              <a:rect b="b" l="l" r="r" t="t"/>
              <a:pathLst>
                <a:path extrusionOk="0" h="38075" w="27671">
                  <a:moveTo>
                    <a:pt x="13064" y="0"/>
                  </a:moveTo>
                  <a:cubicBezTo>
                    <a:pt x="12772" y="0"/>
                    <a:pt x="12478" y="6"/>
                    <a:pt x="12183" y="18"/>
                  </a:cubicBezTo>
                  <a:lnTo>
                    <a:pt x="1" y="18"/>
                  </a:lnTo>
                  <a:lnTo>
                    <a:pt x="1" y="38075"/>
                  </a:lnTo>
                  <a:lnTo>
                    <a:pt x="5572" y="38075"/>
                  </a:lnTo>
                  <a:lnTo>
                    <a:pt x="5572" y="4362"/>
                  </a:lnTo>
                  <a:lnTo>
                    <a:pt x="12183" y="4362"/>
                  </a:lnTo>
                  <a:cubicBezTo>
                    <a:pt x="15488" y="4362"/>
                    <a:pt x="17943" y="5117"/>
                    <a:pt x="19643" y="6628"/>
                  </a:cubicBezTo>
                  <a:cubicBezTo>
                    <a:pt x="21249" y="8234"/>
                    <a:pt x="22193" y="10500"/>
                    <a:pt x="22098" y="12766"/>
                  </a:cubicBezTo>
                  <a:cubicBezTo>
                    <a:pt x="22098" y="13994"/>
                    <a:pt x="21815" y="15222"/>
                    <a:pt x="21437" y="16355"/>
                  </a:cubicBezTo>
                  <a:cubicBezTo>
                    <a:pt x="20965" y="17394"/>
                    <a:pt x="20399" y="18338"/>
                    <a:pt x="19549" y="19094"/>
                  </a:cubicBezTo>
                  <a:cubicBezTo>
                    <a:pt x="18604" y="19849"/>
                    <a:pt x="17566" y="20510"/>
                    <a:pt x="16432" y="20888"/>
                  </a:cubicBezTo>
                  <a:cubicBezTo>
                    <a:pt x="15016" y="21266"/>
                    <a:pt x="13599" y="21454"/>
                    <a:pt x="12183" y="21454"/>
                  </a:cubicBezTo>
                  <a:lnTo>
                    <a:pt x="9255" y="21454"/>
                  </a:lnTo>
                  <a:lnTo>
                    <a:pt x="7744" y="25987"/>
                  </a:lnTo>
                  <a:lnTo>
                    <a:pt x="12183" y="25987"/>
                  </a:lnTo>
                  <a:cubicBezTo>
                    <a:pt x="14449" y="25987"/>
                    <a:pt x="16716" y="25610"/>
                    <a:pt x="18793" y="24949"/>
                  </a:cubicBezTo>
                  <a:cubicBezTo>
                    <a:pt x="20587" y="24382"/>
                    <a:pt x="22287" y="23532"/>
                    <a:pt x="23704" y="22304"/>
                  </a:cubicBezTo>
                  <a:cubicBezTo>
                    <a:pt x="24931" y="21171"/>
                    <a:pt x="25970" y="19755"/>
                    <a:pt x="26631" y="18149"/>
                  </a:cubicBezTo>
                  <a:cubicBezTo>
                    <a:pt x="27292" y="16449"/>
                    <a:pt x="27670" y="14655"/>
                    <a:pt x="27670" y="12861"/>
                  </a:cubicBezTo>
                  <a:cubicBezTo>
                    <a:pt x="27670" y="11067"/>
                    <a:pt x="27387" y="9178"/>
                    <a:pt x="26726" y="7573"/>
                  </a:cubicBezTo>
                  <a:cubicBezTo>
                    <a:pt x="26065" y="5967"/>
                    <a:pt x="25120" y="4551"/>
                    <a:pt x="23893" y="3512"/>
                  </a:cubicBezTo>
                  <a:cubicBezTo>
                    <a:pt x="22476" y="2284"/>
                    <a:pt x="20776" y="1434"/>
                    <a:pt x="19077" y="868"/>
                  </a:cubicBezTo>
                  <a:cubicBezTo>
                    <a:pt x="17093" y="289"/>
                    <a:pt x="15110" y="0"/>
                    <a:pt x="13064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1419600" y="3500825"/>
              <a:ext cx="705925" cy="953800"/>
            </a:xfrm>
            <a:custGeom>
              <a:rect b="b" l="l" r="r" t="t"/>
              <a:pathLst>
                <a:path extrusionOk="0" h="38152" w="28237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4439"/>
                  </a:lnTo>
                  <a:lnTo>
                    <a:pt x="11711" y="4439"/>
                  </a:lnTo>
                  <a:cubicBezTo>
                    <a:pt x="15016" y="4439"/>
                    <a:pt x="17377" y="5100"/>
                    <a:pt x="19076" y="6327"/>
                  </a:cubicBezTo>
                  <a:cubicBezTo>
                    <a:pt x="20682" y="7650"/>
                    <a:pt x="21626" y="9727"/>
                    <a:pt x="21437" y="11899"/>
                  </a:cubicBezTo>
                  <a:cubicBezTo>
                    <a:pt x="21437" y="13032"/>
                    <a:pt x="21248" y="14166"/>
                    <a:pt x="20871" y="15204"/>
                  </a:cubicBezTo>
                  <a:cubicBezTo>
                    <a:pt x="20399" y="16243"/>
                    <a:pt x="19832" y="17093"/>
                    <a:pt x="18982" y="17848"/>
                  </a:cubicBezTo>
                  <a:cubicBezTo>
                    <a:pt x="18038" y="18604"/>
                    <a:pt x="16999" y="19171"/>
                    <a:pt x="15866" y="19548"/>
                  </a:cubicBezTo>
                  <a:cubicBezTo>
                    <a:pt x="14449" y="19926"/>
                    <a:pt x="13033" y="20115"/>
                    <a:pt x="11616" y="20115"/>
                  </a:cubicBezTo>
                  <a:lnTo>
                    <a:pt x="9916" y="20115"/>
                  </a:lnTo>
                  <a:lnTo>
                    <a:pt x="8405" y="24176"/>
                  </a:lnTo>
                  <a:lnTo>
                    <a:pt x="9822" y="24176"/>
                  </a:lnTo>
                  <a:cubicBezTo>
                    <a:pt x="9987" y="24152"/>
                    <a:pt x="10147" y="24140"/>
                    <a:pt x="10301" y="24140"/>
                  </a:cubicBezTo>
                  <a:cubicBezTo>
                    <a:pt x="10766" y="24140"/>
                    <a:pt x="11191" y="24246"/>
                    <a:pt x="11616" y="24459"/>
                  </a:cubicBezTo>
                  <a:cubicBezTo>
                    <a:pt x="11994" y="24648"/>
                    <a:pt x="12372" y="25026"/>
                    <a:pt x="12655" y="25403"/>
                  </a:cubicBezTo>
                  <a:lnTo>
                    <a:pt x="20965" y="36924"/>
                  </a:lnTo>
                  <a:cubicBezTo>
                    <a:pt x="21397" y="37615"/>
                    <a:pt x="22145" y="38069"/>
                    <a:pt x="22993" y="38069"/>
                  </a:cubicBezTo>
                  <a:cubicBezTo>
                    <a:pt x="23071" y="38069"/>
                    <a:pt x="23151" y="38066"/>
                    <a:pt x="23232" y="38057"/>
                  </a:cubicBezTo>
                  <a:lnTo>
                    <a:pt x="28237" y="38057"/>
                  </a:lnTo>
                  <a:lnTo>
                    <a:pt x="18604" y="25026"/>
                  </a:lnTo>
                  <a:cubicBezTo>
                    <a:pt x="18132" y="24270"/>
                    <a:pt x="17471" y="23703"/>
                    <a:pt x="16716" y="23231"/>
                  </a:cubicBezTo>
                  <a:cubicBezTo>
                    <a:pt x="18227" y="22948"/>
                    <a:pt x="19643" y="22381"/>
                    <a:pt x="21060" y="21626"/>
                  </a:cubicBezTo>
                  <a:cubicBezTo>
                    <a:pt x="22193" y="20965"/>
                    <a:pt x="23326" y="20115"/>
                    <a:pt x="24270" y="19076"/>
                  </a:cubicBezTo>
                  <a:cubicBezTo>
                    <a:pt x="25120" y="18037"/>
                    <a:pt x="25781" y="16904"/>
                    <a:pt x="26253" y="15582"/>
                  </a:cubicBezTo>
                  <a:cubicBezTo>
                    <a:pt x="26726" y="14260"/>
                    <a:pt x="26915" y="12938"/>
                    <a:pt x="26915" y="11521"/>
                  </a:cubicBezTo>
                  <a:cubicBezTo>
                    <a:pt x="26915" y="9916"/>
                    <a:pt x="26631" y="8311"/>
                    <a:pt x="26065" y="6800"/>
                  </a:cubicBezTo>
                  <a:cubicBezTo>
                    <a:pt x="25404" y="5383"/>
                    <a:pt x="24459" y="4156"/>
                    <a:pt x="23232" y="3211"/>
                  </a:cubicBezTo>
                  <a:cubicBezTo>
                    <a:pt x="21910" y="2078"/>
                    <a:pt x="20304" y="1228"/>
                    <a:pt x="18510" y="850"/>
                  </a:cubicBezTo>
                  <a:cubicBezTo>
                    <a:pt x="16338" y="189"/>
                    <a:pt x="14071" y="0"/>
                    <a:pt x="11805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6096475" y="3361525"/>
              <a:ext cx="139300" cy="139325"/>
            </a:xfrm>
            <a:custGeom>
              <a:rect b="b" l="l" r="r" t="t"/>
              <a:pathLst>
                <a:path extrusionOk="0" h="5573" w="5572">
                  <a:moveTo>
                    <a:pt x="0" y="1"/>
                  </a:moveTo>
                  <a:lnTo>
                    <a:pt x="0" y="5572"/>
                  </a:lnTo>
                  <a:lnTo>
                    <a:pt x="5572" y="5572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9" name="Google Shape;649;p26"/>
          <p:cNvSpPr txBox="1"/>
          <p:nvPr/>
        </p:nvSpPr>
        <p:spPr>
          <a:xfrm>
            <a:off x="119124" y="4414789"/>
            <a:ext cx="4419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Source: Gryphsis Academy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Google Shape;6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50" y="354125"/>
            <a:ext cx="7399916" cy="4109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5" name="Google Shape;655;p27"/>
          <p:cNvCxnSpPr/>
          <p:nvPr/>
        </p:nvCxnSpPr>
        <p:spPr>
          <a:xfrm flipH="1" rot="10800000">
            <a:off x="222436" y="4557300"/>
            <a:ext cx="8678100" cy="9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6" name="Google Shape;656;p27"/>
          <p:cNvSpPr txBox="1"/>
          <p:nvPr/>
        </p:nvSpPr>
        <p:spPr>
          <a:xfrm>
            <a:off x="718625" y="94625"/>
            <a:ext cx="8110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100">
                <a:solidFill>
                  <a:schemeClr val="dk1"/>
                </a:solidFill>
              </a:rPr>
              <a:t>Business</a:t>
            </a:r>
            <a:r>
              <a:rPr b="1" lang="zh-CN" sz="2100">
                <a:solidFill>
                  <a:schemeClr val="dk1"/>
                </a:solidFill>
              </a:rPr>
              <a:t> Logic Code Implementation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657" name="Google Shape;657;p27"/>
          <p:cNvSpPr txBox="1"/>
          <p:nvPr/>
        </p:nvSpPr>
        <p:spPr>
          <a:xfrm>
            <a:off x="134899" y="4567189"/>
            <a:ext cx="4419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Source: Gryphsis Academy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658" name="Google Shape;658;p27"/>
          <p:cNvSpPr txBox="1"/>
          <p:nvPr/>
        </p:nvSpPr>
        <p:spPr>
          <a:xfrm>
            <a:off x="5873325" y="4567200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Date as of May 31, 2023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659" name="Google Shape;659;p27"/>
          <p:cNvSpPr txBox="1"/>
          <p:nvPr/>
        </p:nvSpPr>
        <p:spPr>
          <a:xfrm>
            <a:off x="5857875" y="4828450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Twitter: @GryphsisAcademy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660" name="Google Shape;660;p27"/>
          <p:cNvCxnSpPr/>
          <p:nvPr/>
        </p:nvCxnSpPr>
        <p:spPr>
          <a:xfrm flipH="1" rot="10800000">
            <a:off x="222436" y="4546800"/>
            <a:ext cx="7644900" cy="20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61" name="Google Shape;661;p27"/>
          <p:cNvGrpSpPr/>
          <p:nvPr/>
        </p:nvGrpSpPr>
        <p:grpSpPr>
          <a:xfrm>
            <a:off x="185356" y="202972"/>
            <a:ext cx="456367" cy="404539"/>
            <a:chOff x="2250625" y="238125"/>
            <a:chExt cx="3052625" cy="2731525"/>
          </a:xfrm>
        </p:grpSpPr>
        <p:sp>
          <p:nvSpPr>
            <p:cNvPr id="662" name="Google Shape;662;p27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0" name="Google Shape;670;p27"/>
          <p:cNvGrpSpPr/>
          <p:nvPr/>
        </p:nvGrpSpPr>
        <p:grpSpPr>
          <a:xfrm>
            <a:off x="3972266" y="4660513"/>
            <a:ext cx="371504" cy="330515"/>
            <a:chOff x="2250625" y="238125"/>
            <a:chExt cx="3052625" cy="2731525"/>
          </a:xfrm>
        </p:grpSpPr>
        <p:sp>
          <p:nvSpPr>
            <p:cNvPr id="671" name="Google Shape;671;p27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27"/>
          <p:cNvGrpSpPr/>
          <p:nvPr/>
        </p:nvGrpSpPr>
        <p:grpSpPr>
          <a:xfrm>
            <a:off x="4456411" y="4667124"/>
            <a:ext cx="1051088" cy="330453"/>
            <a:chOff x="241550" y="3361525"/>
            <a:chExt cx="7044825" cy="2094125"/>
          </a:xfrm>
        </p:grpSpPr>
        <p:sp>
          <p:nvSpPr>
            <p:cNvPr id="680" name="Google Shape;680;p27"/>
            <p:cNvSpPr/>
            <p:nvPr/>
          </p:nvSpPr>
          <p:spPr>
            <a:xfrm>
              <a:off x="241550" y="3489025"/>
              <a:ext cx="906575" cy="982125"/>
            </a:xfrm>
            <a:custGeom>
              <a:rect b="b" l="l" r="r" t="t"/>
              <a:pathLst>
                <a:path extrusionOk="0" h="39285" w="36263">
                  <a:moveTo>
                    <a:pt x="21248" y="0"/>
                  </a:moveTo>
                  <a:cubicBezTo>
                    <a:pt x="18226" y="0"/>
                    <a:pt x="15204" y="472"/>
                    <a:pt x="12371" y="1417"/>
                  </a:cubicBezTo>
                  <a:cubicBezTo>
                    <a:pt x="9916" y="2267"/>
                    <a:pt x="7649" y="3589"/>
                    <a:pt x="5760" y="5383"/>
                  </a:cubicBezTo>
                  <a:cubicBezTo>
                    <a:pt x="3872" y="7177"/>
                    <a:pt x="2455" y="9255"/>
                    <a:pt x="1511" y="11616"/>
                  </a:cubicBezTo>
                  <a:cubicBezTo>
                    <a:pt x="472" y="14165"/>
                    <a:pt x="0" y="16904"/>
                    <a:pt x="0" y="19643"/>
                  </a:cubicBezTo>
                  <a:cubicBezTo>
                    <a:pt x="0" y="22381"/>
                    <a:pt x="472" y="25120"/>
                    <a:pt x="1511" y="27670"/>
                  </a:cubicBezTo>
                  <a:cubicBezTo>
                    <a:pt x="2550" y="30030"/>
                    <a:pt x="3966" y="32108"/>
                    <a:pt x="5949" y="33808"/>
                  </a:cubicBezTo>
                  <a:cubicBezTo>
                    <a:pt x="7932" y="35602"/>
                    <a:pt x="10199" y="37019"/>
                    <a:pt x="12749" y="37868"/>
                  </a:cubicBezTo>
                  <a:cubicBezTo>
                    <a:pt x="15676" y="38813"/>
                    <a:pt x="18698" y="39285"/>
                    <a:pt x="21814" y="39285"/>
                  </a:cubicBezTo>
                  <a:cubicBezTo>
                    <a:pt x="24458" y="39285"/>
                    <a:pt x="27008" y="39002"/>
                    <a:pt x="29558" y="38246"/>
                  </a:cubicBezTo>
                  <a:cubicBezTo>
                    <a:pt x="31919" y="37585"/>
                    <a:pt x="34185" y="36546"/>
                    <a:pt x="36263" y="35130"/>
                  </a:cubicBezTo>
                  <a:lnTo>
                    <a:pt x="36263" y="18887"/>
                  </a:lnTo>
                  <a:lnTo>
                    <a:pt x="23609" y="18887"/>
                  </a:lnTo>
                  <a:lnTo>
                    <a:pt x="23609" y="21815"/>
                  </a:lnTo>
                  <a:cubicBezTo>
                    <a:pt x="23609" y="22098"/>
                    <a:pt x="23703" y="22381"/>
                    <a:pt x="23892" y="22570"/>
                  </a:cubicBezTo>
                  <a:cubicBezTo>
                    <a:pt x="24175" y="22759"/>
                    <a:pt x="24458" y="22853"/>
                    <a:pt x="24836" y="22853"/>
                  </a:cubicBezTo>
                  <a:lnTo>
                    <a:pt x="31163" y="22853"/>
                  </a:lnTo>
                  <a:lnTo>
                    <a:pt x="31163" y="32769"/>
                  </a:lnTo>
                  <a:cubicBezTo>
                    <a:pt x="29747" y="33524"/>
                    <a:pt x="28330" y="34091"/>
                    <a:pt x="26819" y="34469"/>
                  </a:cubicBezTo>
                  <a:cubicBezTo>
                    <a:pt x="25120" y="34941"/>
                    <a:pt x="23420" y="35130"/>
                    <a:pt x="21625" y="35130"/>
                  </a:cubicBezTo>
                  <a:cubicBezTo>
                    <a:pt x="19453" y="35130"/>
                    <a:pt x="17187" y="34752"/>
                    <a:pt x="15015" y="34091"/>
                  </a:cubicBezTo>
                  <a:cubicBezTo>
                    <a:pt x="13126" y="33430"/>
                    <a:pt x="11427" y="32297"/>
                    <a:pt x="10010" y="30975"/>
                  </a:cubicBezTo>
                  <a:cubicBezTo>
                    <a:pt x="8594" y="29558"/>
                    <a:pt x="7555" y="27953"/>
                    <a:pt x="6799" y="26064"/>
                  </a:cubicBezTo>
                  <a:cubicBezTo>
                    <a:pt x="6044" y="23987"/>
                    <a:pt x="5666" y="21815"/>
                    <a:pt x="5760" y="19643"/>
                  </a:cubicBezTo>
                  <a:cubicBezTo>
                    <a:pt x="5666" y="17471"/>
                    <a:pt x="6044" y="15393"/>
                    <a:pt x="6799" y="13315"/>
                  </a:cubicBezTo>
                  <a:cubicBezTo>
                    <a:pt x="7460" y="11521"/>
                    <a:pt x="8499" y="9916"/>
                    <a:pt x="9916" y="8594"/>
                  </a:cubicBezTo>
                  <a:cubicBezTo>
                    <a:pt x="11238" y="7272"/>
                    <a:pt x="12843" y="6233"/>
                    <a:pt x="14732" y="5572"/>
                  </a:cubicBezTo>
                  <a:cubicBezTo>
                    <a:pt x="16715" y="4816"/>
                    <a:pt x="18887" y="4533"/>
                    <a:pt x="21059" y="4533"/>
                  </a:cubicBezTo>
                  <a:cubicBezTo>
                    <a:pt x="22381" y="4533"/>
                    <a:pt x="23797" y="4628"/>
                    <a:pt x="25214" y="4911"/>
                  </a:cubicBezTo>
                  <a:cubicBezTo>
                    <a:pt x="26253" y="5100"/>
                    <a:pt x="27197" y="5383"/>
                    <a:pt x="28236" y="5761"/>
                  </a:cubicBezTo>
                  <a:cubicBezTo>
                    <a:pt x="28991" y="5950"/>
                    <a:pt x="29747" y="6327"/>
                    <a:pt x="30408" y="6799"/>
                  </a:cubicBezTo>
                  <a:cubicBezTo>
                    <a:pt x="31069" y="7083"/>
                    <a:pt x="31541" y="7461"/>
                    <a:pt x="32013" y="7649"/>
                  </a:cubicBezTo>
                  <a:cubicBezTo>
                    <a:pt x="32297" y="7862"/>
                    <a:pt x="32633" y="7968"/>
                    <a:pt x="32983" y="7968"/>
                  </a:cubicBezTo>
                  <a:cubicBezTo>
                    <a:pt x="33099" y="7968"/>
                    <a:pt x="33217" y="7956"/>
                    <a:pt x="33335" y="7933"/>
                  </a:cubicBezTo>
                  <a:cubicBezTo>
                    <a:pt x="33713" y="7838"/>
                    <a:pt x="34091" y="7555"/>
                    <a:pt x="34374" y="7272"/>
                  </a:cubicBezTo>
                  <a:lnTo>
                    <a:pt x="35885" y="4911"/>
                  </a:lnTo>
                  <a:cubicBezTo>
                    <a:pt x="35035" y="4155"/>
                    <a:pt x="34091" y="3494"/>
                    <a:pt x="33052" y="2833"/>
                  </a:cubicBezTo>
                  <a:cubicBezTo>
                    <a:pt x="32013" y="2267"/>
                    <a:pt x="30880" y="1700"/>
                    <a:pt x="29747" y="1322"/>
                  </a:cubicBezTo>
                  <a:cubicBezTo>
                    <a:pt x="28425" y="850"/>
                    <a:pt x="27103" y="567"/>
                    <a:pt x="25781" y="378"/>
                  </a:cubicBezTo>
                  <a:cubicBezTo>
                    <a:pt x="24270" y="95"/>
                    <a:pt x="22759" y="0"/>
                    <a:pt x="21248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2212850" y="3500825"/>
              <a:ext cx="899525" cy="953800"/>
            </a:xfrm>
            <a:custGeom>
              <a:rect b="b" l="l" r="r" t="t"/>
              <a:pathLst>
                <a:path extrusionOk="0" h="38152" w="35981">
                  <a:moveTo>
                    <a:pt x="1" y="0"/>
                  </a:moveTo>
                  <a:lnTo>
                    <a:pt x="15205" y="24931"/>
                  </a:lnTo>
                  <a:lnTo>
                    <a:pt x="15205" y="38152"/>
                  </a:lnTo>
                  <a:lnTo>
                    <a:pt x="20871" y="38152"/>
                  </a:lnTo>
                  <a:lnTo>
                    <a:pt x="20871" y="24931"/>
                  </a:lnTo>
                  <a:lnTo>
                    <a:pt x="35980" y="0"/>
                  </a:lnTo>
                  <a:lnTo>
                    <a:pt x="30975" y="0"/>
                  </a:lnTo>
                  <a:cubicBezTo>
                    <a:pt x="30597" y="0"/>
                    <a:pt x="30125" y="189"/>
                    <a:pt x="29842" y="378"/>
                  </a:cubicBezTo>
                  <a:cubicBezTo>
                    <a:pt x="29559" y="661"/>
                    <a:pt x="29275" y="945"/>
                    <a:pt x="29086" y="1322"/>
                  </a:cubicBezTo>
                  <a:lnTo>
                    <a:pt x="19643" y="17471"/>
                  </a:lnTo>
                  <a:cubicBezTo>
                    <a:pt x="19360" y="18132"/>
                    <a:pt x="19076" y="18698"/>
                    <a:pt x="18793" y="19359"/>
                  </a:cubicBezTo>
                  <a:cubicBezTo>
                    <a:pt x="18510" y="19926"/>
                    <a:pt x="18227" y="20493"/>
                    <a:pt x="18038" y="21154"/>
                  </a:cubicBezTo>
                  <a:cubicBezTo>
                    <a:pt x="17849" y="20493"/>
                    <a:pt x="17565" y="19926"/>
                    <a:pt x="17282" y="19359"/>
                  </a:cubicBezTo>
                  <a:lnTo>
                    <a:pt x="16338" y="17471"/>
                  </a:lnTo>
                  <a:lnTo>
                    <a:pt x="6894" y="1322"/>
                  </a:lnTo>
                  <a:cubicBezTo>
                    <a:pt x="6706" y="945"/>
                    <a:pt x="6422" y="661"/>
                    <a:pt x="6139" y="378"/>
                  </a:cubicBezTo>
                  <a:cubicBezTo>
                    <a:pt x="5761" y="95"/>
                    <a:pt x="5383" y="0"/>
                    <a:pt x="5006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4233750" y="3500825"/>
              <a:ext cx="835775" cy="953800"/>
            </a:xfrm>
            <a:custGeom>
              <a:rect b="b" l="l" r="r" t="t"/>
              <a:pathLst>
                <a:path extrusionOk="0" h="38152" w="33431">
                  <a:moveTo>
                    <a:pt x="0" y="0"/>
                  </a:moveTo>
                  <a:lnTo>
                    <a:pt x="0" y="38152"/>
                  </a:lnTo>
                  <a:lnTo>
                    <a:pt x="5572" y="38152"/>
                  </a:lnTo>
                  <a:lnTo>
                    <a:pt x="5572" y="20965"/>
                  </a:lnTo>
                  <a:lnTo>
                    <a:pt x="27859" y="20965"/>
                  </a:lnTo>
                  <a:lnTo>
                    <a:pt x="27859" y="38152"/>
                  </a:lnTo>
                  <a:lnTo>
                    <a:pt x="33430" y="38152"/>
                  </a:lnTo>
                  <a:lnTo>
                    <a:pt x="33430" y="0"/>
                  </a:lnTo>
                  <a:lnTo>
                    <a:pt x="27953" y="0"/>
                  </a:lnTo>
                  <a:lnTo>
                    <a:pt x="27953" y="16810"/>
                  </a:lnTo>
                  <a:lnTo>
                    <a:pt x="5572" y="16810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5310300" y="3489025"/>
              <a:ext cx="672875" cy="982500"/>
            </a:xfrm>
            <a:custGeom>
              <a:rect b="b" l="l" r="r" t="t"/>
              <a:pathLst>
                <a:path extrusionOk="0" h="39300" w="26915">
                  <a:moveTo>
                    <a:pt x="14543" y="0"/>
                  </a:moveTo>
                  <a:cubicBezTo>
                    <a:pt x="12655" y="0"/>
                    <a:pt x="10860" y="284"/>
                    <a:pt x="9066" y="945"/>
                  </a:cubicBezTo>
                  <a:cubicBezTo>
                    <a:pt x="7555" y="1417"/>
                    <a:pt x="6233" y="2267"/>
                    <a:pt x="5006" y="3305"/>
                  </a:cubicBezTo>
                  <a:cubicBezTo>
                    <a:pt x="3967" y="4155"/>
                    <a:pt x="3117" y="5383"/>
                    <a:pt x="2550" y="6611"/>
                  </a:cubicBezTo>
                  <a:cubicBezTo>
                    <a:pt x="1417" y="9255"/>
                    <a:pt x="1417" y="12277"/>
                    <a:pt x="2550" y="14921"/>
                  </a:cubicBezTo>
                  <a:cubicBezTo>
                    <a:pt x="3117" y="15960"/>
                    <a:pt x="3872" y="16998"/>
                    <a:pt x="4817" y="17754"/>
                  </a:cubicBezTo>
                  <a:cubicBezTo>
                    <a:pt x="5761" y="18604"/>
                    <a:pt x="6800" y="19170"/>
                    <a:pt x="8027" y="19643"/>
                  </a:cubicBezTo>
                  <a:cubicBezTo>
                    <a:pt x="9161" y="20115"/>
                    <a:pt x="10483" y="20587"/>
                    <a:pt x="11616" y="20965"/>
                  </a:cubicBezTo>
                  <a:lnTo>
                    <a:pt x="15299" y="22003"/>
                  </a:lnTo>
                  <a:cubicBezTo>
                    <a:pt x="16338" y="22287"/>
                    <a:pt x="17471" y="22759"/>
                    <a:pt x="18415" y="23231"/>
                  </a:cubicBezTo>
                  <a:cubicBezTo>
                    <a:pt x="19360" y="23703"/>
                    <a:pt x="20115" y="24364"/>
                    <a:pt x="20682" y="25120"/>
                  </a:cubicBezTo>
                  <a:cubicBezTo>
                    <a:pt x="21248" y="25970"/>
                    <a:pt x="21626" y="27008"/>
                    <a:pt x="21532" y="27953"/>
                  </a:cubicBezTo>
                  <a:cubicBezTo>
                    <a:pt x="21532" y="28992"/>
                    <a:pt x="21343" y="29936"/>
                    <a:pt x="20965" y="30880"/>
                  </a:cubicBezTo>
                  <a:cubicBezTo>
                    <a:pt x="20587" y="31730"/>
                    <a:pt x="20021" y="32486"/>
                    <a:pt x="19265" y="33052"/>
                  </a:cubicBezTo>
                  <a:cubicBezTo>
                    <a:pt x="18510" y="33713"/>
                    <a:pt x="17660" y="34185"/>
                    <a:pt x="16621" y="34469"/>
                  </a:cubicBezTo>
                  <a:cubicBezTo>
                    <a:pt x="15488" y="34847"/>
                    <a:pt x="14355" y="35035"/>
                    <a:pt x="13127" y="35035"/>
                  </a:cubicBezTo>
                  <a:cubicBezTo>
                    <a:pt x="12183" y="35035"/>
                    <a:pt x="11238" y="34941"/>
                    <a:pt x="10294" y="34752"/>
                  </a:cubicBezTo>
                  <a:cubicBezTo>
                    <a:pt x="9444" y="34563"/>
                    <a:pt x="8688" y="34280"/>
                    <a:pt x="8027" y="33997"/>
                  </a:cubicBezTo>
                  <a:cubicBezTo>
                    <a:pt x="7366" y="33713"/>
                    <a:pt x="6800" y="33430"/>
                    <a:pt x="6233" y="33052"/>
                  </a:cubicBezTo>
                  <a:cubicBezTo>
                    <a:pt x="5667" y="32769"/>
                    <a:pt x="5194" y="32391"/>
                    <a:pt x="4817" y="32108"/>
                  </a:cubicBezTo>
                  <a:cubicBezTo>
                    <a:pt x="4439" y="31825"/>
                    <a:pt x="4061" y="31636"/>
                    <a:pt x="3778" y="31447"/>
                  </a:cubicBezTo>
                  <a:cubicBezTo>
                    <a:pt x="3495" y="31258"/>
                    <a:pt x="3211" y="31164"/>
                    <a:pt x="2928" y="31164"/>
                  </a:cubicBezTo>
                  <a:cubicBezTo>
                    <a:pt x="2645" y="31164"/>
                    <a:pt x="2361" y="31164"/>
                    <a:pt x="2173" y="31352"/>
                  </a:cubicBezTo>
                  <a:cubicBezTo>
                    <a:pt x="1889" y="31447"/>
                    <a:pt x="1700" y="31636"/>
                    <a:pt x="1606" y="31825"/>
                  </a:cubicBezTo>
                  <a:lnTo>
                    <a:pt x="1" y="34280"/>
                  </a:lnTo>
                  <a:cubicBezTo>
                    <a:pt x="1606" y="35885"/>
                    <a:pt x="3495" y="37113"/>
                    <a:pt x="5572" y="37963"/>
                  </a:cubicBezTo>
                  <a:cubicBezTo>
                    <a:pt x="7735" y="38828"/>
                    <a:pt x="9977" y="39297"/>
                    <a:pt x="12298" y="39297"/>
                  </a:cubicBezTo>
                  <a:cubicBezTo>
                    <a:pt x="12511" y="39297"/>
                    <a:pt x="12724" y="39293"/>
                    <a:pt x="12938" y="39285"/>
                  </a:cubicBezTo>
                  <a:cubicBezTo>
                    <a:pt x="13140" y="39295"/>
                    <a:pt x="13344" y="39299"/>
                    <a:pt x="13548" y="39299"/>
                  </a:cubicBezTo>
                  <a:cubicBezTo>
                    <a:pt x="15343" y="39299"/>
                    <a:pt x="17192" y="38934"/>
                    <a:pt x="18887" y="38341"/>
                  </a:cubicBezTo>
                  <a:cubicBezTo>
                    <a:pt x="20493" y="37868"/>
                    <a:pt x="21909" y="36924"/>
                    <a:pt x="23231" y="35791"/>
                  </a:cubicBezTo>
                  <a:cubicBezTo>
                    <a:pt x="24365" y="34752"/>
                    <a:pt x="25309" y="33430"/>
                    <a:pt x="25970" y="32013"/>
                  </a:cubicBezTo>
                  <a:cubicBezTo>
                    <a:pt x="26537" y="30503"/>
                    <a:pt x="26820" y="28897"/>
                    <a:pt x="26820" y="27292"/>
                  </a:cubicBezTo>
                  <a:cubicBezTo>
                    <a:pt x="26914" y="25875"/>
                    <a:pt x="26631" y="24459"/>
                    <a:pt x="25970" y="23231"/>
                  </a:cubicBezTo>
                  <a:cubicBezTo>
                    <a:pt x="25498" y="22192"/>
                    <a:pt x="24648" y="21248"/>
                    <a:pt x="23704" y="20492"/>
                  </a:cubicBezTo>
                  <a:cubicBezTo>
                    <a:pt x="22759" y="19737"/>
                    <a:pt x="21720" y="19076"/>
                    <a:pt x="20587" y="18604"/>
                  </a:cubicBezTo>
                  <a:cubicBezTo>
                    <a:pt x="19360" y="18132"/>
                    <a:pt x="18226" y="17754"/>
                    <a:pt x="16904" y="17282"/>
                  </a:cubicBezTo>
                  <a:cubicBezTo>
                    <a:pt x="15677" y="16810"/>
                    <a:pt x="14449" y="16432"/>
                    <a:pt x="13316" y="16149"/>
                  </a:cubicBezTo>
                  <a:cubicBezTo>
                    <a:pt x="12183" y="15771"/>
                    <a:pt x="11144" y="15299"/>
                    <a:pt x="10105" y="14826"/>
                  </a:cubicBezTo>
                  <a:cubicBezTo>
                    <a:pt x="9255" y="14354"/>
                    <a:pt x="8500" y="13788"/>
                    <a:pt x="7839" y="13032"/>
                  </a:cubicBezTo>
                  <a:cubicBezTo>
                    <a:pt x="7272" y="12277"/>
                    <a:pt x="6894" y="11332"/>
                    <a:pt x="6989" y="10294"/>
                  </a:cubicBezTo>
                  <a:cubicBezTo>
                    <a:pt x="6989" y="9538"/>
                    <a:pt x="7178" y="8688"/>
                    <a:pt x="7461" y="7933"/>
                  </a:cubicBezTo>
                  <a:cubicBezTo>
                    <a:pt x="7839" y="7272"/>
                    <a:pt x="8311" y="6611"/>
                    <a:pt x="8972" y="6044"/>
                  </a:cubicBezTo>
                  <a:cubicBezTo>
                    <a:pt x="9633" y="5477"/>
                    <a:pt x="10483" y="5100"/>
                    <a:pt x="11333" y="4816"/>
                  </a:cubicBezTo>
                  <a:cubicBezTo>
                    <a:pt x="12371" y="4439"/>
                    <a:pt x="13505" y="4344"/>
                    <a:pt x="14638" y="4344"/>
                  </a:cubicBezTo>
                  <a:cubicBezTo>
                    <a:pt x="15771" y="4344"/>
                    <a:pt x="16904" y="4439"/>
                    <a:pt x="18037" y="4816"/>
                  </a:cubicBezTo>
                  <a:cubicBezTo>
                    <a:pt x="18793" y="5100"/>
                    <a:pt x="19643" y="5383"/>
                    <a:pt x="20398" y="5855"/>
                  </a:cubicBezTo>
                  <a:cubicBezTo>
                    <a:pt x="20965" y="6138"/>
                    <a:pt x="21532" y="6422"/>
                    <a:pt x="22004" y="6799"/>
                  </a:cubicBezTo>
                  <a:cubicBezTo>
                    <a:pt x="22381" y="7083"/>
                    <a:pt x="22759" y="7272"/>
                    <a:pt x="23231" y="7272"/>
                  </a:cubicBezTo>
                  <a:cubicBezTo>
                    <a:pt x="23515" y="7272"/>
                    <a:pt x="23704" y="7177"/>
                    <a:pt x="23987" y="7083"/>
                  </a:cubicBezTo>
                  <a:cubicBezTo>
                    <a:pt x="24176" y="6894"/>
                    <a:pt x="24365" y="6705"/>
                    <a:pt x="24553" y="6422"/>
                  </a:cubicBezTo>
                  <a:lnTo>
                    <a:pt x="25876" y="3966"/>
                  </a:lnTo>
                  <a:cubicBezTo>
                    <a:pt x="24459" y="2644"/>
                    <a:pt x="22665" y="1700"/>
                    <a:pt x="20871" y="1039"/>
                  </a:cubicBezTo>
                  <a:cubicBezTo>
                    <a:pt x="18793" y="378"/>
                    <a:pt x="16715" y="0"/>
                    <a:pt x="14543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6235750" y="3500825"/>
              <a:ext cx="139325" cy="953800"/>
            </a:xfrm>
            <a:custGeom>
              <a:rect b="b" l="l" r="r" t="t"/>
              <a:pathLst>
                <a:path extrusionOk="0" h="38152" w="5573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6613500" y="3488575"/>
              <a:ext cx="672875" cy="982575"/>
            </a:xfrm>
            <a:custGeom>
              <a:rect b="b" l="l" r="r" t="t"/>
              <a:pathLst>
                <a:path extrusionOk="0" h="39303" w="26915">
                  <a:moveTo>
                    <a:pt x="13930" y="1"/>
                  </a:moveTo>
                  <a:cubicBezTo>
                    <a:pt x="12280" y="1"/>
                    <a:pt x="10648" y="290"/>
                    <a:pt x="9160" y="868"/>
                  </a:cubicBezTo>
                  <a:cubicBezTo>
                    <a:pt x="7649" y="1435"/>
                    <a:pt x="6327" y="2190"/>
                    <a:pt x="5100" y="3229"/>
                  </a:cubicBezTo>
                  <a:cubicBezTo>
                    <a:pt x="4061" y="4173"/>
                    <a:pt x="3211" y="5307"/>
                    <a:pt x="2644" y="6629"/>
                  </a:cubicBezTo>
                  <a:cubicBezTo>
                    <a:pt x="1511" y="9273"/>
                    <a:pt x="1511" y="12200"/>
                    <a:pt x="2644" y="14844"/>
                  </a:cubicBezTo>
                  <a:cubicBezTo>
                    <a:pt x="3117" y="15978"/>
                    <a:pt x="3967" y="16922"/>
                    <a:pt x="4911" y="17772"/>
                  </a:cubicBezTo>
                  <a:cubicBezTo>
                    <a:pt x="5855" y="18527"/>
                    <a:pt x="6894" y="19188"/>
                    <a:pt x="8027" y="19661"/>
                  </a:cubicBezTo>
                  <a:cubicBezTo>
                    <a:pt x="9255" y="20133"/>
                    <a:pt x="10483" y="20510"/>
                    <a:pt x="11710" y="20888"/>
                  </a:cubicBezTo>
                  <a:lnTo>
                    <a:pt x="15299" y="21927"/>
                  </a:lnTo>
                  <a:cubicBezTo>
                    <a:pt x="16432" y="22305"/>
                    <a:pt x="17471" y="22682"/>
                    <a:pt x="18509" y="23249"/>
                  </a:cubicBezTo>
                  <a:cubicBezTo>
                    <a:pt x="19359" y="23721"/>
                    <a:pt x="20115" y="24288"/>
                    <a:pt x="20776" y="25138"/>
                  </a:cubicBezTo>
                  <a:cubicBezTo>
                    <a:pt x="21342" y="25893"/>
                    <a:pt x="21626" y="26932"/>
                    <a:pt x="21626" y="27971"/>
                  </a:cubicBezTo>
                  <a:cubicBezTo>
                    <a:pt x="21626" y="28915"/>
                    <a:pt x="21437" y="29954"/>
                    <a:pt x="21059" y="30804"/>
                  </a:cubicBezTo>
                  <a:cubicBezTo>
                    <a:pt x="20681" y="31654"/>
                    <a:pt x="20115" y="32409"/>
                    <a:pt x="19359" y="33070"/>
                  </a:cubicBezTo>
                  <a:cubicBezTo>
                    <a:pt x="18604" y="33637"/>
                    <a:pt x="17660" y="34203"/>
                    <a:pt x="16715" y="34487"/>
                  </a:cubicBezTo>
                  <a:cubicBezTo>
                    <a:pt x="15582" y="34865"/>
                    <a:pt x="14354" y="34959"/>
                    <a:pt x="13221" y="34959"/>
                  </a:cubicBezTo>
                  <a:cubicBezTo>
                    <a:pt x="12182" y="34959"/>
                    <a:pt x="11238" y="34865"/>
                    <a:pt x="10294" y="34676"/>
                  </a:cubicBezTo>
                  <a:cubicBezTo>
                    <a:pt x="9538" y="34487"/>
                    <a:pt x="8783" y="34298"/>
                    <a:pt x="8027" y="34015"/>
                  </a:cubicBezTo>
                  <a:cubicBezTo>
                    <a:pt x="7461" y="33731"/>
                    <a:pt x="6800" y="33448"/>
                    <a:pt x="6233" y="33070"/>
                  </a:cubicBezTo>
                  <a:cubicBezTo>
                    <a:pt x="5761" y="32693"/>
                    <a:pt x="5289" y="32409"/>
                    <a:pt x="4911" y="32126"/>
                  </a:cubicBezTo>
                  <a:cubicBezTo>
                    <a:pt x="4439" y="31843"/>
                    <a:pt x="4155" y="31559"/>
                    <a:pt x="3778" y="31370"/>
                  </a:cubicBezTo>
                  <a:cubicBezTo>
                    <a:pt x="3494" y="31182"/>
                    <a:pt x="3211" y="31087"/>
                    <a:pt x="2928" y="31087"/>
                  </a:cubicBezTo>
                  <a:cubicBezTo>
                    <a:pt x="2644" y="31087"/>
                    <a:pt x="2456" y="31182"/>
                    <a:pt x="2172" y="31276"/>
                  </a:cubicBezTo>
                  <a:cubicBezTo>
                    <a:pt x="1983" y="31465"/>
                    <a:pt x="1795" y="31654"/>
                    <a:pt x="1606" y="31843"/>
                  </a:cubicBezTo>
                  <a:lnTo>
                    <a:pt x="0" y="34298"/>
                  </a:lnTo>
                  <a:cubicBezTo>
                    <a:pt x="1606" y="35809"/>
                    <a:pt x="3589" y="37131"/>
                    <a:pt x="5666" y="37981"/>
                  </a:cubicBezTo>
                  <a:cubicBezTo>
                    <a:pt x="8027" y="38831"/>
                    <a:pt x="10483" y="39303"/>
                    <a:pt x="13032" y="39303"/>
                  </a:cubicBezTo>
                  <a:cubicBezTo>
                    <a:pt x="15015" y="39303"/>
                    <a:pt x="16998" y="39020"/>
                    <a:pt x="18887" y="38359"/>
                  </a:cubicBezTo>
                  <a:cubicBezTo>
                    <a:pt x="20493" y="37792"/>
                    <a:pt x="22003" y="36942"/>
                    <a:pt x="23326" y="35809"/>
                  </a:cubicBezTo>
                  <a:cubicBezTo>
                    <a:pt x="24459" y="34676"/>
                    <a:pt x="25403" y="33354"/>
                    <a:pt x="25970" y="31937"/>
                  </a:cubicBezTo>
                  <a:cubicBezTo>
                    <a:pt x="26631" y="30426"/>
                    <a:pt x="26914" y="28821"/>
                    <a:pt x="26914" y="27215"/>
                  </a:cubicBezTo>
                  <a:cubicBezTo>
                    <a:pt x="26914" y="25799"/>
                    <a:pt x="26631" y="24477"/>
                    <a:pt x="26064" y="23249"/>
                  </a:cubicBezTo>
                  <a:cubicBezTo>
                    <a:pt x="25498" y="22116"/>
                    <a:pt x="24742" y="21266"/>
                    <a:pt x="23798" y="20510"/>
                  </a:cubicBezTo>
                  <a:cubicBezTo>
                    <a:pt x="22853" y="19755"/>
                    <a:pt x="21815" y="19094"/>
                    <a:pt x="20681" y="18622"/>
                  </a:cubicBezTo>
                  <a:cubicBezTo>
                    <a:pt x="19454" y="18150"/>
                    <a:pt x="18226" y="17677"/>
                    <a:pt x="16998" y="17300"/>
                  </a:cubicBezTo>
                  <a:lnTo>
                    <a:pt x="13316" y="16167"/>
                  </a:lnTo>
                  <a:cubicBezTo>
                    <a:pt x="12277" y="15789"/>
                    <a:pt x="11238" y="15317"/>
                    <a:pt x="10199" y="14844"/>
                  </a:cubicBezTo>
                  <a:cubicBezTo>
                    <a:pt x="9349" y="14372"/>
                    <a:pt x="8499" y="13806"/>
                    <a:pt x="7933" y="13050"/>
                  </a:cubicBezTo>
                  <a:cubicBezTo>
                    <a:pt x="7366" y="12295"/>
                    <a:pt x="6988" y="11350"/>
                    <a:pt x="7083" y="10312"/>
                  </a:cubicBezTo>
                  <a:cubicBezTo>
                    <a:pt x="7083" y="9556"/>
                    <a:pt x="7272" y="8706"/>
                    <a:pt x="7555" y="7951"/>
                  </a:cubicBezTo>
                  <a:cubicBezTo>
                    <a:pt x="7933" y="7290"/>
                    <a:pt x="8405" y="6629"/>
                    <a:pt x="9066" y="6062"/>
                  </a:cubicBezTo>
                  <a:cubicBezTo>
                    <a:pt x="9727" y="5495"/>
                    <a:pt x="10483" y="5118"/>
                    <a:pt x="11427" y="4834"/>
                  </a:cubicBezTo>
                  <a:cubicBezTo>
                    <a:pt x="12466" y="4457"/>
                    <a:pt x="13599" y="4362"/>
                    <a:pt x="14732" y="4362"/>
                  </a:cubicBezTo>
                  <a:cubicBezTo>
                    <a:pt x="15865" y="4362"/>
                    <a:pt x="16998" y="4457"/>
                    <a:pt x="18132" y="4834"/>
                  </a:cubicBezTo>
                  <a:cubicBezTo>
                    <a:pt x="18887" y="5118"/>
                    <a:pt x="19737" y="5401"/>
                    <a:pt x="20493" y="5873"/>
                  </a:cubicBezTo>
                  <a:cubicBezTo>
                    <a:pt x="21059" y="6156"/>
                    <a:pt x="21626" y="6440"/>
                    <a:pt x="22098" y="6817"/>
                  </a:cubicBezTo>
                  <a:cubicBezTo>
                    <a:pt x="22476" y="7101"/>
                    <a:pt x="22853" y="7290"/>
                    <a:pt x="23326" y="7290"/>
                  </a:cubicBezTo>
                  <a:cubicBezTo>
                    <a:pt x="23609" y="7290"/>
                    <a:pt x="23798" y="7195"/>
                    <a:pt x="24081" y="7101"/>
                  </a:cubicBezTo>
                  <a:cubicBezTo>
                    <a:pt x="24270" y="6912"/>
                    <a:pt x="24459" y="6723"/>
                    <a:pt x="24648" y="6440"/>
                  </a:cubicBezTo>
                  <a:lnTo>
                    <a:pt x="25970" y="3984"/>
                  </a:lnTo>
                  <a:cubicBezTo>
                    <a:pt x="24459" y="2662"/>
                    <a:pt x="22759" y="1624"/>
                    <a:pt x="20965" y="1057"/>
                  </a:cubicBezTo>
                  <a:cubicBezTo>
                    <a:pt x="19097" y="378"/>
                    <a:pt x="17229" y="4"/>
                    <a:pt x="15293" y="4"/>
                  </a:cubicBezTo>
                  <a:cubicBezTo>
                    <a:pt x="15075" y="4"/>
                    <a:pt x="14857" y="9"/>
                    <a:pt x="14638" y="18"/>
                  </a:cubicBezTo>
                  <a:cubicBezTo>
                    <a:pt x="14402" y="6"/>
                    <a:pt x="14165" y="1"/>
                    <a:pt x="13930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1653325" y="4851225"/>
              <a:ext cx="559550" cy="597325"/>
            </a:xfrm>
            <a:custGeom>
              <a:rect b="b" l="l" r="r" t="t"/>
              <a:pathLst>
                <a:path extrusionOk="0" h="23893" w="22382">
                  <a:moveTo>
                    <a:pt x="9539" y="1"/>
                  </a:moveTo>
                  <a:lnTo>
                    <a:pt x="1" y="23893"/>
                  </a:lnTo>
                  <a:lnTo>
                    <a:pt x="2456" y="23893"/>
                  </a:lnTo>
                  <a:cubicBezTo>
                    <a:pt x="2739" y="23893"/>
                    <a:pt x="2928" y="23798"/>
                    <a:pt x="3212" y="23609"/>
                  </a:cubicBezTo>
                  <a:cubicBezTo>
                    <a:pt x="3306" y="23515"/>
                    <a:pt x="3495" y="23326"/>
                    <a:pt x="3589" y="23137"/>
                  </a:cubicBezTo>
                  <a:lnTo>
                    <a:pt x="10389" y="5289"/>
                  </a:lnTo>
                  <a:cubicBezTo>
                    <a:pt x="10766" y="4534"/>
                    <a:pt x="10955" y="3778"/>
                    <a:pt x="11144" y="3023"/>
                  </a:cubicBezTo>
                  <a:cubicBezTo>
                    <a:pt x="11238" y="3495"/>
                    <a:pt x="11333" y="3873"/>
                    <a:pt x="11522" y="4250"/>
                  </a:cubicBezTo>
                  <a:cubicBezTo>
                    <a:pt x="11616" y="4534"/>
                    <a:pt x="11711" y="4911"/>
                    <a:pt x="11805" y="5195"/>
                  </a:cubicBezTo>
                  <a:lnTo>
                    <a:pt x="15582" y="15016"/>
                  </a:lnTo>
                  <a:lnTo>
                    <a:pt x="8689" y="15016"/>
                  </a:lnTo>
                  <a:lnTo>
                    <a:pt x="7839" y="17377"/>
                  </a:lnTo>
                  <a:lnTo>
                    <a:pt x="16527" y="17377"/>
                  </a:lnTo>
                  <a:lnTo>
                    <a:pt x="18793" y="23137"/>
                  </a:lnTo>
                  <a:cubicBezTo>
                    <a:pt x="18793" y="23326"/>
                    <a:pt x="18982" y="23515"/>
                    <a:pt x="19171" y="23704"/>
                  </a:cubicBezTo>
                  <a:cubicBezTo>
                    <a:pt x="19360" y="23798"/>
                    <a:pt x="19549" y="23893"/>
                    <a:pt x="19832" y="23893"/>
                  </a:cubicBezTo>
                  <a:lnTo>
                    <a:pt x="22382" y="23893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2824325" y="4851225"/>
              <a:ext cx="561900" cy="597325"/>
            </a:xfrm>
            <a:custGeom>
              <a:rect b="b" l="l" r="r" t="t"/>
              <a:pathLst>
                <a:path extrusionOk="0" h="23893" w="22476">
                  <a:moveTo>
                    <a:pt x="9632" y="1"/>
                  </a:moveTo>
                  <a:lnTo>
                    <a:pt x="0" y="23893"/>
                  </a:lnTo>
                  <a:lnTo>
                    <a:pt x="2550" y="23893"/>
                  </a:lnTo>
                  <a:cubicBezTo>
                    <a:pt x="2833" y="23893"/>
                    <a:pt x="3022" y="23798"/>
                    <a:pt x="3211" y="23609"/>
                  </a:cubicBezTo>
                  <a:cubicBezTo>
                    <a:pt x="3400" y="23515"/>
                    <a:pt x="3589" y="23326"/>
                    <a:pt x="3589" y="23137"/>
                  </a:cubicBezTo>
                  <a:lnTo>
                    <a:pt x="10482" y="5289"/>
                  </a:lnTo>
                  <a:cubicBezTo>
                    <a:pt x="10766" y="4534"/>
                    <a:pt x="11049" y="3778"/>
                    <a:pt x="11238" y="3023"/>
                  </a:cubicBezTo>
                  <a:cubicBezTo>
                    <a:pt x="11332" y="3495"/>
                    <a:pt x="11427" y="3873"/>
                    <a:pt x="11616" y="4250"/>
                  </a:cubicBezTo>
                  <a:cubicBezTo>
                    <a:pt x="11710" y="4534"/>
                    <a:pt x="11804" y="4911"/>
                    <a:pt x="11899" y="5195"/>
                  </a:cubicBezTo>
                  <a:lnTo>
                    <a:pt x="15676" y="15016"/>
                  </a:lnTo>
                  <a:lnTo>
                    <a:pt x="8688" y="15016"/>
                  </a:lnTo>
                  <a:lnTo>
                    <a:pt x="7933" y="17377"/>
                  </a:lnTo>
                  <a:lnTo>
                    <a:pt x="16621" y="17377"/>
                  </a:lnTo>
                  <a:lnTo>
                    <a:pt x="18793" y="23137"/>
                  </a:lnTo>
                  <a:cubicBezTo>
                    <a:pt x="18887" y="23326"/>
                    <a:pt x="19076" y="23515"/>
                    <a:pt x="19265" y="23704"/>
                  </a:cubicBezTo>
                  <a:cubicBezTo>
                    <a:pt x="19454" y="23798"/>
                    <a:pt x="19643" y="23893"/>
                    <a:pt x="19926" y="23893"/>
                  </a:cubicBezTo>
                  <a:lnTo>
                    <a:pt x="22476" y="23893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2271875" y="4843700"/>
              <a:ext cx="500525" cy="611950"/>
            </a:xfrm>
            <a:custGeom>
              <a:rect b="b" l="l" r="r" t="t"/>
              <a:pathLst>
                <a:path extrusionOk="0" h="24478" w="20021">
                  <a:moveTo>
                    <a:pt x="12192" y="1"/>
                  </a:moveTo>
                  <a:cubicBezTo>
                    <a:pt x="12000" y="1"/>
                    <a:pt x="11808" y="7"/>
                    <a:pt x="11616" y="19"/>
                  </a:cubicBezTo>
                  <a:cubicBezTo>
                    <a:pt x="10011" y="19"/>
                    <a:pt x="8405" y="302"/>
                    <a:pt x="6894" y="868"/>
                  </a:cubicBezTo>
                  <a:cubicBezTo>
                    <a:pt x="5478" y="1435"/>
                    <a:pt x="4250" y="2285"/>
                    <a:pt x="3211" y="3418"/>
                  </a:cubicBezTo>
                  <a:cubicBezTo>
                    <a:pt x="2173" y="4551"/>
                    <a:pt x="1323" y="5874"/>
                    <a:pt x="850" y="7290"/>
                  </a:cubicBezTo>
                  <a:cubicBezTo>
                    <a:pt x="284" y="8895"/>
                    <a:pt x="1" y="10501"/>
                    <a:pt x="1" y="12201"/>
                  </a:cubicBezTo>
                  <a:cubicBezTo>
                    <a:pt x="1" y="13900"/>
                    <a:pt x="189" y="15600"/>
                    <a:pt x="756" y="17206"/>
                  </a:cubicBezTo>
                  <a:cubicBezTo>
                    <a:pt x="1323" y="18622"/>
                    <a:pt x="2078" y="19944"/>
                    <a:pt x="3117" y="21077"/>
                  </a:cubicBezTo>
                  <a:cubicBezTo>
                    <a:pt x="4156" y="22116"/>
                    <a:pt x="5383" y="22966"/>
                    <a:pt x="6705" y="23533"/>
                  </a:cubicBezTo>
                  <a:cubicBezTo>
                    <a:pt x="8216" y="24194"/>
                    <a:pt x="9822" y="24477"/>
                    <a:pt x="11427" y="24477"/>
                  </a:cubicBezTo>
                  <a:cubicBezTo>
                    <a:pt x="13127" y="24477"/>
                    <a:pt x="14827" y="24194"/>
                    <a:pt x="16432" y="23438"/>
                  </a:cubicBezTo>
                  <a:cubicBezTo>
                    <a:pt x="17849" y="22872"/>
                    <a:pt x="19076" y="21927"/>
                    <a:pt x="20021" y="20794"/>
                  </a:cubicBezTo>
                  <a:lnTo>
                    <a:pt x="18699" y="19472"/>
                  </a:lnTo>
                  <a:cubicBezTo>
                    <a:pt x="18604" y="19283"/>
                    <a:pt x="18415" y="19189"/>
                    <a:pt x="18226" y="19189"/>
                  </a:cubicBezTo>
                  <a:cubicBezTo>
                    <a:pt x="18037" y="19189"/>
                    <a:pt x="17754" y="19283"/>
                    <a:pt x="17565" y="19472"/>
                  </a:cubicBezTo>
                  <a:cubicBezTo>
                    <a:pt x="17188" y="19850"/>
                    <a:pt x="16715" y="20133"/>
                    <a:pt x="16338" y="20416"/>
                  </a:cubicBezTo>
                  <a:cubicBezTo>
                    <a:pt x="15866" y="20700"/>
                    <a:pt x="15393" y="20983"/>
                    <a:pt x="14921" y="21077"/>
                  </a:cubicBezTo>
                  <a:cubicBezTo>
                    <a:pt x="14449" y="21266"/>
                    <a:pt x="13882" y="21455"/>
                    <a:pt x="13410" y="21550"/>
                  </a:cubicBezTo>
                  <a:cubicBezTo>
                    <a:pt x="12749" y="21644"/>
                    <a:pt x="12088" y="21644"/>
                    <a:pt x="11427" y="21644"/>
                  </a:cubicBezTo>
                  <a:cubicBezTo>
                    <a:pt x="10294" y="21644"/>
                    <a:pt x="9255" y="21455"/>
                    <a:pt x="8216" y="20983"/>
                  </a:cubicBezTo>
                  <a:cubicBezTo>
                    <a:pt x="7178" y="20605"/>
                    <a:pt x="6328" y="19944"/>
                    <a:pt x="5572" y="19189"/>
                  </a:cubicBezTo>
                  <a:cubicBezTo>
                    <a:pt x="4817" y="18339"/>
                    <a:pt x="4156" y="17300"/>
                    <a:pt x="3778" y="16167"/>
                  </a:cubicBezTo>
                  <a:cubicBezTo>
                    <a:pt x="3400" y="14939"/>
                    <a:pt x="3117" y="13523"/>
                    <a:pt x="3211" y="12201"/>
                  </a:cubicBezTo>
                  <a:cubicBezTo>
                    <a:pt x="3117" y="10879"/>
                    <a:pt x="3400" y="9556"/>
                    <a:pt x="3778" y="8234"/>
                  </a:cubicBezTo>
                  <a:cubicBezTo>
                    <a:pt x="4156" y="7196"/>
                    <a:pt x="4722" y="6157"/>
                    <a:pt x="5478" y="5307"/>
                  </a:cubicBezTo>
                  <a:cubicBezTo>
                    <a:pt x="6233" y="4457"/>
                    <a:pt x="7178" y="3890"/>
                    <a:pt x="8122" y="3418"/>
                  </a:cubicBezTo>
                  <a:cubicBezTo>
                    <a:pt x="9255" y="3040"/>
                    <a:pt x="10388" y="2757"/>
                    <a:pt x="11522" y="2757"/>
                  </a:cubicBezTo>
                  <a:cubicBezTo>
                    <a:pt x="12466" y="2757"/>
                    <a:pt x="13316" y="2852"/>
                    <a:pt x="14166" y="3135"/>
                  </a:cubicBezTo>
                  <a:cubicBezTo>
                    <a:pt x="14732" y="3324"/>
                    <a:pt x="15299" y="3513"/>
                    <a:pt x="15866" y="3890"/>
                  </a:cubicBezTo>
                  <a:cubicBezTo>
                    <a:pt x="16243" y="4079"/>
                    <a:pt x="16715" y="4268"/>
                    <a:pt x="17093" y="4551"/>
                  </a:cubicBezTo>
                  <a:cubicBezTo>
                    <a:pt x="17282" y="4740"/>
                    <a:pt x="17565" y="4835"/>
                    <a:pt x="17754" y="4929"/>
                  </a:cubicBezTo>
                  <a:cubicBezTo>
                    <a:pt x="17943" y="4929"/>
                    <a:pt x="18132" y="4835"/>
                    <a:pt x="18226" y="4835"/>
                  </a:cubicBezTo>
                  <a:cubicBezTo>
                    <a:pt x="18321" y="4740"/>
                    <a:pt x="18415" y="4646"/>
                    <a:pt x="18510" y="4551"/>
                  </a:cubicBezTo>
                  <a:lnTo>
                    <a:pt x="19548" y="3040"/>
                  </a:lnTo>
                  <a:cubicBezTo>
                    <a:pt x="18510" y="2096"/>
                    <a:pt x="17376" y="1341"/>
                    <a:pt x="16149" y="774"/>
                  </a:cubicBezTo>
                  <a:cubicBezTo>
                    <a:pt x="14830" y="279"/>
                    <a:pt x="13511" y="1"/>
                    <a:pt x="12192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4165275" y="4851225"/>
              <a:ext cx="368325" cy="597325"/>
            </a:xfrm>
            <a:custGeom>
              <a:rect b="b" l="l" r="r" t="t"/>
              <a:pathLst>
                <a:path extrusionOk="0" h="23893" w="14733">
                  <a:moveTo>
                    <a:pt x="1" y="1"/>
                  </a:moveTo>
                  <a:lnTo>
                    <a:pt x="1" y="23893"/>
                  </a:lnTo>
                  <a:lnTo>
                    <a:pt x="14733" y="23893"/>
                  </a:lnTo>
                  <a:lnTo>
                    <a:pt x="14733" y="21249"/>
                  </a:lnTo>
                  <a:lnTo>
                    <a:pt x="3212" y="21249"/>
                  </a:lnTo>
                  <a:lnTo>
                    <a:pt x="3212" y="14544"/>
                  </a:lnTo>
                  <a:lnTo>
                    <a:pt x="3212" y="13033"/>
                  </a:lnTo>
                  <a:lnTo>
                    <a:pt x="3212" y="10578"/>
                  </a:lnTo>
                  <a:lnTo>
                    <a:pt x="3212" y="9161"/>
                  </a:lnTo>
                  <a:lnTo>
                    <a:pt x="3212" y="2551"/>
                  </a:lnTo>
                  <a:lnTo>
                    <a:pt x="14733" y="2551"/>
                  </a:lnTo>
                  <a:lnTo>
                    <a:pt x="147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4280975" y="5115650"/>
              <a:ext cx="198325" cy="61400"/>
            </a:xfrm>
            <a:custGeom>
              <a:rect b="b" l="l" r="r" t="t"/>
              <a:pathLst>
                <a:path extrusionOk="0" h="2456" w="7933">
                  <a:moveTo>
                    <a:pt x="945" y="1"/>
                  </a:moveTo>
                  <a:lnTo>
                    <a:pt x="0" y="2456"/>
                  </a:lnTo>
                  <a:lnTo>
                    <a:pt x="7933" y="2456"/>
                  </a:lnTo>
                  <a:lnTo>
                    <a:pt x="79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3499525" y="4848875"/>
              <a:ext cx="524125" cy="599675"/>
            </a:xfrm>
            <a:custGeom>
              <a:rect b="b" l="l" r="r" t="t"/>
              <a:pathLst>
                <a:path extrusionOk="0" h="23987" w="20965">
                  <a:moveTo>
                    <a:pt x="0" y="0"/>
                  </a:moveTo>
                  <a:lnTo>
                    <a:pt x="0" y="23987"/>
                  </a:lnTo>
                  <a:lnTo>
                    <a:pt x="3211" y="23987"/>
                  </a:lnTo>
                  <a:lnTo>
                    <a:pt x="3211" y="2739"/>
                  </a:lnTo>
                  <a:lnTo>
                    <a:pt x="8877" y="2739"/>
                  </a:lnTo>
                  <a:cubicBezTo>
                    <a:pt x="9039" y="2727"/>
                    <a:pt x="9200" y="2721"/>
                    <a:pt x="9361" y="2721"/>
                  </a:cubicBezTo>
                  <a:cubicBezTo>
                    <a:pt x="10426" y="2721"/>
                    <a:pt x="11482" y="2978"/>
                    <a:pt x="12466" y="3306"/>
                  </a:cubicBezTo>
                  <a:cubicBezTo>
                    <a:pt x="13410" y="3683"/>
                    <a:pt x="14354" y="4344"/>
                    <a:pt x="15110" y="5194"/>
                  </a:cubicBezTo>
                  <a:cubicBezTo>
                    <a:pt x="15865" y="6044"/>
                    <a:pt x="16432" y="6989"/>
                    <a:pt x="16810" y="8122"/>
                  </a:cubicBezTo>
                  <a:cubicBezTo>
                    <a:pt x="17565" y="10672"/>
                    <a:pt x="17565" y="13410"/>
                    <a:pt x="16810" y="15960"/>
                  </a:cubicBezTo>
                  <a:cubicBezTo>
                    <a:pt x="16432" y="17093"/>
                    <a:pt x="15865" y="18037"/>
                    <a:pt x="15110" y="18887"/>
                  </a:cubicBezTo>
                  <a:cubicBezTo>
                    <a:pt x="14354" y="19737"/>
                    <a:pt x="13410" y="20304"/>
                    <a:pt x="12466" y="20776"/>
                  </a:cubicBezTo>
                  <a:cubicBezTo>
                    <a:pt x="11333" y="21154"/>
                    <a:pt x="10105" y="21343"/>
                    <a:pt x="8877" y="21343"/>
                  </a:cubicBezTo>
                  <a:lnTo>
                    <a:pt x="6044" y="21343"/>
                  </a:lnTo>
                  <a:lnTo>
                    <a:pt x="5194" y="23987"/>
                  </a:lnTo>
                  <a:lnTo>
                    <a:pt x="8877" y="23987"/>
                  </a:lnTo>
                  <a:cubicBezTo>
                    <a:pt x="10577" y="23987"/>
                    <a:pt x="12182" y="23703"/>
                    <a:pt x="13693" y="23137"/>
                  </a:cubicBezTo>
                  <a:cubicBezTo>
                    <a:pt x="15110" y="22570"/>
                    <a:pt x="16338" y="21720"/>
                    <a:pt x="17471" y="20682"/>
                  </a:cubicBezTo>
                  <a:cubicBezTo>
                    <a:pt x="18415" y="19643"/>
                    <a:pt x="19265" y="18321"/>
                    <a:pt x="19832" y="16904"/>
                  </a:cubicBezTo>
                  <a:cubicBezTo>
                    <a:pt x="20965" y="13788"/>
                    <a:pt x="20965" y="10294"/>
                    <a:pt x="19832" y="7177"/>
                  </a:cubicBezTo>
                  <a:lnTo>
                    <a:pt x="19832" y="7083"/>
                  </a:lnTo>
                  <a:cubicBezTo>
                    <a:pt x="19265" y="5667"/>
                    <a:pt x="18415" y="4439"/>
                    <a:pt x="17471" y="3306"/>
                  </a:cubicBezTo>
                  <a:cubicBezTo>
                    <a:pt x="16338" y="2267"/>
                    <a:pt x="15110" y="1417"/>
                    <a:pt x="13693" y="945"/>
                  </a:cubicBezTo>
                  <a:cubicBezTo>
                    <a:pt x="12182" y="284"/>
                    <a:pt x="10577" y="0"/>
                    <a:pt x="8877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4679950" y="4850175"/>
              <a:ext cx="620925" cy="598375"/>
            </a:xfrm>
            <a:custGeom>
              <a:rect b="b" l="l" r="r" t="t"/>
              <a:pathLst>
                <a:path extrusionOk="0" h="23935" w="24837">
                  <a:moveTo>
                    <a:pt x="2575" y="1"/>
                  </a:moveTo>
                  <a:cubicBezTo>
                    <a:pt x="2498" y="1"/>
                    <a:pt x="2424" y="11"/>
                    <a:pt x="2361" y="43"/>
                  </a:cubicBezTo>
                  <a:lnTo>
                    <a:pt x="1" y="43"/>
                  </a:lnTo>
                  <a:lnTo>
                    <a:pt x="1" y="23935"/>
                  </a:lnTo>
                  <a:lnTo>
                    <a:pt x="2834" y="23935"/>
                  </a:lnTo>
                  <a:lnTo>
                    <a:pt x="2834" y="6370"/>
                  </a:lnTo>
                  <a:cubicBezTo>
                    <a:pt x="2834" y="5803"/>
                    <a:pt x="2739" y="5237"/>
                    <a:pt x="2739" y="4765"/>
                  </a:cubicBezTo>
                  <a:lnTo>
                    <a:pt x="2739" y="4765"/>
                  </a:lnTo>
                  <a:lnTo>
                    <a:pt x="11049" y="19780"/>
                  </a:lnTo>
                  <a:cubicBezTo>
                    <a:pt x="11303" y="20118"/>
                    <a:pt x="11632" y="20455"/>
                    <a:pt x="12104" y="20455"/>
                  </a:cubicBezTo>
                  <a:cubicBezTo>
                    <a:pt x="12159" y="20455"/>
                    <a:pt x="12217" y="20451"/>
                    <a:pt x="12277" y="20441"/>
                  </a:cubicBezTo>
                  <a:lnTo>
                    <a:pt x="12749" y="20441"/>
                  </a:lnTo>
                  <a:cubicBezTo>
                    <a:pt x="12799" y="20451"/>
                    <a:pt x="12849" y="20455"/>
                    <a:pt x="12898" y="20455"/>
                  </a:cubicBezTo>
                  <a:cubicBezTo>
                    <a:pt x="13318" y="20455"/>
                    <a:pt x="13713" y="20118"/>
                    <a:pt x="13882" y="19780"/>
                  </a:cubicBezTo>
                  <a:lnTo>
                    <a:pt x="22004" y="4765"/>
                  </a:lnTo>
                  <a:lnTo>
                    <a:pt x="22004" y="5615"/>
                  </a:lnTo>
                  <a:lnTo>
                    <a:pt x="22004" y="6370"/>
                  </a:lnTo>
                  <a:lnTo>
                    <a:pt x="22004" y="23935"/>
                  </a:lnTo>
                  <a:lnTo>
                    <a:pt x="24837" y="23935"/>
                  </a:lnTo>
                  <a:lnTo>
                    <a:pt x="24837" y="43"/>
                  </a:lnTo>
                  <a:lnTo>
                    <a:pt x="22476" y="43"/>
                  </a:lnTo>
                  <a:cubicBezTo>
                    <a:pt x="22381" y="11"/>
                    <a:pt x="22298" y="1"/>
                    <a:pt x="22221" y="1"/>
                  </a:cubicBezTo>
                  <a:cubicBezTo>
                    <a:pt x="22067" y="1"/>
                    <a:pt x="21941" y="43"/>
                    <a:pt x="21815" y="43"/>
                  </a:cubicBezTo>
                  <a:cubicBezTo>
                    <a:pt x="21532" y="137"/>
                    <a:pt x="21437" y="326"/>
                    <a:pt x="21343" y="515"/>
                  </a:cubicBezTo>
                  <a:lnTo>
                    <a:pt x="13221" y="15247"/>
                  </a:lnTo>
                  <a:cubicBezTo>
                    <a:pt x="13032" y="15530"/>
                    <a:pt x="12938" y="15813"/>
                    <a:pt x="12844" y="16097"/>
                  </a:cubicBezTo>
                  <a:cubicBezTo>
                    <a:pt x="12749" y="16380"/>
                    <a:pt x="12560" y="16663"/>
                    <a:pt x="12466" y="16947"/>
                  </a:cubicBezTo>
                  <a:cubicBezTo>
                    <a:pt x="12371" y="16663"/>
                    <a:pt x="12277" y="16380"/>
                    <a:pt x="12088" y="16097"/>
                  </a:cubicBezTo>
                  <a:cubicBezTo>
                    <a:pt x="11994" y="15813"/>
                    <a:pt x="11899" y="15530"/>
                    <a:pt x="11710" y="15247"/>
                  </a:cubicBezTo>
                  <a:lnTo>
                    <a:pt x="3495" y="515"/>
                  </a:lnTo>
                  <a:cubicBezTo>
                    <a:pt x="3400" y="326"/>
                    <a:pt x="3211" y="137"/>
                    <a:pt x="3022" y="43"/>
                  </a:cubicBezTo>
                  <a:cubicBezTo>
                    <a:pt x="2897" y="43"/>
                    <a:pt x="2729" y="1"/>
                    <a:pt x="2575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5411825" y="4850300"/>
              <a:ext cx="519400" cy="598250"/>
            </a:xfrm>
            <a:custGeom>
              <a:rect b="b" l="l" r="r" t="t"/>
              <a:pathLst>
                <a:path extrusionOk="0" h="23930" w="20776">
                  <a:moveTo>
                    <a:pt x="3044" y="1"/>
                  </a:moveTo>
                  <a:cubicBezTo>
                    <a:pt x="2978" y="1"/>
                    <a:pt x="2909" y="13"/>
                    <a:pt x="2833" y="38"/>
                  </a:cubicBezTo>
                  <a:lnTo>
                    <a:pt x="0" y="38"/>
                  </a:lnTo>
                  <a:lnTo>
                    <a:pt x="8783" y="14392"/>
                  </a:lnTo>
                  <a:lnTo>
                    <a:pt x="8783" y="23930"/>
                  </a:lnTo>
                  <a:lnTo>
                    <a:pt x="11993" y="23930"/>
                  </a:lnTo>
                  <a:lnTo>
                    <a:pt x="11993" y="14392"/>
                  </a:lnTo>
                  <a:lnTo>
                    <a:pt x="20776" y="38"/>
                  </a:lnTo>
                  <a:lnTo>
                    <a:pt x="17943" y="38"/>
                  </a:lnTo>
                  <a:cubicBezTo>
                    <a:pt x="17867" y="13"/>
                    <a:pt x="17798" y="1"/>
                    <a:pt x="17734" y="1"/>
                  </a:cubicBezTo>
                  <a:cubicBezTo>
                    <a:pt x="17558" y="1"/>
                    <a:pt x="17420" y="88"/>
                    <a:pt x="17282" y="227"/>
                  </a:cubicBezTo>
                  <a:cubicBezTo>
                    <a:pt x="17093" y="416"/>
                    <a:pt x="16904" y="510"/>
                    <a:pt x="16810" y="793"/>
                  </a:cubicBezTo>
                  <a:lnTo>
                    <a:pt x="11332" y="10048"/>
                  </a:lnTo>
                  <a:cubicBezTo>
                    <a:pt x="11143" y="10426"/>
                    <a:pt x="11049" y="10803"/>
                    <a:pt x="10860" y="11181"/>
                  </a:cubicBezTo>
                  <a:cubicBezTo>
                    <a:pt x="10671" y="11464"/>
                    <a:pt x="10577" y="11842"/>
                    <a:pt x="10388" y="12125"/>
                  </a:cubicBezTo>
                  <a:cubicBezTo>
                    <a:pt x="10294" y="11842"/>
                    <a:pt x="10199" y="11464"/>
                    <a:pt x="10010" y="11181"/>
                  </a:cubicBezTo>
                  <a:cubicBezTo>
                    <a:pt x="9821" y="10803"/>
                    <a:pt x="9633" y="10426"/>
                    <a:pt x="9444" y="10048"/>
                  </a:cubicBezTo>
                  <a:lnTo>
                    <a:pt x="3966" y="793"/>
                  </a:lnTo>
                  <a:cubicBezTo>
                    <a:pt x="3872" y="510"/>
                    <a:pt x="3683" y="321"/>
                    <a:pt x="3589" y="227"/>
                  </a:cubicBezTo>
                  <a:cubicBezTo>
                    <a:pt x="3381" y="88"/>
                    <a:pt x="3225" y="1"/>
                    <a:pt x="3044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3305925" y="3502750"/>
              <a:ext cx="691775" cy="951875"/>
            </a:xfrm>
            <a:custGeom>
              <a:rect b="b" l="l" r="r" t="t"/>
              <a:pathLst>
                <a:path extrusionOk="0" h="38075" w="27671">
                  <a:moveTo>
                    <a:pt x="13064" y="0"/>
                  </a:moveTo>
                  <a:cubicBezTo>
                    <a:pt x="12772" y="0"/>
                    <a:pt x="12478" y="6"/>
                    <a:pt x="12183" y="18"/>
                  </a:cubicBezTo>
                  <a:lnTo>
                    <a:pt x="1" y="18"/>
                  </a:lnTo>
                  <a:lnTo>
                    <a:pt x="1" y="38075"/>
                  </a:lnTo>
                  <a:lnTo>
                    <a:pt x="5572" y="38075"/>
                  </a:lnTo>
                  <a:lnTo>
                    <a:pt x="5572" y="4362"/>
                  </a:lnTo>
                  <a:lnTo>
                    <a:pt x="12183" y="4362"/>
                  </a:lnTo>
                  <a:cubicBezTo>
                    <a:pt x="15488" y="4362"/>
                    <a:pt x="17943" y="5117"/>
                    <a:pt x="19643" y="6628"/>
                  </a:cubicBezTo>
                  <a:cubicBezTo>
                    <a:pt x="21249" y="8234"/>
                    <a:pt x="22193" y="10500"/>
                    <a:pt x="22098" y="12766"/>
                  </a:cubicBezTo>
                  <a:cubicBezTo>
                    <a:pt x="22098" y="13994"/>
                    <a:pt x="21815" y="15222"/>
                    <a:pt x="21437" y="16355"/>
                  </a:cubicBezTo>
                  <a:cubicBezTo>
                    <a:pt x="20965" y="17394"/>
                    <a:pt x="20399" y="18338"/>
                    <a:pt x="19549" y="19094"/>
                  </a:cubicBezTo>
                  <a:cubicBezTo>
                    <a:pt x="18604" y="19849"/>
                    <a:pt x="17566" y="20510"/>
                    <a:pt x="16432" y="20888"/>
                  </a:cubicBezTo>
                  <a:cubicBezTo>
                    <a:pt x="15016" y="21266"/>
                    <a:pt x="13599" y="21454"/>
                    <a:pt x="12183" y="21454"/>
                  </a:cubicBezTo>
                  <a:lnTo>
                    <a:pt x="9255" y="21454"/>
                  </a:lnTo>
                  <a:lnTo>
                    <a:pt x="7744" y="25987"/>
                  </a:lnTo>
                  <a:lnTo>
                    <a:pt x="12183" y="25987"/>
                  </a:lnTo>
                  <a:cubicBezTo>
                    <a:pt x="14449" y="25987"/>
                    <a:pt x="16716" y="25610"/>
                    <a:pt x="18793" y="24949"/>
                  </a:cubicBezTo>
                  <a:cubicBezTo>
                    <a:pt x="20587" y="24382"/>
                    <a:pt x="22287" y="23532"/>
                    <a:pt x="23704" y="22304"/>
                  </a:cubicBezTo>
                  <a:cubicBezTo>
                    <a:pt x="24931" y="21171"/>
                    <a:pt x="25970" y="19755"/>
                    <a:pt x="26631" y="18149"/>
                  </a:cubicBezTo>
                  <a:cubicBezTo>
                    <a:pt x="27292" y="16449"/>
                    <a:pt x="27670" y="14655"/>
                    <a:pt x="27670" y="12861"/>
                  </a:cubicBezTo>
                  <a:cubicBezTo>
                    <a:pt x="27670" y="11067"/>
                    <a:pt x="27387" y="9178"/>
                    <a:pt x="26726" y="7573"/>
                  </a:cubicBezTo>
                  <a:cubicBezTo>
                    <a:pt x="26065" y="5967"/>
                    <a:pt x="25120" y="4551"/>
                    <a:pt x="23893" y="3512"/>
                  </a:cubicBezTo>
                  <a:cubicBezTo>
                    <a:pt x="22476" y="2284"/>
                    <a:pt x="20776" y="1434"/>
                    <a:pt x="19077" y="868"/>
                  </a:cubicBezTo>
                  <a:cubicBezTo>
                    <a:pt x="17093" y="289"/>
                    <a:pt x="15110" y="0"/>
                    <a:pt x="13064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1419600" y="3500825"/>
              <a:ext cx="705925" cy="953800"/>
            </a:xfrm>
            <a:custGeom>
              <a:rect b="b" l="l" r="r" t="t"/>
              <a:pathLst>
                <a:path extrusionOk="0" h="38152" w="28237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4439"/>
                  </a:lnTo>
                  <a:lnTo>
                    <a:pt x="11711" y="4439"/>
                  </a:lnTo>
                  <a:cubicBezTo>
                    <a:pt x="15016" y="4439"/>
                    <a:pt x="17377" y="5100"/>
                    <a:pt x="19076" y="6327"/>
                  </a:cubicBezTo>
                  <a:cubicBezTo>
                    <a:pt x="20682" y="7650"/>
                    <a:pt x="21626" y="9727"/>
                    <a:pt x="21437" y="11899"/>
                  </a:cubicBezTo>
                  <a:cubicBezTo>
                    <a:pt x="21437" y="13032"/>
                    <a:pt x="21248" y="14166"/>
                    <a:pt x="20871" y="15204"/>
                  </a:cubicBezTo>
                  <a:cubicBezTo>
                    <a:pt x="20399" y="16243"/>
                    <a:pt x="19832" y="17093"/>
                    <a:pt x="18982" y="17848"/>
                  </a:cubicBezTo>
                  <a:cubicBezTo>
                    <a:pt x="18038" y="18604"/>
                    <a:pt x="16999" y="19171"/>
                    <a:pt x="15866" y="19548"/>
                  </a:cubicBezTo>
                  <a:cubicBezTo>
                    <a:pt x="14449" y="19926"/>
                    <a:pt x="13033" y="20115"/>
                    <a:pt x="11616" y="20115"/>
                  </a:cubicBezTo>
                  <a:lnTo>
                    <a:pt x="9916" y="20115"/>
                  </a:lnTo>
                  <a:lnTo>
                    <a:pt x="8405" y="24176"/>
                  </a:lnTo>
                  <a:lnTo>
                    <a:pt x="9822" y="24176"/>
                  </a:lnTo>
                  <a:cubicBezTo>
                    <a:pt x="9987" y="24152"/>
                    <a:pt x="10147" y="24140"/>
                    <a:pt x="10301" y="24140"/>
                  </a:cubicBezTo>
                  <a:cubicBezTo>
                    <a:pt x="10766" y="24140"/>
                    <a:pt x="11191" y="24246"/>
                    <a:pt x="11616" y="24459"/>
                  </a:cubicBezTo>
                  <a:cubicBezTo>
                    <a:pt x="11994" y="24648"/>
                    <a:pt x="12372" y="25026"/>
                    <a:pt x="12655" y="25403"/>
                  </a:cubicBezTo>
                  <a:lnTo>
                    <a:pt x="20965" y="36924"/>
                  </a:lnTo>
                  <a:cubicBezTo>
                    <a:pt x="21397" y="37615"/>
                    <a:pt x="22145" y="38069"/>
                    <a:pt x="22993" y="38069"/>
                  </a:cubicBezTo>
                  <a:cubicBezTo>
                    <a:pt x="23071" y="38069"/>
                    <a:pt x="23151" y="38066"/>
                    <a:pt x="23232" y="38057"/>
                  </a:cubicBezTo>
                  <a:lnTo>
                    <a:pt x="28237" y="38057"/>
                  </a:lnTo>
                  <a:lnTo>
                    <a:pt x="18604" y="25026"/>
                  </a:lnTo>
                  <a:cubicBezTo>
                    <a:pt x="18132" y="24270"/>
                    <a:pt x="17471" y="23703"/>
                    <a:pt x="16716" y="23231"/>
                  </a:cubicBezTo>
                  <a:cubicBezTo>
                    <a:pt x="18227" y="22948"/>
                    <a:pt x="19643" y="22381"/>
                    <a:pt x="21060" y="21626"/>
                  </a:cubicBezTo>
                  <a:cubicBezTo>
                    <a:pt x="22193" y="20965"/>
                    <a:pt x="23326" y="20115"/>
                    <a:pt x="24270" y="19076"/>
                  </a:cubicBezTo>
                  <a:cubicBezTo>
                    <a:pt x="25120" y="18037"/>
                    <a:pt x="25781" y="16904"/>
                    <a:pt x="26253" y="15582"/>
                  </a:cubicBezTo>
                  <a:cubicBezTo>
                    <a:pt x="26726" y="14260"/>
                    <a:pt x="26915" y="12938"/>
                    <a:pt x="26915" y="11521"/>
                  </a:cubicBezTo>
                  <a:cubicBezTo>
                    <a:pt x="26915" y="9916"/>
                    <a:pt x="26631" y="8311"/>
                    <a:pt x="26065" y="6800"/>
                  </a:cubicBezTo>
                  <a:cubicBezTo>
                    <a:pt x="25404" y="5383"/>
                    <a:pt x="24459" y="4156"/>
                    <a:pt x="23232" y="3211"/>
                  </a:cubicBezTo>
                  <a:cubicBezTo>
                    <a:pt x="21910" y="2078"/>
                    <a:pt x="20304" y="1228"/>
                    <a:pt x="18510" y="850"/>
                  </a:cubicBezTo>
                  <a:cubicBezTo>
                    <a:pt x="16338" y="189"/>
                    <a:pt x="14071" y="0"/>
                    <a:pt x="11805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6096475" y="3361525"/>
              <a:ext cx="139300" cy="139325"/>
            </a:xfrm>
            <a:custGeom>
              <a:rect b="b" l="l" r="r" t="t"/>
              <a:pathLst>
                <a:path extrusionOk="0" h="5573" w="5572">
                  <a:moveTo>
                    <a:pt x="0" y="1"/>
                  </a:moveTo>
                  <a:lnTo>
                    <a:pt x="0" y="5572"/>
                  </a:lnTo>
                  <a:lnTo>
                    <a:pt x="5572" y="5572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27" y="493023"/>
            <a:ext cx="8678100" cy="39473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2" name="Google Shape;702;p28"/>
          <p:cNvCxnSpPr/>
          <p:nvPr/>
        </p:nvCxnSpPr>
        <p:spPr>
          <a:xfrm flipH="1" rot="10800000">
            <a:off x="222436" y="4404900"/>
            <a:ext cx="8678100" cy="9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3" name="Google Shape;703;p28"/>
          <p:cNvSpPr txBox="1"/>
          <p:nvPr/>
        </p:nvSpPr>
        <p:spPr>
          <a:xfrm>
            <a:off x="718625" y="94625"/>
            <a:ext cx="8110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100">
                <a:solidFill>
                  <a:schemeClr val="dk1"/>
                </a:solidFill>
              </a:rPr>
              <a:t>LayerZero/Stargate Integration Flow Chart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704" name="Google Shape;704;p28"/>
          <p:cNvSpPr txBox="1"/>
          <p:nvPr/>
        </p:nvSpPr>
        <p:spPr>
          <a:xfrm>
            <a:off x="134899" y="4414789"/>
            <a:ext cx="4419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Source: Gryphsis Academy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705" name="Google Shape;705;p28"/>
          <p:cNvSpPr txBox="1"/>
          <p:nvPr/>
        </p:nvSpPr>
        <p:spPr>
          <a:xfrm>
            <a:off x="7168725" y="4414800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Date as of May 31, 2023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706" name="Google Shape;706;p28"/>
          <p:cNvSpPr txBox="1"/>
          <p:nvPr/>
        </p:nvSpPr>
        <p:spPr>
          <a:xfrm>
            <a:off x="7153275" y="4676050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Twitter: @GryphsisAcademy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707" name="Google Shape;707;p28"/>
          <p:cNvCxnSpPr/>
          <p:nvPr/>
        </p:nvCxnSpPr>
        <p:spPr>
          <a:xfrm flipH="1" rot="10800000">
            <a:off x="222436" y="4404900"/>
            <a:ext cx="8678100" cy="9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08" name="Google Shape;708;p28"/>
          <p:cNvGrpSpPr/>
          <p:nvPr/>
        </p:nvGrpSpPr>
        <p:grpSpPr>
          <a:xfrm>
            <a:off x="185356" y="202972"/>
            <a:ext cx="456367" cy="404539"/>
            <a:chOff x="2250625" y="238125"/>
            <a:chExt cx="3052625" cy="2731525"/>
          </a:xfrm>
        </p:grpSpPr>
        <p:sp>
          <p:nvSpPr>
            <p:cNvPr id="709" name="Google Shape;709;p28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28"/>
          <p:cNvGrpSpPr/>
          <p:nvPr/>
        </p:nvGrpSpPr>
        <p:grpSpPr>
          <a:xfrm>
            <a:off x="5267666" y="4508113"/>
            <a:ext cx="371504" cy="330515"/>
            <a:chOff x="2250625" y="238125"/>
            <a:chExt cx="3052625" cy="2731525"/>
          </a:xfrm>
        </p:grpSpPr>
        <p:sp>
          <p:nvSpPr>
            <p:cNvPr id="718" name="Google Shape;718;p28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28"/>
          <p:cNvGrpSpPr/>
          <p:nvPr/>
        </p:nvGrpSpPr>
        <p:grpSpPr>
          <a:xfrm>
            <a:off x="5751811" y="4514724"/>
            <a:ext cx="1051088" cy="330453"/>
            <a:chOff x="241550" y="3361525"/>
            <a:chExt cx="7044825" cy="2094125"/>
          </a:xfrm>
        </p:grpSpPr>
        <p:sp>
          <p:nvSpPr>
            <p:cNvPr id="727" name="Google Shape;727;p28"/>
            <p:cNvSpPr/>
            <p:nvPr/>
          </p:nvSpPr>
          <p:spPr>
            <a:xfrm>
              <a:off x="241550" y="3489025"/>
              <a:ext cx="906575" cy="982125"/>
            </a:xfrm>
            <a:custGeom>
              <a:rect b="b" l="l" r="r" t="t"/>
              <a:pathLst>
                <a:path extrusionOk="0" h="39285" w="36263">
                  <a:moveTo>
                    <a:pt x="21248" y="0"/>
                  </a:moveTo>
                  <a:cubicBezTo>
                    <a:pt x="18226" y="0"/>
                    <a:pt x="15204" y="472"/>
                    <a:pt x="12371" y="1417"/>
                  </a:cubicBezTo>
                  <a:cubicBezTo>
                    <a:pt x="9916" y="2267"/>
                    <a:pt x="7649" y="3589"/>
                    <a:pt x="5760" y="5383"/>
                  </a:cubicBezTo>
                  <a:cubicBezTo>
                    <a:pt x="3872" y="7177"/>
                    <a:pt x="2455" y="9255"/>
                    <a:pt x="1511" y="11616"/>
                  </a:cubicBezTo>
                  <a:cubicBezTo>
                    <a:pt x="472" y="14165"/>
                    <a:pt x="0" y="16904"/>
                    <a:pt x="0" y="19643"/>
                  </a:cubicBezTo>
                  <a:cubicBezTo>
                    <a:pt x="0" y="22381"/>
                    <a:pt x="472" y="25120"/>
                    <a:pt x="1511" y="27670"/>
                  </a:cubicBezTo>
                  <a:cubicBezTo>
                    <a:pt x="2550" y="30030"/>
                    <a:pt x="3966" y="32108"/>
                    <a:pt x="5949" y="33808"/>
                  </a:cubicBezTo>
                  <a:cubicBezTo>
                    <a:pt x="7932" y="35602"/>
                    <a:pt x="10199" y="37019"/>
                    <a:pt x="12749" y="37868"/>
                  </a:cubicBezTo>
                  <a:cubicBezTo>
                    <a:pt x="15676" y="38813"/>
                    <a:pt x="18698" y="39285"/>
                    <a:pt x="21814" y="39285"/>
                  </a:cubicBezTo>
                  <a:cubicBezTo>
                    <a:pt x="24458" y="39285"/>
                    <a:pt x="27008" y="39002"/>
                    <a:pt x="29558" y="38246"/>
                  </a:cubicBezTo>
                  <a:cubicBezTo>
                    <a:pt x="31919" y="37585"/>
                    <a:pt x="34185" y="36546"/>
                    <a:pt x="36263" y="35130"/>
                  </a:cubicBezTo>
                  <a:lnTo>
                    <a:pt x="36263" y="18887"/>
                  </a:lnTo>
                  <a:lnTo>
                    <a:pt x="23609" y="18887"/>
                  </a:lnTo>
                  <a:lnTo>
                    <a:pt x="23609" y="21815"/>
                  </a:lnTo>
                  <a:cubicBezTo>
                    <a:pt x="23609" y="22098"/>
                    <a:pt x="23703" y="22381"/>
                    <a:pt x="23892" y="22570"/>
                  </a:cubicBezTo>
                  <a:cubicBezTo>
                    <a:pt x="24175" y="22759"/>
                    <a:pt x="24458" y="22853"/>
                    <a:pt x="24836" y="22853"/>
                  </a:cubicBezTo>
                  <a:lnTo>
                    <a:pt x="31163" y="22853"/>
                  </a:lnTo>
                  <a:lnTo>
                    <a:pt x="31163" y="32769"/>
                  </a:lnTo>
                  <a:cubicBezTo>
                    <a:pt x="29747" y="33524"/>
                    <a:pt x="28330" y="34091"/>
                    <a:pt x="26819" y="34469"/>
                  </a:cubicBezTo>
                  <a:cubicBezTo>
                    <a:pt x="25120" y="34941"/>
                    <a:pt x="23420" y="35130"/>
                    <a:pt x="21625" y="35130"/>
                  </a:cubicBezTo>
                  <a:cubicBezTo>
                    <a:pt x="19453" y="35130"/>
                    <a:pt x="17187" y="34752"/>
                    <a:pt x="15015" y="34091"/>
                  </a:cubicBezTo>
                  <a:cubicBezTo>
                    <a:pt x="13126" y="33430"/>
                    <a:pt x="11427" y="32297"/>
                    <a:pt x="10010" y="30975"/>
                  </a:cubicBezTo>
                  <a:cubicBezTo>
                    <a:pt x="8594" y="29558"/>
                    <a:pt x="7555" y="27953"/>
                    <a:pt x="6799" y="26064"/>
                  </a:cubicBezTo>
                  <a:cubicBezTo>
                    <a:pt x="6044" y="23987"/>
                    <a:pt x="5666" y="21815"/>
                    <a:pt x="5760" y="19643"/>
                  </a:cubicBezTo>
                  <a:cubicBezTo>
                    <a:pt x="5666" y="17471"/>
                    <a:pt x="6044" y="15393"/>
                    <a:pt x="6799" y="13315"/>
                  </a:cubicBezTo>
                  <a:cubicBezTo>
                    <a:pt x="7460" y="11521"/>
                    <a:pt x="8499" y="9916"/>
                    <a:pt x="9916" y="8594"/>
                  </a:cubicBezTo>
                  <a:cubicBezTo>
                    <a:pt x="11238" y="7272"/>
                    <a:pt x="12843" y="6233"/>
                    <a:pt x="14732" y="5572"/>
                  </a:cubicBezTo>
                  <a:cubicBezTo>
                    <a:pt x="16715" y="4816"/>
                    <a:pt x="18887" y="4533"/>
                    <a:pt x="21059" y="4533"/>
                  </a:cubicBezTo>
                  <a:cubicBezTo>
                    <a:pt x="22381" y="4533"/>
                    <a:pt x="23797" y="4628"/>
                    <a:pt x="25214" y="4911"/>
                  </a:cubicBezTo>
                  <a:cubicBezTo>
                    <a:pt x="26253" y="5100"/>
                    <a:pt x="27197" y="5383"/>
                    <a:pt x="28236" y="5761"/>
                  </a:cubicBezTo>
                  <a:cubicBezTo>
                    <a:pt x="28991" y="5950"/>
                    <a:pt x="29747" y="6327"/>
                    <a:pt x="30408" y="6799"/>
                  </a:cubicBezTo>
                  <a:cubicBezTo>
                    <a:pt x="31069" y="7083"/>
                    <a:pt x="31541" y="7461"/>
                    <a:pt x="32013" y="7649"/>
                  </a:cubicBezTo>
                  <a:cubicBezTo>
                    <a:pt x="32297" y="7862"/>
                    <a:pt x="32633" y="7968"/>
                    <a:pt x="32983" y="7968"/>
                  </a:cubicBezTo>
                  <a:cubicBezTo>
                    <a:pt x="33099" y="7968"/>
                    <a:pt x="33217" y="7956"/>
                    <a:pt x="33335" y="7933"/>
                  </a:cubicBezTo>
                  <a:cubicBezTo>
                    <a:pt x="33713" y="7838"/>
                    <a:pt x="34091" y="7555"/>
                    <a:pt x="34374" y="7272"/>
                  </a:cubicBezTo>
                  <a:lnTo>
                    <a:pt x="35885" y="4911"/>
                  </a:lnTo>
                  <a:cubicBezTo>
                    <a:pt x="35035" y="4155"/>
                    <a:pt x="34091" y="3494"/>
                    <a:pt x="33052" y="2833"/>
                  </a:cubicBezTo>
                  <a:cubicBezTo>
                    <a:pt x="32013" y="2267"/>
                    <a:pt x="30880" y="1700"/>
                    <a:pt x="29747" y="1322"/>
                  </a:cubicBezTo>
                  <a:cubicBezTo>
                    <a:pt x="28425" y="850"/>
                    <a:pt x="27103" y="567"/>
                    <a:pt x="25781" y="378"/>
                  </a:cubicBezTo>
                  <a:cubicBezTo>
                    <a:pt x="24270" y="95"/>
                    <a:pt x="22759" y="0"/>
                    <a:pt x="21248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2212850" y="3500825"/>
              <a:ext cx="899525" cy="953800"/>
            </a:xfrm>
            <a:custGeom>
              <a:rect b="b" l="l" r="r" t="t"/>
              <a:pathLst>
                <a:path extrusionOk="0" h="38152" w="35981">
                  <a:moveTo>
                    <a:pt x="1" y="0"/>
                  </a:moveTo>
                  <a:lnTo>
                    <a:pt x="15205" y="24931"/>
                  </a:lnTo>
                  <a:lnTo>
                    <a:pt x="15205" y="38152"/>
                  </a:lnTo>
                  <a:lnTo>
                    <a:pt x="20871" y="38152"/>
                  </a:lnTo>
                  <a:lnTo>
                    <a:pt x="20871" y="24931"/>
                  </a:lnTo>
                  <a:lnTo>
                    <a:pt x="35980" y="0"/>
                  </a:lnTo>
                  <a:lnTo>
                    <a:pt x="30975" y="0"/>
                  </a:lnTo>
                  <a:cubicBezTo>
                    <a:pt x="30597" y="0"/>
                    <a:pt x="30125" y="189"/>
                    <a:pt x="29842" y="378"/>
                  </a:cubicBezTo>
                  <a:cubicBezTo>
                    <a:pt x="29559" y="661"/>
                    <a:pt x="29275" y="945"/>
                    <a:pt x="29086" y="1322"/>
                  </a:cubicBezTo>
                  <a:lnTo>
                    <a:pt x="19643" y="17471"/>
                  </a:lnTo>
                  <a:cubicBezTo>
                    <a:pt x="19360" y="18132"/>
                    <a:pt x="19076" y="18698"/>
                    <a:pt x="18793" y="19359"/>
                  </a:cubicBezTo>
                  <a:cubicBezTo>
                    <a:pt x="18510" y="19926"/>
                    <a:pt x="18227" y="20493"/>
                    <a:pt x="18038" y="21154"/>
                  </a:cubicBezTo>
                  <a:cubicBezTo>
                    <a:pt x="17849" y="20493"/>
                    <a:pt x="17565" y="19926"/>
                    <a:pt x="17282" y="19359"/>
                  </a:cubicBezTo>
                  <a:lnTo>
                    <a:pt x="16338" y="17471"/>
                  </a:lnTo>
                  <a:lnTo>
                    <a:pt x="6894" y="1322"/>
                  </a:lnTo>
                  <a:cubicBezTo>
                    <a:pt x="6706" y="945"/>
                    <a:pt x="6422" y="661"/>
                    <a:pt x="6139" y="378"/>
                  </a:cubicBezTo>
                  <a:cubicBezTo>
                    <a:pt x="5761" y="95"/>
                    <a:pt x="5383" y="0"/>
                    <a:pt x="5006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4233750" y="3500825"/>
              <a:ext cx="835775" cy="953800"/>
            </a:xfrm>
            <a:custGeom>
              <a:rect b="b" l="l" r="r" t="t"/>
              <a:pathLst>
                <a:path extrusionOk="0" h="38152" w="33431">
                  <a:moveTo>
                    <a:pt x="0" y="0"/>
                  </a:moveTo>
                  <a:lnTo>
                    <a:pt x="0" y="38152"/>
                  </a:lnTo>
                  <a:lnTo>
                    <a:pt x="5572" y="38152"/>
                  </a:lnTo>
                  <a:lnTo>
                    <a:pt x="5572" y="20965"/>
                  </a:lnTo>
                  <a:lnTo>
                    <a:pt x="27859" y="20965"/>
                  </a:lnTo>
                  <a:lnTo>
                    <a:pt x="27859" y="38152"/>
                  </a:lnTo>
                  <a:lnTo>
                    <a:pt x="33430" y="38152"/>
                  </a:lnTo>
                  <a:lnTo>
                    <a:pt x="33430" y="0"/>
                  </a:lnTo>
                  <a:lnTo>
                    <a:pt x="27953" y="0"/>
                  </a:lnTo>
                  <a:lnTo>
                    <a:pt x="27953" y="16810"/>
                  </a:lnTo>
                  <a:lnTo>
                    <a:pt x="5572" y="16810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5310300" y="3489025"/>
              <a:ext cx="672875" cy="982500"/>
            </a:xfrm>
            <a:custGeom>
              <a:rect b="b" l="l" r="r" t="t"/>
              <a:pathLst>
                <a:path extrusionOk="0" h="39300" w="26915">
                  <a:moveTo>
                    <a:pt x="14543" y="0"/>
                  </a:moveTo>
                  <a:cubicBezTo>
                    <a:pt x="12655" y="0"/>
                    <a:pt x="10860" y="284"/>
                    <a:pt x="9066" y="945"/>
                  </a:cubicBezTo>
                  <a:cubicBezTo>
                    <a:pt x="7555" y="1417"/>
                    <a:pt x="6233" y="2267"/>
                    <a:pt x="5006" y="3305"/>
                  </a:cubicBezTo>
                  <a:cubicBezTo>
                    <a:pt x="3967" y="4155"/>
                    <a:pt x="3117" y="5383"/>
                    <a:pt x="2550" y="6611"/>
                  </a:cubicBezTo>
                  <a:cubicBezTo>
                    <a:pt x="1417" y="9255"/>
                    <a:pt x="1417" y="12277"/>
                    <a:pt x="2550" y="14921"/>
                  </a:cubicBezTo>
                  <a:cubicBezTo>
                    <a:pt x="3117" y="15960"/>
                    <a:pt x="3872" y="16998"/>
                    <a:pt x="4817" y="17754"/>
                  </a:cubicBezTo>
                  <a:cubicBezTo>
                    <a:pt x="5761" y="18604"/>
                    <a:pt x="6800" y="19170"/>
                    <a:pt x="8027" y="19643"/>
                  </a:cubicBezTo>
                  <a:cubicBezTo>
                    <a:pt x="9161" y="20115"/>
                    <a:pt x="10483" y="20587"/>
                    <a:pt x="11616" y="20965"/>
                  </a:cubicBezTo>
                  <a:lnTo>
                    <a:pt x="15299" y="22003"/>
                  </a:lnTo>
                  <a:cubicBezTo>
                    <a:pt x="16338" y="22287"/>
                    <a:pt x="17471" y="22759"/>
                    <a:pt x="18415" y="23231"/>
                  </a:cubicBezTo>
                  <a:cubicBezTo>
                    <a:pt x="19360" y="23703"/>
                    <a:pt x="20115" y="24364"/>
                    <a:pt x="20682" y="25120"/>
                  </a:cubicBezTo>
                  <a:cubicBezTo>
                    <a:pt x="21248" y="25970"/>
                    <a:pt x="21626" y="27008"/>
                    <a:pt x="21532" y="27953"/>
                  </a:cubicBezTo>
                  <a:cubicBezTo>
                    <a:pt x="21532" y="28992"/>
                    <a:pt x="21343" y="29936"/>
                    <a:pt x="20965" y="30880"/>
                  </a:cubicBezTo>
                  <a:cubicBezTo>
                    <a:pt x="20587" y="31730"/>
                    <a:pt x="20021" y="32486"/>
                    <a:pt x="19265" y="33052"/>
                  </a:cubicBezTo>
                  <a:cubicBezTo>
                    <a:pt x="18510" y="33713"/>
                    <a:pt x="17660" y="34185"/>
                    <a:pt x="16621" y="34469"/>
                  </a:cubicBezTo>
                  <a:cubicBezTo>
                    <a:pt x="15488" y="34847"/>
                    <a:pt x="14355" y="35035"/>
                    <a:pt x="13127" y="35035"/>
                  </a:cubicBezTo>
                  <a:cubicBezTo>
                    <a:pt x="12183" y="35035"/>
                    <a:pt x="11238" y="34941"/>
                    <a:pt x="10294" y="34752"/>
                  </a:cubicBezTo>
                  <a:cubicBezTo>
                    <a:pt x="9444" y="34563"/>
                    <a:pt x="8688" y="34280"/>
                    <a:pt x="8027" y="33997"/>
                  </a:cubicBezTo>
                  <a:cubicBezTo>
                    <a:pt x="7366" y="33713"/>
                    <a:pt x="6800" y="33430"/>
                    <a:pt x="6233" y="33052"/>
                  </a:cubicBezTo>
                  <a:cubicBezTo>
                    <a:pt x="5667" y="32769"/>
                    <a:pt x="5194" y="32391"/>
                    <a:pt x="4817" y="32108"/>
                  </a:cubicBezTo>
                  <a:cubicBezTo>
                    <a:pt x="4439" y="31825"/>
                    <a:pt x="4061" y="31636"/>
                    <a:pt x="3778" y="31447"/>
                  </a:cubicBezTo>
                  <a:cubicBezTo>
                    <a:pt x="3495" y="31258"/>
                    <a:pt x="3211" y="31164"/>
                    <a:pt x="2928" y="31164"/>
                  </a:cubicBezTo>
                  <a:cubicBezTo>
                    <a:pt x="2645" y="31164"/>
                    <a:pt x="2361" y="31164"/>
                    <a:pt x="2173" y="31352"/>
                  </a:cubicBezTo>
                  <a:cubicBezTo>
                    <a:pt x="1889" y="31447"/>
                    <a:pt x="1700" y="31636"/>
                    <a:pt x="1606" y="31825"/>
                  </a:cubicBezTo>
                  <a:lnTo>
                    <a:pt x="1" y="34280"/>
                  </a:lnTo>
                  <a:cubicBezTo>
                    <a:pt x="1606" y="35885"/>
                    <a:pt x="3495" y="37113"/>
                    <a:pt x="5572" y="37963"/>
                  </a:cubicBezTo>
                  <a:cubicBezTo>
                    <a:pt x="7735" y="38828"/>
                    <a:pt x="9977" y="39297"/>
                    <a:pt x="12298" y="39297"/>
                  </a:cubicBezTo>
                  <a:cubicBezTo>
                    <a:pt x="12511" y="39297"/>
                    <a:pt x="12724" y="39293"/>
                    <a:pt x="12938" y="39285"/>
                  </a:cubicBezTo>
                  <a:cubicBezTo>
                    <a:pt x="13140" y="39295"/>
                    <a:pt x="13344" y="39299"/>
                    <a:pt x="13548" y="39299"/>
                  </a:cubicBezTo>
                  <a:cubicBezTo>
                    <a:pt x="15343" y="39299"/>
                    <a:pt x="17192" y="38934"/>
                    <a:pt x="18887" y="38341"/>
                  </a:cubicBezTo>
                  <a:cubicBezTo>
                    <a:pt x="20493" y="37868"/>
                    <a:pt x="21909" y="36924"/>
                    <a:pt x="23231" y="35791"/>
                  </a:cubicBezTo>
                  <a:cubicBezTo>
                    <a:pt x="24365" y="34752"/>
                    <a:pt x="25309" y="33430"/>
                    <a:pt x="25970" y="32013"/>
                  </a:cubicBezTo>
                  <a:cubicBezTo>
                    <a:pt x="26537" y="30503"/>
                    <a:pt x="26820" y="28897"/>
                    <a:pt x="26820" y="27292"/>
                  </a:cubicBezTo>
                  <a:cubicBezTo>
                    <a:pt x="26914" y="25875"/>
                    <a:pt x="26631" y="24459"/>
                    <a:pt x="25970" y="23231"/>
                  </a:cubicBezTo>
                  <a:cubicBezTo>
                    <a:pt x="25498" y="22192"/>
                    <a:pt x="24648" y="21248"/>
                    <a:pt x="23704" y="20492"/>
                  </a:cubicBezTo>
                  <a:cubicBezTo>
                    <a:pt x="22759" y="19737"/>
                    <a:pt x="21720" y="19076"/>
                    <a:pt x="20587" y="18604"/>
                  </a:cubicBezTo>
                  <a:cubicBezTo>
                    <a:pt x="19360" y="18132"/>
                    <a:pt x="18226" y="17754"/>
                    <a:pt x="16904" y="17282"/>
                  </a:cubicBezTo>
                  <a:cubicBezTo>
                    <a:pt x="15677" y="16810"/>
                    <a:pt x="14449" y="16432"/>
                    <a:pt x="13316" y="16149"/>
                  </a:cubicBezTo>
                  <a:cubicBezTo>
                    <a:pt x="12183" y="15771"/>
                    <a:pt x="11144" y="15299"/>
                    <a:pt x="10105" y="14826"/>
                  </a:cubicBezTo>
                  <a:cubicBezTo>
                    <a:pt x="9255" y="14354"/>
                    <a:pt x="8500" y="13788"/>
                    <a:pt x="7839" y="13032"/>
                  </a:cubicBezTo>
                  <a:cubicBezTo>
                    <a:pt x="7272" y="12277"/>
                    <a:pt x="6894" y="11332"/>
                    <a:pt x="6989" y="10294"/>
                  </a:cubicBezTo>
                  <a:cubicBezTo>
                    <a:pt x="6989" y="9538"/>
                    <a:pt x="7178" y="8688"/>
                    <a:pt x="7461" y="7933"/>
                  </a:cubicBezTo>
                  <a:cubicBezTo>
                    <a:pt x="7839" y="7272"/>
                    <a:pt x="8311" y="6611"/>
                    <a:pt x="8972" y="6044"/>
                  </a:cubicBezTo>
                  <a:cubicBezTo>
                    <a:pt x="9633" y="5477"/>
                    <a:pt x="10483" y="5100"/>
                    <a:pt x="11333" y="4816"/>
                  </a:cubicBezTo>
                  <a:cubicBezTo>
                    <a:pt x="12371" y="4439"/>
                    <a:pt x="13505" y="4344"/>
                    <a:pt x="14638" y="4344"/>
                  </a:cubicBezTo>
                  <a:cubicBezTo>
                    <a:pt x="15771" y="4344"/>
                    <a:pt x="16904" y="4439"/>
                    <a:pt x="18037" y="4816"/>
                  </a:cubicBezTo>
                  <a:cubicBezTo>
                    <a:pt x="18793" y="5100"/>
                    <a:pt x="19643" y="5383"/>
                    <a:pt x="20398" y="5855"/>
                  </a:cubicBezTo>
                  <a:cubicBezTo>
                    <a:pt x="20965" y="6138"/>
                    <a:pt x="21532" y="6422"/>
                    <a:pt x="22004" y="6799"/>
                  </a:cubicBezTo>
                  <a:cubicBezTo>
                    <a:pt x="22381" y="7083"/>
                    <a:pt x="22759" y="7272"/>
                    <a:pt x="23231" y="7272"/>
                  </a:cubicBezTo>
                  <a:cubicBezTo>
                    <a:pt x="23515" y="7272"/>
                    <a:pt x="23704" y="7177"/>
                    <a:pt x="23987" y="7083"/>
                  </a:cubicBezTo>
                  <a:cubicBezTo>
                    <a:pt x="24176" y="6894"/>
                    <a:pt x="24365" y="6705"/>
                    <a:pt x="24553" y="6422"/>
                  </a:cubicBezTo>
                  <a:lnTo>
                    <a:pt x="25876" y="3966"/>
                  </a:lnTo>
                  <a:cubicBezTo>
                    <a:pt x="24459" y="2644"/>
                    <a:pt x="22665" y="1700"/>
                    <a:pt x="20871" y="1039"/>
                  </a:cubicBezTo>
                  <a:cubicBezTo>
                    <a:pt x="18793" y="378"/>
                    <a:pt x="16715" y="0"/>
                    <a:pt x="14543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6235750" y="3500825"/>
              <a:ext cx="139325" cy="953800"/>
            </a:xfrm>
            <a:custGeom>
              <a:rect b="b" l="l" r="r" t="t"/>
              <a:pathLst>
                <a:path extrusionOk="0" h="38152" w="5573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6613500" y="3488575"/>
              <a:ext cx="672875" cy="982575"/>
            </a:xfrm>
            <a:custGeom>
              <a:rect b="b" l="l" r="r" t="t"/>
              <a:pathLst>
                <a:path extrusionOk="0" h="39303" w="26915">
                  <a:moveTo>
                    <a:pt x="13930" y="1"/>
                  </a:moveTo>
                  <a:cubicBezTo>
                    <a:pt x="12280" y="1"/>
                    <a:pt x="10648" y="290"/>
                    <a:pt x="9160" y="868"/>
                  </a:cubicBezTo>
                  <a:cubicBezTo>
                    <a:pt x="7649" y="1435"/>
                    <a:pt x="6327" y="2190"/>
                    <a:pt x="5100" y="3229"/>
                  </a:cubicBezTo>
                  <a:cubicBezTo>
                    <a:pt x="4061" y="4173"/>
                    <a:pt x="3211" y="5307"/>
                    <a:pt x="2644" y="6629"/>
                  </a:cubicBezTo>
                  <a:cubicBezTo>
                    <a:pt x="1511" y="9273"/>
                    <a:pt x="1511" y="12200"/>
                    <a:pt x="2644" y="14844"/>
                  </a:cubicBezTo>
                  <a:cubicBezTo>
                    <a:pt x="3117" y="15978"/>
                    <a:pt x="3967" y="16922"/>
                    <a:pt x="4911" y="17772"/>
                  </a:cubicBezTo>
                  <a:cubicBezTo>
                    <a:pt x="5855" y="18527"/>
                    <a:pt x="6894" y="19188"/>
                    <a:pt x="8027" y="19661"/>
                  </a:cubicBezTo>
                  <a:cubicBezTo>
                    <a:pt x="9255" y="20133"/>
                    <a:pt x="10483" y="20510"/>
                    <a:pt x="11710" y="20888"/>
                  </a:cubicBezTo>
                  <a:lnTo>
                    <a:pt x="15299" y="21927"/>
                  </a:lnTo>
                  <a:cubicBezTo>
                    <a:pt x="16432" y="22305"/>
                    <a:pt x="17471" y="22682"/>
                    <a:pt x="18509" y="23249"/>
                  </a:cubicBezTo>
                  <a:cubicBezTo>
                    <a:pt x="19359" y="23721"/>
                    <a:pt x="20115" y="24288"/>
                    <a:pt x="20776" y="25138"/>
                  </a:cubicBezTo>
                  <a:cubicBezTo>
                    <a:pt x="21342" y="25893"/>
                    <a:pt x="21626" y="26932"/>
                    <a:pt x="21626" y="27971"/>
                  </a:cubicBezTo>
                  <a:cubicBezTo>
                    <a:pt x="21626" y="28915"/>
                    <a:pt x="21437" y="29954"/>
                    <a:pt x="21059" y="30804"/>
                  </a:cubicBezTo>
                  <a:cubicBezTo>
                    <a:pt x="20681" y="31654"/>
                    <a:pt x="20115" y="32409"/>
                    <a:pt x="19359" y="33070"/>
                  </a:cubicBezTo>
                  <a:cubicBezTo>
                    <a:pt x="18604" y="33637"/>
                    <a:pt x="17660" y="34203"/>
                    <a:pt x="16715" y="34487"/>
                  </a:cubicBezTo>
                  <a:cubicBezTo>
                    <a:pt x="15582" y="34865"/>
                    <a:pt x="14354" y="34959"/>
                    <a:pt x="13221" y="34959"/>
                  </a:cubicBezTo>
                  <a:cubicBezTo>
                    <a:pt x="12182" y="34959"/>
                    <a:pt x="11238" y="34865"/>
                    <a:pt x="10294" y="34676"/>
                  </a:cubicBezTo>
                  <a:cubicBezTo>
                    <a:pt x="9538" y="34487"/>
                    <a:pt x="8783" y="34298"/>
                    <a:pt x="8027" y="34015"/>
                  </a:cubicBezTo>
                  <a:cubicBezTo>
                    <a:pt x="7461" y="33731"/>
                    <a:pt x="6800" y="33448"/>
                    <a:pt x="6233" y="33070"/>
                  </a:cubicBezTo>
                  <a:cubicBezTo>
                    <a:pt x="5761" y="32693"/>
                    <a:pt x="5289" y="32409"/>
                    <a:pt x="4911" y="32126"/>
                  </a:cubicBezTo>
                  <a:cubicBezTo>
                    <a:pt x="4439" y="31843"/>
                    <a:pt x="4155" y="31559"/>
                    <a:pt x="3778" y="31370"/>
                  </a:cubicBezTo>
                  <a:cubicBezTo>
                    <a:pt x="3494" y="31182"/>
                    <a:pt x="3211" y="31087"/>
                    <a:pt x="2928" y="31087"/>
                  </a:cubicBezTo>
                  <a:cubicBezTo>
                    <a:pt x="2644" y="31087"/>
                    <a:pt x="2456" y="31182"/>
                    <a:pt x="2172" y="31276"/>
                  </a:cubicBezTo>
                  <a:cubicBezTo>
                    <a:pt x="1983" y="31465"/>
                    <a:pt x="1795" y="31654"/>
                    <a:pt x="1606" y="31843"/>
                  </a:cubicBezTo>
                  <a:lnTo>
                    <a:pt x="0" y="34298"/>
                  </a:lnTo>
                  <a:cubicBezTo>
                    <a:pt x="1606" y="35809"/>
                    <a:pt x="3589" y="37131"/>
                    <a:pt x="5666" y="37981"/>
                  </a:cubicBezTo>
                  <a:cubicBezTo>
                    <a:pt x="8027" y="38831"/>
                    <a:pt x="10483" y="39303"/>
                    <a:pt x="13032" y="39303"/>
                  </a:cubicBezTo>
                  <a:cubicBezTo>
                    <a:pt x="15015" y="39303"/>
                    <a:pt x="16998" y="39020"/>
                    <a:pt x="18887" y="38359"/>
                  </a:cubicBezTo>
                  <a:cubicBezTo>
                    <a:pt x="20493" y="37792"/>
                    <a:pt x="22003" y="36942"/>
                    <a:pt x="23326" y="35809"/>
                  </a:cubicBezTo>
                  <a:cubicBezTo>
                    <a:pt x="24459" y="34676"/>
                    <a:pt x="25403" y="33354"/>
                    <a:pt x="25970" y="31937"/>
                  </a:cubicBezTo>
                  <a:cubicBezTo>
                    <a:pt x="26631" y="30426"/>
                    <a:pt x="26914" y="28821"/>
                    <a:pt x="26914" y="27215"/>
                  </a:cubicBezTo>
                  <a:cubicBezTo>
                    <a:pt x="26914" y="25799"/>
                    <a:pt x="26631" y="24477"/>
                    <a:pt x="26064" y="23249"/>
                  </a:cubicBezTo>
                  <a:cubicBezTo>
                    <a:pt x="25498" y="22116"/>
                    <a:pt x="24742" y="21266"/>
                    <a:pt x="23798" y="20510"/>
                  </a:cubicBezTo>
                  <a:cubicBezTo>
                    <a:pt x="22853" y="19755"/>
                    <a:pt x="21815" y="19094"/>
                    <a:pt x="20681" y="18622"/>
                  </a:cubicBezTo>
                  <a:cubicBezTo>
                    <a:pt x="19454" y="18150"/>
                    <a:pt x="18226" y="17677"/>
                    <a:pt x="16998" y="17300"/>
                  </a:cubicBezTo>
                  <a:lnTo>
                    <a:pt x="13316" y="16167"/>
                  </a:lnTo>
                  <a:cubicBezTo>
                    <a:pt x="12277" y="15789"/>
                    <a:pt x="11238" y="15317"/>
                    <a:pt x="10199" y="14844"/>
                  </a:cubicBezTo>
                  <a:cubicBezTo>
                    <a:pt x="9349" y="14372"/>
                    <a:pt x="8499" y="13806"/>
                    <a:pt x="7933" y="13050"/>
                  </a:cubicBezTo>
                  <a:cubicBezTo>
                    <a:pt x="7366" y="12295"/>
                    <a:pt x="6988" y="11350"/>
                    <a:pt x="7083" y="10312"/>
                  </a:cubicBezTo>
                  <a:cubicBezTo>
                    <a:pt x="7083" y="9556"/>
                    <a:pt x="7272" y="8706"/>
                    <a:pt x="7555" y="7951"/>
                  </a:cubicBezTo>
                  <a:cubicBezTo>
                    <a:pt x="7933" y="7290"/>
                    <a:pt x="8405" y="6629"/>
                    <a:pt x="9066" y="6062"/>
                  </a:cubicBezTo>
                  <a:cubicBezTo>
                    <a:pt x="9727" y="5495"/>
                    <a:pt x="10483" y="5118"/>
                    <a:pt x="11427" y="4834"/>
                  </a:cubicBezTo>
                  <a:cubicBezTo>
                    <a:pt x="12466" y="4457"/>
                    <a:pt x="13599" y="4362"/>
                    <a:pt x="14732" y="4362"/>
                  </a:cubicBezTo>
                  <a:cubicBezTo>
                    <a:pt x="15865" y="4362"/>
                    <a:pt x="16998" y="4457"/>
                    <a:pt x="18132" y="4834"/>
                  </a:cubicBezTo>
                  <a:cubicBezTo>
                    <a:pt x="18887" y="5118"/>
                    <a:pt x="19737" y="5401"/>
                    <a:pt x="20493" y="5873"/>
                  </a:cubicBezTo>
                  <a:cubicBezTo>
                    <a:pt x="21059" y="6156"/>
                    <a:pt x="21626" y="6440"/>
                    <a:pt x="22098" y="6817"/>
                  </a:cubicBezTo>
                  <a:cubicBezTo>
                    <a:pt x="22476" y="7101"/>
                    <a:pt x="22853" y="7290"/>
                    <a:pt x="23326" y="7290"/>
                  </a:cubicBezTo>
                  <a:cubicBezTo>
                    <a:pt x="23609" y="7290"/>
                    <a:pt x="23798" y="7195"/>
                    <a:pt x="24081" y="7101"/>
                  </a:cubicBezTo>
                  <a:cubicBezTo>
                    <a:pt x="24270" y="6912"/>
                    <a:pt x="24459" y="6723"/>
                    <a:pt x="24648" y="6440"/>
                  </a:cubicBezTo>
                  <a:lnTo>
                    <a:pt x="25970" y="3984"/>
                  </a:lnTo>
                  <a:cubicBezTo>
                    <a:pt x="24459" y="2662"/>
                    <a:pt x="22759" y="1624"/>
                    <a:pt x="20965" y="1057"/>
                  </a:cubicBezTo>
                  <a:cubicBezTo>
                    <a:pt x="19097" y="378"/>
                    <a:pt x="17229" y="4"/>
                    <a:pt x="15293" y="4"/>
                  </a:cubicBezTo>
                  <a:cubicBezTo>
                    <a:pt x="15075" y="4"/>
                    <a:pt x="14857" y="9"/>
                    <a:pt x="14638" y="18"/>
                  </a:cubicBezTo>
                  <a:cubicBezTo>
                    <a:pt x="14402" y="6"/>
                    <a:pt x="14165" y="1"/>
                    <a:pt x="13930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1653325" y="4851225"/>
              <a:ext cx="559550" cy="597325"/>
            </a:xfrm>
            <a:custGeom>
              <a:rect b="b" l="l" r="r" t="t"/>
              <a:pathLst>
                <a:path extrusionOk="0" h="23893" w="22382">
                  <a:moveTo>
                    <a:pt x="9539" y="1"/>
                  </a:moveTo>
                  <a:lnTo>
                    <a:pt x="1" y="23893"/>
                  </a:lnTo>
                  <a:lnTo>
                    <a:pt x="2456" y="23893"/>
                  </a:lnTo>
                  <a:cubicBezTo>
                    <a:pt x="2739" y="23893"/>
                    <a:pt x="2928" y="23798"/>
                    <a:pt x="3212" y="23609"/>
                  </a:cubicBezTo>
                  <a:cubicBezTo>
                    <a:pt x="3306" y="23515"/>
                    <a:pt x="3495" y="23326"/>
                    <a:pt x="3589" y="23137"/>
                  </a:cubicBezTo>
                  <a:lnTo>
                    <a:pt x="10389" y="5289"/>
                  </a:lnTo>
                  <a:cubicBezTo>
                    <a:pt x="10766" y="4534"/>
                    <a:pt x="10955" y="3778"/>
                    <a:pt x="11144" y="3023"/>
                  </a:cubicBezTo>
                  <a:cubicBezTo>
                    <a:pt x="11238" y="3495"/>
                    <a:pt x="11333" y="3873"/>
                    <a:pt x="11522" y="4250"/>
                  </a:cubicBezTo>
                  <a:cubicBezTo>
                    <a:pt x="11616" y="4534"/>
                    <a:pt x="11711" y="4911"/>
                    <a:pt x="11805" y="5195"/>
                  </a:cubicBezTo>
                  <a:lnTo>
                    <a:pt x="15582" y="15016"/>
                  </a:lnTo>
                  <a:lnTo>
                    <a:pt x="8689" y="15016"/>
                  </a:lnTo>
                  <a:lnTo>
                    <a:pt x="7839" y="17377"/>
                  </a:lnTo>
                  <a:lnTo>
                    <a:pt x="16527" y="17377"/>
                  </a:lnTo>
                  <a:lnTo>
                    <a:pt x="18793" y="23137"/>
                  </a:lnTo>
                  <a:cubicBezTo>
                    <a:pt x="18793" y="23326"/>
                    <a:pt x="18982" y="23515"/>
                    <a:pt x="19171" y="23704"/>
                  </a:cubicBezTo>
                  <a:cubicBezTo>
                    <a:pt x="19360" y="23798"/>
                    <a:pt x="19549" y="23893"/>
                    <a:pt x="19832" y="23893"/>
                  </a:cubicBezTo>
                  <a:lnTo>
                    <a:pt x="22382" y="23893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2824325" y="4851225"/>
              <a:ext cx="561900" cy="597325"/>
            </a:xfrm>
            <a:custGeom>
              <a:rect b="b" l="l" r="r" t="t"/>
              <a:pathLst>
                <a:path extrusionOk="0" h="23893" w="22476">
                  <a:moveTo>
                    <a:pt x="9632" y="1"/>
                  </a:moveTo>
                  <a:lnTo>
                    <a:pt x="0" y="23893"/>
                  </a:lnTo>
                  <a:lnTo>
                    <a:pt x="2550" y="23893"/>
                  </a:lnTo>
                  <a:cubicBezTo>
                    <a:pt x="2833" y="23893"/>
                    <a:pt x="3022" y="23798"/>
                    <a:pt x="3211" y="23609"/>
                  </a:cubicBezTo>
                  <a:cubicBezTo>
                    <a:pt x="3400" y="23515"/>
                    <a:pt x="3589" y="23326"/>
                    <a:pt x="3589" y="23137"/>
                  </a:cubicBezTo>
                  <a:lnTo>
                    <a:pt x="10482" y="5289"/>
                  </a:lnTo>
                  <a:cubicBezTo>
                    <a:pt x="10766" y="4534"/>
                    <a:pt x="11049" y="3778"/>
                    <a:pt x="11238" y="3023"/>
                  </a:cubicBezTo>
                  <a:cubicBezTo>
                    <a:pt x="11332" y="3495"/>
                    <a:pt x="11427" y="3873"/>
                    <a:pt x="11616" y="4250"/>
                  </a:cubicBezTo>
                  <a:cubicBezTo>
                    <a:pt x="11710" y="4534"/>
                    <a:pt x="11804" y="4911"/>
                    <a:pt x="11899" y="5195"/>
                  </a:cubicBezTo>
                  <a:lnTo>
                    <a:pt x="15676" y="15016"/>
                  </a:lnTo>
                  <a:lnTo>
                    <a:pt x="8688" y="15016"/>
                  </a:lnTo>
                  <a:lnTo>
                    <a:pt x="7933" y="17377"/>
                  </a:lnTo>
                  <a:lnTo>
                    <a:pt x="16621" y="17377"/>
                  </a:lnTo>
                  <a:lnTo>
                    <a:pt x="18793" y="23137"/>
                  </a:lnTo>
                  <a:cubicBezTo>
                    <a:pt x="18887" y="23326"/>
                    <a:pt x="19076" y="23515"/>
                    <a:pt x="19265" y="23704"/>
                  </a:cubicBezTo>
                  <a:cubicBezTo>
                    <a:pt x="19454" y="23798"/>
                    <a:pt x="19643" y="23893"/>
                    <a:pt x="19926" y="23893"/>
                  </a:cubicBezTo>
                  <a:lnTo>
                    <a:pt x="22476" y="23893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2271875" y="4843700"/>
              <a:ext cx="500525" cy="611950"/>
            </a:xfrm>
            <a:custGeom>
              <a:rect b="b" l="l" r="r" t="t"/>
              <a:pathLst>
                <a:path extrusionOk="0" h="24478" w="20021">
                  <a:moveTo>
                    <a:pt x="12192" y="1"/>
                  </a:moveTo>
                  <a:cubicBezTo>
                    <a:pt x="12000" y="1"/>
                    <a:pt x="11808" y="7"/>
                    <a:pt x="11616" y="19"/>
                  </a:cubicBezTo>
                  <a:cubicBezTo>
                    <a:pt x="10011" y="19"/>
                    <a:pt x="8405" y="302"/>
                    <a:pt x="6894" y="868"/>
                  </a:cubicBezTo>
                  <a:cubicBezTo>
                    <a:pt x="5478" y="1435"/>
                    <a:pt x="4250" y="2285"/>
                    <a:pt x="3211" y="3418"/>
                  </a:cubicBezTo>
                  <a:cubicBezTo>
                    <a:pt x="2173" y="4551"/>
                    <a:pt x="1323" y="5874"/>
                    <a:pt x="850" y="7290"/>
                  </a:cubicBezTo>
                  <a:cubicBezTo>
                    <a:pt x="284" y="8895"/>
                    <a:pt x="1" y="10501"/>
                    <a:pt x="1" y="12201"/>
                  </a:cubicBezTo>
                  <a:cubicBezTo>
                    <a:pt x="1" y="13900"/>
                    <a:pt x="189" y="15600"/>
                    <a:pt x="756" y="17206"/>
                  </a:cubicBezTo>
                  <a:cubicBezTo>
                    <a:pt x="1323" y="18622"/>
                    <a:pt x="2078" y="19944"/>
                    <a:pt x="3117" y="21077"/>
                  </a:cubicBezTo>
                  <a:cubicBezTo>
                    <a:pt x="4156" y="22116"/>
                    <a:pt x="5383" y="22966"/>
                    <a:pt x="6705" y="23533"/>
                  </a:cubicBezTo>
                  <a:cubicBezTo>
                    <a:pt x="8216" y="24194"/>
                    <a:pt x="9822" y="24477"/>
                    <a:pt x="11427" y="24477"/>
                  </a:cubicBezTo>
                  <a:cubicBezTo>
                    <a:pt x="13127" y="24477"/>
                    <a:pt x="14827" y="24194"/>
                    <a:pt x="16432" y="23438"/>
                  </a:cubicBezTo>
                  <a:cubicBezTo>
                    <a:pt x="17849" y="22872"/>
                    <a:pt x="19076" y="21927"/>
                    <a:pt x="20021" y="20794"/>
                  </a:cubicBezTo>
                  <a:lnTo>
                    <a:pt x="18699" y="19472"/>
                  </a:lnTo>
                  <a:cubicBezTo>
                    <a:pt x="18604" y="19283"/>
                    <a:pt x="18415" y="19189"/>
                    <a:pt x="18226" y="19189"/>
                  </a:cubicBezTo>
                  <a:cubicBezTo>
                    <a:pt x="18037" y="19189"/>
                    <a:pt x="17754" y="19283"/>
                    <a:pt x="17565" y="19472"/>
                  </a:cubicBezTo>
                  <a:cubicBezTo>
                    <a:pt x="17188" y="19850"/>
                    <a:pt x="16715" y="20133"/>
                    <a:pt x="16338" y="20416"/>
                  </a:cubicBezTo>
                  <a:cubicBezTo>
                    <a:pt x="15866" y="20700"/>
                    <a:pt x="15393" y="20983"/>
                    <a:pt x="14921" y="21077"/>
                  </a:cubicBezTo>
                  <a:cubicBezTo>
                    <a:pt x="14449" y="21266"/>
                    <a:pt x="13882" y="21455"/>
                    <a:pt x="13410" y="21550"/>
                  </a:cubicBezTo>
                  <a:cubicBezTo>
                    <a:pt x="12749" y="21644"/>
                    <a:pt x="12088" y="21644"/>
                    <a:pt x="11427" y="21644"/>
                  </a:cubicBezTo>
                  <a:cubicBezTo>
                    <a:pt x="10294" y="21644"/>
                    <a:pt x="9255" y="21455"/>
                    <a:pt x="8216" y="20983"/>
                  </a:cubicBezTo>
                  <a:cubicBezTo>
                    <a:pt x="7178" y="20605"/>
                    <a:pt x="6328" y="19944"/>
                    <a:pt x="5572" y="19189"/>
                  </a:cubicBezTo>
                  <a:cubicBezTo>
                    <a:pt x="4817" y="18339"/>
                    <a:pt x="4156" y="17300"/>
                    <a:pt x="3778" y="16167"/>
                  </a:cubicBezTo>
                  <a:cubicBezTo>
                    <a:pt x="3400" y="14939"/>
                    <a:pt x="3117" y="13523"/>
                    <a:pt x="3211" y="12201"/>
                  </a:cubicBezTo>
                  <a:cubicBezTo>
                    <a:pt x="3117" y="10879"/>
                    <a:pt x="3400" y="9556"/>
                    <a:pt x="3778" y="8234"/>
                  </a:cubicBezTo>
                  <a:cubicBezTo>
                    <a:pt x="4156" y="7196"/>
                    <a:pt x="4722" y="6157"/>
                    <a:pt x="5478" y="5307"/>
                  </a:cubicBezTo>
                  <a:cubicBezTo>
                    <a:pt x="6233" y="4457"/>
                    <a:pt x="7178" y="3890"/>
                    <a:pt x="8122" y="3418"/>
                  </a:cubicBezTo>
                  <a:cubicBezTo>
                    <a:pt x="9255" y="3040"/>
                    <a:pt x="10388" y="2757"/>
                    <a:pt x="11522" y="2757"/>
                  </a:cubicBezTo>
                  <a:cubicBezTo>
                    <a:pt x="12466" y="2757"/>
                    <a:pt x="13316" y="2852"/>
                    <a:pt x="14166" y="3135"/>
                  </a:cubicBezTo>
                  <a:cubicBezTo>
                    <a:pt x="14732" y="3324"/>
                    <a:pt x="15299" y="3513"/>
                    <a:pt x="15866" y="3890"/>
                  </a:cubicBezTo>
                  <a:cubicBezTo>
                    <a:pt x="16243" y="4079"/>
                    <a:pt x="16715" y="4268"/>
                    <a:pt x="17093" y="4551"/>
                  </a:cubicBezTo>
                  <a:cubicBezTo>
                    <a:pt x="17282" y="4740"/>
                    <a:pt x="17565" y="4835"/>
                    <a:pt x="17754" y="4929"/>
                  </a:cubicBezTo>
                  <a:cubicBezTo>
                    <a:pt x="17943" y="4929"/>
                    <a:pt x="18132" y="4835"/>
                    <a:pt x="18226" y="4835"/>
                  </a:cubicBezTo>
                  <a:cubicBezTo>
                    <a:pt x="18321" y="4740"/>
                    <a:pt x="18415" y="4646"/>
                    <a:pt x="18510" y="4551"/>
                  </a:cubicBezTo>
                  <a:lnTo>
                    <a:pt x="19548" y="3040"/>
                  </a:lnTo>
                  <a:cubicBezTo>
                    <a:pt x="18510" y="2096"/>
                    <a:pt x="17376" y="1341"/>
                    <a:pt x="16149" y="774"/>
                  </a:cubicBezTo>
                  <a:cubicBezTo>
                    <a:pt x="14830" y="279"/>
                    <a:pt x="13511" y="1"/>
                    <a:pt x="12192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4165275" y="4851225"/>
              <a:ext cx="368325" cy="597325"/>
            </a:xfrm>
            <a:custGeom>
              <a:rect b="b" l="l" r="r" t="t"/>
              <a:pathLst>
                <a:path extrusionOk="0" h="23893" w="14733">
                  <a:moveTo>
                    <a:pt x="1" y="1"/>
                  </a:moveTo>
                  <a:lnTo>
                    <a:pt x="1" y="23893"/>
                  </a:lnTo>
                  <a:lnTo>
                    <a:pt x="14733" y="23893"/>
                  </a:lnTo>
                  <a:lnTo>
                    <a:pt x="14733" y="21249"/>
                  </a:lnTo>
                  <a:lnTo>
                    <a:pt x="3212" y="21249"/>
                  </a:lnTo>
                  <a:lnTo>
                    <a:pt x="3212" y="14544"/>
                  </a:lnTo>
                  <a:lnTo>
                    <a:pt x="3212" y="13033"/>
                  </a:lnTo>
                  <a:lnTo>
                    <a:pt x="3212" y="10578"/>
                  </a:lnTo>
                  <a:lnTo>
                    <a:pt x="3212" y="9161"/>
                  </a:lnTo>
                  <a:lnTo>
                    <a:pt x="3212" y="2551"/>
                  </a:lnTo>
                  <a:lnTo>
                    <a:pt x="14733" y="2551"/>
                  </a:lnTo>
                  <a:lnTo>
                    <a:pt x="147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4280975" y="5115650"/>
              <a:ext cx="198325" cy="61400"/>
            </a:xfrm>
            <a:custGeom>
              <a:rect b="b" l="l" r="r" t="t"/>
              <a:pathLst>
                <a:path extrusionOk="0" h="2456" w="7933">
                  <a:moveTo>
                    <a:pt x="945" y="1"/>
                  </a:moveTo>
                  <a:lnTo>
                    <a:pt x="0" y="2456"/>
                  </a:lnTo>
                  <a:lnTo>
                    <a:pt x="7933" y="2456"/>
                  </a:lnTo>
                  <a:lnTo>
                    <a:pt x="79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3499525" y="4848875"/>
              <a:ext cx="524125" cy="599675"/>
            </a:xfrm>
            <a:custGeom>
              <a:rect b="b" l="l" r="r" t="t"/>
              <a:pathLst>
                <a:path extrusionOk="0" h="23987" w="20965">
                  <a:moveTo>
                    <a:pt x="0" y="0"/>
                  </a:moveTo>
                  <a:lnTo>
                    <a:pt x="0" y="23987"/>
                  </a:lnTo>
                  <a:lnTo>
                    <a:pt x="3211" y="23987"/>
                  </a:lnTo>
                  <a:lnTo>
                    <a:pt x="3211" y="2739"/>
                  </a:lnTo>
                  <a:lnTo>
                    <a:pt x="8877" y="2739"/>
                  </a:lnTo>
                  <a:cubicBezTo>
                    <a:pt x="9039" y="2727"/>
                    <a:pt x="9200" y="2721"/>
                    <a:pt x="9361" y="2721"/>
                  </a:cubicBezTo>
                  <a:cubicBezTo>
                    <a:pt x="10426" y="2721"/>
                    <a:pt x="11482" y="2978"/>
                    <a:pt x="12466" y="3306"/>
                  </a:cubicBezTo>
                  <a:cubicBezTo>
                    <a:pt x="13410" y="3683"/>
                    <a:pt x="14354" y="4344"/>
                    <a:pt x="15110" y="5194"/>
                  </a:cubicBezTo>
                  <a:cubicBezTo>
                    <a:pt x="15865" y="6044"/>
                    <a:pt x="16432" y="6989"/>
                    <a:pt x="16810" y="8122"/>
                  </a:cubicBezTo>
                  <a:cubicBezTo>
                    <a:pt x="17565" y="10672"/>
                    <a:pt x="17565" y="13410"/>
                    <a:pt x="16810" y="15960"/>
                  </a:cubicBezTo>
                  <a:cubicBezTo>
                    <a:pt x="16432" y="17093"/>
                    <a:pt x="15865" y="18037"/>
                    <a:pt x="15110" y="18887"/>
                  </a:cubicBezTo>
                  <a:cubicBezTo>
                    <a:pt x="14354" y="19737"/>
                    <a:pt x="13410" y="20304"/>
                    <a:pt x="12466" y="20776"/>
                  </a:cubicBezTo>
                  <a:cubicBezTo>
                    <a:pt x="11333" y="21154"/>
                    <a:pt x="10105" y="21343"/>
                    <a:pt x="8877" y="21343"/>
                  </a:cubicBezTo>
                  <a:lnTo>
                    <a:pt x="6044" y="21343"/>
                  </a:lnTo>
                  <a:lnTo>
                    <a:pt x="5194" y="23987"/>
                  </a:lnTo>
                  <a:lnTo>
                    <a:pt x="8877" y="23987"/>
                  </a:lnTo>
                  <a:cubicBezTo>
                    <a:pt x="10577" y="23987"/>
                    <a:pt x="12182" y="23703"/>
                    <a:pt x="13693" y="23137"/>
                  </a:cubicBezTo>
                  <a:cubicBezTo>
                    <a:pt x="15110" y="22570"/>
                    <a:pt x="16338" y="21720"/>
                    <a:pt x="17471" y="20682"/>
                  </a:cubicBezTo>
                  <a:cubicBezTo>
                    <a:pt x="18415" y="19643"/>
                    <a:pt x="19265" y="18321"/>
                    <a:pt x="19832" y="16904"/>
                  </a:cubicBezTo>
                  <a:cubicBezTo>
                    <a:pt x="20965" y="13788"/>
                    <a:pt x="20965" y="10294"/>
                    <a:pt x="19832" y="7177"/>
                  </a:cubicBezTo>
                  <a:lnTo>
                    <a:pt x="19832" y="7083"/>
                  </a:lnTo>
                  <a:cubicBezTo>
                    <a:pt x="19265" y="5667"/>
                    <a:pt x="18415" y="4439"/>
                    <a:pt x="17471" y="3306"/>
                  </a:cubicBezTo>
                  <a:cubicBezTo>
                    <a:pt x="16338" y="2267"/>
                    <a:pt x="15110" y="1417"/>
                    <a:pt x="13693" y="945"/>
                  </a:cubicBezTo>
                  <a:cubicBezTo>
                    <a:pt x="12182" y="284"/>
                    <a:pt x="10577" y="0"/>
                    <a:pt x="8877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4679950" y="4850175"/>
              <a:ext cx="620925" cy="598375"/>
            </a:xfrm>
            <a:custGeom>
              <a:rect b="b" l="l" r="r" t="t"/>
              <a:pathLst>
                <a:path extrusionOk="0" h="23935" w="24837">
                  <a:moveTo>
                    <a:pt x="2575" y="1"/>
                  </a:moveTo>
                  <a:cubicBezTo>
                    <a:pt x="2498" y="1"/>
                    <a:pt x="2424" y="11"/>
                    <a:pt x="2361" y="43"/>
                  </a:cubicBezTo>
                  <a:lnTo>
                    <a:pt x="1" y="43"/>
                  </a:lnTo>
                  <a:lnTo>
                    <a:pt x="1" y="23935"/>
                  </a:lnTo>
                  <a:lnTo>
                    <a:pt x="2834" y="23935"/>
                  </a:lnTo>
                  <a:lnTo>
                    <a:pt x="2834" y="6370"/>
                  </a:lnTo>
                  <a:cubicBezTo>
                    <a:pt x="2834" y="5803"/>
                    <a:pt x="2739" y="5237"/>
                    <a:pt x="2739" y="4765"/>
                  </a:cubicBezTo>
                  <a:lnTo>
                    <a:pt x="2739" y="4765"/>
                  </a:lnTo>
                  <a:lnTo>
                    <a:pt x="11049" y="19780"/>
                  </a:lnTo>
                  <a:cubicBezTo>
                    <a:pt x="11303" y="20118"/>
                    <a:pt x="11632" y="20455"/>
                    <a:pt x="12104" y="20455"/>
                  </a:cubicBezTo>
                  <a:cubicBezTo>
                    <a:pt x="12159" y="20455"/>
                    <a:pt x="12217" y="20451"/>
                    <a:pt x="12277" y="20441"/>
                  </a:cubicBezTo>
                  <a:lnTo>
                    <a:pt x="12749" y="20441"/>
                  </a:lnTo>
                  <a:cubicBezTo>
                    <a:pt x="12799" y="20451"/>
                    <a:pt x="12849" y="20455"/>
                    <a:pt x="12898" y="20455"/>
                  </a:cubicBezTo>
                  <a:cubicBezTo>
                    <a:pt x="13318" y="20455"/>
                    <a:pt x="13713" y="20118"/>
                    <a:pt x="13882" y="19780"/>
                  </a:cubicBezTo>
                  <a:lnTo>
                    <a:pt x="22004" y="4765"/>
                  </a:lnTo>
                  <a:lnTo>
                    <a:pt x="22004" y="5615"/>
                  </a:lnTo>
                  <a:lnTo>
                    <a:pt x="22004" y="6370"/>
                  </a:lnTo>
                  <a:lnTo>
                    <a:pt x="22004" y="23935"/>
                  </a:lnTo>
                  <a:lnTo>
                    <a:pt x="24837" y="23935"/>
                  </a:lnTo>
                  <a:lnTo>
                    <a:pt x="24837" y="43"/>
                  </a:lnTo>
                  <a:lnTo>
                    <a:pt x="22476" y="43"/>
                  </a:lnTo>
                  <a:cubicBezTo>
                    <a:pt x="22381" y="11"/>
                    <a:pt x="22298" y="1"/>
                    <a:pt x="22221" y="1"/>
                  </a:cubicBezTo>
                  <a:cubicBezTo>
                    <a:pt x="22067" y="1"/>
                    <a:pt x="21941" y="43"/>
                    <a:pt x="21815" y="43"/>
                  </a:cubicBezTo>
                  <a:cubicBezTo>
                    <a:pt x="21532" y="137"/>
                    <a:pt x="21437" y="326"/>
                    <a:pt x="21343" y="515"/>
                  </a:cubicBezTo>
                  <a:lnTo>
                    <a:pt x="13221" y="15247"/>
                  </a:lnTo>
                  <a:cubicBezTo>
                    <a:pt x="13032" y="15530"/>
                    <a:pt x="12938" y="15813"/>
                    <a:pt x="12844" y="16097"/>
                  </a:cubicBezTo>
                  <a:cubicBezTo>
                    <a:pt x="12749" y="16380"/>
                    <a:pt x="12560" y="16663"/>
                    <a:pt x="12466" y="16947"/>
                  </a:cubicBezTo>
                  <a:cubicBezTo>
                    <a:pt x="12371" y="16663"/>
                    <a:pt x="12277" y="16380"/>
                    <a:pt x="12088" y="16097"/>
                  </a:cubicBezTo>
                  <a:cubicBezTo>
                    <a:pt x="11994" y="15813"/>
                    <a:pt x="11899" y="15530"/>
                    <a:pt x="11710" y="15247"/>
                  </a:cubicBezTo>
                  <a:lnTo>
                    <a:pt x="3495" y="515"/>
                  </a:lnTo>
                  <a:cubicBezTo>
                    <a:pt x="3400" y="326"/>
                    <a:pt x="3211" y="137"/>
                    <a:pt x="3022" y="43"/>
                  </a:cubicBezTo>
                  <a:cubicBezTo>
                    <a:pt x="2897" y="43"/>
                    <a:pt x="2729" y="1"/>
                    <a:pt x="2575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5411825" y="4850300"/>
              <a:ext cx="519400" cy="598250"/>
            </a:xfrm>
            <a:custGeom>
              <a:rect b="b" l="l" r="r" t="t"/>
              <a:pathLst>
                <a:path extrusionOk="0" h="23930" w="20776">
                  <a:moveTo>
                    <a:pt x="3044" y="1"/>
                  </a:moveTo>
                  <a:cubicBezTo>
                    <a:pt x="2978" y="1"/>
                    <a:pt x="2909" y="13"/>
                    <a:pt x="2833" y="38"/>
                  </a:cubicBezTo>
                  <a:lnTo>
                    <a:pt x="0" y="38"/>
                  </a:lnTo>
                  <a:lnTo>
                    <a:pt x="8783" y="14392"/>
                  </a:lnTo>
                  <a:lnTo>
                    <a:pt x="8783" y="23930"/>
                  </a:lnTo>
                  <a:lnTo>
                    <a:pt x="11993" y="23930"/>
                  </a:lnTo>
                  <a:lnTo>
                    <a:pt x="11993" y="14392"/>
                  </a:lnTo>
                  <a:lnTo>
                    <a:pt x="20776" y="38"/>
                  </a:lnTo>
                  <a:lnTo>
                    <a:pt x="17943" y="38"/>
                  </a:lnTo>
                  <a:cubicBezTo>
                    <a:pt x="17867" y="13"/>
                    <a:pt x="17798" y="1"/>
                    <a:pt x="17734" y="1"/>
                  </a:cubicBezTo>
                  <a:cubicBezTo>
                    <a:pt x="17558" y="1"/>
                    <a:pt x="17420" y="88"/>
                    <a:pt x="17282" y="227"/>
                  </a:cubicBezTo>
                  <a:cubicBezTo>
                    <a:pt x="17093" y="416"/>
                    <a:pt x="16904" y="510"/>
                    <a:pt x="16810" y="793"/>
                  </a:cubicBezTo>
                  <a:lnTo>
                    <a:pt x="11332" y="10048"/>
                  </a:lnTo>
                  <a:cubicBezTo>
                    <a:pt x="11143" y="10426"/>
                    <a:pt x="11049" y="10803"/>
                    <a:pt x="10860" y="11181"/>
                  </a:cubicBezTo>
                  <a:cubicBezTo>
                    <a:pt x="10671" y="11464"/>
                    <a:pt x="10577" y="11842"/>
                    <a:pt x="10388" y="12125"/>
                  </a:cubicBezTo>
                  <a:cubicBezTo>
                    <a:pt x="10294" y="11842"/>
                    <a:pt x="10199" y="11464"/>
                    <a:pt x="10010" y="11181"/>
                  </a:cubicBezTo>
                  <a:cubicBezTo>
                    <a:pt x="9821" y="10803"/>
                    <a:pt x="9633" y="10426"/>
                    <a:pt x="9444" y="10048"/>
                  </a:cubicBezTo>
                  <a:lnTo>
                    <a:pt x="3966" y="793"/>
                  </a:lnTo>
                  <a:cubicBezTo>
                    <a:pt x="3872" y="510"/>
                    <a:pt x="3683" y="321"/>
                    <a:pt x="3589" y="227"/>
                  </a:cubicBezTo>
                  <a:cubicBezTo>
                    <a:pt x="3381" y="88"/>
                    <a:pt x="3225" y="1"/>
                    <a:pt x="3044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3305925" y="3502750"/>
              <a:ext cx="691775" cy="951875"/>
            </a:xfrm>
            <a:custGeom>
              <a:rect b="b" l="l" r="r" t="t"/>
              <a:pathLst>
                <a:path extrusionOk="0" h="38075" w="27671">
                  <a:moveTo>
                    <a:pt x="13064" y="0"/>
                  </a:moveTo>
                  <a:cubicBezTo>
                    <a:pt x="12772" y="0"/>
                    <a:pt x="12478" y="6"/>
                    <a:pt x="12183" y="18"/>
                  </a:cubicBezTo>
                  <a:lnTo>
                    <a:pt x="1" y="18"/>
                  </a:lnTo>
                  <a:lnTo>
                    <a:pt x="1" y="38075"/>
                  </a:lnTo>
                  <a:lnTo>
                    <a:pt x="5572" y="38075"/>
                  </a:lnTo>
                  <a:lnTo>
                    <a:pt x="5572" y="4362"/>
                  </a:lnTo>
                  <a:lnTo>
                    <a:pt x="12183" y="4362"/>
                  </a:lnTo>
                  <a:cubicBezTo>
                    <a:pt x="15488" y="4362"/>
                    <a:pt x="17943" y="5117"/>
                    <a:pt x="19643" y="6628"/>
                  </a:cubicBezTo>
                  <a:cubicBezTo>
                    <a:pt x="21249" y="8234"/>
                    <a:pt x="22193" y="10500"/>
                    <a:pt x="22098" y="12766"/>
                  </a:cubicBezTo>
                  <a:cubicBezTo>
                    <a:pt x="22098" y="13994"/>
                    <a:pt x="21815" y="15222"/>
                    <a:pt x="21437" y="16355"/>
                  </a:cubicBezTo>
                  <a:cubicBezTo>
                    <a:pt x="20965" y="17394"/>
                    <a:pt x="20399" y="18338"/>
                    <a:pt x="19549" y="19094"/>
                  </a:cubicBezTo>
                  <a:cubicBezTo>
                    <a:pt x="18604" y="19849"/>
                    <a:pt x="17566" y="20510"/>
                    <a:pt x="16432" y="20888"/>
                  </a:cubicBezTo>
                  <a:cubicBezTo>
                    <a:pt x="15016" y="21266"/>
                    <a:pt x="13599" y="21454"/>
                    <a:pt x="12183" y="21454"/>
                  </a:cubicBezTo>
                  <a:lnTo>
                    <a:pt x="9255" y="21454"/>
                  </a:lnTo>
                  <a:lnTo>
                    <a:pt x="7744" y="25987"/>
                  </a:lnTo>
                  <a:lnTo>
                    <a:pt x="12183" y="25987"/>
                  </a:lnTo>
                  <a:cubicBezTo>
                    <a:pt x="14449" y="25987"/>
                    <a:pt x="16716" y="25610"/>
                    <a:pt x="18793" y="24949"/>
                  </a:cubicBezTo>
                  <a:cubicBezTo>
                    <a:pt x="20587" y="24382"/>
                    <a:pt x="22287" y="23532"/>
                    <a:pt x="23704" y="22304"/>
                  </a:cubicBezTo>
                  <a:cubicBezTo>
                    <a:pt x="24931" y="21171"/>
                    <a:pt x="25970" y="19755"/>
                    <a:pt x="26631" y="18149"/>
                  </a:cubicBezTo>
                  <a:cubicBezTo>
                    <a:pt x="27292" y="16449"/>
                    <a:pt x="27670" y="14655"/>
                    <a:pt x="27670" y="12861"/>
                  </a:cubicBezTo>
                  <a:cubicBezTo>
                    <a:pt x="27670" y="11067"/>
                    <a:pt x="27387" y="9178"/>
                    <a:pt x="26726" y="7573"/>
                  </a:cubicBezTo>
                  <a:cubicBezTo>
                    <a:pt x="26065" y="5967"/>
                    <a:pt x="25120" y="4551"/>
                    <a:pt x="23893" y="3512"/>
                  </a:cubicBezTo>
                  <a:cubicBezTo>
                    <a:pt x="22476" y="2284"/>
                    <a:pt x="20776" y="1434"/>
                    <a:pt x="19077" y="868"/>
                  </a:cubicBezTo>
                  <a:cubicBezTo>
                    <a:pt x="17093" y="289"/>
                    <a:pt x="15110" y="0"/>
                    <a:pt x="13064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1419600" y="3500825"/>
              <a:ext cx="705925" cy="953800"/>
            </a:xfrm>
            <a:custGeom>
              <a:rect b="b" l="l" r="r" t="t"/>
              <a:pathLst>
                <a:path extrusionOk="0" h="38152" w="28237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4439"/>
                  </a:lnTo>
                  <a:lnTo>
                    <a:pt x="11711" y="4439"/>
                  </a:lnTo>
                  <a:cubicBezTo>
                    <a:pt x="15016" y="4439"/>
                    <a:pt x="17377" y="5100"/>
                    <a:pt x="19076" y="6327"/>
                  </a:cubicBezTo>
                  <a:cubicBezTo>
                    <a:pt x="20682" y="7650"/>
                    <a:pt x="21626" y="9727"/>
                    <a:pt x="21437" y="11899"/>
                  </a:cubicBezTo>
                  <a:cubicBezTo>
                    <a:pt x="21437" y="13032"/>
                    <a:pt x="21248" y="14166"/>
                    <a:pt x="20871" y="15204"/>
                  </a:cubicBezTo>
                  <a:cubicBezTo>
                    <a:pt x="20399" y="16243"/>
                    <a:pt x="19832" y="17093"/>
                    <a:pt x="18982" y="17848"/>
                  </a:cubicBezTo>
                  <a:cubicBezTo>
                    <a:pt x="18038" y="18604"/>
                    <a:pt x="16999" y="19171"/>
                    <a:pt x="15866" y="19548"/>
                  </a:cubicBezTo>
                  <a:cubicBezTo>
                    <a:pt x="14449" y="19926"/>
                    <a:pt x="13033" y="20115"/>
                    <a:pt x="11616" y="20115"/>
                  </a:cubicBezTo>
                  <a:lnTo>
                    <a:pt x="9916" y="20115"/>
                  </a:lnTo>
                  <a:lnTo>
                    <a:pt x="8405" y="24176"/>
                  </a:lnTo>
                  <a:lnTo>
                    <a:pt x="9822" y="24176"/>
                  </a:lnTo>
                  <a:cubicBezTo>
                    <a:pt x="9987" y="24152"/>
                    <a:pt x="10147" y="24140"/>
                    <a:pt x="10301" y="24140"/>
                  </a:cubicBezTo>
                  <a:cubicBezTo>
                    <a:pt x="10766" y="24140"/>
                    <a:pt x="11191" y="24246"/>
                    <a:pt x="11616" y="24459"/>
                  </a:cubicBezTo>
                  <a:cubicBezTo>
                    <a:pt x="11994" y="24648"/>
                    <a:pt x="12372" y="25026"/>
                    <a:pt x="12655" y="25403"/>
                  </a:cubicBezTo>
                  <a:lnTo>
                    <a:pt x="20965" y="36924"/>
                  </a:lnTo>
                  <a:cubicBezTo>
                    <a:pt x="21397" y="37615"/>
                    <a:pt x="22145" y="38069"/>
                    <a:pt x="22993" y="38069"/>
                  </a:cubicBezTo>
                  <a:cubicBezTo>
                    <a:pt x="23071" y="38069"/>
                    <a:pt x="23151" y="38066"/>
                    <a:pt x="23232" y="38057"/>
                  </a:cubicBezTo>
                  <a:lnTo>
                    <a:pt x="28237" y="38057"/>
                  </a:lnTo>
                  <a:lnTo>
                    <a:pt x="18604" y="25026"/>
                  </a:lnTo>
                  <a:cubicBezTo>
                    <a:pt x="18132" y="24270"/>
                    <a:pt x="17471" y="23703"/>
                    <a:pt x="16716" y="23231"/>
                  </a:cubicBezTo>
                  <a:cubicBezTo>
                    <a:pt x="18227" y="22948"/>
                    <a:pt x="19643" y="22381"/>
                    <a:pt x="21060" y="21626"/>
                  </a:cubicBezTo>
                  <a:cubicBezTo>
                    <a:pt x="22193" y="20965"/>
                    <a:pt x="23326" y="20115"/>
                    <a:pt x="24270" y="19076"/>
                  </a:cubicBezTo>
                  <a:cubicBezTo>
                    <a:pt x="25120" y="18037"/>
                    <a:pt x="25781" y="16904"/>
                    <a:pt x="26253" y="15582"/>
                  </a:cubicBezTo>
                  <a:cubicBezTo>
                    <a:pt x="26726" y="14260"/>
                    <a:pt x="26915" y="12938"/>
                    <a:pt x="26915" y="11521"/>
                  </a:cubicBezTo>
                  <a:cubicBezTo>
                    <a:pt x="26915" y="9916"/>
                    <a:pt x="26631" y="8311"/>
                    <a:pt x="26065" y="6800"/>
                  </a:cubicBezTo>
                  <a:cubicBezTo>
                    <a:pt x="25404" y="5383"/>
                    <a:pt x="24459" y="4156"/>
                    <a:pt x="23232" y="3211"/>
                  </a:cubicBezTo>
                  <a:cubicBezTo>
                    <a:pt x="21910" y="2078"/>
                    <a:pt x="20304" y="1228"/>
                    <a:pt x="18510" y="850"/>
                  </a:cubicBezTo>
                  <a:cubicBezTo>
                    <a:pt x="16338" y="189"/>
                    <a:pt x="14071" y="0"/>
                    <a:pt x="11805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6096475" y="3361525"/>
              <a:ext cx="139300" cy="139325"/>
            </a:xfrm>
            <a:custGeom>
              <a:rect b="b" l="l" r="r" t="t"/>
              <a:pathLst>
                <a:path extrusionOk="0" h="5573" w="5572">
                  <a:moveTo>
                    <a:pt x="0" y="1"/>
                  </a:moveTo>
                  <a:lnTo>
                    <a:pt x="0" y="5572"/>
                  </a:lnTo>
                  <a:lnTo>
                    <a:pt x="5572" y="5572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8" name="Google Shape;748;p29"/>
          <p:cNvCxnSpPr/>
          <p:nvPr/>
        </p:nvCxnSpPr>
        <p:spPr>
          <a:xfrm flipH="1" rot="10800000">
            <a:off x="222436" y="3414300"/>
            <a:ext cx="8678100" cy="9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9" name="Google Shape;749;p29"/>
          <p:cNvSpPr txBox="1"/>
          <p:nvPr/>
        </p:nvSpPr>
        <p:spPr>
          <a:xfrm>
            <a:off x="5400675" y="3685450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Twitter: @GryphsisAcademy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750" name="Google Shape;750;p29"/>
          <p:cNvCxnSpPr/>
          <p:nvPr/>
        </p:nvCxnSpPr>
        <p:spPr>
          <a:xfrm flipH="1" rot="10800000">
            <a:off x="222436" y="3388800"/>
            <a:ext cx="7140000" cy="35400"/>
          </a:xfrm>
          <a:prstGeom prst="straightConnector1">
            <a:avLst/>
          </a:prstGeom>
          <a:noFill/>
          <a:ln cap="flat" cmpd="sng" w="19050">
            <a:solidFill>
              <a:srgbClr val="254C9A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51" name="Google Shape;751;p29"/>
          <p:cNvGrpSpPr/>
          <p:nvPr/>
        </p:nvGrpSpPr>
        <p:grpSpPr>
          <a:xfrm>
            <a:off x="185356" y="202972"/>
            <a:ext cx="456367" cy="404539"/>
            <a:chOff x="2250625" y="238125"/>
            <a:chExt cx="3052625" cy="2731525"/>
          </a:xfrm>
        </p:grpSpPr>
        <p:sp>
          <p:nvSpPr>
            <p:cNvPr id="752" name="Google Shape;752;p29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29"/>
          <p:cNvGrpSpPr/>
          <p:nvPr/>
        </p:nvGrpSpPr>
        <p:grpSpPr>
          <a:xfrm>
            <a:off x="3515066" y="3517513"/>
            <a:ext cx="371504" cy="330515"/>
            <a:chOff x="2250625" y="238125"/>
            <a:chExt cx="3052625" cy="2731525"/>
          </a:xfrm>
        </p:grpSpPr>
        <p:sp>
          <p:nvSpPr>
            <p:cNvPr id="761" name="Google Shape;761;p29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29"/>
          <p:cNvGrpSpPr/>
          <p:nvPr/>
        </p:nvGrpSpPr>
        <p:grpSpPr>
          <a:xfrm>
            <a:off x="3999211" y="3524124"/>
            <a:ext cx="1051088" cy="330453"/>
            <a:chOff x="241550" y="3361525"/>
            <a:chExt cx="7044825" cy="2094125"/>
          </a:xfrm>
        </p:grpSpPr>
        <p:sp>
          <p:nvSpPr>
            <p:cNvPr id="770" name="Google Shape;770;p29"/>
            <p:cNvSpPr/>
            <p:nvPr/>
          </p:nvSpPr>
          <p:spPr>
            <a:xfrm>
              <a:off x="241550" y="3489025"/>
              <a:ext cx="906575" cy="982125"/>
            </a:xfrm>
            <a:custGeom>
              <a:rect b="b" l="l" r="r" t="t"/>
              <a:pathLst>
                <a:path extrusionOk="0" h="39285" w="36263">
                  <a:moveTo>
                    <a:pt x="21248" y="0"/>
                  </a:moveTo>
                  <a:cubicBezTo>
                    <a:pt x="18226" y="0"/>
                    <a:pt x="15204" y="472"/>
                    <a:pt x="12371" y="1417"/>
                  </a:cubicBezTo>
                  <a:cubicBezTo>
                    <a:pt x="9916" y="2267"/>
                    <a:pt x="7649" y="3589"/>
                    <a:pt x="5760" y="5383"/>
                  </a:cubicBezTo>
                  <a:cubicBezTo>
                    <a:pt x="3872" y="7177"/>
                    <a:pt x="2455" y="9255"/>
                    <a:pt x="1511" y="11616"/>
                  </a:cubicBezTo>
                  <a:cubicBezTo>
                    <a:pt x="472" y="14165"/>
                    <a:pt x="0" y="16904"/>
                    <a:pt x="0" y="19643"/>
                  </a:cubicBezTo>
                  <a:cubicBezTo>
                    <a:pt x="0" y="22381"/>
                    <a:pt x="472" y="25120"/>
                    <a:pt x="1511" y="27670"/>
                  </a:cubicBezTo>
                  <a:cubicBezTo>
                    <a:pt x="2550" y="30030"/>
                    <a:pt x="3966" y="32108"/>
                    <a:pt x="5949" y="33808"/>
                  </a:cubicBezTo>
                  <a:cubicBezTo>
                    <a:pt x="7932" y="35602"/>
                    <a:pt x="10199" y="37019"/>
                    <a:pt x="12749" y="37868"/>
                  </a:cubicBezTo>
                  <a:cubicBezTo>
                    <a:pt x="15676" y="38813"/>
                    <a:pt x="18698" y="39285"/>
                    <a:pt x="21814" y="39285"/>
                  </a:cubicBezTo>
                  <a:cubicBezTo>
                    <a:pt x="24458" y="39285"/>
                    <a:pt x="27008" y="39002"/>
                    <a:pt x="29558" y="38246"/>
                  </a:cubicBezTo>
                  <a:cubicBezTo>
                    <a:pt x="31919" y="37585"/>
                    <a:pt x="34185" y="36546"/>
                    <a:pt x="36263" y="35130"/>
                  </a:cubicBezTo>
                  <a:lnTo>
                    <a:pt x="36263" y="18887"/>
                  </a:lnTo>
                  <a:lnTo>
                    <a:pt x="23609" y="18887"/>
                  </a:lnTo>
                  <a:lnTo>
                    <a:pt x="23609" y="21815"/>
                  </a:lnTo>
                  <a:cubicBezTo>
                    <a:pt x="23609" y="22098"/>
                    <a:pt x="23703" y="22381"/>
                    <a:pt x="23892" y="22570"/>
                  </a:cubicBezTo>
                  <a:cubicBezTo>
                    <a:pt x="24175" y="22759"/>
                    <a:pt x="24458" y="22853"/>
                    <a:pt x="24836" y="22853"/>
                  </a:cubicBezTo>
                  <a:lnTo>
                    <a:pt x="31163" y="22853"/>
                  </a:lnTo>
                  <a:lnTo>
                    <a:pt x="31163" y="32769"/>
                  </a:lnTo>
                  <a:cubicBezTo>
                    <a:pt x="29747" y="33524"/>
                    <a:pt x="28330" y="34091"/>
                    <a:pt x="26819" y="34469"/>
                  </a:cubicBezTo>
                  <a:cubicBezTo>
                    <a:pt x="25120" y="34941"/>
                    <a:pt x="23420" y="35130"/>
                    <a:pt x="21625" y="35130"/>
                  </a:cubicBezTo>
                  <a:cubicBezTo>
                    <a:pt x="19453" y="35130"/>
                    <a:pt x="17187" y="34752"/>
                    <a:pt x="15015" y="34091"/>
                  </a:cubicBezTo>
                  <a:cubicBezTo>
                    <a:pt x="13126" y="33430"/>
                    <a:pt x="11427" y="32297"/>
                    <a:pt x="10010" y="30975"/>
                  </a:cubicBezTo>
                  <a:cubicBezTo>
                    <a:pt x="8594" y="29558"/>
                    <a:pt x="7555" y="27953"/>
                    <a:pt x="6799" y="26064"/>
                  </a:cubicBezTo>
                  <a:cubicBezTo>
                    <a:pt x="6044" y="23987"/>
                    <a:pt x="5666" y="21815"/>
                    <a:pt x="5760" y="19643"/>
                  </a:cubicBezTo>
                  <a:cubicBezTo>
                    <a:pt x="5666" y="17471"/>
                    <a:pt x="6044" y="15393"/>
                    <a:pt x="6799" y="13315"/>
                  </a:cubicBezTo>
                  <a:cubicBezTo>
                    <a:pt x="7460" y="11521"/>
                    <a:pt x="8499" y="9916"/>
                    <a:pt x="9916" y="8594"/>
                  </a:cubicBezTo>
                  <a:cubicBezTo>
                    <a:pt x="11238" y="7272"/>
                    <a:pt x="12843" y="6233"/>
                    <a:pt x="14732" y="5572"/>
                  </a:cubicBezTo>
                  <a:cubicBezTo>
                    <a:pt x="16715" y="4816"/>
                    <a:pt x="18887" y="4533"/>
                    <a:pt x="21059" y="4533"/>
                  </a:cubicBezTo>
                  <a:cubicBezTo>
                    <a:pt x="22381" y="4533"/>
                    <a:pt x="23797" y="4628"/>
                    <a:pt x="25214" y="4911"/>
                  </a:cubicBezTo>
                  <a:cubicBezTo>
                    <a:pt x="26253" y="5100"/>
                    <a:pt x="27197" y="5383"/>
                    <a:pt x="28236" y="5761"/>
                  </a:cubicBezTo>
                  <a:cubicBezTo>
                    <a:pt x="28991" y="5950"/>
                    <a:pt x="29747" y="6327"/>
                    <a:pt x="30408" y="6799"/>
                  </a:cubicBezTo>
                  <a:cubicBezTo>
                    <a:pt x="31069" y="7083"/>
                    <a:pt x="31541" y="7461"/>
                    <a:pt x="32013" y="7649"/>
                  </a:cubicBezTo>
                  <a:cubicBezTo>
                    <a:pt x="32297" y="7862"/>
                    <a:pt x="32633" y="7968"/>
                    <a:pt x="32983" y="7968"/>
                  </a:cubicBezTo>
                  <a:cubicBezTo>
                    <a:pt x="33099" y="7968"/>
                    <a:pt x="33217" y="7956"/>
                    <a:pt x="33335" y="7933"/>
                  </a:cubicBezTo>
                  <a:cubicBezTo>
                    <a:pt x="33713" y="7838"/>
                    <a:pt x="34091" y="7555"/>
                    <a:pt x="34374" y="7272"/>
                  </a:cubicBezTo>
                  <a:lnTo>
                    <a:pt x="35885" y="4911"/>
                  </a:lnTo>
                  <a:cubicBezTo>
                    <a:pt x="35035" y="4155"/>
                    <a:pt x="34091" y="3494"/>
                    <a:pt x="33052" y="2833"/>
                  </a:cubicBezTo>
                  <a:cubicBezTo>
                    <a:pt x="32013" y="2267"/>
                    <a:pt x="30880" y="1700"/>
                    <a:pt x="29747" y="1322"/>
                  </a:cubicBezTo>
                  <a:cubicBezTo>
                    <a:pt x="28425" y="850"/>
                    <a:pt x="27103" y="567"/>
                    <a:pt x="25781" y="378"/>
                  </a:cubicBezTo>
                  <a:cubicBezTo>
                    <a:pt x="24270" y="95"/>
                    <a:pt x="22759" y="0"/>
                    <a:pt x="21248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2212850" y="3500825"/>
              <a:ext cx="899525" cy="953800"/>
            </a:xfrm>
            <a:custGeom>
              <a:rect b="b" l="l" r="r" t="t"/>
              <a:pathLst>
                <a:path extrusionOk="0" h="38152" w="35981">
                  <a:moveTo>
                    <a:pt x="1" y="0"/>
                  </a:moveTo>
                  <a:lnTo>
                    <a:pt x="15205" y="24931"/>
                  </a:lnTo>
                  <a:lnTo>
                    <a:pt x="15205" y="38152"/>
                  </a:lnTo>
                  <a:lnTo>
                    <a:pt x="20871" y="38152"/>
                  </a:lnTo>
                  <a:lnTo>
                    <a:pt x="20871" y="24931"/>
                  </a:lnTo>
                  <a:lnTo>
                    <a:pt x="35980" y="0"/>
                  </a:lnTo>
                  <a:lnTo>
                    <a:pt x="30975" y="0"/>
                  </a:lnTo>
                  <a:cubicBezTo>
                    <a:pt x="30597" y="0"/>
                    <a:pt x="30125" y="189"/>
                    <a:pt x="29842" y="378"/>
                  </a:cubicBezTo>
                  <a:cubicBezTo>
                    <a:pt x="29559" y="661"/>
                    <a:pt x="29275" y="945"/>
                    <a:pt x="29086" y="1322"/>
                  </a:cubicBezTo>
                  <a:lnTo>
                    <a:pt x="19643" y="17471"/>
                  </a:lnTo>
                  <a:cubicBezTo>
                    <a:pt x="19360" y="18132"/>
                    <a:pt x="19076" y="18698"/>
                    <a:pt x="18793" y="19359"/>
                  </a:cubicBezTo>
                  <a:cubicBezTo>
                    <a:pt x="18510" y="19926"/>
                    <a:pt x="18227" y="20493"/>
                    <a:pt x="18038" y="21154"/>
                  </a:cubicBezTo>
                  <a:cubicBezTo>
                    <a:pt x="17849" y="20493"/>
                    <a:pt x="17565" y="19926"/>
                    <a:pt x="17282" y="19359"/>
                  </a:cubicBezTo>
                  <a:lnTo>
                    <a:pt x="16338" y="17471"/>
                  </a:lnTo>
                  <a:lnTo>
                    <a:pt x="6894" y="1322"/>
                  </a:lnTo>
                  <a:cubicBezTo>
                    <a:pt x="6706" y="945"/>
                    <a:pt x="6422" y="661"/>
                    <a:pt x="6139" y="378"/>
                  </a:cubicBezTo>
                  <a:cubicBezTo>
                    <a:pt x="5761" y="95"/>
                    <a:pt x="5383" y="0"/>
                    <a:pt x="5006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4233750" y="3500825"/>
              <a:ext cx="835775" cy="953800"/>
            </a:xfrm>
            <a:custGeom>
              <a:rect b="b" l="l" r="r" t="t"/>
              <a:pathLst>
                <a:path extrusionOk="0" h="38152" w="33431">
                  <a:moveTo>
                    <a:pt x="0" y="0"/>
                  </a:moveTo>
                  <a:lnTo>
                    <a:pt x="0" y="38152"/>
                  </a:lnTo>
                  <a:lnTo>
                    <a:pt x="5572" y="38152"/>
                  </a:lnTo>
                  <a:lnTo>
                    <a:pt x="5572" y="20965"/>
                  </a:lnTo>
                  <a:lnTo>
                    <a:pt x="27859" y="20965"/>
                  </a:lnTo>
                  <a:lnTo>
                    <a:pt x="27859" y="38152"/>
                  </a:lnTo>
                  <a:lnTo>
                    <a:pt x="33430" y="38152"/>
                  </a:lnTo>
                  <a:lnTo>
                    <a:pt x="33430" y="0"/>
                  </a:lnTo>
                  <a:lnTo>
                    <a:pt x="27953" y="0"/>
                  </a:lnTo>
                  <a:lnTo>
                    <a:pt x="27953" y="16810"/>
                  </a:lnTo>
                  <a:lnTo>
                    <a:pt x="5572" y="16810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5310300" y="3489025"/>
              <a:ext cx="672875" cy="982500"/>
            </a:xfrm>
            <a:custGeom>
              <a:rect b="b" l="l" r="r" t="t"/>
              <a:pathLst>
                <a:path extrusionOk="0" h="39300" w="26915">
                  <a:moveTo>
                    <a:pt x="14543" y="0"/>
                  </a:moveTo>
                  <a:cubicBezTo>
                    <a:pt x="12655" y="0"/>
                    <a:pt x="10860" y="284"/>
                    <a:pt x="9066" y="945"/>
                  </a:cubicBezTo>
                  <a:cubicBezTo>
                    <a:pt x="7555" y="1417"/>
                    <a:pt x="6233" y="2267"/>
                    <a:pt x="5006" y="3305"/>
                  </a:cubicBezTo>
                  <a:cubicBezTo>
                    <a:pt x="3967" y="4155"/>
                    <a:pt x="3117" y="5383"/>
                    <a:pt x="2550" y="6611"/>
                  </a:cubicBezTo>
                  <a:cubicBezTo>
                    <a:pt x="1417" y="9255"/>
                    <a:pt x="1417" y="12277"/>
                    <a:pt x="2550" y="14921"/>
                  </a:cubicBezTo>
                  <a:cubicBezTo>
                    <a:pt x="3117" y="15960"/>
                    <a:pt x="3872" y="16998"/>
                    <a:pt x="4817" y="17754"/>
                  </a:cubicBezTo>
                  <a:cubicBezTo>
                    <a:pt x="5761" y="18604"/>
                    <a:pt x="6800" y="19170"/>
                    <a:pt x="8027" y="19643"/>
                  </a:cubicBezTo>
                  <a:cubicBezTo>
                    <a:pt x="9161" y="20115"/>
                    <a:pt x="10483" y="20587"/>
                    <a:pt x="11616" y="20965"/>
                  </a:cubicBezTo>
                  <a:lnTo>
                    <a:pt x="15299" y="22003"/>
                  </a:lnTo>
                  <a:cubicBezTo>
                    <a:pt x="16338" y="22287"/>
                    <a:pt x="17471" y="22759"/>
                    <a:pt x="18415" y="23231"/>
                  </a:cubicBezTo>
                  <a:cubicBezTo>
                    <a:pt x="19360" y="23703"/>
                    <a:pt x="20115" y="24364"/>
                    <a:pt x="20682" y="25120"/>
                  </a:cubicBezTo>
                  <a:cubicBezTo>
                    <a:pt x="21248" y="25970"/>
                    <a:pt x="21626" y="27008"/>
                    <a:pt x="21532" y="27953"/>
                  </a:cubicBezTo>
                  <a:cubicBezTo>
                    <a:pt x="21532" y="28992"/>
                    <a:pt x="21343" y="29936"/>
                    <a:pt x="20965" y="30880"/>
                  </a:cubicBezTo>
                  <a:cubicBezTo>
                    <a:pt x="20587" y="31730"/>
                    <a:pt x="20021" y="32486"/>
                    <a:pt x="19265" y="33052"/>
                  </a:cubicBezTo>
                  <a:cubicBezTo>
                    <a:pt x="18510" y="33713"/>
                    <a:pt x="17660" y="34185"/>
                    <a:pt x="16621" y="34469"/>
                  </a:cubicBezTo>
                  <a:cubicBezTo>
                    <a:pt x="15488" y="34847"/>
                    <a:pt x="14355" y="35035"/>
                    <a:pt x="13127" y="35035"/>
                  </a:cubicBezTo>
                  <a:cubicBezTo>
                    <a:pt x="12183" y="35035"/>
                    <a:pt x="11238" y="34941"/>
                    <a:pt x="10294" y="34752"/>
                  </a:cubicBezTo>
                  <a:cubicBezTo>
                    <a:pt x="9444" y="34563"/>
                    <a:pt x="8688" y="34280"/>
                    <a:pt x="8027" y="33997"/>
                  </a:cubicBezTo>
                  <a:cubicBezTo>
                    <a:pt x="7366" y="33713"/>
                    <a:pt x="6800" y="33430"/>
                    <a:pt x="6233" y="33052"/>
                  </a:cubicBezTo>
                  <a:cubicBezTo>
                    <a:pt x="5667" y="32769"/>
                    <a:pt x="5194" y="32391"/>
                    <a:pt x="4817" y="32108"/>
                  </a:cubicBezTo>
                  <a:cubicBezTo>
                    <a:pt x="4439" y="31825"/>
                    <a:pt x="4061" y="31636"/>
                    <a:pt x="3778" y="31447"/>
                  </a:cubicBezTo>
                  <a:cubicBezTo>
                    <a:pt x="3495" y="31258"/>
                    <a:pt x="3211" y="31164"/>
                    <a:pt x="2928" y="31164"/>
                  </a:cubicBezTo>
                  <a:cubicBezTo>
                    <a:pt x="2645" y="31164"/>
                    <a:pt x="2361" y="31164"/>
                    <a:pt x="2173" y="31352"/>
                  </a:cubicBezTo>
                  <a:cubicBezTo>
                    <a:pt x="1889" y="31447"/>
                    <a:pt x="1700" y="31636"/>
                    <a:pt x="1606" y="31825"/>
                  </a:cubicBezTo>
                  <a:lnTo>
                    <a:pt x="1" y="34280"/>
                  </a:lnTo>
                  <a:cubicBezTo>
                    <a:pt x="1606" y="35885"/>
                    <a:pt x="3495" y="37113"/>
                    <a:pt x="5572" y="37963"/>
                  </a:cubicBezTo>
                  <a:cubicBezTo>
                    <a:pt x="7735" y="38828"/>
                    <a:pt x="9977" y="39297"/>
                    <a:pt x="12298" y="39297"/>
                  </a:cubicBezTo>
                  <a:cubicBezTo>
                    <a:pt x="12511" y="39297"/>
                    <a:pt x="12724" y="39293"/>
                    <a:pt x="12938" y="39285"/>
                  </a:cubicBezTo>
                  <a:cubicBezTo>
                    <a:pt x="13140" y="39295"/>
                    <a:pt x="13344" y="39299"/>
                    <a:pt x="13548" y="39299"/>
                  </a:cubicBezTo>
                  <a:cubicBezTo>
                    <a:pt x="15343" y="39299"/>
                    <a:pt x="17192" y="38934"/>
                    <a:pt x="18887" y="38341"/>
                  </a:cubicBezTo>
                  <a:cubicBezTo>
                    <a:pt x="20493" y="37868"/>
                    <a:pt x="21909" y="36924"/>
                    <a:pt x="23231" y="35791"/>
                  </a:cubicBezTo>
                  <a:cubicBezTo>
                    <a:pt x="24365" y="34752"/>
                    <a:pt x="25309" y="33430"/>
                    <a:pt x="25970" y="32013"/>
                  </a:cubicBezTo>
                  <a:cubicBezTo>
                    <a:pt x="26537" y="30503"/>
                    <a:pt x="26820" y="28897"/>
                    <a:pt x="26820" y="27292"/>
                  </a:cubicBezTo>
                  <a:cubicBezTo>
                    <a:pt x="26914" y="25875"/>
                    <a:pt x="26631" y="24459"/>
                    <a:pt x="25970" y="23231"/>
                  </a:cubicBezTo>
                  <a:cubicBezTo>
                    <a:pt x="25498" y="22192"/>
                    <a:pt x="24648" y="21248"/>
                    <a:pt x="23704" y="20492"/>
                  </a:cubicBezTo>
                  <a:cubicBezTo>
                    <a:pt x="22759" y="19737"/>
                    <a:pt x="21720" y="19076"/>
                    <a:pt x="20587" y="18604"/>
                  </a:cubicBezTo>
                  <a:cubicBezTo>
                    <a:pt x="19360" y="18132"/>
                    <a:pt x="18226" y="17754"/>
                    <a:pt x="16904" y="17282"/>
                  </a:cubicBezTo>
                  <a:cubicBezTo>
                    <a:pt x="15677" y="16810"/>
                    <a:pt x="14449" y="16432"/>
                    <a:pt x="13316" y="16149"/>
                  </a:cubicBezTo>
                  <a:cubicBezTo>
                    <a:pt x="12183" y="15771"/>
                    <a:pt x="11144" y="15299"/>
                    <a:pt x="10105" y="14826"/>
                  </a:cubicBezTo>
                  <a:cubicBezTo>
                    <a:pt x="9255" y="14354"/>
                    <a:pt x="8500" y="13788"/>
                    <a:pt x="7839" y="13032"/>
                  </a:cubicBezTo>
                  <a:cubicBezTo>
                    <a:pt x="7272" y="12277"/>
                    <a:pt x="6894" y="11332"/>
                    <a:pt x="6989" y="10294"/>
                  </a:cubicBezTo>
                  <a:cubicBezTo>
                    <a:pt x="6989" y="9538"/>
                    <a:pt x="7178" y="8688"/>
                    <a:pt x="7461" y="7933"/>
                  </a:cubicBezTo>
                  <a:cubicBezTo>
                    <a:pt x="7839" y="7272"/>
                    <a:pt x="8311" y="6611"/>
                    <a:pt x="8972" y="6044"/>
                  </a:cubicBezTo>
                  <a:cubicBezTo>
                    <a:pt x="9633" y="5477"/>
                    <a:pt x="10483" y="5100"/>
                    <a:pt x="11333" y="4816"/>
                  </a:cubicBezTo>
                  <a:cubicBezTo>
                    <a:pt x="12371" y="4439"/>
                    <a:pt x="13505" y="4344"/>
                    <a:pt x="14638" y="4344"/>
                  </a:cubicBezTo>
                  <a:cubicBezTo>
                    <a:pt x="15771" y="4344"/>
                    <a:pt x="16904" y="4439"/>
                    <a:pt x="18037" y="4816"/>
                  </a:cubicBezTo>
                  <a:cubicBezTo>
                    <a:pt x="18793" y="5100"/>
                    <a:pt x="19643" y="5383"/>
                    <a:pt x="20398" y="5855"/>
                  </a:cubicBezTo>
                  <a:cubicBezTo>
                    <a:pt x="20965" y="6138"/>
                    <a:pt x="21532" y="6422"/>
                    <a:pt x="22004" y="6799"/>
                  </a:cubicBezTo>
                  <a:cubicBezTo>
                    <a:pt x="22381" y="7083"/>
                    <a:pt x="22759" y="7272"/>
                    <a:pt x="23231" y="7272"/>
                  </a:cubicBezTo>
                  <a:cubicBezTo>
                    <a:pt x="23515" y="7272"/>
                    <a:pt x="23704" y="7177"/>
                    <a:pt x="23987" y="7083"/>
                  </a:cubicBezTo>
                  <a:cubicBezTo>
                    <a:pt x="24176" y="6894"/>
                    <a:pt x="24365" y="6705"/>
                    <a:pt x="24553" y="6422"/>
                  </a:cubicBezTo>
                  <a:lnTo>
                    <a:pt x="25876" y="3966"/>
                  </a:lnTo>
                  <a:cubicBezTo>
                    <a:pt x="24459" y="2644"/>
                    <a:pt x="22665" y="1700"/>
                    <a:pt x="20871" y="1039"/>
                  </a:cubicBezTo>
                  <a:cubicBezTo>
                    <a:pt x="18793" y="378"/>
                    <a:pt x="16715" y="0"/>
                    <a:pt x="14543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6235750" y="3500825"/>
              <a:ext cx="139325" cy="953800"/>
            </a:xfrm>
            <a:custGeom>
              <a:rect b="b" l="l" r="r" t="t"/>
              <a:pathLst>
                <a:path extrusionOk="0" h="38152" w="5573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6613500" y="3488575"/>
              <a:ext cx="672875" cy="982575"/>
            </a:xfrm>
            <a:custGeom>
              <a:rect b="b" l="l" r="r" t="t"/>
              <a:pathLst>
                <a:path extrusionOk="0" h="39303" w="26915">
                  <a:moveTo>
                    <a:pt x="13930" y="1"/>
                  </a:moveTo>
                  <a:cubicBezTo>
                    <a:pt x="12280" y="1"/>
                    <a:pt x="10648" y="290"/>
                    <a:pt x="9160" y="868"/>
                  </a:cubicBezTo>
                  <a:cubicBezTo>
                    <a:pt x="7649" y="1435"/>
                    <a:pt x="6327" y="2190"/>
                    <a:pt x="5100" y="3229"/>
                  </a:cubicBezTo>
                  <a:cubicBezTo>
                    <a:pt x="4061" y="4173"/>
                    <a:pt x="3211" y="5307"/>
                    <a:pt x="2644" y="6629"/>
                  </a:cubicBezTo>
                  <a:cubicBezTo>
                    <a:pt x="1511" y="9273"/>
                    <a:pt x="1511" y="12200"/>
                    <a:pt x="2644" y="14844"/>
                  </a:cubicBezTo>
                  <a:cubicBezTo>
                    <a:pt x="3117" y="15978"/>
                    <a:pt x="3967" y="16922"/>
                    <a:pt x="4911" y="17772"/>
                  </a:cubicBezTo>
                  <a:cubicBezTo>
                    <a:pt x="5855" y="18527"/>
                    <a:pt x="6894" y="19188"/>
                    <a:pt x="8027" y="19661"/>
                  </a:cubicBezTo>
                  <a:cubicBezTo>
                    <a:pt x="9255" y="20133"/>
                    <a:pt x="10483" y="20510"/>
                    <a:pt x="11710" y="20888"/>
                  </a:cubicBezTo>
                  <a:lnTo>
                    <a:pt x="15299" y="21927"/>
                  </a:lnTo>
                  <a:cubicBezTo>
                    <a:pt x="16432" y="22305"/>
                    <a:pt x="17471" y="22682"/>
                    <a:pt x="18509" y="23249"/>
                  </a:cubicBezTo>
                  <a:cubicBezTo>
                    <a:pt x="19359" y="23721"/>
                    <a:pt x="20115" y="24288"/>
                    <a:pt x="20776" y="25138"/>
                  </a:cubicBezTo>
                  <a:cubicBezTo>
                    <a:pt x="21342" y="25893"/>
                    <a:pt x="21626" y="26932"/>
                    <a:pt x="21626" y="27971"/>
                  </a:cubicBezTo>
                  <a:cubicBezTo>
                    <a:pt x="21626" y="28915"/>
                    <a:pt x="21437" y="29954"/>
                    <a:pt x="21059" y="30804"/>
                  </a:cubicBezTo>
                  <a:cubicBezTo>
                    <a:pt x="20681" y="31654"/>
                    <a:pt x="20115" y="32409"/>
                    <a:pt x="19359" y="33070"/>
                  </a:cubicBezTo>
                  <a:cubicBezTo>
                    <a:pt x="18604" y="33637"/>
                    <a:pt x="17660" y="34203"/>
                    <a:pt x="16715" y="34487"/>
                  </a:cubicBezTo>
                  <a:cubicBezTo>
                    <a:pt x="15582" y="34865"/>
                    <a:pt x="14354" y="34959"/>
                    <a:pt x="13221" y="34959"/>
                  </a:cubicBezTo>
                  <a:cubicBezTo>
                    <a:pt x="12182" y="34959"/>
                    <a:pt x="11238" y="34865"/>
                    <a:pt x="10294" y="34676"/>
                  </a:cubicBezTo>
                  <a:cubicBezTo>
                    <a:pt x="9538" y="34487"/>
                    <a:pt x="8783" y="34298"/>
                    <a:pt x="8027" y="34015"/>
                  </a:cubicBezTo>
                  <a:cubicBezTo>
                    <a:pt x="7461" y="33731"/>
                    <a:pt x="6800" y="33448"/>
                    <a:pt x="6233" y="33070"/>
                  </a:cubicBezTo>
                  <a:cubicBezTo>
                    <a:pt x="5761" y="32693"/>
                    <a:pt x="5289" y="32409"/>
                    <a:pt x="4911" y="32126"/>
                  </a:cubicBezTo>
                  <a:cubicBezTo>
                    <a:pt x="4439" y="31843"/>
                    <a:pt x="4155" y="31559"/>
                    <a:pt x="3778" y="31370"/>
                  </a:cubicBezTo>
                  <a:cubicBezTo>
                    <a:pt x="3494" y="31182"/>
                    <a:pt x="3211" y="31087"/>
                    <a:pt x="2928" y="31087"/>
                  </a:cubicBezTo>
                  <a:cubicBezTo>
                    <a:pt x="2644" y="31087"/>
                    <a:pt x="2456" y="31182"/>
                    <a:pt x="2172" y="31276"/>
                  </a:cubicBezTo>
                  <a:cubicBezTo>
                    <a:pt x="1983" y="31465"/>
                    <a:pt x="1795" y="31654"/>
                    <a:pt x="1606" y="31843"/>
                  </a:cubicBezTo>
                  <a:lnTo>
                    <a:pt x="0" y="34298"/>
                  </a:lnTo>
                  <a:cubicBezTo>
                    <a:pt x="1606" y="35809"/>
                    <a:pt x="3589" y="37131"/>
                    <a:pt x="5666" y="37981"/>
                  </a:cubicBezTo>
                  <a:cubicBezTo>
                    <a:pt x="8027" y="38831"/>
                    <a:pt x="10483" y="39303"/>
                    <a:pt x="13032" y="39303"/>
                  </a:cubicBezTo>
                  <a:cubicBezTo>
                    <a:pt x="15015" y="39303"/>
                    <a:pt x="16998" y="39020"/>
                    <a:pt x="18887" y="38359"/>
                  </a:cubicBezTo>
                  <a:cubicBezTo>
                    <a:pt x="20493" y="37792"/>
                    <a:pt x="22003" y="36942"/>
                    <a:pt x="23326" y="35809"/>
                  </a:cubicBezTo>
                  <a:cubicBezTo>
                    <a:pt x="24459" y="34676"/>
                    <a:pt x="25403" y="33354"/>
                    <a:pt x="25970" y="31937"/>
                  </a:cubicBezTo>
                  <a:cubicBezTo>
                    <a:pt x="26631" y="30426"/>
                    <a:pt x="26914" y="28821"/>
                    <a:pt x="26914" y="27215"/>
                  </a:cubicBezTo>
                  <a:cubicBezTo>
                    <a:pt x="26914" y="25799"/>
                    <a:pt x="26631" y="24477"/>
                    <a:pt x="26064" y="23249"/>
                  </a:cubicBezTo>
                  <a:cubicBezTo>
                    <a:pt x="25498" y="22116"/>
                    <a:pt x="24742" y="21266"/>
                    <a:pt x="23798" y="20510"/>
                  </a:cubicBezTo>
                  <a:cubicBezTo>
                    <a:pt x="22853" y="19755"/>
                    <a:pt x="21815" y="19094"/>
                    <a:pt x="20681" y="18622"/>
                  </a:cubicBezTo>
                  <a:cubicBezTo>
                    <a:pt x="19454" y="18150"/>
                    <a:pt x="18226" y="17677"/>
                    <a:pt x="16998" y="17300"/>
                  </a:cubicBezTo>
                  <a:lnTo>
                    <a:pt x="13316" y="16167"/>
                  </a:lnTo>
                  <a:cubicBezTo>
                    <a:pt x="12277" y="15789"/>
                    <a:pt x="11238" y="15317"/>
                    <a:pt x="10199" y="14844"/>
                  </a:cubicBezTo>
                  <a:cubicBezTo>
                    <a:pt x="9349" y="14372"/>
                    <a:pt x="8499" y="13806"/>
                    <a:pt x="7933" y="13050"/>
                  </a:cubicBezTo>
                  <a:cubicBezTo>
                    <a:pt x="7366" y="12295"/>
                    <a:pt x="6988" y="11350"/>
                    <a:pt x="7083" y="10312"/>
                  </a:cubicBezTo>
                  <a:cubicBezTo>
                    <a:pt x="7083" y="9556"/>
                    <a:pt x="7272" y="8706"/>
                    <a:pt x="7555" y="7951"/>
                  </a:cubicBezTo>
                  <a:cubicBezTo>
                    <a:pt x="7933" y="7290"/>
                    <a:pt x="8405" y="6629"/>
                    <a:pt x="9066" y="6062"/>
                  </a:cubicBezTo>
                  <a:cubicBezTo>
                    <a:pt x="9727" y="5495"/>
                    <a:pt x="10483" y="5118"/>
                    <a:pt x="11427" y="4834"/>
                  </a:cubicBezTo>
                  <a:cubicBezTo>
                    <a:pt x="12466" y="4457"/>
                    <a:pt x="13599" y="4362"/>
                    <a:pt x="14732" y="4362"/>
                  </a:cubicBezTo>
                  <a:cubicBezTo>
                    <a:pt x="15865" y="4362"/>
                    <a:pt x="16998" y="4457"/>
                    <a:pt x="18132" y="4834"/>
                  </a:cubicBezTo>
                  <a:cubicBezTo>
                    <a:pt x="18887" y="5118"/>
                    <a:pt x="19737" y="5401"/>
                    <a:pt x="20493" y="5873"/>
                  </a:cubicBezTo>
                  <a:cubicBezTo>
                    <a:pt x="21059" y="6156"/>
                    <a:pt x="21626" y="6440"/>
                    <a:pt x="22098" y="6817"/>
                  </a:cubicBezTo>
                  <a:cubicBezTo>
                    <a:pt x="22476" y="7101"/>
                    <a:pt x="22853" y="7290"/>
                    <a:pt x="23326" y="7290"/>
                  </a:cubicBezTo>
                  <a:cubicBezTo>
                    <a:pt x="23609" y="7290"/>
                    <a:pt x="23798" y="7195"/>
                    <a:pt x="24081" y="7101"/>
                  </a:cubicBezTo>
                  <a:cubicBezTo>
                    <a:pt x="24270" y="6912"/>
                    <a:pt x="24459" y="6723"/>
                    <a:pt x="24648" y="6440"/>
                  </a:cubicBezTo>
                  <a:lnTo>
                    <a:pt x="25970" y="3984"/>
                  </a:lnTo>
                  <a:cubicBezTo>
                    <a:pt x="24459" y="2662"/>
                    <a:pt x="22759" y="1624"/>
                    <a:pt x="20965" y="1057"/>
                  </a:cubicBezTo>
                  <a:cubicBezTo>
                    <a:pt x="19097" y="378"/>
                    <a:pt x="17229" y="4"/>
                    <a:pt x="15293" y="4"/>
                  </a:cubicBezTo>
                  <a:cubicBezTo>
                    <a:pt x="15075" y="4"/>
                    <a:pt x="14857" y="9"/>
                    <a:pt x="14638" y="18"/>
                  </a:cubicBezTo>
                  <a:cubicBezTo>
                    <a:pt x="14402" y="6"/>
                    <a:pt x="14165" y="1"/>
                    <a:pt x="13930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9"/>
            <p:cNvSpPr/>
            <p:nvPr/>
          </p:nvSpPr>
          <p:spPr>
            <a:xfrm>
              <a:off x="1653325" y="4851225"/>
              <a:ext cx="559550" cy="597325"/>
            </a:xfrm>
            <a:custGeom>
              <a:rect b="b" l="l" r="r" t="t"/>
              <a:pathLst>
                <a:path extrusionOk="0" h="23893" w="22382">
                  <a:moveTo>
                    <a:pt x="9539" y="1"/>
                  </a:moveTo>
                  <a:lnTo>
                    <a:pt x="1" y="23893"/>
                  </a:lnTo>
                  <a:lnTo>
                    <a:pt x="2456" y="23893"/>
                  </a:lnTo>
                  <a:cubicBezTo>
                    <a:pt x="2739" y="23893"/>
                    <a:pt x="2928" y="23798"/>
                    <a:pt x="3212" y="23609"/>
                  </a:cubicBezTo>
                  <a:cubicBezTo>
                    <a:pt x="3306" y="23515"/>
                    <a:pt x="3495" y="23326"/>
                    <a:pt x="3589" y="23137"/>
                  </a:cubicBezTo>
                  <a:lnTo>
                    <a:pt x="10389" y="5289"/>
                  </a:lnTo>
                  <a:cubicBezTo>
                    <a:pt x="10766" y="4534"/>
                    <a:pt x="10955" y="3778"/>
                    <a:pt x="11144" y="3023"/>
                  </a:cubicBezTo>
                  <a:cubicBezTo>
                    <a:pt x="11238" y="3495"/>
                    <a:pt x="11333" y="3873"/>
                    <a:pt x="11522" y="4250"/>
                  </a:cubicBezTo>
                  <a:cubicBezTo>
                    <a:pt x="11616" y="4534"/>
                    <a:pt x="11711" y="4911"/>
                    <a:pt x="11805" y="5195"/>
                  </a:cubicBezTo>
                  <a:lnTo>
                    <a:pt x="15582" y="15016"/>
                  </a:lnTo>
                  <a:lnTo>
                    <a:pt x="8689" y="15016"/>
                  </a:lnTo>
                  <a:lnTo>
                    <a:pt x="7839" y="17377"/>
                  </a:lnTo>
                  <a:lnTo>
                    <a:pt x="16527" y="17377"/>
                  </a:lnTo>
                  <a:lnTo>
                    <a:pt x="18793" y="23137"/>
                  </a:lnTo>
                  <a:cubicBezTo>
                    <a:pt x="18793" y="23326"/>
                    <a:pt x="18982" y="23515"/>
                    <a:pt x="19171" y="23704"/>
                  </a:cubicBezTo>
                  <a:cubicBezTo>
                    <a:pt x="19360" y="23798"/>
                    <a:pt x="19549" y="23893"/>
                    <a:pt x="19832" y="23893"/>
                  </a:cubicBezTo>
                  <a:lnTo>
                    <a:pt x="22382" y="23893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2824325" y="4851225"/>
              <a:ext cx="561900" cy="597325"/>
            </a:xfrm>
            <a:custGeom>
              <a:rect b="b" l="l" r="r" t="t"/>
              <a:pathLst>
                <a:path extrusionOk="0" h="23893" w="22476">
                  <a:moveTo>
                    <a:pt x="9632" y="1"/>
                  </a:moveTo>
                  <a:lnTo>
                    <a:pt x="0" y="23893"/>
                  </a:lnTo>
                  <a:lnTo>
                    <a:pt x="2550" y="23893"/>
                  </a:lnTo>
                  <a:cubicBezTo>
                    <a:pt x="2833" y="23893"/>
                    <a:pt x="3022" y="23798"/>
                    <a:pt x="3211" y="23609"/>
                  </a:cubicBezTo>
                  <a:cubicBezTo>
                    <a:pt x="3400" y="23515"/>
                    <a:pt x="3589" y="23326"/>
                    <a:pt x="3589" y="23137"/>
                  </a:cubicBezTo>
                  <a:lnTo>
                    <a:pt x="10482" y="5289"/>
                  </a:lnTo>
                  <a:cubicBezTo>
                    <a:pt x="10766" y="4534"/>
                    <a:pt x="11049" y="3778"/>
                    <a:pt x="11238" y="3023"/>
                  </a:cubicBezTo>
                  <a:cubicBezTo>
                    <a:pt x="11332" y="3495"/>
                    <a:pt x="11427" y="3873"/>
                    <a:pt x="11616" y="4250"/>
                  </a:cubicBezTo>
                  <a:cubicBezTo>
                    <a:pt x="11710" y="4534"/>
                    <a:pt x="11804" y="4911"/>
                    <a:pt x="11899" y="5195"/>
                  </a:cubicBezTo>
                  <a:lnTo>
                    <a:pt x="15676" y="15016"/>
                  </a:lnTo>
                  <a:lnTo>
                    <a:pt x="8688" y="15016"/>
                  </a:lnTo>
                  <a:lnTo>
                    <a:pt x="7933" y="17377"/>
                  </a:lnTo>
                  <a:lnTo>
                    <a:pt x="16621" y="17377"/>
                  </a:lnTo>
                  <a:lnTo>
                    <a:pt x="18793" y="23137"/>
                  </a:lnTo>
                  <a:cubicBezTo>
                    <a:pt x="18887" y="23326"/>
                    <a:pt x="19076" y="23515"/>
                    <a:pt x="19265" y="23704"/>
                  </a:cubicBezTo>
                  <a:cubicBezTo>
                    <a:pt x="19454" y="23798"/>
                    <a:pt x="19643" y="23893"/>
                    <a:pt x="19926" y="23893"/>
                  </a:cubicBezTo>
                  <a:lnTo>
                    <a:pt x="22476" y="23893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2271875" y="4843700"/>
              <a:ext cx="500525" cy="611950"/>
            </a:xfrm>
            <a:custGeom>
              <a:rect b="b" l="l" r="r" t="t"/>
              <a:pathLst>
                <a:path extrusionOk="0" h="24478" w="20021">
                  <a:moveTo>
                    <a:pt x="12192" y="1"/>
                  </a:moveTo>
                  <a:cubicBezTo>
                    <a:pt x="12000" y="1"/>
                    <a:pt x="11808" y="7"/>
                    <a:pt x="11616" y="19"/>
                  </a:cubicBezTo>
                  <a:cubicBezTo>
                    <a:pt x="10011" y="19"/>
                    <a:pt x="8405" y="302"/>
                    <a:pt x="6894" y="868"/>
                  </a:cubicBezTo>
                  <a:cubicBezTo>
                    <a:pt x="5478" y="1435"/>
                    <a:pt x="4250" y="2285"/>
                    <a:pt x="3211" y="3418"/>
                  </a:cubicBezTo>
                  <a:cubicBezTo>
                    <a:pt x="2173" y="4551"/>
                    <a:pt x="1323" y="5874"/>
                    <a:pt x="850" y="7290"/>
                  </a:cubicBezTo>
                  <a:cubicBezTo>
                    <a:pt x="284" y="8895"/>
                    <a:pt x="1" y="10501"/>
                    <a:pt x="1" y="12201"/>
                  </a:cubicBezTo>
                  <a:cubicBezTo>
                    <a:pt x="1" y="13900"/>
                    <a:pt x="189" y="15600"/>
                    <a:pt x="756" y="17206"/>
                  </a:cubicBezTo>
                  <a:cubicBezTo>
                    <a:pt x="1323" y="18622"/>
                    <a:pt x="2078" y="19944"/>
                    <a:pt x="3117" y="21077"/>
                  </a:cubicBezTo>
                  <a:cubicBezTo>
                    <a:pt x="4156" y="22116"/>
                    <a:pt x="5383" y="22966"/>
                    <a:pt x="6705" y="23533"/>
                  </a:cubicBezTo>
                  <a:cubicBezTo>
                    <a:pt x="8216" y="24194"/>
                    <a:pt x="9822" y="24477"/>
                    <a:pt x="11427" y="24477"/>
                  </a:cubicBezTo>
                  <a:cubicBezTo>
                    <a:pt x="13127" y="24477"/>
                    <a:pt x="14827" y="24194"/>
                    <a:pt x="16432" y="23438"/>
                  </a:cubicBezTo>
                  <a:cubicBezTo>
                    <a:pt x="17849" y="22872"/>
                    <a:pt x="19076" y="21927"/>
                    <a:pt x="20021" y="20794"/>
                  </a:cubicBezTo>
                  <a:lnTo>
                    <a:pt x="18699" y="19472"/>
                  </a:lnTo>
                  <a:cubicBezTo>
                    <a:pt x="18604" y="19283"/>
                    <a:pt x="18415" y="19189"/>
                    <a:pt x="18226" y="19189"/>
                  </a:cubicBezTo>
                  <a:cubicBezTo>
                    <a:pt x="18037" y="19189"/>
                    <a:pt x="17754" y="19283"/>
                    <a:pt x="17565" y="19472"/>
                  </a:cubicBezTo>
                  <a:cubicBezTo>
                    <a:pt x="17188" y="19850"/>
                    <a:pt x="16715" y="20133"/>
                    <a:pt x="16338" y="20416"/>
                  </a:cubicBezTo>
                  <a:cubicBezTo>
                    <a:pt x="15866" y="20700"/>
                    <a:pt x="15393" y="20983"/>
                    <a:pt x="14921" y="21077"/>
                  </a:cubicBezTo>
                  <a:cubicBezTo>
                    <a:pt x="14449" y="21266"/>
                    <a:pt x="13882" y="21455"/>
                    <a:pt x="13410" y="21550"/>
                  </a:cubicBezTo>
                  <a:cubicBezTo>
                    <a:pt x="12749" y="21644"/>
                    <a:pt x="12088" y="21644"/>
                    <a:pt x="11427" y="21644"/>
                  </a:cubicBezTo>
                  <a:cubicBezTo>
                    <a:pt x="10294" y="21644"/>
                    <a:pt x="9255" y="21455"/>
                    <a:pt x="8216" y="20983"/>
                  </a:cubicBezTo>
                  <a:cubicBezTo>
                    <a:pt x="7178" y="20605"/>
                    <a:pt x="6328" y="19944"/>
                    <a:pt x="5572" y="19189"/>
                  </a:cubicBezTo>
                  <a:cubicBezTo>
                    <a:pt x="4817" y="18339"/>
                    <a:pt x="4156" y="17300"/>
                    <a:pt x="3778" y="16167"/>
                  </a:cubicBezTo>
                  <a:cubicBezTo>
                    <a:pt x="3400" y="14939"/>
                    <a:pt x="3117" y="13523"/>
                    <a:pt x="3211" y="12201"/>
                  </a:cubicBezTo>
                  <a:cubicBezTo>
                    <a:pt x="3117" y="10879"/>
                    <a:pt x="3400" y="9556"/>
                    <a:pt x="3778" y="8234"/>
                  </a:cubicBezTo>
                  <a:cubicBezTo>
                    <a:pt x="4156" y="7196"/>
                    <a:pt x="4722" y="6157"/>
                    <a:pt x="5478" y="5307"/>
                  </a:cubicBezTo>
                  <a:cubicBezTo>
                    <a:pt x="6233" y="4457"/>
                    <a:pt x="7178" y="3890"/>
                    <a:pt x="8122" y="3418"/>
                  </a:cubicBezTo>
                  <a:cubicBezTo>
                    <a:pt x="9255" y="3040"/>
                    <a:pt x="10388" y="2757"/>
                    <a:pt x="11522" y="2757"/>
                  </a:cubicBezTo>
                  <a:cubicBezTo>
                    <a:pt x="12466" y="2757"/>
                    <a:pt x="13316" y="2852"/>
                    <a:pt x="14166" y="3135"/>
                  </a:cubicBezTo>
                  <a:cubicBezTo>
                    <a:pt x="14732" y="3324"/>
                    <a:pt x="15299" y="3513"/>
                    <a:pt x="15866" y="3890"/>
                  </a:cubicBezTo>
                  <a:cubicBezTo>
                    <a:pt x="16243" y="4079"/>
                    <a:pt x="16715" y="4268"/>
                    <a:pt x="17093" y="4551"/>
                  </a:cubicBezTo>
                  <a:cubicBezTo>
                    <a:pt x="17282" y="4740"/>
                    <a:pt x="17565" y="4835"/>
                    <a:pt x="17754" y="4929"/>
                  </a:cubicBezTo>
                  <a:cubicBezTo>
                    <a:pt x="17943" y="4929"/>
                    <a:pt x="18132" y="4835"/>
                    <a:pt x="18226" y="4835"/>
                  </a:cubicBezTo>
                  <a:cubicBezTo>
                    <a:pt x="18321" y="4740"/>
                    <a:pt x="18415" y="4646"/>
                    <a:pt x="18510" y="4551"/>
                  </a:cubicBezTo>
                  <a:lnTo>
                    <a:pt x="19548" y="3040"/>
                  </a:lnTo>
                  <a:cubicBezTo>
                    <a:pt x="18510" y="2096"/>
                    <a:pt x="17376" y="1341"/>
                    <a:pt x="16149" y="774"/>
                  </a:cubicBezTo>
                  <a:cubicBezTo>
                    <a:pt x="14830" y="279"/>
                    <a:pt x="13511" y="1"/>
                    <a:pt x="12192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4165275" y="4851225"/>
              <a:ext cx="368325" cy="597325"/>
            </a:xfrm>
            <a:custGeom>
              <a:rect b="b" l="l" r="r" t="t"/>
              <a:pathLst>
                <a:path extrusionOk="0" h="23893" w="14733">
                  <a:moveTo>
                    <a:pt x="1" y="1"/>
                  </a:moveTo>
                  <a:lnTo>
                    <a:pt x="1" y="23893"/>
                  </a:lnTo>
                  <a:lnTo>
                    <a:pt x="14733" y="23893"/>
                  </a:lnTo>
                  <a:lnTo>
                    <a:pt x="14733" y="21249"/>
                  </a:lnTo>
                  <a:lnTo>
                    <a:pt x="3212" y="21249"/>
                  </a:lnTo>
                  <a:lnTo>
                    <a:pt x="3212" y="14544"/>
                  </a:lnTo>
                  <a:lnTo>
                    <a:pt x="3212" y="13033"/>
                  </a:lnTo>
                  <a:lnTo>
                    <a:pt x="3212" y="10578"/>
                  </a:lnTo>
                  <a:lnTo>
                    <a:pt x="3212" y="9161"/>
                  </a:lnTo>
                  <a:lnTo>
                    <a:pt x="3212" y="2551"/>
                  </a:lnTo>
                  <a:lnTo>
                    <a:pt x="14733" y="2551"/>
                  </a:lnTo>
                  <a:lnTo>
                    <a:pt x="147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4280975" y="5115650"/>
              <a:ext cx="198325" cy="61400"/>
            </a:xfrm>
            <a:custGeom>
              <a:rect b="b" l="l" r="r" t="t"/>
              <a:pathLst>
                <a:path extrusionOk="0" h="2456" w="7933">
                  <a:moveTo>
                    <a:pt x="945" y="1"/>
                  </a:moveTo>
                  <a:lnTo>
                    <a:pt x="0" y="2456"/>
                  </a:lnTo>
                  <a:lnTo>
                    <a:pt x="7933" y="2456"/>
                  </a:lnTo>
                  <a:lnTo>
                    <a:pt x="79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3499525" y="4848875"/>
              <a:ext cx="524125" cy="599675"/>
            </a:xfrm>
            <a:custGeom>
              <a:rect b="b" l="l" r="r" t="t"/>
              <a:pathLst>
                <a:path extrusionOk="0" h="23987" w="20965">
                  <a:moveTo>
                    <a:pt x="0" y="0"/>
                  </a:moveTo>
                  <a:lnTo>
                    <a:pt x="0" y="23987"/>
                  </a:lnTo>
                  <a:lnTo>
                    <a:pt x="3211" y="23987"/>
                  </a:lnTo>
                  <a:lnTo>
                    <a:pt x="3211" y="2739"/>
                  </a:lnTo>
                  <a:lnTo>
                    <a:pt x="8877" y="2739"/>
                  </a:lnTo>
                  <a:cubicBezTo>
                    <a:pt x="9039" y="2727"/>
                    <a:pt x="9200" y="2721"/>
                    <a:pt x="9361" y="2721"/>
                  </a:cubicBezTo>
                  <a:cubicBezTo>
                    <a:pt x="10426" y="2721"/>
                    <a:pt x="11482" y="2978"/>
                    <a:pt x="12466" y="3306"/>
                  </a:cubicBezTo>
                  <a:cubicBezTo>
                    <a:pt x="13410" y="3683"/>
                    <a:pt x="14354" y="4344"/>
                    <a:pt x="15110" y="5194"/>
                  </a:cubicBezTo>
                  <a:cubicBezTo>
                    <a:pt x="15865" y="6044"/>
                    <a:pt x="16432" y="6989"/>
                    <a:pt x="16810" y="8122"/>
                  </a:cubicBezTo>
                  <a:cubicBezTo>
                    <a:pt x="17565" y="10672"/>
                    <a:pt x="17565" y="13410"/>
                    <a:pt x="16810" y="15960"/>
                  </a:cubicBezTo>
                  <a:cubicBezTo>
                    <a:pt x="16432" y="17093"/>
                    <a:pt x="15865" y="18037"/>
                    <a:pt x="15110" y="18887"/>
                  </a:cubicBezTo>
                  <a:cubicBezTo>
                    <a:pt x="14354" y="19737"/>
                    <a:pt x="13410" y="20304"/>
                    <a:pt x="12466" y="20776"/>
                  </a:cubicBezTo>
                  <a:cubicBezTo>
                    <a:pt x="11333" y="21154"/>
                    <a:pt x="10105" y="21343"/>
                    <a:pt x="8877" y="21343"/>
                  </a:cubicBezTo>
                  <a:lnTo>
                    <a:pt x="6044" y="21343"/>
                  </a:lnTo>
                  <a:lnTo>
                    <a:pt x="5194" y="23987"/>
                  </a:lnTo>
                  <a:lnTo>
                    <a:pt x="8877" y="23987"/>
                  </a:lnTo>
                  <a:cubicBezTo>
                    <a:pt x="10577" y="23987"/>
                    <a:pt x="12182" y="23703"/>
                    <a:pt x="13693" y="23137"/>
                  </a:cubicBezTo>
                  <a:cubicBezTo>
                    <a:pt x="15110" y="22570"/>
                    <a:pt x="16338" y="21720"/>
                    <a:pt x="17471" y="20682"/>
                  </a:cubicBezTo>
                  <a:cubicBezTo>
                    <a:pt x="18415" y="19643"/>
                    <a:pt x="19265" y="18321"/>
                    <a:pt x="19832" y="16904"/>
                  </a:cubicBezTo>
                  <a:cubicBezTo>
                    <a:pt x="20965" y="13788"/>
                    <a:pt x="20965" y="10294"/>
                    <a:pt x="19832" y="7177"/>
                  </a:cubicBezTo>
                  <a:lnTo>
                    <a:pt x="19832" y="7083"/>
                  </a:lnTo>
                  <a:cubicBezTo>
                    <a:pt x="19265" y="5667"/>
                    <a:pt x="18415" y="4439"/>
                    <a:pt x="17471" y="3306"/>
                  </a:cubicBezTo>
                  <a:cubicBezTo>
                    <a:pt x="16338" y="2267"/>
                    <a:pt x="15110" y="1417"/>
                    <a:pt x="13693" y="945"/>
                  </a:cubicBezTo>
                  <a:cubicBezTo>
                    <a:pt x="12182" y="284"/>
                    <a:pt x="10577" y="0"/>
                    <a:pt x="8877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4679950" y="4850175"/>
              <a:ext cx="620925" cy="598375"/>
            </a:xfrm>
            <a:custGeom>
              <a:rect b="b" l="l" r="r" t="t"/>
              <a:pathLst>
                <a:path extrusionOk="0" h="23935" w="24837">
                  <a:moveTo>
                    <a:pt x="2575" y="1"/>
                  </a:moveTo>
                  <a:cubicBezTo>
                    <a:pt x="2498" y="1"/>
                    <a:pt x="2424" y="11"/>
                    <a:pt x="2361" y="43"/>
                  </a:cubicBezTo>
                  <a:lnTo>
                    <a:pt x="1" y="43"/>
                  </a:lnTo>
                  <a:lnTo>
                    <a:pt x="1" y="23935"/>
                  </a:lnTo>
                  <a:lnTo>
                    <a:pt x="2834" y="23935"/>
                  </a:lnTo>
                  <a:lnTo>
                    <a:pt x="2834" y="6370"/>
                  </a:lnTo>
                  <a:cubicBezTo>
                    <a:pt x="2834" y="5803"/>
                    <a:pt x="2739" y="5237"/>
                    <a:pt x="2739" y="4765"/>
                  </a:cubicBezTo>
                  <a:lnTo>
                    <a:pt x="2739" y="4765"/>
                  </a:lnTo>
                  <a:lnTo>
                    <a:pt x="11049" y="19780"/>
                  </a:lnTo>
                  <a:cubicBezTo>
                    <a:pt x="11303" y="20118"/>
                    <a:pt x="11632" y="20455"/>
                    <a:pt x="12104" y="20455"/>
                  </a:cubicBezTo>
                  <a:cubicBezTo>
                    <a:pt x="12159" y="20455"/>
                    <a:pt x="12217" y="20451"/>
                    <a:pt x="12277" y="20441"/>
                  </a:cubicBezTo>
                  <a:lnTo>
                    <a:pt x="12749" y="20441"/>
                  </a:lnTo>
                  <a:cubicBezTo>
                    <a:pt x="12799" y="20451"/>
                    <a:pt x="12849" y="20455"/>
                    <a:pt x="12898" y="20455"/>
                  </a:cubicBezTo>
                  <a:cubicBezTo>
                    <a:pt x="13318" y="20455"/>
                    <a:pt x="13713" y="20118"/>
                    <a:pt x="13882" y="19780"/>
                  </a:cubicBezTo>
                  <a:lnTo>
                    <a:pt x="22004" y="4765"/>
                  </a:lnTo>
                  <a:lnTo>
                    <a:pt x="22004" y="5615"/>
                  </a:lnTo>
                  <a:lnTo>
                    <a:pt x="22004" y="6370"/>
                  </a:lnTo>
                  <a:lnTo>
                    <a:pt x="22004" y="23935"/>
                  </a:lnTo>
                  <a:lnTo>
                    <a:pt x="24837" y="23935"/>
                  </a:lnTo>
                  <a:lnTo>
                    <a:pt x="24837" y="43"/>
                  </a:lnTo>
                  <a:lnTo>
                    <a:pt x="22476" y="43"/>
                  </a:lnTo>
                  <a:cubicBezTo>
                    <a:pt x="22381" y="11"/>
                    <a:pt x="22298" y="1"/>
                    <a:pt x="22221" y="1"/>
                  </a:cubicBezTo>
                  <a:cubicBezTo>
                    <a:pt x="22067" y="1"/>
                    <a:pt x="21941" y="43"/>
                    <a:pt x="21815" y="43"/>
                  </a:cubicBezTo>
                  <a:cubicBezTo>
                    <a:pt x="21532" y="137"/>
                    <a:pt x="21437" y="326"/>
                    <a:pt x="21343" y="515"/>
                  </a:cubicBezTo>
                  <a:lnTo>
                    <a:pt x="13221" y="15247"/>
                  </a:lnTo>
                  <a:cubicBezTo>
                    <a:pt x="13032" y="15530"/>
                    <a:pt x="12938" y="15813"/>
                    <a:pt x="12844" y="16097"/>
                  </a:cubicBezTo>
                  <a:cubicBezTo>
                    <a:pt x="12749" y="16380"/>
                    <a:pt x="12560" y="16663"/>
                    <a:pt x="12466" y="16947"/>
                  </a:cubicBezTo>
                  <a:cubicBezTo>
                    <a:pt x="12371" y="16663"/>
                    <a:pt x="12277" y="16380"/>
                    <a:pt x="12088" y="16097"/>
                  </a:cubicBezTo>
                  <a:cubicBezTo>
                    <a:pt x="11994" y="15813"/>
                    <a:pt x="11899" y="15530"/>
                    <a:pt x="11710" y="15247"/>
                  </a:cubicBezTo>
                  <a:lnTo>
                    <a:pt x="3495" y="515"/>
                  </a:lnTo>
                  <a:cubicBezTo>
                    <a:pt x="3400" y="326"/>
                    <a:pt x="3211" y="137"/>
                    <a:pt x="3022" y="43"/>
                  </a:cubicBezTo>
                  <a:cubicBezTo>
                    <a:pt x="2897" y="43"/>
                    <a:pt x="2729" y="1"/>
                    <a:pt x="2575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5411825" y="4850300"/>
              <a:ext cx="519400" cy="598250"/>
            </a:xfrm>
            <a:custGeom>
              <a:rect b="b" l="l" r="r" t="t"/>
              <a:pathLst>
                <a:path extrusionOk="0" h="23930" w="20776">
                  <a:moveTo>
                    <a:pt x="3044" y="1"/>
                  </a:moveTo>
                  <a:cubicBezTo>
                    <a:pt x="2978" y="1"/>
                    <a:pt x="2909" y="13"/>
                    <a:pt x="2833" y="38"/>
                  </a:cubicBezTo>
                  <a:lnTo>
                    <a:pt x="0" y="38"/>
                  </a:lnTo>
                  <a:lnTo>
                    <a:pt x="8783" y="14392"/>
                  </a:lnTo>
                  <a:lnTo>
                    <a:pt x="8783" y="23930"/>
                  </a:lnTo>
                  <a:lnTo>
                    <a:pt x="11993" y="23930"/>
                  </a:lnTo>
                  <a:lnTo>
                    <a:pt x="11993" y="14392"/>
                  </a:lnTo>
                  <a:lnTo>
                    <a:pt x="20776" y="38"/>
                  </a:lnTo>
                  <a:lnTo>
                    <a:pt x="17943" y="38"/>
                  </a:lnTo>
                  <a:cubicBezTo>
                    <a:pt x="17867" y="13"/>
                    <a:pt x="17798" y="1"/>
                    <a:pt x="17734" y="1"/>
                  </a:cubicBezTo>
                  <a:cubicBezTo>
                    <a:pt x="17558" y="1"/>
                    <a:pt x="17420" y="88"/>
                    <a:pt x="17282" y="227"/>
                  </a:cubicBezTo>
                  <a:cubicBezTo>
                    <a:pt x="17093" y="416"/>
                    <a:pt x="16904" y="510"/>
                    <a:pt x="16810" y="793"/>
                  </a:cubicBezTo>
                  <a:lnTo>
                    <a:pt x="11332" y="10048"/>
                  </a:lnTo>
                  <a:cubicBezTo>
                    <a:pt x="11143" y="10426"/>
                    <a:pt x="11049" y="10803"/>
                    <a:pt x="10860" y="11181"/>
                  </a:cubicBezTo>
                  <a:cubicBezTo>
                    <a:pt x="10671" y="11464"/>
                    <a:pt x="10577" y="11842"/>
                    <a:pt x="10388" y="12125"/>
                  </a:cubicBezTo>
                  <a:cubicBezTo>
                    <a:pt x="10294" y="11842"/>
                    <a:pt x="10199" y="11464"/>
                    <a:pt x="10010" y="11181"/>
                  </a:cubicBezTo>
                  <a:cubicBezTo>
                    <a:pt x="9821" y="10803"/>
                    <a:pt x="9633" y="10426"/>
                    <a:pt x="9444" y="10048"/>
                  </a:cubicBezTo>
                  <a:lnTo>
                    <a:pt x="3966" y="793"/>
                  </a:lnTo>
                  <a:cubicBezTo>
                    <a:pt x="3872" y="510"/>
                    <a:pt x="3683" y="321"/>
                    <a:pt x="3589" y="227"/>
                  </a:cubicBezTo>
                  <a:cubicBezTo>
                    <a:pt x="3381" y="88"/>
                    <a:pt x="3225" y="1"/>
                    <a:pt x="3044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3305925" y="3502750"/>
              <a:ext cx="691775" cy="951875"/>
            </a:xfrm>
            <a:custGeom>
              <a:rect b="b" l="l" r="r" t="t"/>
              <a:pathLst>
                <a:path extrusionOk="0" h="38075" w="27671">
                  <a:moveTo>
                    <a:pt x="13064" y="0"/>
                  </a:moveTo>
                  <a:cubicBezTo>
                    <a:pt x="12772" y="0"/>
                    <a:pt x="12478" y="6"/>
                    <a:pt x="12183" y="18"/>
                  </a:cubicBezTo>
                  <a:lnTo>
                    <a:pt x="1" y="18"/>
                  </a:lnTo>
                  <a:lnTo>
                    <a:pt x="1" y="38075"/>
                  </a:lnTo>
                  <a:lnTo>
                    <a:pt x="5572" y="38075"/>
                  </a:lnTo>
                  <a:lnTo>
                    <a:pt x="5572" y="4362"/>
                  </a:lnTo>
                  <a:lnTo>
                    <a:pt x="12183" y="4362"/>
                  </a:lnTo>
                  <a:cubicBezTo>
                    <a:pt x="15488" y="4362"/>
                    <a:pt x="17943" y="5117"/>
                    <a:pt x="19643" y="6628"/>
                  </a:cubicBezTo>
                  <a:cubicBezTo>
                    <a:pt x="21249" y="8234"/>
                    <a:pt x="22193" y="10500"/>
                    <a:pt x="22098" y="12766"/>
                  </a:cubicBezTo>
                  <a:cubicBezTo>
                    <a:pt x="22098" y="13994"/>
                    <a:pt x="21815" y="15222"/>
                    <a:pt x="21437" y="16355"/>
                  </a:cubicBezTo>
                  <a:cubicBezTo>
                    <a:pt x="20965" y="17394"/>
                    <a:pt x="20399" y="18338"/>
                    <a:pt x="19549" y="19094"/>
                  </a:cubicBezTo>
                  <a:cubicBezTo>
                    <a:pt x="18604" y="19849"/>
                    <a:pt x="17566" y="20510"/>
                    <a:pt x="16432" y="20888"/>
                  </a:cubicBezTo>
                  <a:cubicBezTo>
                    <a:pt x="15016" y="21266"/>
                    <a:pt x="13599" y="21454"/>
                    <a:pt x="12183" y="21454"/>
                  </a:cubicBezTo>
                  <a:lnTo>
                    <a:pt x="9255" y="21454"/>
                  </a:lnTo>
                  <a:lnTo>
                    <a:pt x="7744" y="25987"/>
                  </a:lnTo>
                  <a:lnTo>
                    <a:pt x="12183" y="25987"/>
                  </a:lnTo>
                  <a:cubicBezTo>
                    <a:pt x="14449" y="25987"/>
                    <a:pt x="16716" y="25610"/>
                    <a:pt x="18793" y="24949"/>
                  </a:cubicBezTo>
                  <a:cubicBezTo>
                    <a:pt x="20587" y="24382"/>
                    <a:pt x="22287" y="23532"/>
                    <a:pt x="23704" y="22304"/>
                  </a:cubicBezTo>
                  <a:cubicBezTo>
                    <a:pt x="24931" y="21171"/>
                    <a:pt x="25970" y="19755"/>
                    <a:pt x="26631" y="18149"/>
                  </a:cubicBezTo>
                  <a:cubicBezTo>
                    <a:pt x="27292" y="16449"/>
                    <a:pt x="27670" y="14655"/>
                    <a:pt x="27670" y="12861"/>
                  </a:cubicBezTo>
                  <a:cubicBezTo>
                    <a:pt x="27670" y="11067"/>
                    <a:pt x="27387" y="9178"/>
                    <a:pt x="26726" y="7573"/>
                  </a:cubicBezTo>
                  <a:cubicBezTo>
                    <a:pt x="26065" y="5967"/>
                    <a:pt x="25120" y="4551"/>
                    <a:pt x="23893" y="3512"/>
                  </a:cubicBezTo>
                  <a:cubicBezTo>
                    <a:pt x="22476" y="2284"/>
                    <a:pt x="20776" y="1434"/>
                    <a:pt x="19077" y="868"/>
                  </a:cubicBezTo>
                  <a:cubicBezTo>
                    <a:pt x="17093" y="289"/>
                    <a:pt x="15110" y="0"/>
                    <a:pt x="13064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1419600" y="3500825"/>
              <a:ext cx="705925" cy="953800"/>
            </a:xfrm>
            <a:custGeom>
              <a:rect b="b" l="l" r="r" t="t"/>
              <a:pathLst>
                <a:path extrusionOk="0" h="38152" w="28237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4439"/>
                  </a:lnTo>
                  <a:lnTo>
                    <a:pt x="11711" y="4439"/>
                  </a:lnTo>
                  <a:cubicBezTo>
                    <a:pt x="15016" y="4439"/>
                    <a:pt x="17377" y="5100"/>
                    <a:pt x="19076" y="6327"/>
                  </a:cubicBezTo>
                  <a:cubicBezTo>
                    <a:pt x="20682" y="7650"/>
                    <a:pt x="21626" y="9727"/>
                    <a:pt x="21437" y="11899"/>
                  </a:cubicBezTo>
                  <a:cubicBezTo>
                    <a:pt x="21437" y="13032"/>
                    <a:pt x="21248" y="14166"/>
                    <a:pt x="20871" y="15204"/>
                  </a:cubicBezTo>
                  <a:cubicBezTo>
                    <a:pt x="20399" y="16243"/>
                    <a:pt x="19832" y="17093"/>
                    <a:pt x="18982" y="17848"/>
                  </a:cubicBezTo>
                  <a:cubicBezTo>
                    <a:pt x="18038" y="18604"/>
                    <a:pt x="16999" y="19171"/>
                    <a:pt x="15866" y="19548"/>
                  </a:cubicBezTo>
                  <a:cubicBezTo>
                    <a:pt x="14449" y="19926"/>
                    <a:pt x="13033" y="20115"/>
                    <a:pt x="11616" y="20115"/>
                  </a:cubicBezTo>
                  <a:lnTo>
                    <a:pt x="9916" y="20115"/>
                  </a:lnTo>
                  <a:lnTo>
                    <a:pt x="8405" y="24176"/>
                  </a:lnTo>
                  <a:lnTo>
                    <a:pt x="9822" y="24176"/>
                  </a:lnTo>
                  <a:cubicBezTo>
                    <a:pt x="9987" y="24152"/>
                    <a:pt x="10147" y="24140"/>
                    <a:pt x="10301" y="24140"/>
                  </a:cubicBezTo>
                  <a:cubicBezTo>
                    <a:pt x="10766" y="24140"/>
                    <a:pt x="11191" y="24246"/>
                    <a:pt x="11616" y="24459"/>
                  </a:cubicBezTo>
                  <a:cubicBezTo>
                    <a:pt x="11994" y="24648"/>
                    <a:pt x="12372" y="25026"/>
                    <a:pt x="12655" y="25403"/>
                  </a:cubicBezTo>
                  <a:lnTo>
                    <a:pt x="20965" y="36924"/>
                  </a:lnTo>
                  <a:cubicBezTo>
                    <a:pt x="21397" y="37615"/>
                    <a:pt x="22145" y="38069"/>
                    <a:pt x="22993" y="38069"/>
                  </a:cubicBezTo>
                  <a:cubicBezTo>
                    <a:pt x="23071" y="38069"/>
                    <a:pt x="23151" y="38066"/>
                    <a:pt x="23232" y="38057"/>
                  </a:cubicBezTo>
                  <a:lnTo>
                    <a:pt x="28237" y="38057"/>
                  </a:lnTo>
                  <a:lnTo>
                    <a:pt x="18604" y="25026"/>
                  </a:lnTo>
                  <a:cubicBezTo>
                    <a:pt x="18132" y="24270"/>
                    <a:pt x="17471" y="23703"/>
                    <a:pt x="16716" y="23231"/>
                  </a:cubicBezTo>
                  <a:cubicBezTo>
                    <a:pt x="18227" y="22948"/>
                    <a:pt x="19643" y="22381"/>
                    <a:pt x="21060" y="21626"/>
                  </a:cubicBezTo>
                  <a:cubicBezTo>
                    <a:pt x="22193" y="20965"/>
                    <a:pt x="23326" y="20115"/>
                    <a:pt x="24270" y="19076"/>
                  </a:cubicBezTo>
                  <a:cubicBezTo>
                    <a:pt x="25120" y="18037"/>
                    <a:pt x="25781" y="16904"/>
                    <a:pt x="26253" y="15582"/>
                  </a:cubicBezTo>
                  <a:cubicBezTo>
                    <a:pt x="26726" y="14260"/>
                    <a:pt x="26915" y="12938"/>
                    <a:pt x="26915" y="11521"/>
                  </a:cubicBezTo>
                  <a:cubicBezTo>
                    <a:pt x="26915" y="9916"/>
                    <a:pt x="26631" y="8311"/>
                    <a:pt x="26065" y="6800"/>
                  </a:cubicBezTo>
                  <a:cubicBezTo>
                    <a:pt x="25404" y="5383"/>
                    <a:pt x="24459" y="4156"/>
                    <a:pt x="23232" y="3211"/>
                  </a:cubicBezTo>
                  <a:cubicBezTo>
                    <a:pt x="21910" y="2078"/>
                    <a:pt x="20304" y="1228"/>
                    <a:pt x="18510" y="850"/>
                  </a:cubicBezTo>
                  <a:cubicBezTo>
                    <a:pt x="16338" y="189"/>
                    <a:pt x="14071" y="0"/>
                    <a:pt x="11805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6096475" y="3361525"/>
              <a:ext cx="139300" cy="139325"/>
            </a:xfrm>
            <a:custGeom>
              <a:rect b="b" l="l" r="r" t="t"/>
              <a:pathLst>
                <a:path extrusionOk="0" h="5573" w="5572">
                  <a:moveTo>
                    <a:pt x="0" y="1"/>
                  </a:moveTo>
                  <a:lnTo>
                    <a:pt x="0" y="5572"/>
                  </a:lnTo>
                  <a:lnTo>
                    <a:pt x="5572" y="5572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7" name="Google Shape;787;p29"/>
          <p:cNvSpPr txBox="1"/>
          <p:nvPr/>
        </p:nvSpPr>
        <p:spPr>
          <a:xfrm>
            <a:off x="718625" y="94625"/>
            <a:ext cx="8110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zh-CN" sz="2100"/>
              <a:t>Radiant TVL Ranking</a:t>
            </a:r>
            <a:endParaRPr b="1" sz="2100">
              <a:solidFill>
                <a:srgbClr val="000000"/>
              </a:solidFill>
            </a:endParaRPr>
          </a:p>
        </p:txBody>
      </p:sp>
      <p:graphicFrame>
        <p:nvGraphicFramePr>
          <p:cNvPr id="788" name="Google Shape;788;p29"/>
          <p:cNvGraphicFramePr/>
          <p:nvPr/>
        </p:nvGraphicFramePr>
        <p:xfrm>
          <a:off x="222419" y="8131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{40C80F7D-2CE3-44E0-BB90-7D6B165C47AC}</a:tableStyleId>
              </a:tblPr>
              <a:tblGrid>
                <a:gridCol w="3213550"/>
                <a:gridCol w="3918950"/>
              </a:tblGrid>
              <a:tr h="471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4C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3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Ranking</a:t>
                      </a:r>
                      <a:endParaRPr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4C9A"/>
                    </a:solidFill>
                  </a:tcPr>
                </a:tc>
              </a:tr>
              <a:tr h="471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DeFi</a:t>
                      </a:r>
                      <a:endParaRPr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21</a:t>
                      </a:r>
                      <a:endParaRPr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Lending (all chians)</a:t>
                      </a:r>
                      <a:endParaRPr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6</a:t>
                      </a:r>
                      <a:endParaRPr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Lending (Arbitrum)</a:t>
                      </a:r>
                      <a:endParaRPr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</a:t>
                      </a:r>
                      <a:endParaRPr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Lending (BSC)</a:t>
                      </a:r>
                      <a:endParaRPr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</a:t>
                      </a:r>
                      <a:endParaRPr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89" name="Google Shape;789;p29"/>
          <p:cNvSpPr txBox="1"/>
          <p:nvPr/>
        </p:nvSpPr>
        <p:spPr>
          <a:xfrm>
            <a:off x="134899" y="3424189"/>
            <a:ext cx="4419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zh-CN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zh-CN" sz="1000">
                <a:solidFill>
                  <a:srgbClr val="666666"/>
                </a:solidFill>
              </a:rPr>
              <a:t>Defillama</a:t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29"/>
          <p:cNvSpPr txBox="1"/>
          <p:nvPr/>
        </p:nvSpPr>
        <p:spPr>
          <a:xfrm>
            <a:off x="5416125" y="3424200"/>
            <a:ext cx="199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Date as of May 31, 2023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5" name="Google Shape;795;p30"/>
          <p:cNvCxnSpPr/>
          <p:nvPr/>
        </p:nvCxnSpPr>
        <p:spPr>
          <a:xfrm flipH="1" rot="10800000">
            <a:off x="174311" y="4438975"/>
            <a:ext cx="8678100" cy="9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6" name="Google Shape;796;p30"/>
          <p:cNvSpPr txBox="1"/>
          <p:nvPr/>
        </p:nvSpPr>
        <p:spPr>
          <a:xfrm>
            <a:off x="6038350" y="4710125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Twitter: @GryphsisAcademy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797" name="Google Shape;797;p30"/>
          <p:cNvCxnSpPr/>
          <p:nvPr/>
        </p:nvCxnSpPr>
        <p:spPr>
          <a:xfrm flipH="1" rot="10800000">
            <a:off x="184836" y="4417050"/>
            <a:ext cx="7682400" cy="17700"/>
          </a:xfrm>
          <a:prstGeom prst="straightConnector1">
            <a:avLst/>
          </a:prstGeom>
          <a:noFill/>
          <a:ln cap="flat" cmpd="sng" w="19050">
            <a:solidFill>
              <a:srgbClr val="254C9A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98" name="Google Shape;798;p30"/>
          <p:cNvGrpSpPr/>
          <p:nvPr/>
        </p:nvGrpSpPr>
        <p:grpSpPr>
          <a:xfrm>
            <a:off x="185356" y="202972"/>
            <a:ext cx="456367" cy="404539"/>
            <a:chOff x="2250625" y="238125"/>
            <a:chExt cx="3052625" cy="2731525"/>
          </a:xfrm>
        </p:grpSpPr>
        <p:sp>
          <p:nvSpPr>
            <p:cNvPr id="799" name="Google Shape;799;p30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>
            <a:off x="4152741" y="4542188"/>
            <a:ext cx="371504" cy="330515"/>
            <a:chOff x="2250625" y="238125"/>
            <a:chExt cx="3052625" cy="2731525"/>
          </a:xfrm>
        </p:grpSpPr>
        <p:sp>
          <p:nvSpPr>
            <p:cNvPr id="808" name="Google Shape;808;p30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>
            <a:off x="4636886" y="4548799"/>
            <a:ext cx="1051088" cy="330453"/>
            <a:chOff x="241550" y="3361525"/>
            <a:chExt cx="7044825" cy="2094125"/>
          </a:xfrm>
        </p:grpSpPr>
        <p:sp>
          <p:nvSpPr>
            <p:cNvPr id="817" name="Google Shape;817;p30"/>
            <p:cNvSpPr/>
            <p:nvPr/>
          </p:nvSpPr>
          <p:spPr>
            <a:xfrm>
              <a:off x="241550" y="3489025"/>
              <a:ext cx="906575" cy="982125"/>
            </a:xfrm>
            <a:custGeom>
              <a:rect b="b" l="l" r="r" t="t"/>
              <a:pathLst>
                <a:path extrusionOk="0" h="39285" w="36263">
                  <a:moveTo>
                    <a:pt x="21248" y="0"/>
                  </a:moveTo>
                  <a:cubicBezTo>
                    <a:pt x="18226" y="0"/>
                    <a:pt x="15204" y="472"/>
                    <a:pt x="12371" y="1417"/>
                  </a:cubicBezTo>
                  <a:cubicBezTo>
                    <a:pt x="9916" y="2267"/>
                    <a:pt x="7649" y="3589"/>
                    <a:pt x="5760" y="5383"/>
                  </a:cubicBezTo>
                  <a:cubicBezTo>
                    <a:pt x="3872" y="7177"/>
                    <a:pt x="2455" y="9255"/>
                    <a:pt x="1511" y="11616"/>
                  </a:cubicBezTo>
                  <a:cubicBezTo>
                    <a:pt x="472" y="14165"/>
                    <a:pt x="0" y="16904"/>
                    <a:pt x="0" y="19643"/>
                  </a:cubicBezTo>
                  <a:cubicBezTo>
                    <a:pt x="0" y="22381"/>
                    <a:pt x="472" y="25120"/>
                    <a:pt x="1511" y="27670"/>
                  </a:cubicBezTo>
                  <a:cubicBezTo>
                    <a:pt x="2550" y="30030"/>
                    <a:pt x="3966" y="32108"/>
                    <a:pt x="5949" y="33808"/>
                  </a:cubicBezTo>
                  <a:cubicBezTo>
                    <a:pt x="7932" y="35602"/>
                    <a:pt x="10199" y="37019"/>
                    <a:pt x="12749" y="37868"/>
                  </a:cubicBezTo>
                  <a:cubicBezTo>
                    <a:pt x="15676" y="38813"/>
                    <a:pt x="18698" y="39285"/>
                    <a:pt x="21814" y="39285"/>
                  </a:cubicBezTo>
                  <a:cubicBezTo>
                    <a:pt x="24458" y="39285"/>
                    <a:pt x="27008" y="39002"/>
                    <a:pt x="29558" y="38246"/>
                  </a:cubicBezTo>
                  <a:cubicBezTo>
                    <a:pt x="31919" y="37585"/>
                    <a:pt x="34185" y="36546"/>
                    <a:pt x="36263" y="35130"/>
                  </a:cubicBezTo>
                  <a:lnTo>
                    <a:pt x="36263" y="18887"/>
                  </a:lnTo>
                  <a:lnTo>
                    <a:pt x="23609" y="18887"/>
                  </a:lnTo>
                  <a:lnTo>
                    <a:pt x="23609" y="21815"/>
                  </a:lnTo>
                  <a:cubicBezTo>
                    <a:pt x="23609" y="22098"/>
                    <a:pt x="23703" y="22381"/>
                    <a:pt x="23892" y="22570"/>
                  </a:cubicBezTo>
                  <a:cubicBezTo>
                    <a:pt x="24175" y="22759"/>
                    <a:pt x="24458" y="22853"/>
                    <a:pt x="24836" y="22853"/>
                  </a:cubicBezTo>
                  <a:lnTo>
                    <a:pt x="31163" y="22853"/>
                  </a:lnTo>
                  <a:lnTo>
                    <a:pt x="31163" y="32769"/>
                  </a:lnTo>
                  <a:cubicBezTo>
                    <a:pt x="29747" y="33524"/>
                    <a:pt x="28330" y="34091"/>
                    <a:pt x="26819" y="34469"/>
                  </a:cubicBezTo>
                  <a:cubicBezTo>
                    <a:pt x="25120" y="34941"/>
                    <a:pt x="23420" y="35130"/>
                    <a:pt x="21625" y="35130"/>
                  </a:cubicBezTo>
                  <a:cubicBezTo>
                    <a:pt x="19453" y="35130"/>
                    <a:pt x="17187" y="34752"/>
                    <a:pt x="15015" y="34091"/>
                  </a:cubicBezTo>
                  <a:cubicBezTo>
                    <a:pt x="13126" y="33430"/>
                    <a:pt x="11427" y="32297"/>
                    <a:pt x="10010" y="30975"/>
                  </a:cubicBezTo>
                  <a:cubicBezTo>
                    <a:pt x="8594" y="29558"/>
                    <a:pt x="7555" y="27953"/>
                    <a:pt x="6799" y="26064"/>
                  </a:cubicBezTo>
                  <a:cubicBezTo>
                    <a:pt x="6044" y="23987"/>
                    <a:pt x="5666" y="21815"/>
                    <a:pt x="5760" y="19643"/>
                  </a:cubicBezTo>
                  <a:cubicBezTo>
                    <a:pt x="5666" y="17471"/>
                    <a:pt x="6044" y="15393"/>
                    <a:pt x="6799" y="13315"/>
                  </a:cubicBezTo>
                  <a:cubicBezTo>
                    <a:pt x="7460" y="11521"/>
                    <a:pt x="8499" y="9916"/>
                    <a:pt x="9916" y="8594"/>
                  </a:cubicBezTo>
                  <a:cubicBezTo>
                    <a:pt x="11238" y="7272"/>
                    <a:pt x="12843" y="6233"/>
                    <a:pt x="14732" y="5572"/>
                  </a:cubicBezTo>
                  <a:cubicBezTo>
                    <a:pt x="16715" y="4816"/>
                    <a:pt x="18887" y="4533"/>
                    <a:pt x="21059" y="4533"/>
                  </a:cubicBezTo>
                  <a:cubicBezTo>
                    <a:pt x="22381" y="4533"/>
                    <a:pt x="23797" y="4628"/>
                    <a:pt x="25214" y="4911"/>
                  </a:cubicBezTo>
                  <a:cubicBezTo>
                    <a:pt x="26253" y="5100"/>
                    <a:pt x="27197" y="5383"/>
                    <a:pt x="28236" y="5761"/>
                  </a:cubicBezTo>
                  <a:cubicBezTo>
                    <a:pt x="28991" y="5950"/>
                    <a:pt x="29747" y="6327"/>
                    <a:pt x="30408" y="6799"/>
                  </a:cubicBezTo>
                  <a:cubicBezTo>
                    <a:pt x="31069" y="7083"/>
                    <a:pt x="31541" y="7461"/>
                    <a:pt x="32013" y="7649"/>
                  </a:cubicBezTo>
                  <a:cubicBezTo>
                    <a:pt x="32297" y="7862"/>
                    <a:pt x="32633" y="7968"/>
                    <a:pt x="32983" y="7968"/>
                  </a:cubicBezTo>
                  <a:cubicBezTo>
                    <a:pt x="33099" y="7968"/>
                    <a:pt x="33217" y="7956"/>
                    <a:pt x="33335" y="7933"/>
                  </a:cubicBezTo>
                  <a:cubicBezTo>
                    <a:pt x="33713" y="7838"/>
                    <a:pt x="34091" y="7555"/>
                    <a:pt x="34374" y="7272"/>
                  </a:cubicBezTo>
                  <a:lnTo>
                    <a:pt x="35885" y="4911"/>
                  </a:lnTo>
                  <a:cubicBezTo>
                    <a:pt x="35035" y="4155"/>
                    <a:pt x="34091" y="3494"/>
                    <a:pt x="33052" y="2833"/>
                  </a:cubicBezTo>
                  <a:cubicBezTo>
                    <a:pt x="32013" y="2267"/>
                    <a:pt x="30880" y="1700"/>
                    <a:pt x="29747" y="1322"/>
                  </a:cubicBezTo>
                  <a:cubicBezTo>
                    <a:pt x="28425" y="850"/>
                    <a:pt x="27103" y="567"/>
                    <a:pt x="25781" y="378"/>
                  </a:cubicBezTo>
                  <a:cubicBezTo>
                    <a:pt x="24270" y="95"/>
                    <a:pt x="22759" y="0"/>
                    <a:pt x="21248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2212850" y="3500825"/>
              <a:ext cx="899525" cy="953800"/>
            </a:xfrm>
            <a:custGeom>
              <a:rect b="b" l="l" r="r" t="t"/>
              <a:pathLst>
                <a:path extrusionOk="0" h="38152" w="35981">
                  <a:moveTo>
                    <a:pt x="1" y="0"/>
                  </a:moveTo>
                  <a:lnTo>
                    <a:pt x="15205" y="24931"/>
                  </a:lnTo>
                  <a:lnTo>
                    <a:pt x="15205" y="38152"/>
                  </a:lnTo>
                  <a:lnTo>
                    <a:pt x="20871" y="38152"/>
                  </a:lnTo>
                  <a:lnTo>
                    <a:pt x="20871" y="24931"/>
                  </a:lnTo>
                  <a:lnTo>
                    <a:pt x="35980" y="0"/>
                  </a:lnTo>
                  <a:lnTo>
                    <a:pt x="30975" y="0"/>
                  </a:lnTo>
                  <a:cubicBezTo>
                    <a:pt x="30597" y="0"/>
                    <a:pt x="30125" y="189"/>
                    <a:pt x="29842" y="378"/>
                  </a:cubicBezTo>
                  <a:cubicBezTo>
                    <a:pt x="29559" y="661"/>
                    <a:pt x="29275" y="945"/>
                    <a:pt x="29086" y="1322"/>
                  </a:cubicBezTo>
                  <a:lnTo>
                    <a:pt x="19643" y="17471"/>
                  </a:lnTo>
                  <a:cubicBezTo>
                    <a:pt x="19360" y="18132"/>
                    <a:pt x="19076" y="18698"/>
                    <a:pt x="18793" y="19359"/>
                  </a:cubicBezTo>
                  <a:cubicBezTo>
                    <a:pt x="18510" y="19926"/>
                    <a:pt x="18227" y="20493"/>
                    <a:pt x="18038" y="21154"/>
                  </a:cubicBezTo>
                  <a:cubicBezTo>
                    <a:pt x="17849" y="20493"/>
                    <a:pt x="17565" y="19926"/>
                    <a:pt x="17282" y="19359"/>
                  </a:cubicBezTo>
                  <a:lnTo>
                    <a:pt x="16338" y="17471"/>
                  </a:lnTo>
                  <a:lnTo>
                    <a:pt x="6894" y="1322"/>
                  </a:lnTo>
                  <a:cubicBezTo>
                    <a:pt x="6706" y="945"/>
                    <a:pt x="6422" y="661"/>
                    <a:pt x="6139" y="378"/>
                  </a:cubicBezTo>
                  <a:cubicBezTo>
                    <a:pt x="5761" y="95"/>
                    <a:pt x="5383" y="0"/>
                    <a:pt x="5006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4233750" y="3500825"/>
              <a:ext cx="835775" cy="953800"/>
            </a:xfrm>
            <a:custGeom>
              <a:rect b="b" l="l" r="r" t="t"/>
              <a:pathLst>
                <a:path extrusionOk="0" h="38152" w="33431">
                  <a:moveTo>
                    <a:pt x="0" y="0"/>
                  </a:moveTo>
                  <a:lnTo>
                    <a:pt x="0" y="38152"/>
                  </a:lnTo>
                  <a:lnTo>
                    <a:pt x="5572" y="38152"/>
                  </a:lnTo>
                  <a:lnTo>
                    <a:pt x="5572" y="20965"/>
                  </a:lnTo>
                  <a:lnTo>
                    <a:pt x="27859" y="20965"/>
                  </a:lnTo>
                  <a:lnTo>
                    <a:pt x="27859" y="38152"/>
                  </a:lnTo>
                  <a:lnTo>
                    <a:pt x="33430" y="38152"/>
                  </a:lnTo>
                  <a:lnTo>
                    <a:pt x="33430" y="0"/>
                  </a:lnTo>
                  <a:lnTo>
                    <a:pt x="27953" y="0"/>
                  </a:lnTo>
                  <a:lnTo>
                    <a:pt x="27953" y="16810"/>
                  </a:lnTo>
                  <a:lnTo>
                    <a:pt x="5572" y="16810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5310300" y="3489025"/>
              <a:ext cx="672875" cy="982500"/>
            </a:xfrm>
            <a:custGeom>
              <a:rect b="b" l="l" r="r" t="t"/>
              <a:pathLst>
                <a:path extrusionOk="0" h="39300" w="26915">
                  <a:moveTo>
                    <a:pt x="14543" y="0"/>
                  </a:moveTo>
                  <a:cubicBezTo>
                    <a:pt x="12655" y="0"/>
                    <a:pt x="10860" y="284"/>
                    <a:pt x="9066" y="945"/>
                  </a:cubicBezTo>
                  <a:cubicBezTo>
                    <a:pt x="7555" y="1417"/>
                    <a:pt x="6233" y="2267"/>
                    <a:pt x="5006" y="3305"/>
                  </a:cubicBezTo>
                  <a:cubicBezTo>
                    <a:pt x="3967" y="4155"/>
                    <a:pt x="3117" y="5383"/>
                    <a:pt x="2550" y="6611"/>
                  </a:cubicBezTo>
                  <a:cubicBezTo>
                    <a:pt x="1417" y="9255"/>
                    <a:pt x="1417" y="12277"/>
                    <a:pt x="2550" y="14921"/>
                  </a:cubicBezTo>
                  <a:cubicBezTo>
                    <a:pt x="3117" y="15960"/>
                    <a:pt x="3872" y="16998"/>
                    <a:pt x="4817" y="17754"/>
                  </a:cubicBezTo>
                  <a:cubicBezTo>
                    <a:pt x="5761" y="18604"/>
                    <a:pt x="6800" y="19170"/>
                    <a:pt x="8027" y="19643"/>
                  </a:cubicBezTo>
                  <a:cubicBezTo>
                    <a:pt x="9161" y="20115"/>
                    <a:pt x="10483" y="20587"/>
                    <a:pt x="11616" y="20965"/>
                  </a:cubicBezTo>
                  <a:lnTo>
                    <a:pt x="15299" y="22003"/>
                  </a:lnTo>
                  <a:cubicBezTo>
                    <a:pt x="16338" y="22287"/>
                    <a:pt x="17471" y="22759"/>
                    <a:pt x="18415" y="23231"/>
                  </a:cubicBezTo>
                  <a:cubicBezTo>
                    <a:pt x="19360" y="23703"/>
                    <a:pt x="20115" y="24364"/>
                    <a:pt x="20682" y="25120"/>
                  </a:cubicBezTo>
                  <a:cubicBezTo>
                    <a:pt x="21248" y="25970"/>
                    <a:pt x="21626" y="27008"/>
                    <a:pt x="21532" y="27953"/>
                  </a:cubicBezTo>
                  <a:cubicBezTo>
                    <a:pt x="21532" y="28992"/>
                    <a:pt x="21343" y="29936"/>
                    <a:pt x="20965" y="30880"/>
                  </a:cubicBezTo>
                  <a:cubicBezTo>
                    <a:pt x="20587" y="31730"/>
                    <a:pt x="20021" y="32486"/>
                    <a:pt x="19265" y="33052"/>
                  </a:cubicBezTo>
                  <a:cubicBezTo>
                    <a:pt x="18510" y="33713"/>
                    <a:pt x="17660" y="34185"/>
                    <a:pt x="16621" y="34469"/>
                  </a:cubicBezTo>
                  <a:cubicBezTo>
                    <a:pt x="15488" y="34847"/>
                    <a:pt x="14355" y="35035"/>
                    <a:pt x="13127" y="35035"/>
                  </a:cubicBezTo>
                  <a:cubicBezTo>
                    <a:pt x="12183" y="35035"/>
                    <a:pt x="11238" y="34941"/>
                    <a:pt x="10294" y="34752"/>
                  </a:cubicBezTo>
                  <a:cubicBezTo>
                    <a:pt x="9444" y="34563"/>
                    <a:pt x="8688" y="34280"/>
                    <a:pt x="8027" y="33997"/>
                  </a:cubicBezTo>
                  <a:cubicBezTo>
                    <a:pt x="7366" y="33713"/>
                    <a:pt x="6800" y="33430"/>
                    <a:pt x="6233" y="33052"/>
                  </a:cubicBezTo>
                  <a:cubicBezTo>
                    <a:pt x="5667" y="32769"/>
                    <a:pt x="5194" y="32391"/>
                    <a:pt x="4817" y="32108"/>
                  </a:cubicBezTo>
                  <a:cubicBezTo>
                    <a:pt x="4439" y="31825"/>
                    <a:pt x="4061" y="31636"/>
                    <a:pt x="3778" y="31447"/>
                  </a:cubicBezTo>
                  <a:cubicBezTo>
                    <a:pt x="3495" y="31258"/>
                    <a:pt x="3211" y="31164"/>
                    <a:pt x="2928" y="31164"/>
                  </a:cubicBezTo>
                  <a:cubicBezTo>
                    <a:pt x="2645" y="31164"/>
                    <a:pt x="2361" y="31164"/>
                    <a:pt x="2173" y="31352"/>
                  </a:cubicBezTo>
                  <a:cubicBezTo>
                    <a:pt x="1889" y="31447"/>
                    <a:pt x="1700" y="31636"/>
                    <a:pt x="1606" y="31825"/>
                  </a:cubicBezTo>
                  <a:lnTo>
                    <a:pt x="1" y="34280"/>
                  </a:lnTo>
                  <a:cubicBezTo>
                    <a:pt x="1606" y="35885"/>
                    <a:pt x="3495" y="37113"/>
                    <a:pt x="5572" y="37963"/>
                  </a:cubicBezTo>
                  <a:cubicBezTo>
                    <a:pt x="7735" y="38828"/>
                    <a:pt x="9977" y="39297"/>
                    <a:pt x="12298" y="39297"/>
                  </a:cubicBezTo>
                  <a:cubicBezTo>
                    <a:pt x="12511" y="39297"/>
                    <a:pt x="12724" y="39293"/>
                    <a:pt x="12938" y="39285"/>
                  </a:cubicBezTo>
                  <a:cubicBezTo>
                    <a:pt x="13140" y="39295"/>
                    <a:pt x="13344" y="39299"/>
                    <a:pt x="13548" y="39299"/>
                  </a:cubicBezTo>
                  <a:cubicBezTo>
                    <a:pt x="15343" y="39299"/>
                    <a:pt x="17192" y="38934"/>
                    <a:pt x="18887" y="38341"/>
                  </a:cubicBezTo>
                  <a:cubicBezTo>
                    <a:pt x="20493" y="37868"/>
                    <a:pt x="21909" y="36924"/>
                    <a:pt x="23231" y="35791"/>
                  </a:cubicBezTo>
                  <a:cubicBezTo>
                    <a:pt x="24365" y="34752"/>
                    <a:pt x="25309" y="33430"/>
                    <a:pt x="25970" y="32013"/>
                  </a:cubicBezTo>
                  <a:cubicBezTo>
                    <a:pt x="26537" y="30503"/>
                    <a:pt x="26820" y="28897"/>
                    <a:pt x="26820" y="27292"/>
                  </a:cubicBezTo>
                  <a:cubicBezTo>
                    <a:pt x="26914" y="25875"/>
                    <a:pt x="26631" y="24459"/>
                    <a:pt x="25970" y="23231"/>
                  </a:cubicBezTo>
                  <a:cubicBezTo>
                    <a:pt x="25498" y="22192"/>
                    <a:pt x="24648" y="21248"/>
                    <a:pt x="23704" y="20492"/>
                  </a:cubicBezTo>
                  <a:cubicBezTo>
                    <a:pt x="22759" y="19737"/>
                    <a:pt x="21720" y="19076"/>
                    <a:pt x="20587" y="18604"/>
                  </a:cubicBezTo>
                  <a:cubicBezTo>
                    <a:pt x="19360" y="18132"/>
                    <a:pt x="18226" y="17754"/>
                    <a:pt x="16904" y="17282"/>
                  </a:cubicBezTo>
                  <a:cubicBezTo>
                    <a:pt x="15677" y="16810"/>
                    <a:pt x="14449" y="16432"/>
                    <a:pt x="13316" y="16149"/>
                  </a:cubicBezTo>
                  <a:cubicBezTo>
                    <a:pt x="12183" y="15771"/>
                    <a:pt x="11144" y="15299"/>
                    <a:pt x="10105" y="14826"/>
                  </a:cubicBezTo>
                  <a:cubicBezTo>
                    <a:pt x="9255" y="14354"/>
                    <a:pt x="8500" y="13788"/>
                    <a:pt x="7839" y="13032"/>
                  </a:cubicBezTo>
                  <a:cubicBezTo>
                    <a:pt x="7272" y="12277"/>
                    <a:pt x="6894" y="11332"/>
                    <a:pt x="6989" y="10294"/>
                  </a:cubicBezTo>
                  <a:cubicBezTo>
                    <a:pt x="6989" y="9538"/>
                    <a:pt x="7178" y="8688"/>
                    <a:pt x="7461" y="7933"/>
                  </a:cubicBezTo>
                  <a:cubicBezTo>
                    <a:pt x="7839" y="7272"/>
                    <a:pt x="8311" y="6611"/>
                    <a:pt x="8972" y="6044"/>
                  </a:cubicBezTo>
                  <a:cubicBezTo>
                    <a:pt x="9633" y="5477"/>
                    <a:pt x="10483" y="5100"/>
                    <a:pt x="11333" y="4816"/>
                  </a:cubicBezTo>
                  <a:cubicBezTo>
                    <a:pt x="12371" y="4439"/>
                    <a:pt x="13505" y="4344"/>
                    <a:pt x="14638" y="4344"/>
                  </a:cubicBezTo>
                  <a:cubicBezTo>
                    <a:pt x="15771" y="4344"/>
                    <a:pt x="16904" y="4439"/>
                    <a:pt x="18037" y="4816"/>
                  </a:cubicBezTo>
                  <a:cubicBezTo>
                    <a:pt x="18793" y="5100"/>
                    <a:pt x="19643" y="5383"/>
                    <a:pt x="20398" y="5855"/>
                  </a:cubicBezTo>
                  <a:cubicBezTo>
                    <a:pt x="20965" y="6138"/>
                    <a:pt x="21532" y="6422"/>
                    <a:pt x="22004" y="6799"/>
                  </a:cubicBezTo>
                  <a:cubicBezTo>
                    <a:pt x="22381" y="7083"/>
                    <a:pt x="22759" y="7272"/>
                    <a:pt x="23231" y="7272"/>
                  </a:cubicBezTo>
                  <a:cubicBezTo>
                    <a:pt x="23515" y="7272"/>
                    <a:pt x="23704" y="7177"/>
                    <a:pt x="23987" y="7083"/>
                  </a:cubicBezTo>
                  <a:cubicBezTo>
                    <a:pt x="24176" y="6894"/>
                    <a:pt x="24365" y="6705"/>
                    <a:pt x="24553" y="6422"/>
                  </a:cubicBezTo>
                  <a:lnTo>
                    <a:pt x="25876" y="3966"/>
                  </a:lnTo>
                  <a:cubicBezTo>
                    <a:pt x="24459" y="2644"/>
                    <a:pt x="22665" y="1700"/>
                    <a:pt x="20871" y="1039"/>
                  </a:cubicBezTo>
                  <a:cubicBezTo>
                    <a:pt x="18793" y="378"/>
                    <a:pt x="16715" y="0"/>
                    <a:pt x="14543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6235750" y="3500825"/>
              <a:ext cx="139325" cy="953800"/>
            </a:xfrm>
            <a:custGeom>
              <a:rect b="b" l="l" r="r" t="t"/>
              <a:pathLst>
                <a:path extrusionOk="0" h="38152" w="5573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6613500" y="3488575"/>
              <a:ext cx="672875" cy="982575"/>
            </a:xfrm>
            <a:custGeom>
              <a:rect b="b" l="l" r="r" t="t"/>
              <a:pathLst>
                <a:path extrusionOk="0" h="39303" w="26915">
                  <a:moveTo>
                    <a:pt x="13930" y="1"/>
                  </a:moveTo>
                  <a:cubicBezTo>
                    <a:pt x="12280" y="1"/>
                    <a:pt x="10648" y="290"/>
                    <a:pt x="9160" y="868"/>
                  </a:cubicBezTo>
                  <a:cubicBezTo>
                    <a:pt x="7649" y="1435"/>
                    <a:pt x="6327" y="2190"/>
                    <a:pt x="5100" y="3229"/>
                  </a:cubicBezTo>
                  <a:cubicBezTo>
                    <a:pt x="4061" y="4173"/>
                    <a:pt x="3211" y="5307"/>
                    <a:pt x="2644" y="6629"/>
                  </a:cubicBezTo>
                  <a:cubicBezTo>
                    <a:pt x="1511" y="9273"/>
                    <a:pt x="1511" y="12200"/>
                    <a:pt x="2644" y="14844"/>
                  </a:cubicBezTo>
                  <a:cubicBezTo>
                    <a:pt x="3117" y="15978"/>
                    <a:pt x="3967" y="16922"/>
                    <a:pt x="4911" y="17772"/>
                  </a:cubicBezTo>
                  <a:cubicBezTo>
                    <a:pt x="5855" y="18527"/>
                    <a:pt x="6894" y="19188"/>
                    <a:pt x="8027" y="19661"/>
                  </a:cubicBezTo>
                  <a:cubicBezTo>
                    <a:pt x="9255" y="20133"/>
                    <a:pt x="10483" y="20510"/>
                    <a:pt x="11710" y="20888"/>
                  </a:cubicBezTo>
                  <a:lnTo>
                    <a:pt x="15299" y="21927"/>
                  </a:lnTo>
                  <a:cubicBezTo>
                    <a:pt x="16432" y="22305"/>
                    <a:pt x="17471" y="22682"/>
                    <a:pt x="18509" y="23249"/>
                  </a:cubicBezTo>
                  <a:cubicBezTo>
                    <a:pt x="19359" y="23721"/>
                    <a:pt x="20115" y="24288"/>
                    <a:pt x="20776" y="25138"/>
                  </a:cubicBezTo>
                  <a:cubicBezTo>
                    <a:pt x="21342" y="25893"/>
                    <a:pt x="21626" y="26932"/>
                    <a:pt x="21626" y="27971"/>
                  </a:cubicBezTo>
                  <a:cubicBezTo>
                    <a:pt x="21626" y="28915"/>
                    <a:pt x="21437" y="29954"/>
                    <a:pt x="21059" y="30804"/>
                  </a:cubicBezTo>
                  <a:cubicBezTo>
                    <a:pt x="20681" y="31654"/>
                    <a:pt x="20115" y="32409"/>
                    <a:pt x="19359" y="33070"/>
                  </a:cubicBezTo>
                  <a:cubicBezTo>
                    <a:pt x="18604" y="33637"/>
                    <a:pt x="17660" y="34203"/>
                    <a:pt x="16715" y="34487"/>
                  </a:cubicBezTo>
                  <a:cubicBezTo>
                    <a:pt x="15582" y="34865"/>
                    <a:pt x="14354" y="34959"/>
                    <a:pt x="13221" y="34959"/>
                  </a:cubicBezTo>
                  <a:cubicBezTo>
                    <a:pt x="12182" y="34959"/>
                    <a:pt x="11238" y="34865"/>
                    <a:pt x="10294" y="34676"/>
                  </a:cubicBezTo>
                  <a:cubicBezTo>
                    <a:pt x="9538" y="34487"/>
                    <a:pt x="8783" y="34298"/>
                    <a:pt x="8027" y="34015"/>
                  </a:cubicBezTo>
                  <a:cubicBezTo>
                    <a:pt x="7461" y="33731"/>
                    <a:pt x="6800" y="33448"/>
                    <a:pt x="6233" y="33070"/>
                  </a:cubicBezTo>
                  <a:cubicBezTo>
                    <a:pt x="5761" y="32693"/>
                    <a:pt x="5289" y="32409"/>
                    <a:pt x="4911" y="32126"/>
                  </a:cubicBezTo>
                  <a:cubicBezTo>
                    <a:pt x="4439" y="31843"/>
                    <a:pt x="4155" y="31559"/>
                    <a:pt x="3778" y="31370"/>
                  </a:cubicBezTo>
                  <a:cubicBezTo>
                    <a:pt x="3494" y="31182"/>
                    <a:pt x="3211" y="31087"/>
                    <a:pt x="2928" y="31087"/>
                  </a:cubicBezTo>
                  <a:cubicBezTo>
                    <a:pt x="2644" y="31087"/>
                    <a:pt x="2456" y="31182"/>
                    <a:pt x="2172" y="31276"/>
                  </a:cubicBezTo>
                  <a:cubicBezTo>
                    <a:pt x="1983" y="31465"/>
                    <a:pt x="1795" y="31654"/>
                    <a:pt x="1606" y="31843"/>
                  </a:cubicBezTo>
                  <a:lnTo>
                    <a:pt x="0" y="34298"/>
                  </a:lnTo>
                  <a:cubicBezTo>
                    <a:pt x="1606" y="35809"/>
                    <a:pt x="3589" y="37131"/>
                    <a:pt x="5666" y="37981"/>
                  </a:cubicBezTo>
                  <a:cubicBezTo>
                    <a:pt x="8027" y="38831"/>
                    <a:pt x="10483" y="39303"/>
                    <a:pt x="13032" y="39303"/>
                  </a:cubicBezTo>
                  <a:cubicBezTo>
                    <a:pt x="15015" y="39303"/>
                    <a:pt x="16998" y="39020"/>
                    <a:pt x="18887" y="38359"/>
                  </a:cubicBezTo>
                  <a:cubicBezTo>
                    <a:pt x="20493" y="37792"/>
                    <a:pt x="22003" y="36942"/>
                    <a:pt x="23326" y="35809"/>
                  </a:cubicBezTo>
                  <a:cubicBezTo>
                    <a:pt x="24459" y="34676"/>
                    <a:pt x="25403" y="33354"/>
                    <a:pt x="25970" y="31937"/>
                  </a:cubicBezTo>
                  <a:cubicBezTo>
                    <a:pt x="26631" y="30426"/>
                    <a:pt x="26914" y="28821"/>
                    <a:pt x="26914" y="27215"/>
                  </a:cubicBezTo>
                  <a:cubicBezTo>
                    <a:pt x="26914" y="25799"/>
                    <a:pt x="26631" y="24477"/>
                    <a:pt x="26064" y="23249"/>
                  </a:cubicBezTo>
                  <a:cubicBezTo>
                    <a:pt x="25498" y="22116"/>
                    <a:pt x="24742" y="21266"/>
                    <a:pt x="23798" y="20510"/>
                  </a:cubicBezTo>
                  <a:cubicBezTo>
                    <a:pt x="22853" y="19755"/>
                    <a:pt x="21815" y="19094"/>
                    <a:pt x="20681" y="18622"/>
                  </a:cubicBezTo>
                  <a:cubicBezTo>
                    <a:pt x="19454" y="18150"/>
                    <a:pt x="18226" y="17677"/>
                    <a:pt x="16998" y="17300"/>
                  </a:cubicBezTo>
                  <a:lnTo>
                    <a:pt x="13316" y="16167"/>
                  </a:lnTo>
                  <a:cubicBezTo>
                    <a:pt x="12277" y="15789"/>
                    <a:pt x="11238" y="15317"/>
                    <a:pt x="10199" y="14844"/>
                  </a:cubicBezTo>
                  <a:cubicBezTo>
                    <a:pt x="9349" y="14372"/>
                    <a:pt x="8499" y="13806"/>
                    <a:pt x="7933" y="13050"/>
                  </a:cubicBezTo>
                  <a:cubicBezTo>
                    <a:pt x="7366" y="12295"/>
                    <a:pt x="6988" y="11350"/>
                    <a:pt x="7083" y="10312"/>
                  </a:cubicBezTo>
                  <a:cubicBezTo>
                    <a:pt x="7083" y="9556"/>
                    <a:pt x="7272" y="8706"/>
                    <a:pt x="7555" y="7951"/>
                  </a:cubicBezTo>
                  <a:cubicBezTo>
                    <a:pt x="7933" y="7290"/>
                    <a:pt x="8405" y="6629"/>
                    <a:pt x="9066" y="6062"/>
                  </a:cubicBezTo>
                  <a:cubicBezTo>
                    <a:pt x="9727" y="5495"/>
                    <a:pt x="10483" y="5118"/>
                    <a:pt x="11427" y="4834"/>
                  </a:cubicBezTo>
                  <a:cubicBezTo>
                    <a:pt x="12466" y="4457"/>
                    <a:pt x="13599" y="4362"/>
                    <a:pt x="14732" y="4362"/>
                  </a:cubicBezTo>
                  <a:cubicBezTo>
                    <a:pt x="15865" y="4362"/>
                    <a:pt x="16998" y="4457"/>
                    <a:pt x="18132" y="4834"/>
                  </a:cubicBezTo>
                  <a:cubicBezTo>
                    <a:pt x="18887" y="5118"/>
                    <a:pt x="19737" y="5401"/>
                    <a:pt x="20493" y="5873"/>
                  </a:cubicBezTo>
                  <a:cubicBezTo>
                    <a:pt x="21059" y="6156"/>
                    <a:pt x="21626" y="6440"/>
                    <a:pt x="22098" y="6817"/>
                  </a:cubicBezTo>
                  <a:cubicBezTo>
                    <a:pt x="22476" y="7101"/>
                    <a:pt x="22853" y="7290"/>
                    <a:pt x="23326" y="7290"/>
                  </a:cubicBezTo>
                  <a:cubicBezTo>
                    <a:pt x="23609" y="7290"/>
                    <a:pt x="23798" y="7195"/>
                    <a:pt x="24081" y="7101"/>
                  </a:cubicBezTo>
                  <a:cubicBezTo>
                    <a:pt x="24270" y="6912"/>
                    <a:pt x="24459" y="6723"/>
                    <a:pt x="24648" y="6440"/>
                  </a:cubicBezTo>
                  <a:lnTo>
                    <a:pt x="25970" y="3984"/>
                  </a:lnTo>
                  <a:cubicBezTo>
                    <a:pt x="24459" y="2662"/>
                    <a:pt x="22759" y="1624"/>
                    <a:pt x="20965" y="1057"/>
                  </a:cubicBezTo>
                  <a:cubicBezTo>
                    <a:pt x="19097" y="378"/>
                    <a:pt x="17229" y="4"/>
                    <a:pt x="15293" y="4"/>
                  </a:cubicBezTo>
                  <a:cubicBezTo>
                    <a:pt x="15075" y="4"/>
                    <a:pt x="14857" y="9"/>
                    <a:pt x="14638" y="18"/>
                  </a:cubicBezTo>
                  <a:cubicBezTo>
                    <a:pt x="14402" y="6"/>
                    <a:pt x="14165" y="1"/>
                    <a:pt x="13930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1653325" y="4851225"/>
              <a:ext cx="559550" cy="597325"/>
            </a:xfrm>
            <a:custGeom>
              <a:rect b="b" l="l" r="r" t="t"/>
              <a:pathLst>
                <a:path extrusionOk="0" h="23893" w="22382">
                  <a:moveTo>
                    <a:pt x="9539" y="1"/>
                  </a:moveTo>
                  <a:lnTo>
                    <a:pt x="1" y="23893"/>
                  </a:lnTo>
                  <a:lnTo>
                    <a:pt x="2456" y="23893"/>
                  </a:lnTo>
                  <a:cubicBezTo>
                    <a:pt x="2739" y="23893"/>
                    <a:pt x="2928" y="23798"/>
                    <a:pt x="3212" y="23609"/>
                  </a:cubicBezTo>
                  <a:cubicBezTo>
                    <a:pt x="3306" y="23515"/>
                    <a:pt x="3495" y="23326"/>
                    <a:pt x="3589" y="23137"/>
                  </a:cubicBezTo>
                  <a:lnTo>
                    <a:pt x="10389" y="5289"/>
                  </a:lnTo>
                  <a:cubicBezTo>
                    <a:pt x="10766" y="4534"/>
                    <a:pt x="10955" y="3778"/>
                    <a:pt x="11144" y="3023"/>
                  </a:cubicBezTo>
                  <a:cubicBezTo>
                    <a:pt x="11238" y="3495"/>
                    <a:pt x="11333" y="3873"/>
                    <a:pt x="11522" y="4250"/>
                  </a:cubicBezTo>
                  <a:cubicBezTo>
                    <a:pt x="11616" y="4534"/>
                    <a:pt x="11711" y="4911"/>
                    <a:pt x="11805" y="5195"/>
                  </a:cubicBezTo>
                  <a:lnTo>
                    <a:pt x="15582" y="15016"/>
                  </a:lnTo>
                  <a:lnTo>
                    <a:pt x="8689" y="15016"/>
                  </a:lnTo>
                  <a:lnTo>
                    <a:pt x="7839" y="17377"/>
                  </a:lnTo>
                  <a:lnTo>
                    <a:pt x="16527" y="17377"/>
                  </a:lnTo>
                  <a:lnTo>
                    <a:pt x="18793" y="23137"/>
                  </a:lnTo>
                  <a:cubicBezTo>
                    <a:pt x="18793" y="23326"/>
                    <a:pt x="18982" y="23515"/>
                    <a:pt x="19171" y="23704"/>
                  </a:cubicBezTo>
                  <a:cubicBezTo>
                    <a:pt x="19360" y="23798"/>
                    <a:pt x="19549" y="23893"/>
                    <a:pt x="19832" y="23893"/>
                  </a:cubicBezTo>
                  <a:lnTo>
                    <a:pt x="22382" y="23893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2824325" y="4851225"/>
              <a:ext cx="561900" cy="597325"/>
            </a:xfrm>
            <a:custGeom>
              <a:rect b="b" l="l" r="r" t="t"/>
              <a:pathLst>
                <a:path extrusionOk="0" h="23893" w="22476">
                  <a:moveTo>
                    <a:pt x="9632" y="1"/>
                  </a:moveTo>
                  <a:lnTo>
                    <a:pt x="0" y="23893"/>
                  </a:lnTo>
                  <a:lnTo>
                    <a:pt x="2550" y="23893"/>
                  </a:lnTo>
                  <a:cubicBezTo>
                    <a:pt x="2833" y="23893"/>
                    <a:pt x="3022" y="23798"/>
                    <a:pt x="3211" y="23609"/>
                  </a:cubicBezTo>
                  <a:cubicBezTo>
                    <a:pt x="3400" y="23515"/>
                    <a:pt x="3589" y="23326"/>
                    <a:pt x="3589" y="23137"/>
                  </a:cubicBezTo>
                  <a:lnTo>
                    <a:pt x="10482" y="5289"/>
                  </a:lnTo>
                  <a:cubicBezTo>
                    <a:pt x="10766" y="4534"/>
                    <a:pt x="11049" y="3778"/>
                    <a:pt x="11238" y="3023"/>
                  </a:cubicBezTo>
                  <a:cubicBezTo>
                    <a:pt x="11332" y="3495"/>
                    <a:pt x="11427" y="3873"/>
                    <a:pt x="11616" y="4250"/>
                  </a:cubicBezTo>
                  <a:cubicBezTo>
                    <a:pt x="11710" y="4534"/>
                    <a:pt x="11804" y="4911"/>
                    <a:pt x="11899" y="5195"/>
                  </a:cubicBezTo>
                  <a:lnTo>
                    <a:pt x="15676" y="15016"/>
                  </a:lnTo>
                  <a:lnTo>
                    <a:pt x="8688" y="15016"/>
                  </a:lnTo>
                  <a:lnTo>
                    <a:pt x="7933" y="17377"/>
                  </a:lnTo>
                  <a:lnTo>
                    <a:pt x="16621" y="17377"/>
                  </a:lnTo>
                  <a:lnTo>
                    <a:pt x="18793" y="23137"/>
                  </a:lnTo>
                  <a:cubicBezTo>
                    <a:pt x="18887" y="23326"/>
                    <a:pt x="19076" y="23515"/>
                    <a:pt x="19265" y="23704"/>
                  </a:cubicBezTo>
                  <a:cubicBezTo>
                    <a:pt x="19454" y="23798"/>
                    <a:pt x="19643" y="23893"/>
                    <a:pt x="19926" y="23893"/>
                  </a:cubicBezTo>
                  <a:lnTo>
                    <a:pt x="22476" y="23893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2271875" y="4843700"/>
              <a:ext cx="500525" cy="611950"/>
            </a:xfrm>
            <a:custGeom>
              <a:rect b="b" l="l" r="r" t="t"/>
              <a:pathLst>
                <a:path extrusionOk="0" h="24478" w="20021">
                  <a:moveTo>
                    <a:pt x="12192" y="1"/>
                  </a:moveTo>
                  <a:cubicBezTo>
                    <a:pt x="12000" y="1"/>
                    <a:pt x="11808" y="7"/>
                    <a:pt x="11616" y="19"/>
                  </a:cubicBezTo>
                  <a:cubicBezTo>
                    <a:pt x="10011" y="19"/>
                    <a:pt x="8405" y="302"/>
                    <a:pt x="6894" y="868"/>
                  </a:cubicBezTo>
                  <a:cubicBezTo>
                    <a:pt x="5478" y="1435"/>
                    <a:pt x="4250" y="2285"/>
                    <a:pt x="3211" y="3418"/>
                  </a:cubicBezTo>
                  <a:cubicBezTo>
                    <a:pt x="2173" y="4551"/>
                    <a:pt x="1323" y="5874"/>
                    <a:pt x="850" y="7290"/>
                  </a:cubicBezTo>
                  <a:cubicBezTo>
                    <a:pt x="284" y="8895"/>
                    <a:pt x="1" y="10501"/>
                    <a:pt x="1" y="12201"/>
                  </a:cubicBezTo>
                  <a:cubicBezTo>
                    <a:pt x="1" y="13900"/>
                    <a:pt x="189" y="15600"/>
                    <a:pt x="756" y="17206"/>
                  </a:cubicBezTo>
                  <a:cubicBezTo>
                    <a:pt x="1323" y="18622"/>
                    <a:pt x="2078" y="19944"/>
                    <a:pt x="3117" y="21077"/>
                  </a:cubicBezTo>
                  <a:cubicBezTo>
                    <a:pt x="4156" y="22116"/>
                    <a:pt x="5383" y="22966"/>
                    <a:pt x="6705" y="23533"/>
                  </a:cubicBezTo>
                  <a:cubicBezTo>
                    <a:pt x="8216" y="24194"/>
                    <a:pt x="9822" y="24477"/>
                    <a:pt x="11427" y="24477"/>
                  </a:cubicBezTo>
                  <a:cubicBezTo>
                    <a:pt x="13127" y="24477"/>
                    <a:pt x="14827" y="24194"/>
                    <a:pt x="16432" y="23438"/>
                  </a:cubicBezTo>
                  <a:cubicBezTo>
                    <a:pt x="17849" y="22872"/>
                    <a:pt x="19076" y="21927"/>
                    <a:pt x="20021" y="20794"/>
                  </a:cubicBezTo>
                  <a:lnTo>
                    <a:pt x="18699" y="19472"/>
                  </a:lnTo>
                  <a:cubicBezTo>
                    <a:pt x="18604" y="19283"/>
                    <a:pt x="18415" y="19189"/>
                    <a:pt x="18226" y="19189"/>
                  </a:cubicBezTo>
                  <a:cubicBezTo>
                    <a:pt x="18037" y="19189"/>
                    <a:pt x="17754" y="19283"/>
                    <a:pt x="17565" y="19472"/>
                  </a:cubicBezTo>
                  <a:cubicBezTo>
                    <a:pt x="17188" y="19850"/>
                    <a:pt x="16715" y="20133"/>
                    <a:pt x="16338" y="20416"/>
                  </a:cubicBezTo>
                  <a:cubicBezTo>
                    <a:pt x="15866" y="20700"/>
                    <a:pt x="15393" y="20983"/>
                    <a:pt x="14921" y="21077"/>
                  </a:cubicBezTo>
                  <a:cubicBezTo>
                    <a:pt x="14449" y="21266"/>
                    <a:pt x="13882" y="21455"/>
                    <a:pt x="13410" y="21550"/>
                  </a:cubicBezTo>
                  <a:cubicBezTo>
                    <a:pt x="12749" y="21644"/>
                    <a:pt x="12088" y="21644"/>
                    <a:pt x="11427" y="21644"/>
                  </a:cubicBezTo>
                  <a:cubicBezTo>
                    <a:pt x="10294" y="21644"/>
                    <a:pt x="9255" y="21455"/>
                    <a:pt x="8216" y="20983"/>
                  </a:cubicBezTo>
                  <a:cubicBezTo>
                    <a:pt x="7178" y="20605"/>
                    <a:pt x="6328" y="19944"/>
                    <a:pt x="5572" y="19189"/>
                  </a:cubicBezTo>
                  <a:cubicBezTo>
                    <a:pt x="4817" y="18339"/>
                    <a:pt x="4156" y="17300"/>
                    <a:pt x="3778" y="16167"/>
                  </a:cubicBezTo>
                  <a:cubicBezTo>
                    <a:pt x="3400" y="14939"/>
                    <a:pt x="3117" y="13523"/>
                    <a:pt x="3211" y="12201"/>
                  </a:cubicBezTo>
                  <a:cubicBezTo>
                    <a:pt x="3117" y="10879"/>
                    <a:pt x="3400" y="9556"/>
                    <a:pt x="3778" y="8234"/>
                  </a:cubicBezTo>
                  <a:cubicBezTo>
                    <a:pt x="4156" y="7196"/>
                    <a:pt x="4722" y="6157"/>
                    <a:pt x="5478" y="5307"/>
                  </a:cubicBezTo>
                  <a:cubicBezTo>
                    <a:pt x="6233" y="4457"/>
                    <a:pt x="7178" y="3890"/>
                    <a:pt x="8122" y="3418"/>
                  </a:cubicBezTo>
                  <a:cubicBezTo>
                    <a:pt x="9255" y="3040"/>
                    <a:pt x="10388" y="2757"/>
                    <a:pt x="11522" y="2757"/>
                  </a:cubicBezTo>
                  <a:cubicBezTo>
                    <a:pt x="12466" y="2757"/>
                    <a:pt x="13316" y="2852"/>
                    <a:pt x="14166" y="3135"/>
                  </a:cubicBezTo>
                  <a:cubicBezTo>
                    <a:pt x="14732" y="3324"/>
                    <a:pt x="15299" y="3513"/>
                    <a:pt x="15866" y="3890"/>
                  </a:cubicBezTo>
                  <a:cubicBezTo>
                    <a:pt x="16243" y="4079"/>
                    <a:pt x="16715" y="4268"/>
                    <a:pt x="17093" y="4551"/>
                  </a:cubicBezTo>
                  <a:cubicBezTo>
                    <a:pt x="17282" y="4740"/>
                    <a:pt x="17565" y="4835"/>
                    <a:pt x="17754" y="4929"/>
                  </a:cubicBezTo>
                  <a:cubicBezTo>
                    <a:pt x="17943" y="4929"/>
                    <a:pt x="18132" y="4835"/>
                    <a:pt x="18226" y="4835"/>
                  </a:cubicBezTo>
                  <a:cubicBezTo>
                    <a:pt x="18321" y="4740"/>
                    <a:pt x="18415" y="4646"/>
                    <a:pt x="18510" y="4551"/>
                  </a:cubicBezTo>
                  <a:lnTo>
                    <a:pt x="19548" y="3040"/>
                  </a:lnTo>
                  <a:cubicBezTo>
                    <a:pt x="18510" y="2096"/>
                    <a:pt x="17376" y="1341"/>
                    <a:pt x="16149" y="774"/>
                  </a:cubicBezTo>
                  <a:cubicBezTo>
                    <a:pt x="14830" y="279"/>
                    <a:pt x="13511" y="1"/>
                    <a:pt x="12192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4165275" y="4851225"/>
              <a:ext cx="368325" cy="597325"/>
            </a:xfrm>
            <a:custGeom>
              <a:rect b="b" l="l" r="r" t="t"/>
              <a:pathLst>
                <a:path extrusionOk="0" h="23893" w="14733">
                  <a:moveTo>
                    <a:pt x="1" y="1"/>
                  </a:moveTo>
                  <a:lnTo>
                    <a:pt x="1" y="23893"/>
                  </a:lnTo>
                  <a:lnTo>
                    <a:pt x="14733" y="23893"/>
                  </a:lnTo>
                  <a:lnTo>
                    <a:pt x="14733" y="21249"/>
                  </a:lnTo>
                  <a:lnTo>
                    <a:pt x="3212" y="21249"/>
                  </a:lnTo>
                  <a:lnTo>
                    <a:pt x="3212" y="14544"/>
                  </a:lnTo>
                  <a:lnTo>
                    <a:pt x="3212" y="13033"/>
                  </a:lnTo>
                  <a:lnTo>
                    <a:pt x="3212" y="10578"/>
                  </a:lnTo>
                  <a:lnTo>
                    <a:pt x="3212" y="9161"/>
                  </a:lnTo>
                  <a:lnTo>
                    <a:pt x="3212" y="2551"/>
                  </a:lnTo>
                  <a:lnTo>
                    <a:pt x="14733" y="2551"/>
                  </a:lnTo>
                  <a:lnTo>
                    <a:pt x="147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280975" y="5115650"/>
              <a:ext cx="198325" cy="61400"/>
            </a:xfrm>
            <a:custGeom>
              <a:rect b="b" l="l" r="r" t="t"/>
              <a:pathLst>
                <a:path extrusionOk="0" h="2456" w="7933">
                  <a:moveTo>
                    <a:pt x="945" y="1"/>
                  </a:moveTo>
                  <a:lnTo>
                    <a:pt x="0" y="2456"/>
                  </a:lnTo>
                  <a:lnTo>
                    <a:pt x="7933" y="2456"/>
                  </a:lnTo>
                  <a:lnTo>
                    <a:pt x="79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3499525" y="4848875"/>
              <a:ext cx="524125" cy="599675"/>
            </a:xfrm>
            <a:custGeom>
              <a:rect b="b" l="l" r="r" t="t"/>
              <a:pathLst>
                <a:path extrusionOk="0" h="23987" w="20965">
                  <a:moveTo>
                    <a:pt x="0" y="0"/>
                  </a:moveTo>
                  <a:lnTo>
                    <a:pt x="0" y="23987"/>
                  </a:lnTo>
                  <a:lnTo>
                    <a:pt x="3211" y="23987"/>
                  </a:lnTo>
                  <a:lnTo>
                    <a:pt x="3211" y="2739"/>
                  </a:lnTo>
                  <a:lnTo>
                    <a:pt x="8877" y="2739"/>
                  </a:lnTo>
                  <a:cubicBezTo>
                    <a:pt x="9039" y="2727"/>
                    <a:pt x="9200" y="2721"/>
                    <a:pt x="9361" y="2721"/>
                  </a:cubicBezTo>
                  <a:cubicBezTo>
                    <a:pt x="10426" y="2721"/>
                    <a:pt x="11482" y="2978"/>
                    <a:pt x="12466" y="3306"/>
                  </a:cubicBezTo>
                  <a:cubicBezTo>
                    <a:pt x="13410" y="3683"/>
                    <a:pt x="14354" y="4344"/>
                    <a:pt x="15110" y="5194"/>
                  </a:cubicBezTo>
                  <a:cubicBezTo>
                    <a:pt x="15865" y="6044"/>
                    <a:pt x="16432" y="6989"/>
                    <a:pt x="16810" y="8122"/>
                  </a:cubicBezTo>
                  <a:cubicBezTo>
                    <a:pt x="17565" y="10672"/>
                    <a:pt x="17565" y="13410"/>
                    <a:pt x="16810" y="15960"/>
                  </a:cubicBezTo>
                  <a:cubicBezTo>
                    <a:pt x="16432" y="17093"/>
                    <a:pt x="15865" y="18037"/>
                    <a:pt x="15110" y="18887"/>
                  </a:cubicBezTo>
                  <a:cubicBezTo>
                    <a:pt x="14354" y="19737"/>
                    <a:pt x="13410" y="20304"/>
                    <a:pt x="12466" y="20776"/>
                  </a:cubicBezTo>
                  <a:cubicBezTo>
                    <a:pt x="11333" y="21154"/>
                    <a:pt x="10105" y="21343"/>
                    <a:pt x="8877" y="21343"/>
                  </a:cubicBezTo>
                  <a:lnTo>
                    <a:pt x="6044" y="21343"/>
                  </a:lnTo>
                  <a:lnTo>
                    <a:pt x="5194" y="23987"/>
                  </a:lnTo>
                  <a:lnTo>
                    <a:pt x="8877" y="23987"/>
                  </a:lnTo>
                  <a:cubicBezTo>
                    <a:pt x="10577" y="23987"/>
                    <a:pt x="12182" y="23703"/>
                    <a:pt x="13693" y="23137"/>
                  </a:cubicBezTo>
                  <a:cubicBezTo>
                    <a:pt x="15110" y="22570"/>
                    <a:pt x="16338" y="21720"/>
                    <a:pt x="17471" y="20682"/>
                  </a:cubicBezTo>
                  <a:cubicBezTo>
                    <a:pt x="18415" y="19643"/>
                    <a:pt x="19265" y="18321"/>
                    <a:pt x="19832" y="16904"/>
                  </a:cubicBezTo>
                  <a:cubicBezTo>
                    <a:pt x="20965" y="13788"/>
                    <a:pt x="20965" y="10294"/>
                    <a:pt x="19832" y="7177"/>
                  </a:cubicBezTo>
                  <a:lnTo>
                    <a:pt x="19832" y="7083"/>
                  </a:lnTo>
                  <a:cubicBezTo>
                    <a:pt x="19265" y="5667"/>
                    <a:pt x="18415" y="4439"/>
                    <a:pt x="17471" y="3306"/>
                  </a:cubicBezTo>
                  <a:cubicBezTo>
                    <a:pt x="16338" y="2267"/>
                    <a:pt x="15110" y="1417"/>
                    <a:pt x="13693" y="945"/>
                  </a:cubicBezTo>
                  <a:cubicBezTo>
                    <a:pt x="12182" y="284"/>
                    <a:pt x="10577" y="0"/>
                    <a:pt x="8877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679950" y="4850175"/>
              <a:ext cx="620925" cy="598375"/>
            </a:xfrm>
            <a:custGeom>
              <a:rect b="b" l="l" r="r" t="t"/>
              <a:pathLst>
                <a:path extrusionOk="0" h="23935" w="24837">
                  <a:moveTo>
                    <a:pt x="2575" y="1"/>
                  </a:moveTo>
                  <a:cubicBezTo>
                    <a:pt x="2498" y="1"/>
                    <a:pt x="2424" y="11"/>
                    <a:pt x="2361" y="43"/>
                  </a:cubicBezTo>
                  <a:lnTo>
                    <a:pt x="1" y="43"/>
                  </a:lnTo>
                  <a:lnTo>
                    <a:pt x="1" y="23935"/>
                  </a:lnTo>
                  <a:lnTo>
                    <a:pt x="2834" y="23935"/>
                  </a:lnTo>
                  <a:lnTo>
                    <a:pt x="2834" y="6370"/>
                  </a:lnTo>
                  <a:cubicBezTo>
                    <a:pt x="2834" y="5803"/>
                    <a:pt x="2739" y="5237"/>
                    <a:pt x="2739" y="4765"/>
                  </a:cubicBezTo>
                  <a:lnTo>
                    <a:pt x="2739" y="4765"/>
                  </a:lnTo>
                  <a:lnTo>
                    <a:pt x="11049" y="19780"/>
                  </a:lnTo>
                  <a:cubicBezTo>
                    <a:pt x="11303" y="20118"/>
                    <a:pt x="11632" y="20455"/>
                    <a:pt x="12104" y="20455"/>
                  </a:cubicBezTo>
                  <a:cubicBezTo>
                    <a:pt x="12159" y="20455"/>
                    <a:pt x="12217" y="20451"/>
                    <a:pt x="12277" y="20441"/>
                  </a:cubicBezTo>
                  <a:lnTo>
                    <a:pt x="12749" y="20441"/>
                  </a:lnTo>
                  <a:cubicBezTo>
                    <a:pt x="12799" y="20451"/>
                    <a:pt x="12849" y="20455"/>
                    <a:pt x="12898" y="20455"/>
                  </a:cubicBezTo>
                  <a:cubicBezTo>
                    <a:pt x="13318" y="20455"/>
                    <a:pt x="13713" y="20118"/>
                    <a:pt x="13882" y="19780"/>
                  </a:cubicBezTo>
                  <a:lnTo>
                    <a:pt x="22004" y="4765"/>
                  </a:lnTo>
                  <a:lnTo>
                    <a:pt x="22004" y="5615"/>
                  </a:lnTo>
                  <a:lnTo>
                    <a:pt x="22004" y="6370"/>
                  </a:lnTo>
                  <a:lnTo>
                    <a:pt x="22004" y="23935"/>
                  </a:lnTo>
                  <a:lnTo>
                    <a:pt x="24837" y="23935"/>
                  </a:lnTo>
                  <a:lnTo>
                    <a:pt x="24837" y="43"/>
                  </a:lnTo>
                  <a:lnTo>
                    <a:pt x="22476" y="43"/>
                  </a:lnTo>
                  <a:cubicBezTo>
                    <a:pt x="22381" y="11"/>
                    <a:pt x="22298" y="1"/>
                    <a:pt x="22221" y="1"/>
                  </a:cubicBezTo>
                  <a:cubicBezTo>
                    <a:pt x="22067" y="1"/>
                    <a:pt x="21941" y="43"/>
                    <a:pt x="21815" y="43"/>
                  </a:cubicBezTo>
                  <a:cubicBezTo>
                    <a:pt x="21532" y="137"/>
                    <a:pt x="21437" y="326"/>
                    <a:pt x="21343" y="515"/>
                  </a:cubicBezTo>
                  <a:lnTo>
                    <a:pt x="13221" y="15247"/>
                  </a:lnTo>
                  <a:cubicBezTo>
                    <a:pt x="13032" y="15530"/>
                    <a:pt x="12938" y="15813"/>
                    <a:pt x="12844" y="16097"/>
                  </a:cubicBezTo>
                  <a:cubicBezTo>
                    <a:pt x="12749" y="16380"/>
                    <a:pt x="12560" y="16663"/>
                    <a:pt x="12466" y="16947"/>
                  </a:cubicBezTo>
                  <a:cubicBezTo>
                    <a:pt x="12371" y="16663"/>
                    <a:pt x="12277" y="16380"/>
                    <a:pt x="12088" y="16097"/>
                  </a:cubicBezTo>
                  <a:cubicBezTo>
                    <a:pt x="11994" y="15813"/>
                    <a:pt x="11899" y="15530"/>
                    <a:pt x="11710" y="15247"/>
                  </a:cubicBezTo>
                  <a:lnTo>
                    <a:pt x="3495" y="515"/>
                  </a:lnTo>
                  <a:cubicBezTo>
                    <a:pt x="3400" y="326"/>
                    <a:pt x="3211" y="137"/>
                    <a:pt x="3022" y="43"/>
                  </a:cubicBezTo>
                  <a:cubicBezTo>
                    <a:pt x="2897" y="43"/>
                    <a:pt x="2729" y="1"/>
                    <a:pt x="2575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5411825" y="4850300"/>
              <a:ext cx="519400" cy="598250"/>
            </a:xfrm>
            <a:custGeom>
              <a:rect b="b" l="l" r="r" t="t"/>
              <a:pathLst>
                <a:path extrusionOk="0" h="23930" w="20776">
                  <a:moveTo>
                    <a:pt x="3044" y="1"/>
                  </a:moveTo>
                  <a:cubicBezTo>
                    <a:pt x="2978" y="1"/>
                    <a:pt x="2909" y="13"/>
                    <a:pt x="2833" y="38"/>
                  </a:cubicBezTo>
                  <a:lnTo>
                    <a:pt x="0" y="38"/>
                  </a:lnTo>
                  <a:lnTo>
                    <a:pt x="8783" y="14392"/>
                  </a:lnTo>
                  <a:lnTo>
                    <a:pt x="8783" y="23930"/>
                  </a:lnTo>
                  <a:lnTo>
                    <a:pt x="11993" y="23930"/>
                  </a:lnTo>
                  <a:lnTo>
                    <a:pt x="11993" y="14392"/>
                  </a:lnTo>
                  <a:lnTo>
                    <a:pt x="20776" y="38"/>
                  </a:lnTo>
                  <a:lnTo>
                    <a:pt x="17943" y="38"/>
                  </a:lnTo>
                  <a:cubicBezTo>
                    <a:pt x="17867" y="13"/>
                    <a:pt x="17798" y="1"/>
                    <a:pt x="17734" y="1"/>
                  </a:cubicBezTo>
                  <a:cubicBezTo>
                    <a:pt x="17558" y="1"/>
                    <a:pt x="17420" y="88"/>
                    <a:pt x="17282" y="227"/>
                  </a:cubicBezTo>
                  <a:cubicBezTo>
                    <a:pt x="17093" y="416"/>
                    <a:pt x="16904" y="510"/>
                    <a:pt x="16810" y="793"/>
                  </a:cubicBezTo>
                  <a:lnTo>
                    <a:pt x="11332" y="10048"/>
                  </a:lnTo>
                  <a:cubicBezTo>
                    <a:pt x="11143" y="10426"/>
                    <a:pt x="11049" y="10803"/>
                    <a:pt x="10860" y="11181"/>
                  </a:cubicBezTo>
                  <a:cubicBezTo>
                    <a:pt x="10671" y="11464"/>
                    <a:pt x="10577" y="11842"/>
                    <a:pt x="10388" y="12125"/>
                  </a:cubicBezTo>
                  <a:cubicBezTo>
                    <a:pt x="10294" y="11842"/>
                    <a:pt x="10199" y="11464"/>
                    <a:pt x="10010" y="11181"/>
                  </a:cubicBezTo>
                  <a:cubicBezTo>
                    <a:pt x="9821" y="10803"/>
                    <a:pt x="9633" y="10426"/>
                    <a:pt x="9444" y="10048"/>
                  </a:cubicBezTo>
                  <a:lnTo>
                    <a:pt x="3966" y="793"/>
                  </a:lnTo>
                  <a:cubicBezTo>
                    <a:pt x="3872" y="510"/>
                    <a:pt x="3683" y="321"/>
                    <a:pt x="3589" y="227"/>
                  </a:cubicBezTo>
                  <a:cubicBezTo>
                    <a:pt x="3381" y="88"/>
                    <a:pt x="3225" y="1"/>
                    <a:pt x="3044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3305925" y="3502750"/>
              <a:ext cx="691775" cy="951875"/>
            </a:xfrm>
            <a:custGeom>
              <a:rect b="b" l="l" r="r" t="t"/>
              <a:pathLst>
                <a:path extrusionOk="0" h="38075" w="27671">
                  <a:moveTo>
                    <a:pt x="13064" y="0"/>
                  </a:moveTo>
                  <a:cubicBezTo>
                    <a:pt x="12772" y="0"/>
                    <a:pt x="12478" y="6"/>
                    <a:pt x="12183" y="18"/>
                  </a:cubicBezTo>
                  <a:lnTo>
                    <a:pt x="1" y="18"/>
                  </a:lnTo>
                  <a:lnTo>
                    <a:pt x="1" y="38075"/>
                  </a:lnTo>
                  <a:lnTo>
                    <a:pt x="5572" y="38075"/>
                  </a:lnTo>
                  <a:lnTo>
                    <a:pt x="5572" y="4362"/>
                  </a:lnTo>
                  <a:lnTo>
                    <a:pt x="12183" y="4362"/>
                  </a:lnTo>
                  <a:cubicBezTo>
                    <a:pt x="15488" y="4362"/>
                    <a:pt x="17943" y="5117"/>
                    <a:pt x="19643" y="6628"/>
                  </a:cubicBezTo>
                  <a:cubicBezTo>
                    <a:pt x="21249" y="8234"/>
                    <a:pt x="22193" y="10500"/>
                    <a:pt x="22098" y="12766"/>
                  </a:cubicBezTo>
                  <a:cubicBezTo>
                    <a:pt x="22098" y="13994"/>
                    <a:pt x="21815" y="15222"/>
                    <a:pt x="21437" y="16355"/>
                  </a:cubicBezTo>
                  <a:cubicBezTo>
                    <a:pt x="20965" y="17394"/>
                    <a:pt x="20399" y="18338"/>
                    <a:pt x="19549" y="19094"/>
                  </a:cubicBezTo>
                  <a:cubicBezTo>
                    <a:pt x="18604" y="19849"/>
                    <a:pt x="17566" y="20510"/>
                    <a:pt x="16432" y="20888"/>
                  </a:cubicBezTo>
                  <a:cubicBezTo>
                    <a:pt x="15016" y="21266"/>
                    <a:pt x="13599" y="21454"/>
                    <a:pt x="12183" y="21454"/>
                  </a:cubicBezTo>
                  <a:lnTo>
                    <a:pt x="9255" y="21454"/>
                  </a:lnTo>
                  <a:lnTo>
                    <a:pt x="7744" y="25987"/>
                  </a:lnTo>
                  <a:lnTo>
                    <a:pt x="12183" y="25987"/>
                  </a:lnTo>
                  <a:cubicBezTo>
                    <a:pt x="14449" y="25987"/>
                    <a:pt x="16716" y="25610"/>
                    <a:pt x="18793" y="24949"/>
                  </a:cubicBezTo>
                  <a:cubicBezTo>
                    <a:pt x="20587" y="24382"/>
                    <a:pt x="22287" y="23532"/>
                    <a:pt x="23704" y="22304"/>
                  </a:cubicBezTo>
                  <a:cubicBezTo>
                    <a:pt x="24931" y="21171"/>
                    <a:pt x="25970" y="19755"/>
                    <a:pt x="26631" y="18149"/>
                  </a:cubicBezTo>
                  <a:cubicBezTo>
                    <a:pt x="27292" y="16449"/>
                    <a:pt x="27670" y="14655"/>
                    <a:pt x="27670" y="12861"/>
                  </a:cubicBezTo>
                  <a:cubicBezTo>
                    <a:pt x="27670" y="11067"/>
                    <a:pt x="27387" y="9178"/>
                    <a:pt x="26726" y="7573"/>
                  </a:cubicBezTo>
                  <a:cubicBezTo>
                    <a:pt x="26065" y="5967"/>
                    <a:pt x="25120" y="4551"/>
                    <a:pt x="23893" y="3512"/>
                  </a:cubicBezTo>
                  <a:cubicBezTo>
                    <a:pt x="22476" y="2284"/>
                    <a:pt x="20776" y="1434"/>
                    <a:pt x="19077" y="868"/>
                  </a:cubicBezTo>
                  <a:cubicBezTo>
                    <a:pt x="17093" y="289"/>
                    <a:pt x="15110" y="0"/>
                    <a:pt x="13064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1419600" y="3500825"/>
              <a:ext cx="705925" cy="953800"/>
            </a:xfrm>
            <a:custGeom>
              <a:rect b="b" l="l" r="r" t="t"/>
              <a:pathLst>
                <a:path extrusionOk="0" h="38152" w="28237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4439"/>
                  </a:lnTo>
                  <a:lnTo>
                    <a:pt x="11711" y="4439"/>
                  </a:lnTo>
                  <a:cubicBezTo>
                    <a:pt x="15016" y="4439"/>
                    <a:pt x="17377" y="5100"/>
                    <a:pt x="19076" y="6327"/>
                  </a:cubicBezTo>
                  <a:cubicBezTo>
                    <a:pt x="20682" y="7650"/>
                    <a:pt x="21626" y="9727"/>
                    <a:pt x="21437" y="11899"/>
                  </a:cubicBezTo>
                  <a:cubicBezTo>
                    <a:pt x="21437" y="13032"/>
                    <a:pt x="21248" y="14166"/>
                    <a:pt x="20871" y="15204"/>
                  </a:cubicBezTo>
                  <a:cubicBezTo>
                    <a:pt x="20399" y="16243"/>
                    <a:pt x="19832" y="17093"/>
                    <a:pt x="18982" y="17848"/>
                  </a:cubicBezTo>
                  <a:cubicBezTo>
                    <a:pt x="18038" y="18604"/>
                    <a:pt x="16999" y="19171"/>
                    <a:pt x="15866" y="19548"/>
                  </a:cubicBezTo>
                  <a:cubicBezTo>
                    <a:pt x="14449" y="19926"/>
                    <a:pt x="13033" y="20115"/>
                    <a:pt x="11616" y="20115"/>
                  </a:cubicBezTo>
                  <a:lnTo>
                    <a:pt x="9916" y="20115"/>
                  </a:lnTo>
                  <a:lnTo>
                    <a:pt x="8405" y="24176"/>
                  </a:lnTo>
                  <a:lnTo>
                    <a:pt x="9822" y="24176"/>
                  </a:lnTo>
                  <a:cubicBezTo>
                    <a:pt x="9987" y="24152"/>
                    <a:pt x="10147" y="24140"/>
                    <a:pt x="10301" y="24140"/>
                  </a:cubicBezTo>
                  <a:cubicBezTo>
                    <a:pt x="10766" y="24140"/>
                    <a:pt x="11191" y="24246"/>
                    <a:pt x="11616" y="24459"/>
                  </a:cubicBezTo>
                  <a:cubicBezTo>
                    <a:pt x="11994" y="24648"/>
                    <a:pt x="12372" y="25026"/>
                    <a:pt x="12655" y="25403"/>
                  </a:cubicBezTo>
                  <a:lnTo>
                    <a:pt x="20965" y="36924"/>
                  </a:lnTo>
                  <a:cubicBezTo>
                    <a:pt x="21397" y="37615"/>
                    <a:pt x="22145" y="38069"/>
                    <a:pt x="22993" y="38069"/>
                  </a:cubicBezTo>
                  <a:cubicBezTo>
                    <a:pt x="23071" y="38069"/>
                    <a:pt x="23151" y="38066"/>
                    <a:pt x="23232" y="38057"/>
                  </a:cubicBezTo>
                  <a:lnTo>
                    <a:pt x="28237" y="38057"/>
                  </a:lnTo>
                  <a:lnTo>
                    <a:pt x="18604" y="25026"/>
                  </a:lnTo>
                  <a:cubicBezTo>
                    <a:pt x="18132" y="24270"/>
                    <a:pt x="17471" y="23703"/>
                    <a:pt x="16716" y="23231"/>
                  </a:cubicBezTo>
                  <a:cubicBezTo>
                    <a:pt x="18227" y="22948"/>
                    <a:pt x="19643" y="22381"/>
                    <a:pt x="21060" y="21626"/>
                  </a:cubicBezTo>
                  <a:cubicBezTo>
                    <a:pt x="22193" y="20965"/>
                    <a:pt x="23326" y="20115"/>
                    <a:pt x="24270" y="19076"/>
                  </a:cubicBezTo>
                  <a:cubicBezTo>
                    <a:pt x="25120" y="18037"/>
                    <a:pt x="25781" y="16904"/>
                    <a:pt x="26253" y="15582"/>
                  </a:cubicBezTo>
                  <a:cubicBezTo>
                    <a:pt x="26726" y="14260"/>
                    <a:pt x="26915" y="12938"/>
                    <a:pt x="26915" y="11521"/>
                  </a:cubicBezTo>
                  <a:cubicBezTo>
                    <a:pt x="26915" y="9916"/>
                    <a:pt x="26631" y="8311"/>
                    <a:pt x="26065" y="6800"/>
                  </a:cubicBezTo>
                  <a:cubicBezTo>
                    <a:pt x="25404" y="5383"/>
                    <a:pt x="24459" y="4156"/>
                    <a:pt x="23232" y="3211"/>
                  </a:cubicBezTo>
                  <a:cubicBezTo>
                    <a:pt x="21910" y="2078"/>
                    <a:pt x="20304" y="1228"/>
                    <a:pt x="18510" y="850"/>
                  </a:cubicBezTo>
                  <a:cubicBezTo>
                    <a:pt x="16338" y="189"/>
                    <a:pt x="14071" y="0"/>
                    <a:pt x="11805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6096475" y="3361525"/>
              <a:ext cx="139300" cy="139325"/>
            </a:xfrm>
            <a:custGeom>
              <a:rect b="b" l="l" r="r" t="t"/>
              <a:pathLst>
                <a:path extrusionOk="0" h="5573" w="5572">
                  <a:moveTo>
                    <a:pt x="0" y="1"/>
                  </a:moveTo>
                  <a:lnTo>
                    <a:pt x="0" y="5572"/>
                  </a:lnTo>
                  <a:lnTo>
                    <a:pt x="5572" y="5572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4" name="Google Shape;834;p30"/>
          <p:cNvSpPr txBox="1"/>
          <p:nvPr/>
        </p:nvSpPr>
        <p:spPr>
          <a:xfrm>
            <a:off x="718625" y="94625"/>
            <a:ext cx="8110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zh-CN" sz="2100"/>
              <a:t>Cross-chain Lending Competitive Space</a:t>
            </a:r>
            <a:endParaRPr b="1" sz="2100">
              <a:solidFill>
                <a:srgbClr val="000000"/>
              </a:solidFill>
            </a:endParaRPr>
          </a:p>
        </p:txBody>
      </p:sp>
      <p:sp>
        <p:nvSpPr>
          <p:cNvPr id="835" name="Google Shape;835;p30"/>
          <p:cNvSpPr txBox="1"/>
          <p:nvPr/>
        </p:nvSpPr>
        <p:spPr>
          <a:xfrm>
            <a:off x="86774" y="4448864"/>
            <a:ext cx="4419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zh-CN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zh-CN" sz="1000">
                <a:solidFill>
                  <a:srgbClr val="666666"/>
                </a:solidFill>
              </a:rPr>
              <a:t>Tokenterminal</a:t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30"/>
          <p:cNvSpPr txBox="1"/>
          <p:nvPr/>
        </p:nvSpPr>
        <p:spPr>
          <a:xfrm>
            <a:off x="6053800" y="4448875"/>
            <a:ext cx="199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Date as of June 14, 2023</a:t>
            </a:r>
            <a:endParaRPr sz="1000">
              <a:solidFill>
                <a:srgbClr val="666666"/>
              </a:solidFill>
            </a:endParaRPr>
          </a:p>
        </p:txBody>
      </p:sp>
      <p:graphicFrame>
        <p:nvGraphicFramePr>
          <p:cNvPr id="837" name="Google Shape;837;p30"/>
          <p:cNvGraphicFramePr/>
          <p:nvPr/>
        </p:nvGraphicFramePr>
        <p:xfrm>
          <a:off x="287132" y="7036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{40C80F7D-2CE3-44E0-BB90-7D6B165C47AC}</a:tableStyleId>
              </a:tblPr>
              <a:tblGrid>
                <a:gridCol w="2186350"/>
                <a:gridCol w="2666300"/>
                <a:gridCol w="2666300"/>
              </a:tblGrid>
              <a:tr h="38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4C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3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TVL</a:t>
                      </a:r>
                      <a:endParaRPr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4C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3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Status</a:t>
                      </a:r>
                      <a:endParaRPr b="1" sz="13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4C9A"/>
                    </a:solidFill>
                  </a:tcPr>
                </a:tc>
              </a:tr>
              <a:tr h="38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Radiant</a:t>
                      </a:r>
                      <a:endParaRPr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612.6M</a:t>
                      </a:r>
                      <a:endParaRPr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Arbitrum, BSC</a:t>
                      </a:r>
                      <a:endParaRPr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AAVE</a:t>
                      </a:r>
                      <a:endParaRPr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9B</a:t>
                      </a:r>
                      <a:endParaRPr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Multiple Chains</a:t>
                      </a:r>
                      <a:endParaRPr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Lend Hub</a:t>
                      </a:r>
                      <a:endParaRPr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9,291</a:t>
                      </a:r>
                      <a:endParaRPr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Heco</a:t>
                      </a:r>
                      <a:endParaRPr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Goledo Finance</a:t>
                      </a:r>
                      <a:endParaRPr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6.4M</a:t>
                      </a:r>
                      <a:endParaRPr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Conflux Network</a:t>
                      </a:r>
                      <a:endParaRPr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Cedro Finance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Testnet</a:t>
                      </a:r>
                      <a:endParaRPr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Prime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Testnet</a:t>
                      </a:r>
                      <a:endParaRPr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Tashi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Developing</a:t>
                      </a:r>
                      <a:endParaRPr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Evmos</a:t>
                      </a:r>
                      <a:endParaRPr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Compound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2.54B</a:t>
                      </a:r>
                      <a:endParaRPr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Multiple Chains</a:t>
                      </a:r>
                      <a:endParaRPr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2" name="Google Shape;842;p31"/>
          <p:cNvCxnSpPr/>
          <p:nvPr/>
        </p:nvCxnSpPr>
        <p:spPr>
          <a:xfrm flipH="1" rot="10800000">
            <a:off x="-1044889" y="4438975"/>
            <a:ext cx="8678100" cy="9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3" name="Google Shape;843;p31"/>
          <p:cNvSpPr txBox="1"/>
          <p:nvPr/>
        </p:nvSpPr>
        <p:spPr>
          <a:xfrm>
            <a:off x="5885950" y="4710125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Twitter: @GryphsisAcademy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844" name="Google Shape;844;p31"/>
          <p:cNvCxnSpPr/>
          <p:nvPr/>
        </p:nvCxnSpPr>
        <p:spPr>
          <a:xfrm flipH="1" rot="10800000">
            <a:off x="196275" y="4424775"/>
            <a:ext cx="7447500" cy="12300"/>
          </a:xfrm>
          <a:prstGeom prst="straightConnector1">
            <a:avLst/>
          </a:prstGeom>
          <a:noFill/>
          <a:ln cap="flat" cmpd="sng" w="19050">
            <a:solidFill>
              <a:srgbClr val="254C9A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5" name="Google Shape;845;p31"/>
          <p:cNvGrpSpPr/>
          <p:nvPr/>
        </p:nvGrpSpPr>
        <p:grpSpPr>
          <a:xfrm>
            <a:off x="185356" y="202972"/>
            <a:ext cx="456367" cy="404539"/>
            <a:chOff x="2250625" y="238125"/>
            <a:chExt cx="3052625" cy="2731525"/>
          </a:xfrm>
        </p:grpSpPr>
        <p:sp>
          <p:nvSpPr>
            <p:cNvPr id="846" name="Google Shape;846;p31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4" name="Google Shape;854;p31"/>
          <p:cNvGrpSpPr/>
          <p:nvPr/>
        </p:nvGrpSpPr>
        <p:grpSpPr>
          <a:xfrm>
            <a:off x="4000341" y="4542188"/>
            <a:ext cx="371504" cy="330515"/>
            <a:chOff x="2250625" y="238125"/>
            <a:chExt cx="3052625" cy="2731525"/>
          </a:xfrm>
        </p:grpSpPr>
        <p:sp>
          <p:nvSpPr>
            <p:cNvPr id="855" name="Google Shape;855;p31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Google Shape;863;p31"/>
          <p:cNvGrpSpPr/>
          <p:nvPr/>
        </p:nvGrpSpPr>
        <p:grpSpPr>
          <a:xfrm>
            <a:off x="4484486" y="4548799"/>
            <a:ext cx="1051088" cy="330453"/>
            <a:chOff x="241550" y="3361525"/>
            <a:chExt cx="7044825" cy="2094125"/>
          </a:xfrm>
        </p:grpSpPr>
        <p:sp>
          <p:nvSpPr>
            <p:cNvPr id="864" name="Google Shape;864;p31"/>
            <p:cNvSpPr/>
            <p:nvPr/>
          </p:nvSpPr>
          <p:spPr>
            <a:xfrm>
              <a:off x="241550" y="3489025"/>
              <a:ext cx="906575" cy="982125"/>
            </a:xfrm>
            <a:custGeom>
              <a:rect b="b" l="l" r="r" t="t"/>
              <a:pathLst>
                <a:path extrusionOk="0" h="39285" w="36263">
                  <a:moveTo>
                    <a:pt x="21248" y="0"/>
                  </a:moveTo>
                  <a:cubicBezTo>
                    <a:pt x="18226" y="0"/>
                    <a:pt x="15204" y="472"/>
                    <a:pt x="12371" y="1417"/>
                  </a:cubicBezTo>
                  <a:cubicBezTo>
                    <a:pt x="9916" y="2267"/>
                    <a:pt x="7649" y="3589"/>
                    <a:pt x="5760" y="5383"/>
                  </a:cubicBezTo>
                  <a:cubicBezTo>
                    <a:pt x="3872" y="7177"/>
                    <a:pt x="2455" y="9255"/>
                    <a:pt x="1511" y="11616"/>
                  </a:cubicBezTo>
                  <a:cubicBezTo>
                    <a:pt x="472" y="14165"/>
                    <a:pt x="0" y="16904"/>
                    <a:pt x="0" y="19643"/>
                  </a:cubicBezTo>
                  <a:cubicBezTo>
                    <a:pt x="0" y="22381"/>
                    <a:pt x="472" y="25120"/>
                    <a:pt x="1511" y="27670"/>
                  </a:cubicBezTo>
                  <a:cubicBezTo>
                    <a:pt x="2550" y="30030"/>
                    <a:pt x="3966" y="32108"/>
                    <a:pt x="5949" y="33808"/>
                  </a:cubicBezTo>
                  <a:cubicBezTo>
                    <a:pt x="7932" y="35602"/>
                    <a:pt x="10199" y="37019"/>
                    <a:pt x="12749" y="37868"/>
                  </a:cubicBezTo>
                  <a:cubicBezTo>
                    <a:pt x="15676" y="38813"/>
                    <a:pt x="18698" y="39285"/>
                    <a:pt x="21814" y="39285"/>
                  </a:cubicBezTo>
                  <a:cubicBezTo>
                    <a:pt x="24458" y="39285"/>
                    <a:pt x="27008" y="39002"/>
                    <a:pt x="29558" y="38246"/>
                  </a:cubicBezTo>
                  <a:cubicBezTo>
                    <a:pt x="31919" y="37585"/>
                    <a:pt x="34185" y="36546"/>
                    <a:pt x="36263" y="35130"/>
                  </a:cubicBezTo>
                  <a:lnTo>
                    <a:pt x="36263" y="18887"/>
                  </a:lnTo>
                  <a:lnTo>
                    <a:pt x="23609" y="18887"/>
                  </a:lnTo>
                  <a:lnTo>
                    <a:pt x="23609" y="21815"/>
                  </a:lnTo>
                  <a:cubicBezTo>
                    <a:pt x="23609" y="22098"/>
                    <a:pt x="23703" y="22381"/>
                    <a:pt x="23892" y="22570"/>
                  </a:cubicBezTo>
                  <a:cubicBezTo>
                    <a:pt x="24175" y="22759"/>
                    <a:pt x="24458" y="22853"/>
                    <a:pt x="24836" y="22853"/>
                  </a:cubicBezTo>
                  <a:lnTo>
                    <a:pt x="31163" y="22853"/>
                  </a:lnTo>
                  <a:lnTo>
                    <a:pt x="31163" y="32769"/>
                  </a:lnTo>
                  <a:cubicBezTo>
                    <a:pt x="29747" y="33524"/>
                    <a:pt x="28330" y="34091"/>
                    <a:pt x="26819" y="34469"/>
                  </a:cubicBezTo>
                  <a:cubicBezTo>
                    <a:pt x="25120" y="34941"/>
                    <a:pt x="23420" y="35130"/>
                    <a:pt x="21625" y="35130"/>
                  </a:cubicBezTo>
                  <a:cubicBezTo>
                    <a:pt x="19453" y="35130"/>
                    <a:pt x="17187" y="34752"/>
                    <a:pt x="15015" y="34091"/>
                  </a:cubicBezTo>
                  <a:cubicBezTo>
                    <a:pt x="13126" y="33430"/>
                    <a:pt x="11427" y="32297"/>
                    <a:pt x="10010" y="30975"/>
                  </a:cubicBezTo>
                  <a:cubicBezTo>
                    <a:pt x="8594" y="29558"/>
                    <a:pt x="7555" y="27953"/>
                    <a:pt x="6799" y="26064"/>
                  </a:cubicBezTo>
                  <a:cubicBezTo>
                    <a:pt x="6044" y="23987"/>
                    <a:pt x="5666" y="21815"/>
                    <a:pt x="5760" y="19643"/>
                  </a:cubicBezTo>
                  <a:cubicBezTo>
                    <a:pt x="5666" y="17471"/>
                    <a:pt x="6044" y="15393"/>
                    <a:pt x="6799" y="13315"/>
                  </a:cubicBezTo>
                  <a:cubicBezTo>
                    <a:pt x="7460" y="11521"/>
                    <a:pt x="8499" y="9916"/>
                    <a:pt x="9916" y="8594"/>
                  </a:cubicBezTo>
                  <a:cubicBezTo>
                    <a:pt x="11238" y="7272"/>
                    <a:pt x="12843" y="6233"/>
                    <a:pt x="14732" y="5572"/>
                  </a:cubicBezTo>
                  <a:cubicBezTo>
                    <a:pt x="16715" y="4816"/>
                    <a:pt x="18887" y="4533"/>
                    <a:pt x="21059" y="4533"/>
                  </a:cubicBezTo>
                  <a:cubicBezTo>
                    <a:pt x="22381" y="4533"/>
                    <a:pt x="23797" y="4628"/>
                    <a:pt x="25214" y="4911"/>
                  </a:cubicBezTo>
                  <a:cubicBezTo>
                    <a:pt x="26253" y="5100"/>
                    <a:pt x="27197" y="5383"/>
                    <a:pt x="28236" y="5761"/>
                  </a:cubicBezTo>
                  <a:cubicBezTo>
                    <a:pt x="28991" y="5950"/>
                    <a:pt x="29747" y="6327"/>
                    <a:pt x="30408" y="6799"/>
                  </a:cubicBezTo>
                  <a:cubicBezTo>
                    <a:pt x="31069" y="7083"/>
                    <a:pt x="31541" y="7461"/>
                    <a:pt x="32013" y="7649"/>
                  </a:cubicBezTo>
                  <a:cubicBezTo>
                    <a:pt x="32297" y="7862"/>
                    <a:pt x="32633" y="7968"/>
                    <a:pt x="32983" y="7968"/>
                  </a:cubicBezTo>
                  <a:cubicBezTo>
                    <a:pt x="33099" y="7968"/>
                    <a:pt x="33217" y="7956"/>
                    <a:pt x="33335" y="7933"/>
                  </a:cubicBezTo>
                  <a:cubicBezTo>
                    <a:pt x="33713" y="7838"/>
                    <a:pt x="34091" y="7555"/>
                    <a:pt x="34374" y="7272"/>
                  </a:cubicBezTo>
                  <a:lnTo>
                    <a:pt x="35885" y="4911"/>
                  </a:lnTo>
                  <a:cubicBezTo>
                    <a:pt x="35035" y="4155"/>
                    <a:pt x="34091" y="3494"/>
                    <a:pt x="33052" y="2833"/>
                  </a:cubicBezTo>
                  <a:cubicBezTo>
                    <a:pt x="32013" y="2267"/>
                    <a:pt x="30880" y="1700"/>
                    <a:pt x="29747" y="1322"/>
                  </a:cubicBezTo>
                  <a:cubicBezTo>
                    <a:pt x="28425" y="850"/>
                    <a:pt x="27103" y="567"/>
                    <a:pt x="25781" y="378"/>
                  </a:cubicBezTo>
                  <a:cubicBezTo>
                    <a:pt x="24270" y="95"/>
                    <a:pt x="22759" y="0"/>
                    <a:pt x="21248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2212850" y="3500825"/>
              <a:ext cx="899525" cy="953800"/>
            </a:xfrm>
            <a:custGeom>
              <a:rect b="b" l="l" r="r" t="t"/>
              <a:pathLst>
                <a:path extrusionOk="0" h="38152" w="35981">
                  <a:moveTo>
                    <a:pt x="1" y="0"/>
                  </a:moveTo>
                  <a:lnTo>
                    <a:pt x="15205" y="24931"/>
                  </a:lnTo>
                  <a:lnTo>
                    <a:pt x="15205" y="38152"/>
                  </a:lnTo>
                  <a:lnTo>
                    <a:pt x="20871" y="38152"/>
                  </a:lnTo>
                  <a:lnTo>
                    <a:pt x="20871" y="24931"/>
                  </a:lnTo>
                  <a:lnTo>
                    <a:pt x="35980" y="0"/>
                  </a:lnTo>
                  <a:lnTo>
                    <a:pt x="30975" y="0"/>
                  </a:lnTo>
                  <a:cubicBezTo>
                    <a:pt x="30597" y="0"/>
                    <a:pt x="30125" y="189"/>
                    <a:pt x="29842" y="378"/>
                  </a:cubicBezTo>
                  <a:cubicBezTo>
                    <a:pt x="29559" y="661"/>
                    <a:pt x="29275" y="945"/>
                    <a:pt x="29086" y="1322"/>
                  </a:cubicBezTo>
                  <a:lnTo>
                    <a:pt x="19643" y="17471"/>
                  </a:lnTo>
                  <a:cubicBezTo>
                    <a:pt x="19360" y="18132"/>
                    <a:pt x="19076" y="18698"/>
                    <a:pt x="18793" y="19359"/>
                  </a:cubicBezTo>
                  <a:cubicBezTo>
                    <a:pt x="18510" y="19926"/>
                    <a:pt x="18227" y="20493"/>
                    <a:pt x="18038" y="21154"/>
                  </a:cubicBezTo>
                  <a:cubicBezTo>
                    <a:pt x="17849" y="20493"/>
                    <a:pt x="17565" y="19926"/>
                    <a:pt x="17282" y="19359"/>
                  </a:cubicBezTo>
                  <a:lnTo>
                    <a:pt x="16338" y="17471"/>
                  </a:lnTo>
                  <a:lnTo>
                    <a:pt x="6894" y="1322"/>
                  </a:lnTo>
                  <a:cubicBezTo>
                    <a:pt x="6706" y="945"/>
                    <a:pt x="6422" y="661"/>
                    <a:pt x="6139" y="378"/>
                  </a:cubicBezTo>
                  <a:cubicBezTo>
                    <a:pt x="5761" y="95"/>
                    <a:pt x="5383" y="0"/>
                    <a:pt x="5006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4233750" y="3500825"/>
              <a:ext cx="835775" cy="953800"/>
            </a:xfrm>
            <a:custGeom>
              <a:rect b="b" l="l" r="r" t="t"/>
              <a:pathLst>
                <a:path extrusionOk="0" h="38152" w="33431">
                  <a:moveTo>
                    <a:pt x="0" y="0"/>
                  </a:moveTo>
                  <a:lnTo>
                    <a:pt x="0" y="38152"/>
                  </a:lnTo>
                  <a:lnTo>
                    <a:pt x="5572" y="38152"/>
                  </a:lnTo>
                  <a:lnTo>
                    <a:pt x="5572" y="20965"/>
                  </a:lnTo>
                  <a:lnTo>
                    <a:pt x="27859" y="20965"/>
                  </a:lnTo>
                  <a:lnTo>
                    <a:pt x="27859" y="38152"/>
                  </a:lnTo>
                  <a:lnTo>
                    <a:pt x="33430" y="38152"/>
                  </a:lnTo>
                  <a:lnTo>
                    <a:pt x="33430" y="0"/>
                  </a:lnTo>
                  <a:lnTo>
                    <a:pt x="27953" y="0"/>
                  </a:lnTo>
                  <a:lnTo>
                    <a:pt x="27953" y="16810"/>
                  </a:lnTo>
                  <a:lnTo>
                    <a:pt x="5572" y="16810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5310300" y="3489025"/>
              <a:ext cx="672875" cy="982500"/>
            </a:xfrm>
            <a:custGeom>
              <a:rect b="b" l="l" r="r" t="t"/>
              <a:pathLst>
                <a:path extrusionOk="0" h="39300" w="26915">
                  <a:moveTo>
                    <a:pt x="14543" y="0"/>
                  </a:moveTo>
                  <a:cubicBezTo>
                    <a:pt x="12655" y="0"/>
                    <a:pt x="10860" y="284"/>
                    <a:pt x="9066" y="945"/>
                  </a:cubicBezTo>
                  <a:cubicBezTo>
                    <a:pt x="7555" y="1417"/>
                    <a:pt x="6233" y="2267"/>
                    <a:pt x="5006" y="3305"/>
                  </a:cubicBezTo>
                  <a:cubicBezTo>
                    <a:pt x="3967" y="4155"/>
                    <a:pt x="3117" y="5383"/>
                    <a:pt x="2550" y="6611"/>
                  </a:cubicBezTo>
                  <a:cubicBezTo>
                    <a:pt x="1417" y="9255"/>
                    <a:pt x="1417" y="12277"/>
                    <a:pt x="2550" y="14921"/>
                  </a:cubicBezTo>
                  <a:cubicBezTo>
                    <a:pt x="3117" y="15960"/>
                    <a:pt x="3872" y="16998"/>
                    <a:pt x="4817" y="17754"/>
                  </a:cubicBezTo>
                  <a:cubicBezTo>
                    <a:pt x="5761" y="18604"/>
                    <a:pt x="6800" y="19170"/>
                    <a:pt x="8027" y="19643"/>
                  </a:cubicBezTo>
                  <a:cubicBezTo>
                    <a:pt x="9161" y="20115"/>
                    <a:pt x="10483" y="20587"/>
                    <a:pt x="11616" y="20965"/>
                  </a:cubicBezTo>
                  <a:lnTo>
                    <a:pt x="15299" y="22003"/>
                  </a:lnTo>
                  <a:cubicBezTo>
                    <a:pt x="16338" y="22287"/>
                    <a:pt x="17471" y="22759"/>
                    <a:pt x="18415" y="23231"/>
                  </a:cubicBezTo>
                  <a:cubicBezTo>
                    <a:pt x="19360" y="23703"/>
                    <a:pt x="20115" y="24364"/>
                    <a:pt x="20682" y="25120"/>
                  </a:cubicBezTo>
                  <a:cubicBezTo>
                    <a:pt x="21248" y="25970"/>
                    <a:pt x="21626" y="27008"/>
                    <a:pt x="21532" y="27953"/>
                  </a:cubicBezTo>
                  <a:cubicBezTo>
                    <a:pt x="21532" y="28992"/>
                    <a:pt x="21343" y="29936"/>
                    <a:pt x="20965" y="30880"/>
                  </a:cubicBezTo>
                  <a:cubicBezTo>
                    <a:pt x="20587" y="31730"/>
                    <a:pt x="20021" y="32486"/>
                    <a:pt x="19265" y="33052"/>
                  </a:cubicBezTo>
                  <a:cubicBezTo>
                    <a:pt x="18510" y="33713"/>
                    <a:pt x="17660" y="34185"/>
                    <a:pt x="16621" y="34469"/>
                  </a:cubicBezTo>
                  <a:cubicBezTo>
                    <a:pt x="15488" y="34847"/>
                    <a:pt x="14355" y="35035"/>
                    <a:pt x="13127" y="35035"/>
                  </a:cubicBezTo>
                  <a:cubicBezTo>
                    <a:pt x="12183" y="35035"/>
                    <a:pt x="11238" y="34941"/>
                    <a:pt x="10294" y="34752"/>
                  </a:cubicBezTo>
                  <a:cubicBezTo>
                    <a:pt x="9444" y="34563"/>
                    <a:pt x="8688" y="34280"/>
                    <a:pt x="8027" y="33997"/>
                  </a:cubicBezTo>
                  <a:cubicBezTo>
                    <a:pt x="7366" y="33713"/>
                    <a:pt x="6800" y="33430"/>
                    <a:pt x="6233" y="33052"/>
                  </a:cubicBezTo>
                  <a:cubicBezTo>
                    <a:pt x="5667" y="32769"/>
                    <a:pt x="5194" y="32391"/>
                    <a:pt x="4817" y="32108"/>
                  </a:cubicBezTo>
                  <a:cubicBezTo>
                    <a:pt x="4439" y="31825"/>
                    <a:pt x="4061" y="31636"/>
                    <a:pt x="3778" y="31447"/>
                  </a:cubicBezTo>
                  <a:cubicBezTo>
                    <a:pt x="3495" y="31258"/>
                    <a:pt x="3211" y="31164"/>
                    <a:pt x="2928" y="31164"/>
                  </a:cubicBezTo>
                  <a:cubicBezTo>
                    <a:pt x="2645" y="31164"/>
                    <a:pt x="2361" y="31164"/>
                    <a:pt x="2173" y="31352"/>
                  </a:cubicBezTo>
                  <a:cubicBezTo>
                    <a:pt x="1889" y="31447"/>
                    <a:pt x="1700" y="31636"/>
                    <a:pt x="1606" y="31825"/>
                  </a:cubicBezTo>
                  <a:lnTo>
                    <a:pt x="1" y="34280"/>
                  </a:lnTo>
                  <a:cubicBezTo>
                    <a:pt x="1606" y="35885"/>
                    <a:pt x="3495" y="37113"/>
                    <a:pt x="5572" y="37963"/>
                  </a:cubicBezTo>
                  <a:cubicBezTo>
                    <a:pt x="7735" y="38828"/>
                    <a:pt x="9977" y="39297"/>
                    <a:pt x="12298" y="39297"/>
                  </a:cubicBezTo>
                  <a:cubicBezTo>
                    <a:pt x="12511" y="39297"/>
                    <a:pt x="12724" y="39293"/>
                    <a:pt x="12938" y="39285"/>
                  </a:cubicBezTo>
                  <a:cubicBezTo>
                    <a:pt x="13140" y="39295"/>
                    <a:pt x="13344" y="39299"/>
                    <a:pt x="13548" y="39299"/>
                  </a:cubicBezTo>
                  <a:cubicBezTo>
                    <a:pt x="15343" y="39299"/>
                    <a:pt x="17192" y="38934"/>
                    <a:pt x="18887" y="38341"/>
                  </a:cubicBezTo>
                  <a:cubicBezTo>
                    <a:pt x="20493" y="37868"/>
                    <a:pt x="21909" y="36924"/>
                    <a:pt x="23231" y="35791"/>
                  </a:cubicBezTo>
                  <a:cubicBezTo>
                    <a:pt x="24365" y="34752"/>
                    <a:pt x="25309" y="33430"/>
                    <a:pt x="25970" y="32013"/>
                  </a:cubicBezTo>
                  <a:cubicBezTo>
                    <a:pt x="26537" y="30503"/>
                    <a:pt x="26820" y="28897"/>
                    <a:pt x="26820" y="27292"/>
                  </a:cubicBezTo>
                  <a:cubicBezTo>
                    <a:pt x="26914" y="25875"/>
                    <a:pt x="26631" y="24459"/>
                    <a:pt x="25970" y="23231"/>
                  </a:cubicBezTo>
                  <a:cubicBezTo>
                    <a:pt x="25498" y="22192"/>
                    <a:pt x="24648" y="21248"/>
                    <a:pt x="23704" y="20492"/>
                  </a:cubicBezTo>
                  <a:cubicBezTo>
                    <a:pt x="22759" y="19737"/>
                    <a:pt x="21720" y="19076"/>
                    <a:pt x="20587" y="18604"/>
                  </a:cubicBezTo>
                  <a:cubicBezTo>
                    <a:pt x="19360" y="18132"/>
                    <a:pt x="18226" y="17754"/>
                    <a:pt x="16904" y="17282"/>
                  </a:cubicBezTo>
                  <a:cubicBezTo>
                    <a:pt x="15677" y="16810"/>
                    <a:pt x="14449" y="16432"/>
                    <a:pt x="13316" y="16149"/>
                  </a:cubicBezTo>
                  <a:cubicBezTo>
                    <a:pt x="12183" y="15771"/>
                    <a:pt x="11144" y="15299"/>
                    <a:pt x="10105" y="14826"/>
                  </a:cubicBezTo>
                  <a:cubicBezTo>
                    <a:pt x="9255" y="14354"/>
                    <a:pt x="8500" y="13788"/>
                    <a:pt x="7839" y="13032"/>
                  </a:cubicBezTo>
                  <a:cubicBezTo>
                    <a:pt x="7272" y="12277"/>
                    <a:pt x="6894" y="11332"/>
                    <a:pt x="6989" y="10294"/>
                  </a:cubicBezTo>
                  <a:cubicBezTo>
                    <a:pt x="6989" y="9538"/>
                    <a:pt x="7178" y="8688"/>
                    <a:pt x="7461" y="7933"/>
                  </a:cubicBezTo>
                  <a:cubicBezTo>
                    <a:pt x="7839" y="7272"/>
                    <a:pt x="8311" y="6611"/>
                    <a:pt x="8972" y="6044"/>
                  </a:cubicBezTo>
                  <a:cubicBezTo>
                    <a:pt x="9633" y="5477"/>
                    <a:pt x="10483" y="5100"/>
                    <a:pt x="11333" y="4816"/>
                  </a:cubicBezTo>
                  <a:cubicBezTo>
                    <a:pt x="12371" y="4439"/>
                    <a:pt x="13505" y="4344"/>
                    <a:pt x="14638" y="4344"/>
                  </a:cubicBezTo>
                  <a:cubicBezTo>
                    <a:pt x="15771" y="4344"/>
                    <a:pt x="16904" y="4439"/>
                    <a:pt x="18037" y="4816"/>
                  </a:cubicBezTo>
                  <a:cubicBezTo>
                    <a:pt x="18793" y="5100"/>
                    <a:pt x="19643" y="5383"/>
                    <a:pt x="20398" y="5855"/>
                  </a:cubicBezTo>
                  <a:cubicBezTo>
                    <a:pt x="20965" y="6138"/>
                    <a:pt x="21532" y="6422"/>
                    <a:pt x="22004" y="6799"/>
                  </a:cubicBezTo>
                  <a:cubicBezTo>
                    <a:pt x="22381" y="7083"/>
                    <a:pt x="22759" y="7272"/>
                    <a:pt x="23231" y="7272"/>
                  </a:cubicBezTo>
                  <a:cubicBezTo>
                    <a:pt x="23515" y="7272"/>
                    <a:pt x="23704" y="7177"/>
                    <a:pt x="23987" y="7083"/>
                  </a:cubicBezTo>
                  <a:cubicBezTo>
                    <a:pt x="24176" y="6894"/>
                    <a:pt x="24365" y="6705"/>
                    <a:pt x="24553" y="6422"/>
                  </a:cubicBezTo>
                  <a:lnTo>
                    <a:pt x="25876" y="3966"/>
                  </a:lnTo>
                  <a:cubicBezTo>
                    <a:pt x="24459" y="2644"/>
                    <a:pt x="22665" y="1700"/>
                    <a:pt x="20871" y="1039"/>
                  </a:cubicBezTo>
                  <a:cubicBezTo>
                    <a:pt x="18793" y="378"/>
                    <a:pt x="16715" y="0"/>
                    <a:pt x="14543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6235750" y="3500825"/>
              <a:ext cx="139325" cy="953800"/>
            </a:xfrm>
            <a:custGeom>
              <a:rect b="b" l="l" r="r" t="t"/>
              <a:pathLst>
                <a:path extrusionOk="0" h="38152" w="5573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6613500" y="3488575"/>
              <a:ext cx="672875" cy="982575"/>
            </a:xfrm>
            <a:custGeom>
              <a:rect b="b" l="l" r="r" t="t"/>
              <a:pathLst>
                <a:path extrusionOk="0" h="39303" w="26915">
                  <a:moveTo>
                    <a:pt x="13930" y="1"/>
                  </a:moveTo>
                  <a:cubicBezTo>
                    <a:pt x="12280" y="1"/>
                    <a:pt x="10648" y="290"/>
                    <a:pt x="9160" y="868"/>
                  </a:cubicBezTo>
                  <a:cubicBezTo>
                    <a:pt x="7649" y="1435"/>
                    <a:pt x="6327" y="2190"/>
                    <a:pt x="5100" y="3229"/>
                  </a:cubicBezTo>
                  <a:cubicBezTo>
                    <a:pt x="4061" y="4173"/>
                    <a:pt x="3211" y="5307"/>
                    <a:pt x="2644" y="6629"/>
                  </a:cubicBezTo>
                  <a:cubicBezTo>
                    <a:pt x="1511" y="9273"/>
                    <a:pt x="1511" y="12200"/>
                    <a:pt x="2644" y="14844"/>
                  </a:cubicBezTo>
                  <a:cubicBezTo>
                    <a:pt x="3117" y="15978"/>
                    <a:pt x="3967" y="16922"/>
                    <a:pt x="4911" y="17772"/>
                  </a:cubicBezTo>
                  <a:cubicBezTo>
                    <a:pt x="5855" y="18527"/>
                    <a:pt x="6894" y="19188"/>
                    <a:pt x="8027" y="19661"/>
                  </a:cubicBezTo>
                  <a:cubicBezTo>
                    <a:pt x="9255" y="20133"/>
                    <a:pt x="10483" y="20510"/>
                    <a:pt x="11710" y="20888"/>
                  </a:cubicBezTo>
                  <a:lnTo>
                    <a:pt x="15299" y="21927"/>
                  </a:lnTo>
                  <a:cubicBezTo>
                    <a:pt x="16432" y="22305"/>
                    <a:pt x="17471" y="22682"/>
                    <a:pt x="18509" y="23249"/>
                  </a:cubicBezTo>
                  <a:cubicBezTo>
                    <a:pt x="19359" y="23721"/>
                    <a:pt x="20115" y="24288"/>
                    <a:pt x="20776" y="25138"/>
                  </a:cubicBezTo>
                  <a:cubicBezTo>
                    <a:pt x="21342" y="25893"/>
                    <a:pt x="21626" y="26932"/>
                    <a:pt x="21626" y="27971"/>
                  </a:cubicBezTo>
                  <a:cubicBezTo>
                    <a:pt x="21626" y="28915"/>
                    <a:pt x="21437" y="29954"/>
                    <a:pt x="21059" y="30804"/>
                  </a:cubicBezTo>
                  <a:cubicBezTo>
                    <a:pt x="20681" y="31654"/>
                    <a:pt x="20115" y="32409"/>
                    <a:pt x="19359" y="33070"/>
                  </a:cubicBezTo>
                  <a:cubicBezTo>
                    <a:pt x="18604" y="33637"/>
                    <a:pt x="17660" y="34203"/>
                    <a:pt x="16715" y="34487"/>
                  </a:cubicBezTo>
                  <a:cubicBezTo>
                    <a:pt x="15582" y="34865"/>
                    <a:pt x="14354" y="34959"/>
                    <a:pt x="13221" y="34959"/>
                  </a:cubicBezTo>
                  <a:cubicBezTo>
                    <a:pt x="12182" y="34959"/>
                    <a:pt x="11238" y="34865"/>
                    <a:pt x="10294" y="34676"/>
                  </a:cubicBezTo>
                  <a:cubicBezTo>
                    <a:pt x="9538" y="34487"/>
                    <a:pt x="8783" y="34298"/>
                    <a:pt x="8027" y="34015"/>
                  </a:cubicBezTo>
                  <a:cubicBezTo>
                    <a:pt x="7461" y="33731"/>
                    <a:pt x="6800" y="33448"/>
                    <a:pt x="6233" y="33070"/>
                  </a:cubicBezTo>
                  <a:cubicBezTo>
                    <a:pt x="5761" y="32693"/>
                    <a:pt x="5289" y="32409"/>
                    <a:pt x="4911" y="32126"/>
                  </a:cubicBezTo>
                  <a:cubicBezTo>
                    <a:pt x="4439" y="31843"/>
                    <a:pt x="4155" y="31559"/>
                    <a:pt x="3778" y="31370"/>
                  </a:cubicBezTo>
                  <a:cubicBezTo>
                    <a:pt x="3494" y="31182"/>
                    <a:pt x="3211" y="31087"/>
                    <a:pt x="2928" y="31087"/>
                  </a:cubicBezTo>
                  <a:cubicBezTo>
                    <a:pt x="2644" y="31087"/>
                    <a:pt x="2456" y="31182"/>
                    <a:pt x="2172" y="31276"/>
                  </a:cubicBezTo>
                  <a:cubicBezTo>
                    <a:pt x="1983" y="31465"/>
                    <a:pt x="1795" y="31654"/>
                    <a:pt x="1606" y="31843"/>
                  </a:cubicBezTo>
                  <a:lnTo>
                    <a:pt x="0" y="34298"/>
                  </a:lnTo>
                  <a:cubicBezTo>
                    <a:pt x="1606" y="35809"/>
                    <a:pt x="3589" y="37131"/>
                    <a:pt x="5666" y="37981"/>
                  </a:cubicBezTo>
                  <a:cubicBezTo>
                    <a:pt x="8027" y="38831"/>
                    <a:pt x="10483" y="39303"/>
                    <a:pt x="13032" y="39303"/>
                  </a:cubicBezTo>
                  <a:cubicBezTo>
                    <a:pt x="15015" y="39303"/>
                    <a:pt x="16998" y="39020"/>
                    <a:pt x="18887" y="38359"/>
                  </a:cubicBezTo>
                  <a:cubicBezTo>
                    <a:pt x="20493" y="37792"/>
                    <a:pt x="22003" y="36942"/>
                    <a:pt x="23326" y="35809"/>
                  </a:cubicBezTo>
                  <a:cubicBezTo>
                    <a:pt x="24459" y="34676"/>
                    <a:pt x="25403" y="33354"/>
                    <a:pt x="25970" y="31937"/>
                  </a:cubicBezTo>
                  <a:cubicBezTo>
                    <a:pt x="26631" y="30426"/>
                    <a:pt x="26914" y="28821"/>
                    <a:pt x="26914" y="27215"/>
                  </a:cubicBezTo>
                  <a:cubicBezTo>
                    <a:pt x="26914" y="25799"/>
                    <a:pt x="26631" y="24477"/>
                    <a:pt x="26064" y="23249"/>
                  </a:cubicBezTo>
                  <a:cubicBezTo>
                    <a:pt x="25498" y="22116"/>
                    <a:pt x="24742" y="21266"/>
                    <a:pt x="23798" y="20510"/>
                  </a:cubicBezTo>
                  <a:cubicBezTo>
                    <a:pt x="22853" y="19755"/>
                    <a:pt x="21815" y="19094"/>
                    <a:pt x="20681" y="18622"/>
                  </a:cubicBezTo>
                  <a:cubicBezTo>
                    <a:pt x="19454" y="18150"/>
                    <a:pt x="18226" y="17677"/>
                    <a:pt x="16998" y="17300"/>
                  </a:cubicBezTo>
                  <a:lnTo>
                    <a:pt x="13316" y="16167"/>
                  </a:lnTo>
                  <a:cubicBezTo>
                    <a:pt x="12277" y="15789"/>
                    <a:pt x="11238" y="15317"/>
                    <a:pt x="10199" y="14844"/>
                  </a:cubicBezTo>
                  <a:cubicBezTo>
                    <a:pt x="9349" y="14372"/>
                    <a:pt x="8499" y="13806"/>
                    <a:pt x="7933" y="13050"/>
                  </a:cubicBezTo>
                  <a:cubicBezTo>
                    <a:pt x="7366" y="12295"/>
                    <a:pt x="6988" y="11350"/>
                    <a:pt x="7083" y="10312"/>
                  </a:cubicBezTo>
                  <a:cubicBezTo>
                    <a:pt x="7083" y="9556"/>
                    <a:pt x="7272" y="8706"/>
                    <a:pt x="7555" y="7951"/>
                  </a:cubicBezTo>
                  <a:cubicBezTo>
                    <a:pt x="7933" y="7290"/>
                    <a:pt x="8405" y="6629"/>
                    <a:pt x="9066" y="6062"/>
                  </a:cubicBezTo>
                  <a:cubicBezTo>
                    <a:pt x="9727" y="5495"/>
                    <a:pt x="10483" y="5118"/>
                    <a:pt x="11427" y="4834"/>
                  </a:cubicBezTo>
                  <a:cubicBezTo>
                    <a:pt x="12466" y="4457"/>
                    <a:pt x="13599" y="4362"/>
                    <a:pt x="14732" y="4362"/>
                  </a:cubicBezTo>
                  <a:cubicBezTo>
                    <a:pt x="15865" y="4362"/>
                    <a:pt x="16998" y="4457"/>
                    <a:pt x="18132" y="4834"/>
                  </a:cubicBezTo>
                  <a:cubicBezTo>
                    <a:pt x="18887" y="5118"/>
                    <a:pt x="19737" y="5401"/>
                    <a:pt x="20493" y="5873"/>
                  </a:cubicBezTo>
                  <a:cubicBezTo>
                    <a:pt x="21059" y="6156"/>
                    <a:pt x="21626" y="6440"/>
                    <a:pt x="22098" y="6817"/>
                  </a:cubicBezTo>
                  <a:cubicBezTo>
                    <a:pt x="22476" y="7101"/>
                    <a:pt x="22853" y="7290"/>
                    <a:pt x="23326" y="7290"/>
                  </a:cubicBezTo>
                  <a:cubicBezTo>
                    <a:pt x="23609" y="7290"/>
                    <a:pt x="23798" y="7195"/>
                    <a:pt x="24081" y="7101"/>
                  </a:cubicBezTo>
                  <a:cubicBezTo>
                    <a:pt x="24270" y="6912"/>
                    <a:pt x="24459" y="6723"/>
                    <a:pt x="24648" y="6440"/>
                  </a:cubicBezTo>
                  <a:lnTo>
                    <a:pt x="25970" y="3984"/>
                  </a:lnTo>
                  <a:cubicBezTo>
                    <a:pt x="24459" y="2662"/>
                    <a:pt x="22759" y="1624"/>
                    <a:pt x="20965" y="1057"/>
                  </a:cubicBezTo>
                  <a:cubicBezTo>
                    <a:pt x="19097" y="378"/>
                    <a:pt x="17229" y="4"/>
                    <a:pt x="15293" y="4"/>
                  </a:cubicBezTo>
                  <a:cubicBezTo>
                    <a:pt x="15075" y="4"/>
                    <a:pt x="14857" y="9"/>
                    <a:pt x="14638" y="18"/>
                  </a:cubicBezTo>
                  <a:cubicBezTo>
                    <a:pt x="14402" y="6"/>
                    <a:pt x="14165" y="1"/>
                    <a:pt x="13930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1653325" y="4851225"/>
              <a:ext cx="559550" cy="597325"/>
            </a:xfrm>
            <a:custGeom>
              <a:rect b="b" l="l" r="r" t="t"/>
              <a:pathLst>
                <a:path extrusionOk="0" h="23893" w="22382">
                  <a:moveTo>
                    <a:pt x="9539" y="1"/>
                  </a:moveTo>
                  <a:lnTo>
                    <a:pt x="1" y="23893"/>
                  </a:lnTo>
                  <a:lnTo>
                    <a:pt x="2456" y="23893"/>
                  </a:lnTo>
                  <a:cubicBezTo>
                    <a:pt x="2739" y="23893"/>
                    <a:pt x="2928" y="23798"/>
                    <a:pt x="3212" y="23609"/>
                  </a:cubicBezTo>
                  <a:cubicBezTo>
                    <a:pt x="3306" y="23515"/>
                    <a:pt x="3495" y="23326"/>
                    <a:pt x="3589" y="23137"/>
                  </a:cubicBezTo>
                  <a:lnTo>
                    <a:pt x="10389" y="5289"/>
                  </a:lnTo>
                  <a:cubicBezTo>
                    <a:pt x="10766" y="4534"/>
                    <a:pt x="10955" y="3778"/>
                    <a:pt x="11144" y="3023"/>
                  </a:cubicBezTo>
                  <a:cubicBezTo>
                    <a:pt x="11238" y="3495"/>
                    <a:pt x="11333" y="3873"/>
                    <a:pt x="11522" y="4250"/>
                  </a:cubicBezTo>
                  <a:cubicBezTo>
                    <a:pt x="11616" y="4534"/>
                    <a:pt x="11711" y="4911"/>
                    <a:pt x="11805" y="5195"/>
                  </a:cubicBezTo>
                  <a:lnTo>
                    <a:pt x="15582" y="15016"/>
                  </a:lnTo>
                  <a:lnTo>
                    <a:pt x="8689" y="15016"/>
                  </a:lnTo>
                  <a:lnTo>
                    <a:pt x="7839" y="17377"/>
                  </a:lnTo>
                  <a:lnTo>
                    <a:pt x="16527" y="17377"/>
                  </a:lnTo>
                  <a:lnTo>
                    <a:pt x="18793" y="23137"/>
                  </a:lnTo>
                  <a:cubicBezTo>
                    <a:pt x="18793" y="23326"/>
                    <a:pt x="18982" y="23515"/>
                    <a:pt x="19171" y="23704"/>
                  </a:cubicBezTo>
                  <a:cubicBezTo>
                    <a:pt x="19360" y="23798"/>
                    <a:pt x="19549" y="23893"/>
                    <a:pt x="19832" y="23893"/>
                  </a:cubicBezTo>
                  <a:lnTo>
                    <a:pt x="22382" y="23893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2824325" y="4851225"/>
              <a:ext cx="561900" cy="597325"/>
            </a:xfrm>
            <a:custGeom>
              <a:rect b="b" l="l" r="r" t="t"/>
              <a:pathLst>
                <a:path extrusionOk="0" h="23893" w="22476">
                  <a:moveTo>
                    <a:pt x="9632" y="1"/>
                  </a:moveTo>
                  <a:lnTo>
                    <a:pt x="0" y="23893"/>
                  </a:lnTo>
                  <a:lnTo>
                    <a:pt x="2550" y="23893"/>
                  </a:lnTo>
                  <a:cubicBezTo>
                    <a:pt x="2833" y="23893"/>
                    <a:pt x="3022" y="23798"/>
                    <a:pt x="3211" y="23609"/>
                  </a:cubicBezTo>
                  <a:cubicBezTo>
                    <a:pt x="3400" y="23515"/>
                    <a:pt x="3589" y="23326"/>
                    <a:pt x="3589" y="23137"/>
                  </a:cubicBezTo>
                  <a:lnTo>
                    <a:pt x="10482" y="5289"/>
                  </a:lnTo>
                  <a:cubicBezTo>
                    <a:pt x="10766" y="4534"/>
                    <a:pt x="11049" y="3778"/>
                    <a:pt x="11238" y="3023"/>
                  </a:cubicBezTo>
                  <a:cubicBezTo>
                    <a:pt x="11332" y="3495"/>
                    <a:pt x="11427" y="3873"/>
                    <a:pt x="11616" y="4250"/>
                  </a:cubicBezTo>
                  <a:cubicBezTo>
                    <a:pt x="11710" y="4534"/>
                    <a:pt x="11804" y="4911"/>
                    <a:pt x="11899" y="5195"/>
                  </a:cubicBezTo>
                  <a:lnTo>
                    <a:pt x="15676" y="15016"/>
                  </a:lnTo>
                  <a:lnTo>
                    <a:pt x="8688" y="15016"/>
                  </a:lnTo>
                  <a:lnTo>
                    <a:pt x="7933" y="17377"/>
                  </a:lnTo>
                  <a:lnTo>
                    <a:pt x="16621" y="17377"/>
                  </a:lnTo>
                  <a:lnTo>
                    <a:pt x="18793" y="23137"/>
                  </a:lnTo>
                  <a:cubicBezTo>
                    <a:pt x="18887" y="23326"/>
                    <a:pt x="19076" y="23515"/>
                    <a:pt x="19265" y="23704"/>
                  </a:cubicBezTo>
                  <a:cubicBezTo>
                    <a:pt x="19454" y="23798"/>
                    <a:pt x="19643" y="23893"/>
                    <a:pt x="19926" y="23893"/>
                  </a:cubicBezTo>
                  <a:lnTo>
                    <a:pt x="22476" y="23893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2271875" y="4843700"/>
              <a:ext cx="500525" cy="611950"/>
            </a:xfrm>
            <a:custGeom>
              <a:rect b="b" l="l" r="r" t="t"/>
              <a:pathLst>
                <a:path extrusionOk="0" h="24478" w="20021">
                  <a:moveTo>
                    <a:pt x="12192" y="1"/>
                  </a:moveTo>
                  <a:cubicBezTo>
                    <a:pt x="12000" y="1"/>
                    <a:pt x="11808" y="7"/>
                    <a:pt x="11616" y="19"/>
                  </a:cubicBezTo>
                  <a:cubicBezTo>
                    <a:pt x="10011" y="19"/>
                    <a:pt x="8405" y="302"/>
                    <a:pt x="6894" y="868"/>
                  </a:cubicBezTo>
                  <a:cubicBezTo>
                    <a:pt x="5478" y="1435"/>
                    <a:pt x="4250" y="2285"/>
                    <a:pt x="3211" y="3418"/>
                  </a:cubicBezTo>
                  <a:cubicBezTo>
                    <a:pt x="2173" y="4551"/>
                    <a:pt x="1323" y="5874"/>
                    <a:pt x="850" y="7290"/>
                  </a:cubicBezTo>
                  <a:cubicBezTo>
                    <a:pt x="284" y="8895"/>
                    <a:pt x="1" y="10501"/>
                    <a:pt x="1" y="12201"/>
                  </a:cubicBezTo>
                  <a:cubicBezTo>
                    <a:pt x="1" y="13900"/>
                    <a:pt x="189" y="15600"/>
                    <a:pt x="756" y="17206"/>
                  </a:cubicBezTo>
                  <a:cubicBezTo>
                    <a:pt x="1323" y="18622"/>
                    <a:pt x="2078" y="19944"/>
                    <a:pt x="3117" y="21077"/>
                  </a:cubicBezTo>
                  <a:cubicBezTo>
                    <a:pt x="4156" y="22116"/>
                    <a:pt x="5383" y="22966"/>
                    <a:pt x="6705" y="23533"/>
                  </a:cubicBezTo>
                  <a:cubicBezTo>
                    <a:pt x="8216" y="24194"/>
                    <a:pt x="9822" y="24477"/>
                    <a:pt x="11427" y="24477"/>
                  </a:cubicBezTo>
                  <a:cubicBezTo>
                    <a:pt x="13127" y="24477"/>
                    <a:pt x="14827" y="24194"/>
                    <a:pt x="16432" y="23438"/>
                  </a:cubicBezTo>
                  <a:cubicBezTo>
                    <a:pt x="17849" y="22872"/>
                    <a:pt x="19076" y="21927"/>
                    <a:pt x="20021" y="20794"/>
                  </a:cubicBezTo>
                  <a:lnTo>
                    <a:pt x="18699" y="19472"/>
                  </a:lnTo>
                  <a:cubicBezTo>
                    <a:pt x="18604" y="19283"/>
                    <a:pt x="18415" y="19189"/>
                    <a:pt x="18226" y="19189"/>
                  </a:cubicBezTo>
                  <a:cubicBezTo>
                    <a:pt x="18037" y="19189"/>
                    <a:pt x="17754" y="19283"/>
                    <a:pt x="17565" y="19472"/>
                  </a:cubicBezTo>
                  <a:cubicBezTo>
                    <a:pt x="17188" y="19850"/>
                    <a:pt x="16715" y="20133"/>
                    <a:pt x="16338" y="20416"/>
                  </a:cubicBezTo>
                  <a:cubicBezTo>
                    <a:pt x="15866" y="20700"/>
                    <a:pt x="15393" y="20983"/>
                    <a:pt x="14921" y="21077"/>
                  </a:cubicBezTo>
                  <a:cubicBezTo>
                    <a:pt x="14449" y="21266"/>
                    <a:pt x="13882" y="21455"/>
                    <a:pt x="13410" y="21550"/>
                  </a:cubicBezTo>
                  <a:cubicBezTo>
                    <a:pt x="12749" y="21644"/>
                    <a:pt x="12088" y="21644"/>
                    <a:pt x="11427" y="21644"/>
                  </a:cubicBezTo>
                  <a:cubicBezTo>
                    <a:pt x="10294" y="21644"/>
                    <a:pt x="9255" y="21455"/>
                    <a:pt x="8216" y="20983"/>
                  </a:cubicBezTo>
                  <a:cubicBezTo>
                    <a:pt x="7178" y="20605"/>
                    <a:pt x="6328" y="19944"/>
                    <a:pt x="5572" y="19189"/>
                  </a:cubicBezTo>
                  <a:cubicBezTo>
                    <a:pt x="4817" y="18339"/>
                    <a:pt x="4156" y="17300"/>
                    <a:pt x="3778" y="16167"/>
                  </a:cubicBezTo>
                  <a:cubicBezTo>
                    <a:pt x="3400" y="14939"/>
                    <a:pt x="3117" y="13523"/>
                    <a:pt x="3211" y="12201"/>
                  </a:cubicBezTo>
                  <a:cubicBezTo>
                    <a:pt x="3117" y="10879"/>
                    <a:pt x="3400" y="9556"/>
                    <a:pt x="3778" y="8234"/>
                  </a:cubicBezTo>
                  <a:cubicBezTo>
                    <a:pt x="4156" y="7196"/>
                    <a:pt x="4722" y="6157"/>
                    <a:pt x="5478" y="5307"/>
                  </a:cubicBezTo>
                  <a:cubicBezTo>
                    <a:pt x="6233" y="4457"/>
                    <a:pt x="7178" y="3890"/>
                    <a:pt x="8122" y="3418"/>
                  </a:cubicBezTo>
                  <a:cubicBezTo>
                    <a:pt x="9255" y="3040"/>
                    <a:pt x="10388" y="2757"/>
                    <a:pt x="11522" y="2757"/>
                  </a:cubicBezTo>
                  <a:cubicBezTo>
                    <a:pt x="12466" y="2757"/>
                    <a:pt x="13316" y="2852"/>
                    <a:pt x="14166" y="3135"/>
                  </a:cubicBezTo>
                  <a:cubicBezTo>
                    <a:pt x="14732" y="3324"/>
                    <a:pt x="15299" y="3513"/>
                    <a:pt x="15866" y="3890"/>
                  </a:cubicBezTo>
                  <a:cubicBezTo>
                    <a:pt x="16243" y="4079"/>
                    <a:pt x="16715" y="4268"/>
                    <a:pt x="17093" y="4551"/>
                  </a:cubicBezTo>
                  <a:cubicBezTo>
                    <a:pt x="17282" y="4740"/>
                    <a:pt x="17565" y="4835"/>
                    <a:pt x="17754" y="4929"/>
                  </a:cubicBezTo>
                  <a:cubicBezTo>
                    <a:pt x="17943" y="4929"/>
                    <a:pt x="18132" y="4835"/>
                    <a:pt x="18226" y="4835"/>
                  </a:cubicBezTo>
                  <a:cubicBezTo>
                    <a:pt x="18321" y="4740"/>
                    <a:pt x="18415" y="4646"/>
                    <a:pt x="18510" y="4551"/>
                  </a:cubicBezTo>
                  <a:lnTo>
                    <a:pt x="19548" y="3040"/>
                  </a:lnTo>
                  <a:cubicBezTo>
                    <a:pt x="18510" y="2096"/>
                    <a:pt x="17376" y="1341"/>
                    <a:pt x="16149" y="774"/>
                  </a:cubicBezTo>
                  <a:cubicBezTo>
                    <a:pt x="14830" y="279"/>
                    <a:pt x="13511" y="1"/>
                    <a:pt x="12192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4165275" y="4851225"/>
              <a:ext cx="368325" cy="597325"/>
            </a:xfrm>
            <a:custGeom>
              <a:rect b="b" l="l" r="r" t="t"/>
              <a:pathLst>
                <a:path extrusionOk="0" h="23893" w="14733">
                  <a:moveTo>
                    <a:pt x="1" y="1"/>
                  </a:moveTo>
                  <a:lnTo>
                    <a:pt x="1" y="23893"/>
                  </a:lnTo>
                  <a:lnTo>
                    <a:pt x="14733" y="23893"/>
                  </a:lnTo>
                  <a:lnTo>
                    <a:pt x="14733" y="21249"/>
                  </a:lnTo>
                  <a:lnTo>
                    <a:pt x="3212" y="21249"/>
                  </a:lnTo>
                  <a:lnTo>
                    <a:pt x="3212" y="14544"/>
                  </a:lnTo>
                  <a:lnTo>
                    <a:pt x="3212" y="13033"/>
                  </a:lnTo>
                  <a:lnTo>
                    <a:pt x="3212" y="10578"/>
                  </a:lnTo>
                  <a:lnTo>
                    <a:pt x="3212" y="9161"/>
                  </a:lnTo>
                  <a:lnTo>
                    <a:pt x="3212" y="2551"/>
                  </a:lnTo>
                  <a:lnTo>
                    <a:pt x="14733" y="2551"/>
                  </a:lnTo>
                  <a:lnTo>
                    <a:pt x="147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4280975" y="5115650"/>
              <a:ext cx="198325" cy="61400"/>
            </a:xfrm>
            <a:custGeom>
              <a:rect b="b" l="l" r="r" t="t"/>
              <a:pathLst>
                <a:path extrusionOk="0" h="2456" w="7933">
                  <a:moveTo>
                    <a:pt x="945" y="1"/>
                  </a:moveTo>
                  <a:lnTo>
                    <a:pt x="0" y="2456"/>
                  </a:lnTo>
                  <a:lnTo>
                    <a:pt x="7933" y="2456"/>
                  </a:lnTo>
                  <a:lnTo>
                    <a:pt x="79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3499525" y="4848875"/>
              <a:ext cx="524125" cy="599675"/>
            </a:xfrm>
            <a:custGeom>
              <a:rect b="b" l="l" r="r" t="t"/>
              <a:pathLst>
                <a:path extrusionOk="0" h="23987" w="20965">
                  <a:moveTo>
                    <a:pt x="0" y="0"/>
                  </a:moveTo>
                  <a:lnTo>
                    <a:pt x="0" y="23987"/>
                  </a:lnTo>
                  <a:lnTo>
                    <a:pt x="3211" y="23987"/>
                  </a:lnTo>
                  <a:lnTo>
                    <a:pt x="3211" y="2739"/>
                  </a:lnTo>
                  <a:lnTo>
                    <a:pt x="8877" y="2739"/>
                  </a:lnTo>
                  <a:cubicBezTo>
                    <a:pt x="9039" y="2727"/>
                    <a:pt x="9200" y="2721"/>
                    <a:pt x="9361" y="2721"/>
                  </a:cubicBezTo>
                  <a:cubicBezTo>
                    <a:pt x="10426" y="2721"/>
                    <a:pt x="11482" y="2978"/>
                    <a:pt x="12466" y="3306"/>
                  </a:cubicBezTo>
                  <a:cubicBezTo>
                    <a:pt x="13410" y="3683"/>
                    <a:pt x="14354" y="4344"/>
                    <a:pt x="15110" y="5194"/>
                  </a:cubicBezTo>
                  <a:cubicBezTo>
                    <a:pt x="15865" y="6044"/>
                    <a:pt x="16432" y="6989"/>
                    <a:pt x="16810" y="8122"/>
                  </a:cubicBezTo>
                  <a:cubicBezTo>
                    <a:pt x="17565" y="10672"/>
                    <a:pt x="17565" y="13410"/>
                    <a:pt x="16810" y="15960"/>
                  </a:cubicBezTo>
                  <a:cubicBezTo>
                    <a:pt x="16432" y="17093"/>
                    <a:pt x="15865" y="18037"/>
                    <a:pt x="15110" y="18887"/>
                  </a:cubicBezTo>
                  <a:cubicBezTo>
                    <a:pt x="14354" y="19737"/>
                    <a:pt x="13410" y="20304"/>
                    <a:pt x="12466" y="20776"/>
                  </a:cubicBezTo>
                  <a:cubicBezTo>
                    <a:pt x="11333" y="21154"/>
                    <a:pt x="10105" y="21343"/>
                    <a:pt x="8877" y="21343"/>
                  </a:cubicBezTo>
                  <a:lnTo>
                    <a:pt x="6044" y="21343"/>
                  </a:lnTo>
                  <a:lnTo>
                    <a:pt x="5194" y="23987"/>
                  </a:lnTo>
                  <a:lnTo>
                    <a:pt x="8877" y="23987"/>
                  </a:lnTo>
                  <a:cubicBezTo>
                    <a:pt x="10577" y="23987"/>
                    <a:pt x="12182" y="23703"/>
                    <a:pt x="13693" y="23137"/>
                  </a:cubicBezTo>
                  <a:cubicBezTo>
                    <a:pt x="15110" y="22570"/>
                    <a:pt x="16338" y="21720"/>
                    <a:pt x="17471" y="20682"/>
                  </a:cubicBezTo>
                  <a:cubicBezTo>
                    <a:pt x="18415" y="19643"/>
                    <a:pt x="19265" y="18321"/>
                    <a:pt x="19832" y="16904"/>
                  </a:cubicBezTo>
                  <a:cubicBezTo>
                    <a:pt x="20965" y="13788"/>
                    <a:pt x="20965" y="10294"/>
                    <a:pt x="19832" y="7177"/>
                  </a:cubicBezTo>
                  <a:lnTo>
                    <a:pt x="19832" y="7083"/>
                  </a:lnTo>
                  <a:cubicBezTo>
                    <a:pt x="19265" y="5667"/>
                    <a:pt x="18415" y="4439"/>
                    <a:pt x="17471" y="3306"/>
                  </a:cubicBezTo>
                  <a:cubicBezTo>
                    <a:pt x="16338" y="2267"/>
                    <a:pt x="15110" y="1417"/>
                    <a:pt x="13693" y="945"/>
                  </a:cubicBezTo>
                  <a:cubicBezTo>
                    <a:pt x="12182" y="284"/>
                    <a:pt x="10577" y="0"/>
                    <a:pt x="8877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4679950" y="4850175"/>
              <a:ext cx="620925" cy="598375"/>
            </a:xfrm>
            <a:custGeom>
              <a:rect b="b" l="l" r="r" t="t"/>
              <a:pathLst>
                <a:path extrusionOk="0" h="23935" w="24837">
                  <a:moveTo>
                    <a:pt x="2575" y="1"/>
                  </a:moveTo>
                  <a:cubicBezTo>
                    <a:pt x="2498" y="1"/>
                    <a:pt x="2424" y="11"/>
                    <a:pt x="2361" y="43"/>
                  </a:cubicBezTo>
                  <a:lnTo>
                    <a:pt x="1" y="43"/>
                  </a:lnTo>
                  <a:lnTo>
                    <a:pt x="1" y="23935"/>
                  </a:lnTo>
                  <a:lnTo>
                    <a:pt x="2834" y="23935"/>
                  </a:lnTo>
                  <a:lnTo>
                    <a:pt x="2834" y="6370"/>
                  </a:lnTo>
                  <a:cubicBezTo>
                    <a:pt x="2834" y="5803"/>
                    <a:pt x="2739" y="5237"/>
                    <a:pt x="2739" y="4765"/>
                  </a:cubicBezTo>
                  <a:lnTo>
                    <a:pt x="2739" y="4765"/>
                  </a:lnTo>
                  <a:lnTo>
                    <a:pt x="11049" y="19780"/>
                  </a:lnTo>
                  <a:cubicBezTo>
                    <a:pt x="11303" y="20118"/>
                    <a:pt x="11632" y="20455"/>
                    <a:pt x="12104" y="20455"/>
                  </a:cubicBezTo>
                  <a:cubicBezTo>
                    <a:pt x="12159" y="20455"/>
                    <a:pt x="12217" y="20451"/>
                    <a:pt x="12277" y="20441"/>
                  </a:cubicBezTo>
                  <a:lnTo>
                    <a:pt x="12749" y="20441"/>
                  </a:lnTo>
                  <a:cubicBezTo>
                    <a:pt x="12799" y="20451"/>
                    <a:pt x="12849" y="20455"/>
                    <a:pt x="12898" y="20455"/>
                  </a:cubicBezTo>
                  <a:cubicBezTo>
                    <a:pt x="13318" y="20455"/>
                    <a:pt x="13713" y="20118"/>
                    <a:pt x="13882" y="19780"/>
                  </a:cubicBezTo>
                  <a:lnTo>
                    <a:pt x="22004" y="4765"/>
                  </a:lnTo>
                  <a:lnTo>
                    <a:pt x="22004" y="5615"/>
                  </a:lnTo>
                  <a:lnTo>
                    <a:pt x="22004" y="6370"/>
                  </a:lnTo>
                  <a:lnTo>
                    <a:pt x="22004" y="23935"/>
                  </a:lnTo>
                  <a:lnTo>
                    <a:pt x="24837" y="23935"/>
                  </a:lnTo>
                  <a:lnTo>
                    <a:pt x="24837" y="43"/>
                  </a:lnTo>
                  <a:lnTo>
                    <a:pt x="22476" y="43"/>
                  </a:lnTo>
                  <a:cubicBezTo>
                    <a:pt x="22381" y="11"/>
                    <a:pt x="22298" y="1"/>
                    <a:pt x="22221" y="1"/>
                  </a:cubicBezTo>
                  <a:cubicBezTo>
                    <a:pt x="22067" y="1"/>
                    <a:pt x="21941" y="43"/>
                    <a:pt x="21815" y="43"/>
                  </a:cubicBezTo>
                  <a:cubicBezTo>
                    <a:pt x="21532" y="137"/>
                    <a:pt x="21437" y="326"/>
                    <a:pt x="21343" y="515"/>
                  </a:cubicBezTo>
                  <a:lnTo>
                    <a:pt x="13221" y="15247"/>
                  </a:lnTo>
                  <a:cubicBezTo>
                    <a:pt x="13032" y="15530"/>
                    <a:pt x="12938" y="15813"/>
                    <a:pt x="12844" y="16097"/>
                  </a:cubicBezTo>
                  <a:cubicBezTo>
                    <a:pt x="12749" y="16380"/>
                    <a:pt x="12560" y="16663"/>
                    <a:pt x="12466" y="16947"/>
                  </a:cubicBezTo>
                  <a:cubicBezTo>
                    <a:pt x="12371" y="16663"/>
                    <a:pt x="12277" y="16380"/>
                    <a:pt x="12088" y="16097"/>
                  </a:cubicBezTo>
                  <a:cubicBezTo>
                    <a:pt x="11994" y="15813"/>
                    <a:pt x="11899" y="15530"/>
                    <a:pt x="11710" y="15247"/>
                  </a:cubicBezTo>
                  <a:lnTo>
                    <a:pt x="3495" y="515"/>
                  </a:lnTo>
                  <a:cubicBezTo>
                    <a:pt x="3400" y="326"/>
                    <a:pt x="3211" y="137"/>
                    <a:pt x="3022" y="43"/>
                  </a:cubicBezTo>
                  <a:cubicBezTo>
                    <a:pt x="2897" y="43"/>
                    <a:pt x="2729" y="1"/>
                    <a:pt x="2575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5411825" y="4850300"/>
              <a:ext cx="519400" cy="598250"/>
            </a:xfrm>
            <a:custGeom>
              <a:rect b="b" l="l" r="r" t="t"/>
              <a:pathLst>
                <a:path extrusionOk="0" h="23930" w="20776">
                  <a:moveTo>
                    <a:pt x="3044" y="1"/>
                  </a:moveTo>
                  <a:cubicBezTo>
                    <a:pt x="2978" y="1"/>
                    <a:pt x="2909" y="13"/>
                    <a:pt x="2833" y="38"/>
                  </a:cubicBezTo>
                  <a:lnTo>
                    <a:pt x="0" y="38"/>
                  </a:lnTo>
                  <a:lnTo>
                    <a:pt x="8783" y="14392"/>
                  </a:lnTo>
                  <a:lnTo>
                    <a:pt x="8783" y="23930"/>
                  </a:lnTo>
                  <a:lnTo>
                    <a:pt x="11993" y="23930"/>
                  </a:lnTo>
                  <a:lnTo>
                    <a:pt x="11993" y="14392"/>
                  </a:lnTo>
                  <a:lnTo>
                    <a:pt x="20776" y="38"/>
                  </a:lnTo>
                  <a:lnTo>
                    <a:pt x="17943" y="38"/>
                  </a:lnTo>
                  <a:cubicBezTo>
                    <a:pt x="17867" y="13"/>
                    <a:pt x="17798" y="1"/>
                    <a:pt x="17734" y="1"/>
                  </a:cubicBezTo>
                  <a:cubicBezTo>
                    <a:pt x="17558" y="1"/>
                    <a:pt x="17420" y="88"/>
                    <a:pt x="17282" y="227"/>
                  </a:cubicBezTo>
                  <a:cubicBezTo>
                    <a:pt x="17093" y="416"/>
                    <a:pt x="16904" y="510"/>
                    <a:pt x="16810" y="793"/>
                  </a:cubicBezTo>
                  <a:lnTo>
                    <a:pt x="11332" y="10048"/>
                  </a:lnTo>
                  <a:cubicBezTo>
                    <a:pt x="11143" y="10426"/>
                    <a:pt x="11049" y="10803"/>
                    <a:pt x="10860" y="11181"/>
                  </a:cubicBezTo>
                  <a:cubicBezTo>
                    <a:pt x="10671" y="11464"/>
                    <a:pt x="10577" y="11842"/>
                    <a:pt x="10388" y="12125"/>
                  </a:cubicBezTo>
                  <a:cubicBezTo>
                    <a:pt x="10294" y="11842"/>
                    <a:pt x="10199" y="11464"/>
                    <a:pt x="10010" y="11181"/>
                  </a:cubicBezTo>
                  <a:cubicBezTo>
                    <a:pt x="9821" y="10803"/>
                    <a:pt x="9633" y="10426"/>
                    <a:pt x="9444" y="10048"/>
                  </a:cubicBezTo>
                  <a:lnTo>
                    <a:pt x="3966" y="793"/>
                  </a:lnTo>
                  <a:cubicBezTo>
                    <a:pt x="3872" y="510"/>
                    <a:pt x="3683" y="321"/>
                    <a:pt x="3589" y="227"/>
                  </a:cubicBezTo>
                  <a:cubicBezTo>
                    <a:pt x="3381" y="88"/>
                    <a:pt x="3225" y="1"/>
                    <a:pt x="3044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3305925" y="3502750"/>
              <a:ext cx="691775" cy="951875"/>
            </a:xfrm>
            <a:custGeom>
              <a:rect b="b" l="l" r="r" t="t"/>
              <a:pathLst>
                <a:path extrusionOk="0" h="38075" w="27671">
                  <a:moveTo>
                    <a:pt x="13064" y="0"/>
                  </a:moveTo>
                  <a:cubicBezTo>
                    <a:pt x="12772" y="0"/>
                    <a:pt x="12478" y="6"/>
                    <a:pt x="12183" y="18"/>
                  </a:cubicBezTo>
                  <a:lnTo>
                    <a:pt x="1" y="18"/>
                  </a:lnTo>
                  <a:lnTo>
                    <a:pt x="1" y="38075"/>
                  </a:lnTo>
                  <a:lnTo>
                    <a:pt x="5572" y="38075"/>
                  </a:lnTo>
                  <a:lnTo>
                    <a:pt x="5572" y="4362"/>
                  </a:lnTo>
                  <a:lnTo>
                    <a:pt x="12183" y="4362"/>
                  </a:lnTo>
                  <a:cubicBezTo>
                    <a:pt x="15488" y="4362"/>
                    <a:pt x="17943" y="5117"/>
                    <a:pt x="19643" y="6628"/>
                  </a:cubicBezTo>
                  <a:cubicBezTo>
                    <a:pt x="21249" y="8234"/>
                    <a:pt x="22193" y="10500"/>
                    <a:pt x="22098" y="12766"/>
                  </a:cubicBezTo>
                  <a:cubicBezTo>
                    <a:pt x="22098" y="13994"/>
                    <a:pt x="21815" y="15222"/>
                    <a:pt x="21437" y="16355"/>
                  </a:cubicBezTo>
                  <a:cubicBezTo>
                    <a:pt x="20965" y="17394"/>
                    <a:pt x="20399" y="18338"/>
                    <a:pt x="19549" y="19094"/>
                  </a:cubicBezTo>
                  <a:cubicBezTo>
                    <a:pt x="18604" y="19849"/>
                    <a:pt x="17566" y="20510"/>
                    <a:pt x="16432" y="20888"/>
                  </a:cubicBezTo>
                  <a:cubicBezTo>
                    <a:pt x="15016" y="21266"/>
                    <a:pt x="13599" y="21454"/>
                    <a:pt x="12183" y="21454"/>
                  </a:cubicBezTo>
                  <a:lnTo>
                    <a:pt x="9255" y="21454"/>
                  </a:lnTo>
                  <a:lnTo>
                    <a:pt x="7744" y="25987"/>
                  </a:lnTo>
                  <a:lnTo>
                    <a:pt x="12183" y="25987"/>
                  </a:lnTo>
                  <a:cubicBezTo>
                    <a:pt x="14449" y="25987"/>
                    <a:pt x="16716" y="25610"/>
                    <a:pt x="18793" y="24949"/>
                  </a:cubicBezTo>
                  <a:cubicBezTo>
                    <a:pt x="20587" y="24382"/>
                    <a:pt x="22287" y="23532"/>
                    <a:pt x="23704" y="22304"/>
                  </a:cubicBezTo>
                  <a:cubicBezTo>
                    <a:pt x="24931" y="21171"/>
                    <a:pt x="25970" y="19755"/>
                    <a:pt x="26631" y="18149"/>
                  </a:cubicBezTo>
                  <a:cubicBezTo>
                    <a:pt x="27292" y="16449"/>
                    <a:pt x="27670" y="14655"/>
                    <a:pt x="27670" y="12861"/>
                  </a:cubicBezTo>
                  <a:cubicBezTo>
                    <a:pt x="27670" y="11067"/>
                    <a:pt x="27387" y="9178"/>
                    <a:pt x="26726" y="7573"/>
                  </a:cubicBezTo>
                  <a:cubicBezTo>
                    <a:pt x="26065" y="5967"/>
                    <a:pt x="25120" y="4551"/>
                    <a:pt x="23893" y="3512"/>
                  </a:cubicBezTo>
                  <a:cubicBezTo>
                    <a:pt x="22476" y="2284"/>
                    <a:pt x="20776" y="1434"/>
                    <a:pt x="19077" y="868"/>
                  </a:cubicBezTo>
                  <a:cubicBezTo>
                    <a:pt x="17093" y="289"/>
                    <a:pt x="15110" y="0"/>
                    <a:pt x="13064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1419600" y="3500825"/>
              <a:ext cx="705925" cy="953800"/>
            </a:xfrm>
            <a:custGeom>
              <a:rect b="b" l="l" r="r" t="t"/>
              <a:pathLst>
                <a:path extrusionOk="0" h="38152" w="28237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4439"/>
                  </a:lnTo>
                  <a:lnTo>
                    <a:pt x="11711" y="4439"/>
                  </a:lnTo>
                  <a:cubicBezTo>
                    <a:pt x="15016" y="4439"/>
                    <a:pt x="17377" y="5100"/>
                    <a:pt x="19076" y="6327"/>
                  </a:cubicBezTo>
                  <a:cubicBezTo>
                    <a:pt x="20682" y="7650"/>
                    <a:pt x="21626" y="9727"/>
                    <a:pt x="21437" y="11899"/>
                  </a:cubicBezTo>
                  <a:cubicBezTo>
                    <a:pt x="21437" y="13032"/>
                    <a:pt x="21248" y="14166"/>
                    <a:pt x="20871" y="15204"/>
                  </a:cubicBezTo>
                  <a:cubicBezTo>
                    <a:pt x="20399" y="16243"/>
                    <a:pt x="19832" y="17093"/>
                    <a:pt x="18982" y="17848"/>
                  </a:cubicBezTo>
                  <a:cubicBezTo>
                    <a:pt x="18038" y="18604"/>
                    <a:pt x="16999" y="19171"/>
                    <a:pt x="15866" y="19548"/>
                  </a:cubicBezTo>
                  <a:cubicBezTo>
                    <a:pt x="14449" y="19926"/>
                    <a:pt x="13033" y="20115"/>
                    <a:pt x="11616" y="20115"/>
                  </a:cubicBezTo>
                  <a:lnTo>
                    <a:pt x="9916" y="20115"/>
                  </a:lnTo>
                  <a:lnTo>
                    <a:pt x="8405" y="24176"/>
                  </a:lnTo>
                  <a:lnTo>
                    <a:pt x="9822" y="24176"/>
                  </a:lnTo>
                  <a:cubicBezTo>
                    <a:pt x="9987" y="24152"/>
                    <a:pt x="10147" y="24140"/>
                    <a:pt x="10301" y="24140"/>
                  </a:cubicBezTo>
                  <a:cubicBezTo>
                    <a:pt x="10766" y="24140"/>
                    <a:pt x="11191" y="24246"/>
                    <a:pt x="11616" y="24459"/>
                  </a:cubicBezTo>
                  <a:cubicBezTo>
                    <a:pt x="11994" y="24648"/>
                    <a:pt x="12372" y="25026"/>
                    <a:pt x="12655" y="25403"/>
                  </a:cubicBezTo>
                  <a:lnTo>
                    <a:pt x="20965" y="36924"/>
                  </a:lnTo>
                  <a:cubicBezTo>
                    <a:pt x="21397" y="37615"/>
                    <a:pt x="22145" y="38069"/>
                    <a:pt x="22993" y="38069"/>
                  </a:cubicBezTo>
                  <a:cubicBezTo>
                    <a:pt x="23071" y="38069"/>
                    <a:pt x="23151" y="38066"/>
                    <a:pt x="23232" y="38057"/>
                  </a:cubicBezTo>
                  <a:lnTo>
                    <a:pt x="28237" y="38057"/>
                  </a:lnTo>
                  <a:lnTo>
                    <a:pt x="18604" y="25026"/>
                  </a:lnTo>
                  <a:cubicBezTo>
                    <a:pt x="18132" y="24270"/>
                    <a:pt x="17471" y="23703"/>
                    <a:pt x="16716" y="23231"/>
                  </a:cubicBezTo>
                  <a:cubicBezTo>
                    <a:pt x="18227" y="22948"/>
                    <a:pt x="19643" y="22381"/>
                    <a:pt x="21060" y="21626"/>
                  </a:cubicBezTo>
                  <a:cubicBezTo>
                    <a:pt x="22193" y="20965"/>
                    <a:pt x="23326" y="20115"/>
                    <a:pt x="24270" y="19076"/>
                  </a:cubicBezTo>
                  <a:cubicBezTo>
                    <a:pt x="25120" y="18037"/>
                    <a:pt x="25781" y="16904"/>
                    <a:pt x="26253" y="15582"/>
                  </a:cubicBezTo>
                  <a:cubicBezTo>
                    <a:pt x="26726" y="14260"/>
                    <a:pt x="26915" y="12938"/>
                    <a:pt x="26915" y="11521"/>
                  </a:cubicBezTo>
                  <a:cubicBezTo>
                    <a:pt x="26915" y="9916"/>
                    <a:pt x="26631" y="8311"/>
                    <a:pt x="26065" y="6800"/>
                  </a:cubicBezTo>
                  <a:cubicBezTo>
                    <a:pt x="25404" y="5383"/>
                    <a:pt x="24459" y="4156"/>
                    <a:pt x="23232" y="3211"/>
                  </a:cubicBezTo>
                  <a:cubicBezTo>
                    <a:pt x="21910" y="2078"/>
                    <a:pt x="20304" y="1228"/>
                    <a:pt x="18510" y="850"/>
                  </a:cubicBezTo>
                  <a:cubicBezTo>
                    <a:pt x="16338" y="189"/>
                    <a:pt x="14071" y="0"/>
                    <a:pt x="11805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6096475" y="3361525"/>
              <a:ext cx="139300" cy="139325"/>
            </a:xfrm>
            <a:custGeom>
              <a:rect b="b" l="l" r="r" t="t"/>
              <a:pathLst>
                <a:path extrusionOk="0" h="5573" w="5572">
                  <a:moveTo>
                    <a:pt x="0" y="1"/>
                  </a:moveTo>
                  <a:lnTo>
                    <a:pt x="0" y="5572"/>
                  </a:lnTo>
                  <a:lnTo>
                    <a:pt x="5572" y="5572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1" name="Google Shape;881;p31"/>
          <p:cNvSpPr txBox="1"/>
          <p:nvPr/>
        </p:nvSpPr>
        <p:spPr>
          <a:xfrm>
            <a:off x="718625" y="94625"/>
            <a:ext cx="8110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zh-CN" sz="2100"/>
              <a:t>Token Allocation Version Differences</a:t>
            </a:r>
            <a:endParaRPr b="1" sz="2100">
              <a:solidFill>
                <a:srgbClr val="000000"/>
              </a:solidFill>
            </a:endParaRPr>
          </a:p>
        </p:txBody>
      </p:sp>
      <p:sp>
        <p:nvSpPr>
          <p:cNvPr id="882" name="Google Shape;882;p31"/>
          <p:cNvSpPr txBox="1"/>
          <p:nvPr/>
        </p:nvSpPr>
        <p:spPr>
          <a:xfrm>
            <a:off x="86774" y="4448864"/>
            <a:ext cx="4419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zh-CN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zh-CN" sz="1000">
                <a:solidFill>
                  <a:srgbClr val="666666"/>
                </a:solidFill>
              </a:rPr>
              <a:t>Radiant Capital</a:t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31"/>
          <p:cNvSpPr txBox="1"/>
          <p:nvPr/>
        </p:nvSpPr>
        <p:spPr>
          <a:xfrm>
            <a:off x="5901400" y="4448875"/>
            <a:ext cx="199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Date as of May 31, 2023</a:t>
            </a:r>
            <a:endParaRPr sz="1000">
              <a:solidFill>
                <a:srgbClr val="666666"/>
              </a:solidFill>
            </a:endParaRPr>
          </a:p>
        </p:txBody>
      </p:sp>
      <p:graphicFrame>
        <p:nvGraphicFramePr>
          <p:cNvPr id="884" name="Google Shape;884;p31"/>
          <p:cNvGraphicFramePr/>
          <p:nvPr/>
        </p:nvGraphicFramePr>
        <p:xfrm>
          <a:off x="174294" y="7325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{40C80F7D-2CE3-44E0-BB90-7D6B165C47AC}</a:tableStyleId>
              </a:tblPr>
              <a:tblGrid>
                <a:gridCol w="2071350"/>
                <a:gridCol w="2526050"/>
                <a:gridCol w="2526050"/>
              </a:tblGrid>
              <a:tr h="51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4C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3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V1</a:t>
                      </a:r>
                      <a:endParaRPr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4C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3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V2</a:t>
                      </a:r>
                      <a:endParaRPr b="1" sz="13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4C9A"/>
                    </a:solidFill>
                  </a:tcPr>
                </a:tc>
              </a:tr>
              <a:tr h="51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Lenders</a:t>
                      </a:r>
                      <a:r>
                        <a:rPr b="1" lang="zh-C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and Borrowers</a:t>
                      </a:r>
                      <a:endParaRPr sz="1300"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50%</a:t>
                      </a:r>
                      <a:endParaRPr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70% (+ community)</a:t>
                      </a:r>
                      <a:endParaRPr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Pool2</a:t>
                      </a:r>
                      <a:endParaRPr sz="1300"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20%</a:t>
                      </a:r>
                      <a:endParaRPr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Team</a:t>
                      </a:r>
                      <a:endParaRPr sz="1300"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20%</a:t>
                      </a:r>
                      <a:endParaRPr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20%</a:t>
                      </a:r>
                      <a:endParaRPr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Advisors &amp; Ecosystem</a:t>
                      </a:r>
                      <a:endParaRPr sz="1300"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7%</a:t>
                      </a:r>
                      <a:endParaRPr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7%</a:t>
                      </a:r>
                      <a:endParaRPr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DEX and CEX Liquidity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3%</a:t>
                      </a:r>
                      <a:endParaRPr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3%</a:t>
                      </a:r>
                      <a:endParaRPr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RDNT DAO Reserve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No formal allocation</a:t>
                      </a:r>
                      <a:endParaRPr/>
                    </a:p>
                  </a:txBody>
                  <a:tcPr marT="0" marB="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4C9B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4"/>
          <p:cNvCxnSpPr/>
          <p:nvPr/>
        </p:nvCxnSpPr>
        <p:spPr>
          <a:xfrm flipH="1" rot="10800000">
            <a:off x="222436" y="4404900"/>
            <a:ext cx="8678100" cy="9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4"/>
          <p:cNvSpPr txBox="1"/>
          <p:nvPr/>
        </p:nvSpPr>
        <p:spPr>
          <a:xfrm>
            <a:off x="718625" y="94625"/>
            <a:ext cx="8110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100">
                <a:solidFill>
                  <a:schemeClr val="lt1"/>
                </a:solidFill>
              </a:rPr>
              <a:t>Heading 1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718625" y="425875"/>
            <a:ext cx="81105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CCCCCC"/>
                </a:solidFill>
              </a:rPr>
              <a:t>Heading 2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34899" y="4414789"/>
            <a:ext cx="4419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CCCCCC"/>
                </a:solidFill>
              </a:rPr>
              <a:t>Source: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134901" y="4676043"/>
            <a:ext cx="4419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CCCCCC"/>
                </a:solidFill>
              </a:rPr>
              <a:t>Note: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7168725" y="4414800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CCCCCC"/>
                </a:solidFill>
              </a:rPr>
              <a:t>Date as of May 23, 2023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7168725" y="4676050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CCCCCC"/>
                </a:solidFill>
              </a:rPr>
              <a:t>Twitter</a:t>
            </a:r>
            <a:r>
              <a:rPr lang="zh-CN" sz="1000">
                <a:solidFill>
                  <a:srgbClr val="CCCCCC"/>
                </a:solidFill>
              </a:rPr>
              <a:t>: @GryphsisAcademy</a:t>
            </a:r>
            <a:endParaRPr sz="1000">
              <a:solidFill>
                <a:srgbClr val="CCCCCC"/>
              </a:solidFill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>
            <a:off x="175319" y="210257"/>
            <a:ext cx="496052" cy="394979"/>
            <a:chOff x="2250625" y="238125"/>
            <a:chExt cx="3052625" cy="2731525"/>
          </a:xfrm>
        </p:grpSpPr>
        <p:sp>
          <p:nvSpPr>
            <p:cNvPr id="78" name="Google Shape;78;p14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2250625" y="398650"/>
              <a:ext cx="2729175" cy="2571000"/>
            </a:xfrm>
            <a:custGeom>
              <a:rect b="b" l="l" r="r" t="t"/>
              <a:pathLst>
                <a:path extrusionOk="0" h="102840" w="109167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638" y="44951"/>
                  </a:lnTo>
                  <a:lnTo>
                    <a:pt x="70638" y="51373"/>
                  </a:lnTo>
                  <a:lnTo>
                    <a:pt x="70638" y="57794"/>
                  </a:lnTo>
                  <a:lnTo>
                    <a:pt x="64216" y="57794"/>
                  </a:lnTo>
                  <a:lnTo>
                    <a:pt x="64216" y="51373"/>
                  </a:lnTo>
                  <a:lnTo>
                    <a:pt x="57794" y="51373"/>
                  </a:lnTo>
                  <a:lnTo>
                    <a:pt x="57794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844" y="19265"/>
                  </a:lnTo>
                  <a:lnTo>
                    <a:pt x="12844" y="44951"/>
                  </a:lnTo>
                  <a:lnTo>
                    <a:pt x="19265" y="44951"/>
                  </a:lnTo>
                  <a:lnTo>
                    <a:pt x="19265" y="51373"/>
                  </a:lnTo>
                  <a:lnTo>
                    <a:pt x="12844" y="51373"/>
                  </a:lnTo>
                  <a:lnTo>
                    <a:pt x="12844" y="70637"/>
                  </a:lnTo>
                  <a:lnTo>
                    <a:pt x="6422" y="70637"/>
                  </a:lnTo>
                  <a:lnTo>
                    <a:pt x="6422" y="77153"/>
                  </a:lnTo>
                  <a:lnTo>
                    <a:pt x="1" y="77153"/>
                  </a:lnTo>
                  <a:lnTo>
                    <a:pt x="1" y="83481"/>
                  </a:lnTo>
                  <a:lnTo>
                    <a:pt x="6422" y="83481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844" y="96418"/>
                  </a:lnTo>
                  <a:lnTo>
                    <a:pt x="12844" y="83481"/>
                  </a:lnTo>
                  <a:lnTo>
                    <a:pt x="19265" y="83481"/>
                  </a:lnTo>
                  <a:lnTo>
                    <a:pt x="19265" y="77153"/>
                  </a:lnTo>
                  <a:lnTo>
                    <a:pt x="25687" y="77153"/>
                  </a:lnTo>
                  <a:lnTo>
                    <a:pt x="25687" y="70637"/>
                  </a:lnTo>
                  <a:lnTo>
                    <a:pt x="38530" y="70637"/>
                  </a:lnTo>
                  <a:lnTo>
                    <a:pt x="38530" y="89997"/>
                  </a:lnTo>
                  <a:lnTo>
                    <a:pt x="44951" y="89997"/>
                  </a:lnTo>
                  <a:lnTo>
                    <a:pt x="44951" y="83481"/>
                  </a:lnTo>
                  <a:lnTo>
                    <a:pt x="51373" y="83481"/>
                  </a:lnTo>
                  <a:lnTo>
                    <a:pt x="51373" y="77153"/>
                  </a:lnTo>
                  <a:lnTo>
                    <a:pt x="57794" y="77153"/>
                  </a:lnTo>
                  <a:lnTo>
                    <a:pt x="57794" y="70637"/>
                  </a:lnTo>
                  <a:lnTo>
                    <a:pt x="64216" y="70637"/>
                  </a:lnTo>
                  <a:lnTo>
                    <a:pt x="64216" y="77153"/>
                  </a:lnTo>
                  <a:lnTo>
                    <a:pt x="77059" y="77153"/>
                  </a:lnTo>
                  <a:lnTo>
                    <a:pt x="77059" y="83481"/>
                  </a:lnTo>
                  <a:lnTo>
                    <a:pt x="83481" y="83481"/>
                  </a:lnTo>
                  <a:lnTo>
                    <a:pt x="83481" y="89902"/>
                  </a:lnTo>
                  <a:lnTo>
                    <a:pt x="89902" y="89902"/>
                  </a:lnTo>
                  <a:lnTo>
                    <a:pt x="89902" y="77153"/>
                  </a:lnTo>
                  <a:lnTo>
                    <a:pt x="89902" y="70637"/>
                  </a:lnTo>
                  <a:lnTo>
                    <a:pt x="96324" y="70637"/>
                  </a:lnTo>
                  <a:lnTo>
                    <a:pt x="96324" y="64216"/>
                  </a:lnTo>
                  <a:lnTo>
                    <a:pt x="109167" y="64216"/>
                  </a:lnTo>
                  <a:lnTo>
                    <a:pt x="109167" y="57794"/>
                  </a:lnTo>
                  <a:lnTo>
                    <a:pt x="102745" y="57794"/>
                  </a:lnTo>
                  <a:lnTo>
                    <a:pt x="102840" y="51373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5315668" y="4520336"/>
            <a:ext cx="371504" cy="312213"/>
            <a:chOff x="2250625" y="238125"/>
            <a:chExt cx="3052625" cy="2731525"/>
          </a:xfrm>
        </p:grpSpPr>
        <p:sp>
          <p:nvSpPr>
            <p:cNvPr id="87" name="Google Shape;87;p14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2250625" y="398650"/>
              <a:ext cx="2729175" cy="2571000"/>
            </a:xfrm>
            <a:custGeom>
              <a:rect b="b" l="l" r="r" t="t"/>
              <a:pathLst>
                <a:path extrusionOk="0" h="102840" w="109167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638" y="44951"/>
                  </a:lnTo>
                  <a:lnTo>
                    <a:pt x="70638" y="51373"/>
                  </a:lnTo>
                  <a:lnTo>
                    <a:pt x="70638" y="57794"/>
                  </a:lnTo>
                  <a:lnTo>
                    <a:pt x="64216" y="57794"/>
                  </a:lnTo>
                  <a:lnTo>
                    <a:pt x="64216" y="51373"/>
                  </a:lnTo>
                  <a:lnTo>
                    <a:pt x="57794" y="51373"/>
                  </a:lnTo>
                  <a:lnTo>
                    <a:pt x="57794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844" y="19265"/>
                  </a:lnTo>
                  <a:lnTo>
                    <a:pt x="12844" y="44951"/>
                  </a:lnTo>
                  <a:lnTo>
                    <a:pt x="19265" y="44951"/>
                  </a:lnTo>
                  <a:lnTo>
                    <a:pt x="19265" y="51373"/>
                  </a:lnTo>
                  <a:lnTo>
                    <a:pt x="12844" y="51373"/>
                  </a:lnTo>
                  <a:lnTo>
                    <a:pt x="12844" y="70637"/>
                  </a:lnTo>
                  <a:lnTo>
                    <a:pt x="6422" y="70637"/>
                  </a:lnTo>
                  <a:lnTo>
                    <a:pt x="6422" y="77153"/>
                  </a:lnTo>
                  <a:lnTo>
                    <a:pt x="1" y="77153"/>
                  </a:lnTo>
                  <a:lnTo>
                    <a:pt x="1" y="83481"/>
                  </a:lnTo>
                  <a:lnTo>
                    <a:pt x="6422" y="83481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844" y="96418"/>
                  </a:lnTo>
                  <a:lnTo>
                    <a:pt x="12844" y="83481"/>
                  </a:lnTo>
                  <a:lnTo>
                    <a:pt x="19265" y="83481"/>
                  </a:lnTo>
                  <a:lnTo>
                    <a:pt x="19265" y="77153"/>
                  </a:lnTo>
                  <a:lnTo>
                    <a:pt x="25687" y="77153"/>
                  </a:lnTo>
                  <a:lnTo>
                    <a:pt x="25687" y="70637"/>
                  </a:lnTo>
                  <a:lnTo>
                    <a:pt x="38530" y="70637"/>
                  </a:lnTo>
                  <a:lnTo>
                    <a:pt x="38530" y="89997"/>
                  </a:lnTo>
                  <a:lnTo>
                    <a:pt x="44951" y="89997"/>
                  </a:lnTo>
                  <a:lnTo>
                    <a:pt x="44951" y="83481"/>
                  </a:lnTo>
                  <a:lnTo>
                    <a:pt x="51373" y="83481"/>
                  </a:lnTo>
                  <a:lnTo>
                    <a:pt x="51373" y="77153"/>
                  </a:lnTo>
                  <a:lnTo>
                    <a:pt x="57794" y="77153"/>
                  </a:lnTo>
                  <a:lnTo>
                    <a:pt x="57794" y="70637"/>
                  </a:lnTo>
                  <a:lnTo>
                    <a:pt x="64216" y="70637"/>
                  </a:lnTo>
                  <a:lnTo>
                    <a:pt x="64216" y="77153"/>
                  </a:lnTo>
                  <a:lnTo>
                    <a:pt x="77059" y="77153"/>
                  </a:lnTo>
                  <a:lnTo>
                    <a:pt x="77059" y="83481"/>
                  </a:lnTo>
                  <a:lnTo>
                    <a:pt x="83481" y="83481"/>
                  </a:lnTo>
                  <a:lnTo>
                    <a:pt x="83481" y="89902"/>
                  </a:lnTo>
                  <a:lnTo>
                    <a:pt x="89902" y="89902"/>
                  </a:lnTo>
                  <a:lnTo>
                    <a:pt x="89902" y="77153"/>
                  </a:lnTo>
                  <a:lnTo>
                    <a:pt x="89902" y="70637"/>
                  </a:lnTo>
                  <a:lnTo>
                    <a:pt x="96324" y="70637"/>
                  </a:lnTo>
                  <a:lnTo>
                    <a:pt x="96324" y="64216"/>
                  </a:lnTo>
                  <a:lnTo>
                    <a:pt x="109167" y="64216"/>
                  </a:lnTo>
                  <a:lnTo>
                    <a:pt x="109167" y="57794"/>
                  </a:lnTo>
                  <a:lnTo>
                    <a:pt x="102745" y="57794"/>
                  </a:lnTo>
                  <a:lnTo>
                    <a:pt x="102840" y="51373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14"/>
          <p:cNvGrpSpPr/>
          <p:nvPr/>
        </p:nvGrpSpPr>
        <p:grpSpPr>
          <a:xfrm>
            <a:off x="5815148" y="4529415"/>
            <a:ext cx="1010902" cy="312156"/>
            <a:chOff x="241550" y="3361525"/>
            <a:chExt cx="7049525" cy="2092200"/>
          </a:xfrm>
        </p:grpSpPr>
        <p:sp>
          <p:nvSpPr>
            <p:cNvPr id="96" name="Google Shape;96;p14"/>
            <p:cNvSpPr/>
            <p:nvPr/>
          </p:nvSpPr>
          <p:spPr>
            <a:xfrm>
              <a:off x="241550" y="3489025"/>
              <a:ext cx="906575" cy="982125"/>
            </a:xfrm>
            <a:custGeom>
              <a:rect b="b" l="l" r="r" t="t"/>
              <a:pathLst>
                <a:path extrusionOk="0" h="39285" w="36263">
                  <a:moveTo>
                    <a:pt x="21153" y="0"/>
                  </a:moveTo>
                  <a:cubicBezTo>
                    <a:pt x="18226" y="0"/>
                    <a:pt x="15204" y="472"/>
                    <a:pt x="12371" y="1417"/>
                  </a:cubicBezTo>
                  <a:cubicBezTo>
                    <a:pt x="9916" y="2267"/>
                    <a:pt x="7649" y="3683"/>
                    <a:pt x="5760" y="5477"/>
                  </a:cubicBezTo>
                  <a:cubicBezTo>
                    <a:pt x="3872" y="7177"/>
                    <a:pt x="2455" y="9255"/>
                    <a:pt x="1511" y="11616"/>
                  </a:cubicBezTo>
                  <a:cubicBezTo>
                    <a:pt x="472" y="14165"/>
                    <a:pt x="0" y="16904"/>
                    <a:pt x="0" y="19643"/>
                  </a:cubicBezTo>
                  <a:cubicBezTo>
                    <a:pt x="0" y="22381"/>
                    <a:pt x="472" y="25025"/>
                    <a:pt x="1511" y="27575"/>
                  </a:cubicBezTo>
                  <a:cubicBezTo>
                    <a:pt x="2550" y="29936"/>
                    <a:pt x="4061" y="32013"/>
                    <a:pt x="5949" y="33808"/>
                  </a:cubicBezTo>
                  <a:cubicBezTo>
                    <a:pt x="7932" y="35602"/>
                    <a:pt x="10293" y="36924"/>
                    <a:pt x="12749" y="37774"/>
                  </a:cubicBezTo>
                  <a:cubicBezTo>
                    <a:pt x="15676" y="38813"/>
                    <a:pt x="18698" y="39285"/>
                    <a:pt x="21814" y="39285"/>
                  </a:cubicBezTo>
                  <a:cubicBezTo>
                    <a:pt x="24458" y="39285"/>
                    <a:pt x="27008" y="38907"/>
                    <a:pt x="29558" y="38246"/>
                  </a:cubicBezTo>
                  <a:cubicBezTo>
                    <a:pt x="31919" y="37585"/>
                    <a:pt x="34185" y="36452"/>
                    <a:pt x="36263" y="35130"/>
                  </a:cubicBezTo>
                  <a:lnTo>
                    <a:pt x="36263" y="18887"/>
                  </a:lnTo>
                  <a:lnTo>
                    <a:pt x="23514" y="18887"/>
                  </a:lnTo>
                  <a:lnTo>
                    <a:pt x="23514" y="21815"/>
                  </a:lnTo>
                  <a:cubicBezTo>
                    <a:pt x="23514" y="22098"/>
                    <a:pt x="23609" y="22287"/>
                    <a:pt x="23892" y="22476"/>
                  </a:cubicBezTo>
                  <a:cubicBezTo>
                    <a:pt x="24081" y="22759"/>
                    <a:pt x="24458" y="22853"/>
                    <a:pt x="24742" y="22853"/>
                  </a:cubicBezTo>
                  <a:lnTo>
                    <a:pt x="31163" y="22853"/>
                  </a:lnTo>
                  <a:lnTo>
                    <a:pt x="31163" y="32769"/>
                  </a:lnTo>
                  <a:cubicBezTo>
                    <a:pt x="29747" y="33430"/>
                    <a:pt x="28236" y="33997"/>
                    <a:pt x="26725" y="34374"/>
                  </a:cubicBezTo>
                  <a:cubicBezTo>
                    <a:pt x="25025" y="34847"/>
                    <a:pt x="23325" y="35035"/>
                    <a:pt x="21625" y="35035"/>
                  </a:cubicBezTo>
                  <a:cubicBezTo>
                    <a:pt x="19359" y="35035"/>
                    <a:pt x="17093" y="34658"/>
                    <a:pt x="15015" y="33997"/>
                  </a:cubicBezTo>
                  <a:cubicBezTo>
                    <a:pt x="13126" y="33336"/>
                    <a:pt x="11427" y="32297"/>
                    <a:pt x="9916" y="30975"/>
                  </a:cubicBezTo>
                  <a:cubicBezTo>
                    <a:pt x="8594" y="29558"/>
                    <a:pt x="7460" y="27858"/>
                    <a:pt x="6799" y="26064"/>
                  </a:cubicBezTo>
                  <a:cubicBezTo>
                    <a:pt x="5288" y="21909"/>
                    <a:pt x="5288" y="17471"/>
                    <a:pt x="6799" y="13315"/>
                  </a:cubicBezTo>
                  <a:cubicBezTo>
                    <a:pt x="7460" y="11521"/>
                    <a:pt x="8499" y="9916"/>
                    <a:pt x="9821" y="8594"/>
                  </a:cubicBezTo>
                  <a:cubicBezTo>
                    <a:pt x="11238" y="7272"/>
                    <a:pt x="12843" y="6233"/>
                    <a:pt x="14637" y="5572"/>
                  </a:cubicBezTo>
                  <a:cubicBezTo>
                    <a:pt x="16715" y="4816"/>
                    <a:pt x="18887" y="4533"/>
                    <a:pt x="21059" y="4533"/>
                  </a:cubicBezTo>
                  <a:cubicBezTo>
                    <a:pt x="22381" y="4533"/>
                    <a:pt x="23797" y="4628"/>
                    <a:pt x="25120" y="4911"/>
                  </a:cubicBezTo>
                  <a:cubicBezTo>
                    <a:pt x="26158" y="5100"/>
                    <a:pt x="27197" y="5383"/>
                    <a:pt x="28236" y="5761"/>
                  </a:cubicBezTo>
                  <a:cubicBezTo>
                    <a:pt x="28991" y="6044"/>
                    <a:pt x="29652" y="6327"/>
                    <a:pt x="30408" y="6799"/>
                  </a:cubicBezTo>
                  <a:cubicBezTo>
                    <a:pt x="30974" y="7083"/>
                    <a:pt x="31541" y="7461"/>
                    <a:pt x="32013" y="7649"/>
                  </a:cubicBezTo>
                  <a:cubicBezTo>
                    <a:pt x="32297" y="7862"/>
                    <a:pt x="32633" y="7968"/>
                    <a:pt x="32983" y="7968"/>
                  </a:cubicBezTo>
                  <a:cubicBezTo>
                    <a:pt x="33099" y="7968"/>
                    <a:pt x="33217" y="7956"/>
                    <a:pt x="33335" y="7933"/>
                  </a:cubicBezTo>
                  <a:cubicBezTo>
                    <a:pt x="33713" y="7838"/>
                    <a:pt x="33996" y="7555"/>
                    <a:pt x="34280" y="7272"/>
                  </a:cubicBezTo>
                  <a:lnTo>
                    <a:pt x="35885" y="4911"/>
                  </a:lnTo>
                  <a:cubicBezTo>
                    <a:pt x="34941" y="4155"/>
                    <a:pt x="33996" y="3400"/>
                    <a:pt x="32958" y="2833"/>
                  </a:cubicBezTo>
                  <a:cubicBezTo>
                    <a:pt x="31919" y="2267"/>
                    <a:pt x="30786" y="1700"/>
                    <a:pt x="29652" y="1322"/>
                  </a:cubicBezTo>
                  <a:cubicBezTo>
                    <a:pt x="28425" y="850"/>
                    <a:pt x="27103" y="567"/>
                    <a:pt x="25781" y="378"/>
                  </a:cubicBezTo>
                  <a:cubicBezTo>
                    <a:pt x="24270" y="95"/>
                    <a:pt x="22759" y="0"/>
                    <a:pt x="21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2212850" y="3500825"/>
              <a:ext cx="897150" cy="953800"/>
            </a:xfrm>
            <a:custGeom>
              <a:rect b="b" l="l" r="r" t="t"/>
              <a:pathLst>
                <a:path extrusionOk="0" h="38152" w="35886">
                  <a:moveTo>
                    <a:pt x="1" y="0"/>
                  </a:moveTo>
                  <a:lnTo>
                    <a:pt x="15205" y="24931"/>
                  </a:lnTo>
                  <a:lnTo>
                    <a:pt x="15205" y="38152"/>
                  </a:lnTo>
                  <a:lnTo>
                    <a:pt x="20871" y="38152"/>
                  </a:lnTo>
                  <a:lnTo>
                    <a:pt x="20871" y="24931"/>
                  </a:lnTo>
                  <a:lnTo>
                    <a:pt x="35886" y="0"/>
                  </a:lnTo>
                  <a:lnTo>
                    <a:pt x="30975" y="0"/>
                  </a:lnTo>
                  <a:cubicBezTo>
                    <a:pt x="30503" y="0"/>
                    <a:pt x="30125" y="189"/>
                    <a:pt x="29747" y="473"/>
                  </a:cubicBezTo>
                  <a:cubicBezTo>
                    <a:pt x="29464" y="661"/>
                    <a:pt x="29181" y="945"/>
                    <a:pt x="29086" y="1322"/>
                  </a:cubicBezTo>
                  <a:lnTo>
                    <a:pt x="19643" y="17471"/>
                  </a:lnTo>
                  <a:cubicBezTo>
                    <a:pt x="19265" y="18132"/>
                    <a:pt x="18982" y="18698"/>
                    <a:pt x="18699" y="19359"/>
                  </a:cubicBezTo>
                  <a:cubicBezTo>
                    <a:pt x="18415" y="19926"/>
                    <a:pt x="18227" y="20493"/>
                    <a:pt x="17943" y="21154"/>
                  </a:cubicBezTo>
                  <a:cubicBezTo>
                    <a:pt x="17754" y="20493"/>
                    <a:pt x="17471" y="19926"/>
                    <a:pt x="17188" y="19359"/>
                  </a:cubicBezTo>
                  <a:cubicBezTo>
                    <a:pt x="16904" y="18698"/>
                    <a:pt x="16621" y="18132"/>
                    <a:pt x="16243" y="17471"/>
                  </a:cubicBezTo>
                  <a:lnTo>
                    <a:pt x="6800" y="1322"/>
                  </a:lnTo>
                  <a:cubicBezTo>
                    <a:pt x="6611" y="945"/>
                    <a:pt x="6422" y="661"/>
                    <a:pt x="6044" y="378"/>
                  </a:cubicBezTo>
                  <a:cubicBezTo>
                    <a:pt x="5761" y="95"/>
                    <a:pt x="5289" y="0"/>
                    <a:pt x="49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4231400" y="3500825"/>
              <a:ext cx="838125" cy="953800"/>
            </a:xfrm>
            <a:custGeom>
              <a:rect b="b" l="l" r="r" t="t"/>
              <a:pathLst>
                <a:path extrusionOk="0" h="38152" w="33525">
                  <a:moveTo>
                    <a:pt x="0" y="0"/>
                  </a:moveTo>
                  <a:lnTo>
                    <a:pt x="0" y="38152"/>
                  </a:lnTo>
                  <a:lnTo>
                    <a:pt x="5572" y="38152"/>
                  </a:lnTo>
                  <a:lnTo>
                    <a:pt x="5572" y="20965"/>
                  </a:lnTo>
                  <a:lnTo>
                    <a:pt x="27953" y="20965"/>
                  </a:lnTo>
                  <a:lnTo>
                    <a:pt x="27953" y="38152"/>
                  </a:lnTo>
                  <a:lnTo>
                    <a:pt x="33524" y="38152"/>
                  </a:lnTo>
                  <a:lnTo>
                    <a:pt x="33524" y="0"/>
                  </a:lnTo>
                  <a:lnTo>
                    <a:pt x="27953" y="0"/>
                  </a:lnTo>
                  <a:lnTo>
                    <a:pt x="27953" y="16810"/>
                  </a:lnTo>
                  <a:lnTo>
                    <a:pt x="5572" y="16810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5310300" y="3491025"/>
              <a:ext cx="675225" cy="980500"/>
            </a:xfrm>
            <a:custGeom>
              <a:rect b="b" l="l" r="r" t="t"/>
              <a:pathLst>
                <a:path extrusionOk="0" h="39220" w="27009">
                  <a:moveTo>
                    <a:pt x="13985" y="0"/>
                  </a:moveTo>
                  <a:cubicBezTo>
                    <a:pt x="12360" y="0"/>
                    <a:pt x="10675" y="356"/>
                    <a:pt x="9066" y="865"/>
                  </a:cubicBezTo>
                  <a:cubicBezTo>
                    <a:pt x="7650" y="1431"/>
                    <a:pt x="6233" y="2187"/>
                    <a:pt x="5100" y="3225"/>
                  </a:cubicBezTo>
                  <a:cubicBezTo>
                    <a:pt x="3967" y="4170"/>
                    <a:pt x="3117" y="5303"/>
                    <a:pt x="2550" y="6625"/>
                  </a:cubicBezTo>
                  <a:cubicBezTo>
                    <a:pt x="1984" y="7853"/>
                    <a:pt x="1700" y="9175"/>
                    <a:pt x="1700" y="10591"/>
                  </a:cubicBezTo>
                  <a:cubicBezTo>
                    <a:pt x="1700" y="12008"/>
                    <a:pt x="1984" y="13519"/>
                    <a:pt x="2550" y="14841"/>
                  </a:cubicBezTo>
                  <a:cubicBezTo>
                    <a:pt x="3117" y="15880"/>
                    <a:pt x="3872" y="16918"/>
                    <a:pt x="4817" y="17674"/>
                  </a:cubicBezTo>
                  <a:cubicBezTo>
                    <a:pt x="5761" y="18524"/>
                    <a:pt x="6894" y="19090"/>
                    <a:pt x="8027" y="19563"/>
                  </a:cubicBezTo>
                  <a:cubicBezTo>
                    <a:pt x="9161" y="20035"/>
                    <a:pt x="10388" y="20507"/>
                    <a:pt x="11616" y="20885"/>
                  </a:cubicBezTo>
                  <a:lnTo>
                    <a:pt x="15299" y="21923"/>
                  </a:lnTo>
                  <a:cubicBezTo>
                    <a:pt x="16432" y="22207"/>
                    <a:pt x="17471" y="22679"/>
                    <a:pt x="18510" y="23246"/>
                  </a:cubicBezTo>
                  <a:cubicBezTo>
                    <a:pt x="19360" y="23623"/>
                    <a:pt x="20115" y="24284"/>
                    <a:pt x="20682" y="25040"/>
                  </a:cubicBezTo>
                  <a:cubicBezTo>
                    <a:pt x="21343" y="25890"/>
                    <a:pt x="21626" y="26928"/>
                    <a:pt x="21532" y="27873"/>
                  </a:cubicBezTo>
                  <a:cubicBezTo>
                    <a:pt x="21626" y="28912"/>
                    <a:pt x="21343" y="29856"/>
                    <a:pt x="20965" y="30800"/>
                  </a:cubicBezTo>
                  <a:cubicBezTo>
                    <a:pt x="20587" y="31650"/>
                    <a:pt x="20021" y="32406"/>
                    <a:pt x="19360" y="32972"/>
                  </a:cubicBezTo>
                  <a:cubicBezTo>
                    <a:pt x="18510" y="33633"/>
                    <a:pt x="17660" y="34105"/>
                    <a:pt x="16715" y="34389"/>
                  </a:cubicBezTo>
                  <a:cubicBezTo>
                    <a:pt x="15488" y="34767"/>
                    <a:pt x="14355" y="34955"/>
                    <a:pt x="13127" y="34955"/>
                  </a:cubicBezTo>
                  <a:cubicBezTo>
                    <a:pt x="12183" y="34955"/>
                    <a:pt x="11238" y="34861"/>
                    <a:pt x="10294" y="34672"/>
                  </a:cubicBezTo>
                  <a:cubicBezTo>
                    <a:pt x="9538" y="34483"/>
                    <a:pt x="8783" y="34200"/>
                    <a:pt x="8027" y="33917"/>
                  </a:cubicBezTo>
                  <a:cubicBezTo>
                    <a:pt x="7366" y="33728"/>
                    <a:pt x="6800" y="33350"/>
                    <a:pt x="6233" y="32972"/>
                  </a:cubicBezTo>
                  <a:cubicBezTo>
                    <a:pt x="5667" y="32689"/>
                    <a:pt x="5194" y="32311"/>
                    <a:pt x="4817" y="32028"/>
                  </a:cubicBezTo>
                  <a:cubicBezTo>
                    <a:pt x="4439" y="31745"/>
                    <a:pt x="4061" y="31556"/>
                    <a:pt x="3778" y="31367"/>
                  </a:cubicBezTo>
                  <a:cubicBezTo>
                    <a:pt x="3495" y="31178"/>
                    <a:pt x="3211" y="31084"/>
                    <a:pt x="2928" y="31084"/>
                  </a:cubicBezTo>
                  <a:cubicBezTo>
                    <a:pt x="2645" y="31084"/>
                    <a:pt x="2361" y="31178"/>
                    <a:pt x="2173" y="31272"/>
                  </a:cubicBezTo>
                  <a:cubicBezTo>
                    <a:pt x="1984" y="31367"/>
                    <a:pt x="1795" y="31556"/>
                    <a:pt x="1606" y="31745"/>
                  </a:cubicBezTo>
                  <a:lnTo>
                    <a:pt x="1" y="34200"/>
                  </a:lnTo>
                  <a:cubicBezTo>
                    <a:pt x="1606" y="35805"/>
                    <a:pt x="3495" y="37033"/>
                    <a:pt x="5572" y="37883"/>
                  </a:cubicBezTo>
                  <a:cubicBezTo>
                    <a:pt x="7735" y="38748"/>
                    <a:pt x="10056" y="39217"/>
                    <a:pt x="12318" y="39217"/>
                  </a:cubicBezTo>
                  <a:cubicBezTo>
                    <a:pt x="12525" y="39217"/>
                    <a:pt x="12732" y="39213"/>
                    <a:pt x="12938" y="39205"/>
                  </a:cubicBezTo>
                  <a:cubicBezTo>
                    <a:pt x="13143" y="39215"/>
                    <a:pt x="13348" y="39219"/>
                    <a:pt x="13555" y="39219"/>
                  </a:cubicBezTo>
                  <a:cubicBezTo>
                    <a:pt x="15348" y="39219"/>
                    <a:pt x="17194" y="38863"/>
                    <a:pt x="18887" y="38355"/>
                  </a:cubicBezTo>
                  <a:cubicBezTo>
                    <a:pt x="20493" y="37788"/>
                    <a:pt x="22004" y="36844"/>
                    <a:pt x="23231" y="35711"/>
                  </a:cubicBezTo>
                  <a:cubicBezTo>
                    <a:pt x="24365" y="34672"/>
                    <a:pt x="25309" y="33350"/>
                    <a:pt x="25970" y="31933"/>
                  </a:cubicBezTo>
                  <a:cubicBezTo>
                    <a:pt x="26537" y="30423"/>
                    <a:pt x="26820" y="28817"/>
                    <a:pt x="26820" y="27212"/>
                  </a:cubicBezTo>
                  <a:cubicBezTo>
                    <a:pt x="27009" y="24568"/>
                    <a:pt x="25781" y="22018"/>
                    <a:pt x="23798" y="20412"/>
                  </a:cubicBezTo>
                  <a:cubicBezTo>
                    <a:pt x="22759" y="19563"/>
                    <a:pt x="21720" y="18996"/>
                    <a:pt x="20587" y="18524"/>
                  </a:cubicBezTo>
                  <a:cubicBezTo>
                    <a:pt x="19360" y="18052"/>
                    <a:pt x="18132" y="17579"/>
                    <a:pt x="16904" y="17202"/>
                  </a:cubicBezTo>
                  <a:lnTo>
                    <a:pt x="13316" y="15974"/>
                  </a:lnTo>
                  <a:cubicBezTo>
                    <a:pt x="12183" y="15691"/>
                    <a:pt x="11144" y="15219"/>
                    <a:pt x="10105" y="14746"/>
                  </a:cubicBezTo>
                  <a:cubicBezTo>
                    <a:pt x="9255" y="14274"/>
                    <a:pt x="8500" y="13613"/>
                    <a:pt x="7839" y="12952"/>
                  </a:cubicBezTo>
                  <a:cubicBezTo>
                    <a:pt x="7272" y="12102"/>
                    <a:pt x="6989" y="11158"/>
                    <a:pt x="6989" y="10214"/>
                  </a:cubicBezTo>
                  <a:cubicBezTo>
                    <a:pt x="6989" y="9458"/>
                    <a:pt x="7178" y="8608"/>
                    <a:pt x="7461" y="7853"/>
                  </a:cubicBezTo>
                  <a:cubicBezTo>
                    <a:pt x="7839" y="7097"/>
                    <a:pt x="8311" y="6531"/>
                    <a:pt x="8972" y="5964"/>
                  </a:cubicBezTo>
                  <a:cubicBezTo>
                    <a:pt x="9633" y="5397"/>
                    <a:pt x="10483" y="5020"/>
                    <a:pt x="11333" y="4736"/>
                  </a:cubicBezTo>
                  <a:cubicBezTo>
                    <a:pt x="12419" y="4406"/>
                    <a:pt x="13528" y="4241"/>
                    <a:pt x="14650" y="4241"/>
                  </a:cubicBezTo>
                  <a:cubicBezTo>
                    <a:pt x="15771" y="4241"/>
                    <a:pt x="16904" y="4406"/>
                    <a:pt x="18037" y="4736"/>
                  </a:cubicBezTo>
                  <a:cubicBezTo>
                    <a:pt x="18793" y="5020"/>
                    <a:pt x="19643" y="5303"/>
                    <a:pt x="20398" y="5681"/>
                  </a:cubicBezTo>
                  <a:cubicBezTo>
                    <a:pt x="21059" y="6058"/>
                    <a:pt x="21626" y="6436"/>
                    <a:pt x="22004" y="6719"/>
                  </a:cubicBezTo>
                  <a:cubicBezTo>
                    <a:pt x="22381" y="7003"/>
                    <a:pt x="22759" y="7192"/>
                    <a:pt x="23231" y="7192"/>
                  </a:cubicBezTo>
                  <a:cubicBezTo>
                    <a:pt x="23515" y="7192"/>
                    <a:pt x="23704" y="7097"/>
                    <a:pt x="23987" y="7003"/>
                  </a:cubicBezTo>
                  <a:cubicBezTo>
                    <a:pt x="24176" y="6814"/>
                    <a:pt x="24365" y="6625"/>
                    <a:pt x="24553" y="6342"/>
                  </a:cubicBezTo>
                  <a:lnTo>
                    <a:pt x="25876" y="3981"/>
                  </a:lnTo>
                  <a:cubicBezTo>
                    <a:pt x="24459" y="2659"/>
                    <a:pt x="22759" y="1620"/>
                    <a:pt x="20871" y="1053"/>
                  </a:cubicBezTo>
                  <a:cubicBezTo>
                    <a:pt x="19088" y="374"/>
                    <a:pt x="17152" y="0"/>
                    <a:pt x="15201" y="0"/>
                  </a:cubicBezTo>
                  <a:cubicBezTo>
                    <a:pt x="14982" y="0"/>
                    <a:pt x="14763" y="5"/>
                    <a:pt x="14543" y="15"/>
                  </a:cubicBezTo>
                  <a:cubicBezTo>
                    <a:pt x="14358" y="5"/>
                    <a:pt x="14172" y="0"/>
                    <a:pt x="139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6235750" y="3500825"/>
              <a:ext cx="141675" cy="953800"/>
            </a:xfrm>
            <a:custGeom>
              <a:rect b="b" l="l" r="r" t="t"/>
              <a:pathLst>
                <a:path extrusionOk="0" h="38152" w="5667">
                  <a:moveTo>
                    <a:pt x="1" y="0"/>
                  </a:moveTo>
                  <a:lnTo>
                    <a:pt x="1" y="38152"/>
                  </a:lnTo>
                  <a:lnTo>
                    <a:pt x="5667" y="38152"/>
                  </a:lnTo>
                  <a:lnTo>
                    <a:pt x="56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6613500" y="3489025"/>
              <a:ext cx="677575" cy="982575"/>
            </a:xfrm>
            <a:custGeom>
              <a:rect b="b" l="l" r="r" t="t"/>
              <a:pathLst>
                <a:path extrusionOk="0" h="39303" w="27103">
                  <a:moveTo>
                    <a:pt x="14638" y="0"/>
                  </a:moveTo>
                  <a:cubicBezTo>
                    <a:pt x="12749" y="0"/>
                    <a:pt x="10860" y="284"/>
                    <a:pt x="9160" y="945"/>
                  </a:cubicBezTo>
                  <a:cubicBezTo>
                    <a:pt x="7649" y="1417"/>
                    <a:pt x="6327" y="2267"/>
                    <a:pt x="5100" y="3305"/>
                  </a:cubicBezTo>
                  <a:cubicBezTo>
                    <a:pt x="4061" y="4155"/>
                    <a:pt x="3211" y="5383"/>
                    <a:pt x="2644" y="6611"/>
                  </a:cubicBezTo>
                  <a:cubicBezTo>
                    <a:pt x="2078" y="7838"/>
                    <a:pt x="1795" y="9255"/>
                    <a:pt x="1795" y="10577"/>
                  </a:cubicBezTo>
                  <a:cubicBezTo>
                    <a:pt x="1700" y="11993"/>
                    <a:pt x="1983" y="13504"/>
                    <a:pt x="2644" y="14826"/>
                  </a:cubicBezTo>
                  <a:cubicBezTo>
                    <a:pt x="3211" y="15960"/>
                    <a:pt x="3967" y="16904"/>
                    <a:pt x="4911" y="17754"/>
                  </a:cubicBezTo>
                  <a:cubicBezTo>
                    <a:pt x="5855" y="18509"/>
                    <a:pt x="6894" y="19170"/>
                    <a:pt x="8027" y="19643"/>
                  </a:cubicBezTo>
                  <a:cubicBezTo>
                    <a:pt x="9255" y="20115"/>
                    <a:pt x="10483" y="20492"/>
                    <a:pt x="11710" y="20870"/>
                  </a:cubicBezTo>
                  <a:lnTo>
                    <a:pt x="15393" y="21909"/>
                  </a:lnTo>
                  <a:cubicBezTo>
                    <a:pt x="16432" y="22287"/>
                    <a:pt x="17565" y="22664"/>
                    <a:pt x="18509" y="23231"/>
                  </a:cubicBezTo>
                  <a:cubicBezTo>
                    <a:pt x="19359" y="23703"/>
                    <a:pt x="20209" y="24270"/>
                    <a:pt x="20776" y="25120"/>
                  </a:cubicBezTo>
                  <a:cubicBezTo>
                    <a:pt x="21342" y="25875"/>
                    <a:pt x="21626" y="26914"/>
                    <a:pt x="21626" y="27953"/>
                  </a:cubicBezTo>
                  <a:cubicBezTo>
                    <a:pt x="21626" y="28897"/>
                    <a:pt x="21437" y="29936"/>
                    <a:pt x="21059" y="30786"/>
                  </a:cubicBezTo>
                  <a:cubicBezTo>
                    <a:pt x="20681" y="31636"/>
                    <a:pt x="20115" y="32391"/>
                    <a:pt x="19359" y="33052"/>
                  </a:cubicBezTo>
                  <a:cubicBezTo>
                    <a:pt x="18604" y="33619"/>
                    <a:pt x="17660" y="34185"/>
                    <a:pt x="16715" y="34469"/>
                  </a:cubicBezTo>
                  <a:cubicBezTo>
                    <a:pt x="15582" y="34847"/>
                    <a:pt x="14354" y="34941"/>
                    <a:pt x="13221" y="34941"/>
                  </a:cubicBezTo>
                  <a:cubicBezTo>
                    <a:pt x="12277" y="34941"/>
                    <a:pt x="11238" y="34847"/>
                    <a:pt x="10294" y="34658"/>
                  </a:cubicBezTo>
                  <a:cubicBezTo>
                    <a:pt x="9538" y="34469"/>
                    <a:pt x="8783" y="34280"/>
                    <a:pt x="8027" y="33997"/>
                  </a:cubicBezTo>
                  <a:cubicBezTo>
                    <a:pt x="7461" y="33713"/>
                    <a:pt x="6800" y="33430"/>
                    <a:pt x="6233" y="33052"/>
                  </a:cubicBezTo>
                  <a:cubicBezTo>
                    <a:pt x="5761" y="32675"/>
                    <a:pt x="5289" y="32391"/>
                    <a:pt x="4911" y="32108"/>
                  </a:cubicBezTo>
                  <a:cubicBezTo>
                    <a:pt x="4439" y="31825"/>
                    <a:pt x="4155" y="31541"/>
                    <a:pt x="3778" y="31352"/>
                  </a:cubicBezTo>
                  <a:cubicBezTo>
                    <a:pt x="3589" y="31164"/>
                    <a:pt x="3305" y="31069"/>
                    <a:pt x="2928" y="31069"/>
                  </a:cubicBezTo>
                  <a:cubicBezTo>
                    <a:pt x="2739" y="31069"/>
                    <a:pt x="2456" y="31164"/>
                    <a:pt x="2267" y="31258"/>
                  </a:cubicBezTo>
                  <a:cubicBezTo>
                    <a:pt x="1983" y="31447"/>
                    <a:pt x="1795" y="31541"/>
                    <a:pt x="1700" y="31825"/>
                  </a:cubicBezTo>
                  <a:lnTo>
                    <a:pt x="0" y="34280"/>
                  </a:lnTo>
                  <a:cubicBezTo>
                    <a:pt x="1700" y="35885"/>
                    <a:pt x="3589" y="37113"/>
                    <a:pt x="5761" y="37963"/>
                  </a:cubicBezTo>
                  <a:cubicBezTo>
                    <a:pt x="7837" y="38828"/>
                    <a:pt x="10151" y="39297"/>
                    <a:pt x="12412" y="39297"/>
                  </a:cubicBezTo>
                  <a:cubicBezTo>
                    <a:pt x="12619" y="39297"/>
                    <a:pt x="12826" y="39293"/>
                    <a:pt x="13032" y="39285"/>
                  </a:cubicBezTo>
                  <a:cubicBezTo>
                    <a:pt x="13292" y="39297"/>
                    <a:pt x="13550" y="39303"/>
                    <a:pt x="13807" y="39303"/>
                  </a:cubicBezTo>
                  <a:cubicBezTo>
                    <a:pt x="15604" y="39303"/>
                    <a:pt x="17329" y="39013"/>
                    <a:pt x="18982" y="38435"/>
                  </a:cubicBezTo>
                  <a:cubicBezTo>
                    <a:pt x="20587" y="37868"/>
                    <a:pt x="22098" y="36924"/>
                    <a:pt x="23326" y="35791"/>
                  </a:cubicBezTo>
                  <a:cubicBezTo>
                    <a:pt x="24553" y="34752"/>
                    <a:pt x="25403" y="33430"/>
                    <a:pt x="26064" y="32013"/>
                  </a:cubicBezTo>
                  <a:cubicBezTo>
                    <a:pt x="26631" y="30503"/>
                    <a:pt x="27009" y="28897"/>
                    <a:pt x="26914" y="27292"/>
                  </a:cubicBezTo>
                  <a:cubicBezTo>
                    <a:pt x="27103" y="24648"/>
                    <a:pt x="25970" y="22098"/>
                    <a:pt x="23892" y="20492"/>
                  </a:cubicBezTo>
                  <a:cubicBezTo>
                    <a:pt x="22853" y="19737"/>
                    <a:pt x="21815" y="19076"/>
                    <a:pt x="20681" y="18604"/>
                  </a:cubicBezTo>
                  <a:cubicBezTo>
                    <a:pt x="19454" y="18132"/>
                    <a:pt x="18226" y="17659"/>
                    <a:pt x="16998" y="17282"/>
                  </a:cubicBezTo>
                  <a:lnTo>
                    <a:pt x="13410" y="16149"/>
                  </a:lnTo>
                  <a:cubicBezTo>
                    <a:pt x="12277" y="15771"/>
                    <a:pt x="11238" y="15299"/>
                    <a:pt x="10199" y="14826"/>
                  </a:cubicBezTo>
                  <a:cubicBezTo>
                    <a:pt x="9349" y="14354"/>
                    <a:pt x="8594" y="13693"/>
                    <a:pt x="7933" y="13032"/>
                  </a:cubicBezTo>
                  <a:cubicBezTo>
                    <a:pt x="7366" y="12277"/>
                    <a:pt x="7083" y="11332"/>
                    <a:pt x="7083" y="10294"/>
                  </a:cubicBezTo>
                  <a:cubicBezTo>
                    <a:pt x="7083" y="9538"/>
                    <a:pt x="7272" y="8688"/>
                    <a:pt x="7555" y="7933"/>
                  </a:cubicBezTo>
                  <a:cubicBezTo>
                    <a:pt x="7933" y="7272"/>
                    <a:pt x="8405" y="6611"/>
                    <a:pt x="9066" y="6044"/>
                  </a:cubicBezTo>
                  <a:cubicBezTo>
                    <a:pt x="9727" y="5477"/>
                    <a:pt x="10577" y="5100"/>
                    <a:pt x="11427" y="4816"/>
                  </a:cubicBezTo>
                  <a:cubicBezTo>
                    <a:pt x="12466" y="4439"/>
                    <a:pt x="13599" y="4344"/>
                    <a:pt x="14732" y="4344"/>
                  </a:cubicBezTo>
                  <a:cubicBezTo>
                    <a:pt x="15865" y="4344"/>
                    <a:pt x="16998" y="4439"/>
                    <a:pt x="18132" y="4816"/>
                  </a:cubicBezTo>
                  <a:cubicBezTo>
                    <a:pt x="18887" y="5100"/>
                    <a:pt x="19737" y="5383"/>
                    <a:pt x="20493" y="5761"/>
                  </a:cubicBezTo>
                  <a:cubicBezTo>
                    <a:pt x="21154" y="6138"/>
                    <a:pt x="21720" y="6516"/>
                    <a:pt x="22098" y="6799"/>
                  </a:cubicBezTo>
                  <a:cubicBezTo>
                    <a:pt x="22476" y="7083"/>
                    <a:pt x="22853" y="7272"/>
                    <a:pt x="23326" y="7272"/>
                  </a:cubicBezTo>
                  <a:cubicBezTo>
                    <a:pt x="23609" y="7272"/>
                    <a:pt x="23798" y="7177"/>
                    <a:pt x="24081" y="7083"/>
                  </a:cubicBezTo>
                  <a:cubicBezTo>
                    <a:pt x="24270" y="6894"/>
                    <a:pt x="24459" y="6705"/>
                    <a:pt x="24648" y="6422"/>
                  </a:cubicBezTo>
                  <a:lnTo>
                    <a:pt x="25970" y="3966"/>
                  </a:lnTo>
                  <a:cubicBezTo>
                    <a:pt x="24459" y="2644"/>
                    <a:pt x="22759" y="1700"/>
                    <a:pt x="20965" y="1039"/>
                  </a:cubicBezTo>
                  <a:cubicBezTo>
                    <a:pt x="18887" y="378"/>
                    <a:pt x="16810" y="0"/>
                    <a:pt x="146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1653325" y="4851225"/>
              <a:ext cx="559550" cy="597325"/>
            </a:xfrm>
            <a:custGeom>
              <a:rect b="b" l="l" r="r" t="t"/>
              <a:pathLst>
                <a:path extrusionOk="0" h="23893" w="22382">
                  <a:moveTo>
                    <a:pt x="9539" y="1"/>
                  </a:moveTo>
                  <a:lnTo>
                    <a:pt x="1" y="23893"/>
                  </a:lnTo>
                  <a:lnTo>
                    <a:pt x="2456" y="23893"/>
                  </a:lnTo>
                  <a:cubicBezTo>
                    <a:pt x="2739" y="23893"/>
                    <a:pt x="3023" y="23798"/>
                    <a:pt x="3212" y="23609"/>
                  </a:cubicBezTo>
                  <a:cubicBezTo>
                    <a:pt x="3400" y="23515"/>
                    <a:pt x="3495" y="23326"/>
                    <a:pt x="3589" y="23137"/>
                  </a:cubicBezTo>
                  <a:lnTo>
                    <a:pt x="10483" y="5289"/>
                  </a:lnTo>
                  <a:cubicBezTo>
                    <a:pt x="10766" y="4534"/>
                    <a:pt x="10955" y="3778"/>
                    <a:pt x="11144" y="3023"/>
                  </a:cubicBezTo>
                  <a:cubicBezTo>
                    <a:pt x="11333" y="3495"/>
                    <a:pt x="11427" y="3873"/>
                    <a:pt x="11522" y="4250"/>
                  </a:cubicBezTo>
                  <a:cubicBezTo>
                    <a:pt x="11616" y="4534"/>
                    <a:pt x="11805" y="4911"/>
                    <a:pt x="11899" y="5195"/>
                  </a:cubicBezTo>
                  <a:lnTo>
                    <a:pt x="15677" y="14922"/>
                  </a:lnTo>
                  <a:lnTo>
                    <a:pt x="8689" y="14922"/>
                  </a:lnTo>
                  <a:lnTo>
                    <a:pt x="7839" y="17282"/>
                  </a:lnTo>
                  <a:lnTo>
                    <a:pt x="16527" y="17282"/>
                  </a:lnTo>
                  <a:lnTo>
                    <a:pt x="18793" y="23043"/>
                  </a:lnTo>
                  <a:cubicBezTo>
                    <a:pt x="18888" y="23232"/>
                    <a:pt x="18982" y="23421"/>
                    <a:pt x="19171" y="23609"/>
                  </a:cubicBezTo>
                  <a:cubicBezTo>
                    <a:pt x="19309" y="23748"/>
                    <a:pt x="19498" y="23835"/>
                    <a:pt x="19700" y="23835"/>
                  </a:cubicBezTo>
                  <a:cubicBezTo>
                    <a:pt x="19775" y="23835"/>
                    <a:pt x="19850" y="23824"/>
                    <a:pt x="19926" y="23798"/>
                  </a:cubicBezTo>
                  <a:lnTo>
                    <a:pt x="22382" y="23798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2826675" y="4851225"/>
              <a:ext cx="559550" cy="597325"/>
            </a:xfrm>
            <a:custGeom>
              <a:rect b="b" l="l" r="r" t="t"/>
              <a:pathLst>
                <a:path extrusionOk="0" h="23893" w="22382">
                  <a:moveTo>
                    <a:pt x="9538" y="1"/>
                  </a:moveTo>
                  <a:lnTo>
                    <a:pt x="1" y="23893"/>
                  </a:lnTo>
                  <a:lnTo>
                    <a:pt x="2456" y="23893"/>
                  </a:lnTo>
                  <a:cubicBezTo>
                    <a:pt x="2928" y="23893"/>
                    <a:pt x="3400" y="23515"/>
                    <a:pt x="3495" y="23137"/>
                  </a:cubicBezTo>
                  <a:lnTo>
                    <a:pt x="10388" y="5289"/>
                  </a:lnTo>
                  <a:cubicBezTo>
                    <a:pt x="10672" y="4534"/>
                    <a:pt x="10955" y="3778"/>
                    <a:pt x="11144" y="3023"/>
                  </a:cubicBezTo>
                  <a:cubicBezTo>
                    <a:pt x="11238" y="3495"/>
                    <a:pt x="11333" y="3873"/>
                    <a:pt x="11522" y="4250"/>
                  </a:cubicBezTo>
                  <a:cubicBezTo>
                    <a:pt x="11616" y="4534"/>
                    <a:pt x="11710" y="4911"/>
                    <a:pt x="11805" y="5195"/>
                  </a:cubicBezTo>
                  <a:lnTo>
                    <a:pt x="15582" y="14922"/>
                  </a:lnTo>
                  <a:lnTo>
                    <a:pt x="8689" y="14922"/>
                  </a:lnTo>
                  <a:lnTo>
                    <a:pt x="7839" y="17282"/>
                  </a:lnTo>
                  <a:lnTo>
                    <a:pt x="16527" y="17282"/>
                  </a:lnTo>
                  <a:lnTo>
                    <a:pt x="18793" y="23043"/>
                  </a:lnTo>
                  <a:cubicBezTo>
                    <a:pt x="18887" y="23326"/>
                    <a:pt x="18982" y="23515"/>
                    <a:pt x="19171" y="23609"/>
                  </a:cubicBezTo>
                  <a:cubicBezTo>
                    <a:pt x="19309" y="23748"/>
                    <a:pt x="19498" y="23835"/>
                    <a:pt x="19700" y="23835"/>
                  </a:cubicBezTo>
                  <a:cubicBezTo>
                    <a:pt x="19774" y="23835"/>
                    <a:pt x="19850" y="23824"/>
                    <a:pt x="19926" y="23798"/>
                  </a:cubicBezTo>
                  <a:lnTo>
                    <a:pt x="22382" y="23798"/>
                  </a:lnTo>
                  <a:lnTo>
                    <a:pt x="127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2269525" y="4843800"/>
              <a:ext cx="502875" cy="609925"/>
            </a:xfrm>
            <a:custGeom>
              <a:rect b="b" l="l" r="r" t="t"/>
              <a:pathLst>
                <a:path extrusionOk="0" h="24397" w="20115">
                  <a:moveTo>
                    <a:pt x="11213" y="0"/>
                  </a:moveTo>
                  <a:cubicBezTo>
                    <a:pt x="9774" y="0"/>
                    <a:pt x="8343" y="356"/>
                    <a:pt x="6988" y="864"/>
                  </a:cubicBezTo>
                  <a:cubicBezTo>
                    <a:pt x="5572" y="1431"/>
                    <a:pt x="4344" y="2281"/>
                    <a:pt x="3305" y="3414"/>
                  </a:cubicBezTo>
                  <a:cubicBezTo>
                    <a:pt x="2267" y="4453"/>
                    <a:pt x="1417" y="5775"/>
                    <a:pt x="944" y="7286"/>
                  </a:cubicBezTo>
                  <a:cubicBezTo>
                    <a:pt x="283" y="8797"/>
                    <a:pt x="0" y="10497"/>
                    <a:pt x="95" y="12197"/>
                  </a:cubicBezTo>
                  <a:cubicBezTo>
                    <a:pt x="0" y="13896"/>
                    <a:pt x="283" y="15596"/>
                    <a:pt x="850" y="17202"/>
                  </a:cubicBezTo>
                  <a:cubicBezTo>
                    <a:pt x="1417" y="18618"/>
                    <a:pt x="2172" y="19940"/>
                    <a:pt x="3211" y="21073"/>
                  </a:cubicBezTo>
                  <a:cubicBezTo>
                    <a:pt x="4250" y="22112"/>
                    <a:pt x="5477" y="22962"/>
                    <a:pt x="6799" y="23529"/>
                  </a:cubicBezTo>
                  <a:cubicBezTo>
                    <a:pt x="8154" y="24037"/>
                    <a:pt x="9585" y="24393"/>
                    <a:pt x="11024" y="24393"/>
                  </a:cubicBezTo>
                  <a:cubicBezTo>
                    <a:pt x="11190" y="24393"/>
                    <a:pt x="11355" y="24388"/>
                    <a:pt x="11521" y="24379"/>
                  </a:cubicBezTo>
                  <a:cubicBezTo>
                    <a:pt x="11730" y="24390"/>
                    <a:pt x="11940" y="24396"/>
                    <a:pt x="12149" y="24396"/>
                  </a:cubicBezTo>
                  <a:cubicBezTo>
                    <a:pt x="13638" y="24396"/>
                    <a:pt x="15118" y="24097"/>
                    <a:pt x="16526" y="23434"/>
                  </a:cubicBezTo>
                  <a:cubicBezTo>
                    <a:pt x="17943" y="22868"/>
                    <a:pt x="19170" y="21923"/>
                    <a:pt x="20115" y="20790"/>
                  </a:cubicBezTo>
                  <a:lnTo>
                    <a:pt x="18793" y="19468"/>
                  </a:lnTo>
                  <a:cubicBezTo>
                    <a:pt x="18698" y="19279"/>
                    <a:pt x="18509" y="19185"/>
                    <a:pt x="18320" y="19185"/>
                  </a:cubicBezTo>
                  <a:cubicBezTo>
                    <a:pt x="18037" y="19185"/>
                    <a:pt x="17754" y="19279"/>
                    <a:pt x="17565" y="19468"/>
                  </a:cubicBezTo>
                  <a:cubicBezTo>
                    <a:pt x="17187" y="19846"/>
                    <a:pt x="16809" y="20129"/>
                    <a:pt x="16337" y="20412"/>
                  </a:cubicBezTo>
                  <a:cubicBezTo>
                    <a:pt x="15960" y="20696"/>
                    <a:pt x="15487" y="20979"/>
                    <a:pt x="15015" y="21073"/>
                  </a:cubicBezTo>
                  <a:cubicBezTo>
                    <a:pt x="14543" y="21262"/>
                    <a:pt x="13976" y="21451"/>
                    <a:pt x="13410" y="21546"/>
                  </a:cubicBezTo>
                  <a:cubicBezTo>
                    <a:pt x="12843" y="21640"/>
                    <a:pt x="12182" y="21640"/>
                    <a:pt x="11521" y="21640"/>
                  </a:cubicBezTo>
                  <a:cubicBezTo>
                    <a:pt x="10388" y="21640"/>
                    <a:pt x="9255" y="21451"/>
                    <a:pt x="8216" y="20979"/>
                  </a:cubicBezTo>
                  <a:cubicBezTo>
                    <a:pt x="7272" y="20601"/>
                    <a:pt x="6327" y="19940"/>
                    <a:pt x="5666" y="19185"/>
                  </a:cubicBezTo>
                  <a:cubicBezTo>
                    <a:pt x="4911" y="18335"/>
                    <a:pt x="4250" y="17296"/>
                    <a:pt x="3872" y="16163"/>
                  </a:cubicBezTo>
                  <a:cubicBezTo>
                    <a:pt x="3400" y="14935"/>
                    <a:pt x="3211" y="13519"/>
                    <a:pt x="3211" y="12197"/>
                  </a:cubicBezTo>
                  <a:cubicBezTo>
                    <a:pt x="3211" y="10875"/>
                    <a:pt x="3400" y="9552"/>
                    <a:pt x="3872" y="8230"/>
                  </a:cubicBezTo>
                  <a:cubicBezTo>
                    <a:pt x="4250" y="7192"/>
                    <a:pt x="4816" y="6153"/>
                    <a:pt x="5572" y="5303"/>
                  </a:cubicBezTo>
                  <a:cubicBezTo>
                    <a:pt x="6327" y="4453"/>
                    <a:pt x="7177" y="3886"/>
                    <a:pt x="8216" y="3414"/>
                  </a:cubicBezTo>
                  <a:cubicBezTo>
                    <a:pt x="9349" y="3036"/>
                    <a:pt x="10482" y="2753"/>
                    <a:pt x="11616" y="2753"/>
                  </a:cubicBezTo>
                  <a:cubicBezTo>
                    <a:pt x="13126" y="2753"/>
                    <a:pt x="14637" y="3131"/>
                    <a:pt x="15960" y="3792"/>
                  </a:cubicBezTo>
                  <a:cubicBezTo>
                    <a:pt x="16337" y="4075"/>
                    <a:pt x="16715" y="4264"/>
                    <a:pt x="17093" y="4547"/>
                  </a:cubicBezTo>
                  <a:cubicBezTo>
                    <a:pt x="17376" y="4736"/>
                    <a:pt x="17565" y="4831"/>
                    <a:pt x="17848" y="4925"/>
                  </a:cubicBezTo>
                  <a:cubicBezTo>
                    <a:pt x="18037" y="4925"/>
                    <a:pt x="18131" y="4831"/>
                    <a:pt x="18320" y="4736"/>
                  </a:cubicBezTo>
                  <a:cubicBezTo>
                    <a:pt x="18415" y="4736"/>
                    <a:pt x="18509" y="4642"/>
                    <a:pt x="18509" y="4547"/>
                  </a:cubicBezTo>
                  <a:lnTo>
                    <a:pt x="19642" y="3036"/>
                  </a:lnTo>
                  <a:cubicBezTo>
                    <a:pt x="17561" y="1046"/>
                    <a:pt x="14873" y="9"/>
                    <a:pt x="12076" y="9"/>
                  </a:cubicBezTo>
                  <a:cubicBezTo>
                    <a:pt x="11954" y="9"/>
                    <a:pt x="11832" y="11"/>
                    <a:pt x="11710" y="15"/>
                  </a:cubicBezTo>
                  <a:cubicBezTo>
                    <a:pt x="11544" y="5"/>
                    <a:pt x="11379" y="0"/>
                    <a:pt x="11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4165275" y="4851225"/>
              <a:ext cx="368325" cy="597325"/>
            </a:xfrm>
            <a:custGeom>
              <a:rect b="b" l="l" r="r" t="t"/>
              <a:pathLst>
                <a:path extrusionOk="0" h="23893" w="14733">
                  <a:moveTo>
                    <a:pt x="1" y="1"/>
                  </a:moveTo>
                  <a:lnTo>
                    <a:pt x="1" y="23893"/>
                  </a:lnTo>
                  <a:lnTo>
                    <a:pt x="14733" y="23893"/>
                  </a:lnTo>
                  <a:lnTo>
                    <a:pt x="14733" y="21249"/>
                  </a:lnTo>
                  <a:lnTo>
                    <a:pt x="3212" y="21249"/>
                  </a:lnTo>
                  <a:lnTo>
                    <a:pt x="3212" y="14544"/>
                  </a:lnTo>
                  <a:lnTo>
                    <a:pt x="3212" y="13033"/>
                  </a:lnTo>
                  <a:lnTo>
                    <a:pt x="3212" y="10578"/>
                  </a:lnTo>
                  <a:lnTo>
                    <a:pt x="3212" y="9161"/>
                  </a:lnTo>
                  <a:lnTo>
                    <a:pt x="3212" y="2551"/>
                  </a:lnTo>
                  <a:lnTo>
                    <a:pt x="14733" y="2551"/>
                  </a:lnTo>
                  <a:lnTo>
                    <a:pt x="147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4280975" y="5115650"/>
              <a:ext cx="198325" cy="61400"/>
            </a:xfrm>
            <a:custGeom>
              <a:rect b="b" l="l" r="r" t="t"/>
              <a:pathLst>
                <a:path extrusionOk="0" h="2456" w="7933">
                  <a:moveTo>
                    <a:pt x="945" y="1"/>
                  </a:moveTo>
                  <a:lnTo>
                    <a:pt x="0" y="2456"/>
                  </a:lnTo>
                  <a:lnTo>
                    <a:pt x="7933" y="2456"/>
                  </a:lnTo>
                  <a:lnTo>
                    <a:pt x="7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3499525" y="4850800"/>
              <a:ext cx="524125" cy="597750"/>
            </a:xfrm>
            <a:custGeom>
              <a:rect b="b" l="l" r="r" t="t"/>
              <a:pathLst>
                <a:path extrusionOk="0" h="23910" w="20965">
                  <a:moveTo>
                    <a:pt x="9510" y="0"/>
                  </a:moveTo>
                  <a:cubicBezTo>
                    <a:pt x="9301" y="0"/>
                    <a:pt x="9090" y="6"/>
                    <a:pt x="8877" y="18"/>
                  </a:cubicBezTo>
                  <a:lnTo>
                    <a:pt x="0" y="18"/>
                  </a:lnTo>
                  <a:lnTo>
                    <a:pt x="0" y="23910"/>
                  </a:lnTo>
                  <a:lnTo>
                    <a:pt x="3211" y="23910"/>
                  </a:lnTo>
                  <a:lnTo>
                    <a:pt x="3211" y="2662"/>
                  </a:lnTo>
                  <a:lnTo>
                    <a:pt x="8877" y="2662"/>
                  </a:lnTo>
                  <a:cubicBezTo>
                    <a:pt x="9039" y="2650"/>
                    <a:pt x="9200" y="2644"/>
                    <a:pt x="9361" y="2644"/>
                  </a:cubicBezTo>
                  <a:cubicBezTo>
                    <a:pt x="10426" y="2644"/>
                    <a:pt x="11482" y="2901"/>
                    <a:pt x="12466" y="3229"/>
                  </a:cubicBezTo>
                  <a:cubicBezTo>
                    <a:pt x="13410" y="3701"/>
                    <a:pt x="14354" y="4267"/>
                    <a:pt x="15110" y="5117"/>
                  </a:cubicBezTo>
                  <a:cubicBezTo>
                    <a:pt x="15865" y="5967"/>
                    <a:pt x="16432" y="6912"/>
                    <a:pt x="16810" y="8045"/>
                  </a:cubicBezTo>
                  <a:cubicBezTo>
                    <a:pt x="17187" y="9272"/>
                    <a:pt x="17376" y="10595"/>
                    <a:pt x="17376" y="12011"/>
                  </a:cubicBezTo>
                  <a:cubicBezTo>
                    <a:pt x="17376" y="13333"/>
                    <a:pt x="17187" y="14655"/>
                    <a:pt x="16810" y="15883"/>
                  </a:cubicBezTo>
                  <a:cubicBezTo>
                    <a:pt x="16432" y="17016"/>
                    <a:pt x="15865" y="17960"/>
                    <a:pt x="15110" y="18810"/>
                  </a:cubicBezTo>
                  <a:cubicBezTo>
                    <a:pt x="14354" y="19660"/>
                    <a:pt x="13410" y="20227"/>
                    <a:pt x="12466" y="20699"/>
                  </a:cubicBezTo>
                  <a:cubicBezTo>
                    <a:pt x="11333" y="21077"/>
                    <a:pt x="10105" y="21266"/>
                    <a:pt x="8877" y="21266"/>
                  </a:cubicBezTo>
                  <a:lnTo>
                    <a:pt x="6139" y="21266"/>
                  </a:lnTo>
                  <a:lnTo>
                    <a:pt x="5194" y="23910"/>
                  </a:lnTo>
                  <a:lnTo>
                    <a:pt x="8877" y="23910"/>
                  </a:lnTo>
                  <a:cubicBezTo>
                    <a:pt x="10577" y="23910"/>
                    <a:pt x="12182" y="23626"/>
                    <a:pt x="13693" y="23060"/>
                  </a:cubicBezTo>
                  <a:cubicBezTo>
                    <a:pt x="15110" y="22493"/>
                    <a:pt x="16338" y="21643"/>
                    <a:pt x="17471" y="20605"/>
                  </a:cubicBezTo>
                  <a:cubicBezTo>
                    <a:pt x="18510" y="19566"/>
                    <a:pt x="19265" y="18244"/>
                    <a:pt x="19832" y="16827"/>
                  </a:cubicBezTo>
                  <a:cubicBezTo>
                    <a:pt x="20965" y="13711"/>
                    <a:pt x="20965" y="10217"/>
                    <a:pt x="19832" y="7100"/>
                  </a:cubicBezTo>
                  <a:lnTo>
                    <a:pt x="19832" y="7006"/>
                  </a:lnTo>
                  <a:cubicBezTo>
                    <a:pt x="19265" y="5590"/>
                    <a:pt x="18415" y="4362"/>
                    <a:pt x="17471" y="3229"/>
                  </a:cubicBezTo>
                  <a:cubicBezTo>
                    <a:pt x="16338" y="2190"/>
                    <a:pt x="15110" y="1340"/>
                    <a:pt x="13693" y="868"/>
                  </a:cubicBezTo>
                  <a:cubicBezTo>
                    <a:pt x="12371" y="289"/>
                    <a:pt x="10977" y="0"/>
                    <a:pt x="95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4679950" y="4850175"/>
              <a:ext cx="620925" cy="598375"/>
            </a:xfrm>
            <a:custGeom>
              <a:rect b="b" l="l" r="r" t="t"/>
              <a:pathLst>
                <a:path extrusionOk="0" h="23935" w="24837">
                  <a:moveTo>
                    <a:pt x="2554" y="1"/>
                  </a:moveTo>
                  <a:cubicBezTo>
                    <a:pt x="2487" y="1"/>
                    <a:pt x="2424" y="11"/>
                    <a:pt x="2361" y="43"/>
                  </a:cubicBezTo>
                  <a:lnTo>
                    <a:pt x="1" y="43"/>
                  </a:lnTo>
                  <a:lnTo>
                    <a:pt x="1" y="23935"/>
                  </a:lnTo>
                  <a:lnTo>
                    <a:pt x="2834" y="23935"/>
                  </a:lnTo>
                  <a:lnTo>
                    <a:pt x="2834" y="6370"/>
                  </a:lnTo>
                  <a:cubicBezTo>
                    <a:pt x="2834" y="5803"/>
                    <a:pt x="2739" y="5237"/>
                    <a:pt x="2739" y="4670"/>
                  </a:cubicBezTo>
                  <a:lnTo>
                    <a:pt x="2739" y="4670"/>
                  </a:lnTo>
                  <a:lnTo>
                    <a:pt x="11049" y="19685"/>
                  </a:lnTo>
                  <a:cubicBezTo>
                    <a:pt x="11238" y="20157"/>
                    <a:pt x="11710" y="20441"/>
                    <a:pt x="12277" y="20441"/>
                  </a:cubicBezTo>
                  <a:lnTo>
                    <a:pt x="12749" y="20441"/>
                  </a:lnTo>
                  <a:cubicBezTo>
                    <a:pt x="13221" y="20441"/>
                    <a:pt x="13694" y="20157"/>
                    <a:pt x="13882" y="19685"/>
                  </a:cubicBezTo>
                  <a:lnTo>
                    <a:pt x="22098" y="4765"/>
                  </a:lnTo>
                  <a:lnTo>
                    <a:pt x="22098" y="4765"/>
                  </a:lnTo>
                  <a:cubicBezTo>
                    <a:pt x="22004" y="5048"/>
                    <a:pt x="22004" y="5331"/>
                    <a:pt x="22004" y="5615"/>
                  </a:cubicBezTo>
                  <a:lnTo>
                    <a:pt x="22004" y="6370"/>
                  </a:lnTo>
                  <a:lnTo>
                    <a:pt x="22004" y="23935"/>
                  </a:lnTo>
                  <a:lnTo>
                    <a:pt x="24837" y="23935"/>
                  </a:lnTo>
                  <a:lnTo>
                    <a:pt x="24837" y="43"/>
                  </a:lnTo>
                  <a:lnTo>
                    <a:pt x="22381" y="43"/>
                  </a:lnTo>
                  <a:cubicBezTo>
                    <a:pt x="22319" y="11"/>
                    <a:pt x="22256" y="1"/>
                    <a:pt x="22189" y="1"/>
                  </a:cubicBezTo>
                  <a:cubicBezTo>
                    <a:pt x="22056" y="1"/>
                    <a:pt x="21909" y="43"/>
                    <a:pt x="21720" y="43"/>
                  </a:cubicBezTo>
                  <a:cubicBezTo>
                    <a:pt x="21532" y="137"/>
                    <a:pt x="21437" y="326"/>
                    <a:pt x="21343" y="515"/>
                  </a:cubicBezTo>
                  <a:lnTo>
                    <a:pt x="13221" y="15247"/>
                  </a:lnTo>
                  <a:cubicBezTo>
                    <a:pt x="13032" y="15530"/>
                    <a:pt x="12938" y="15813"/>
                    <a:pt x="12844" y="16097"/>
                  </a:cubicBezTo>
                  <a:lnTo>
                    <a:pt x="12466" y="16947"/>
                  </a:lnTo>
                  <a:cubicBezTo>
                    <a:pt x="12371" y="16663"/>
                    <a:pt x="12183" y="16380"/>
                    <a:pt x="12088" y="16097"/>
                  </a:cubicBezTo>
                  <a:cubicBezTo>
                    <a:pt x="11994" y="15813"/>
                    <a:pt x="11805" y="15530"/>
                    <a:pt x="11710" y="15247"/>
                  </a:cubicBezTo>
                  <a:lnTo>
                    <a:pt x="3400" y="515"/>
                  </a:lnTo>
                  <a:cubicBezTo>
                    <a:pt x="3306" y="326"/>
                    <a:pt x="3211" y="137"/>
                    <a:pt x="3022" y="43"/>
                  </a:cubicBezTo>
                  <a:cubicBezTo>
                    <a:pt x="2834" y="43"/>
                    <a:pt x="2687" y="1"/>
                    <a:pt x="2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5411825" y="4850300"/>
              <a:ext cx="519400" cy="598250"/>
            </a:xfrm>
            <a:custGeom>
              <a:rect b="b" l="l" r="r" t="t"/>
              <a:pathLst>
                <a:path extrusionOk="0" h="23930" w="20776">
                  <a:moveTo>
                    <a:pt x="3044" y="1"/>
                  </a:moveTo>
                  <a:cubicBezTo>
                    <a:pt x="2978" y="1"/>
                    <a:pt x="2909" y="13"/>
                    <a:pt x="2833" y="38"/>
                  </a:cubicBezTo>
                  <a:lnTo>
                    <a:pt x="0" y="38"/>
                  </a:lnTo>
                  <a:lnTo>
                    <a:pt x="8783" y="14392"/>
                  </a:lnTo>
                  <a:lnTo>
                    <a:pt x="8783" y="23930"/>
                  </a:lnTo>
                  <a:lnTo>
                    <a:pt x="11993" y="23930"/>
                  </a:lnTo>
                  <a:lnTo>
                    <a:pt x="11993" y="14392"/>
                  </a:lnTo>
                  <a:lnTo>
                    <a:pt x="20776" y="38"/>
                  </a:lnTo>
                  <a:lnTo>
                    <a:pt x="17943" y="38"/>
                  </a:lnTo>
                  <a:cubicBezTo>
                    <a:pt x="17867" y="13"/>
                    <a:pt x="17791" y="1"/>
                    <a:pt x="17719" y="1"/>
                  </a:cubicBezTo>
                  <a:cubicBezTo>
                    <a:pt x="17521" y="1"/>
                    <a:pt x="17351" y="88"/>
                    <a:pt x="17282" y="227"/>
                  </a:cubicBezTo>
                  <a:cubicBezTo>
                    <a:pt x="17093" y="321"/>
                    <a:pt x="16904" y="510"/>
                    <a:pt x="16810" y="699"/>
                  </a:cubicBezTo>
                  <a:lnTo>
                    <a:pt x="11332" y="10048"/>
                  </a:lnTo>
                  <a:cubicBezTo>
                    <a:pt x="11143" y="10426"/>
                    <a:pt x="11049" y="10803"/>
                    <a:pt x="10860" y="11087"/>
                  </a:cubicBezTo>
                  <a:cubicBezTo>
                    <a:pt x="10671" y="11464"/>
                    <a:pt x="10577" y="11842"/>
                    <a:pt x="10482" y="12125"/>
                  </a:cubicBezTo>
                  <a:cubicBezTo>
                    <a:pt x="10294" y="11842"/>
                    <a:pt x="10199" y="11464"/>
                    <a:pt x="10010" y="11087"/>
                  </a:cubicBezTo>
                  <a:cubicBezTo>
                    <a:pt x="9821" y="10803"/>
                    <a:pt x="9633" y="10426"/>
                    <a:pt x="9444" y="10048"/>
                  </a:cubicBezTo>
                  <a:lnTo>
                    <a:pt x="3966" y="699"/>
                  </a:lnTo>
                  <a:cubicBezTo>
                    <a:pt x="3872" y="510"/>
                    <a:pt x="3683" y="321"/>
                    <a:pt x="3589" y="227"/>
                  </a:cubicBezTo>
                  <a:cubicBezTo>
                    <a:pt x="3381" y="88"/>
                    <a:pt x="3225" y="1"/>
                    <a:pt x="3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3305925" y="3500825"/>
              <a:ext cx="691775" cy="953800"/>
            </a:xfrm>
            <a:custGeom>
              <a:rect b="b" l="l" r="r" t="t"/>
              <a:pathLst>
                <a:path extrusionOk="0" h="38152" w="27671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4439"/>
                  </a:lnTo>
                  <a:lnTo>
                    <a:pt x="12183" y="4439"/>
                  </a:lnTo>
                  <a:cubicBezTo>
                    <a:pt x="15488" y="4439"/>
                    <a:pt x="17943" y="5194"/>
                    <a:pt x="19643" y="6705"/>
                  </a:cubicBezTo>
                  <a:cubicBezTo>
                    <a:pt x="21343" y="8311"/>
                    <a:pt x="22193" y="10577"/>
                    <a:pt x="22098" y="12843"/>
                  </a:cubicBezTo>
                  <a:cubicBezTo>
                    <a:pt x="22098" y="14071"/>
                    <a:pt x="21910" y="15299"/>
                    <a:pt x="21437" y="16432"/>
                  </a:cubicBezTo>
                  <a:cubicBezTo>
                    <a:pt x="20965" y="17471"/>
                    <a:pt x="20399" y="18415"/>
                    <a:pt x="19549" y="19171"/>
                  </a:cubicBezTo>
                  <a:cubicBezTo>
                    <a:pt x="18604" y="19926"/>
                    <a:pt x="17566" y="20493"/>
                    <a:pt x="16432" y="20870"/>
                  </a:cubicBezTo>
                  <a:cubicBezTo>
                    <a:pt x="15110" y="21343"/>
                    <a:pt x="13599" y="21531"/>
                    <a:pt x="12183" y="21531"/>
                  </a:cubicBezTo>
                  <a:lnTo>
                    <a:pt x="9255" y="21531"/>
                  </a:lnTo>
                  <a:lnTo>
                    <a:pt x="7744" y="25970"/>
                  </a:lnTo>
                  <a:lnTo>
                    <a:pt x="12183" y="25970"/>
                  </a:lnTo>
                  <a:cubicBezTo>
                    <a:pt x="12414" y="25979"/>
                    <a:pt x="12646" y="25984"/>
                    <a:pt x="12877" y="25984"/>
                  </a:cubicBezTo>
                  <a:cubicBezTo>
                    <a:pt x="14910" y="25984"/>
                    <a:pt x="16928" y="25619"/>
                    <a:pt x="18793" y="25026"/>
                  </a:cubicBezTo>
                  <a:cubicBezTo>
                    <a:pt x="20587" y="24459"/>
                    <a:pt x="22287" y="23515"/>
                    <a:pt x="23704" y="22287"/>
                  </a:cubicBezTo>
                  <a:cubicBezTo>
                    <a:pt x="24931" y="21154"/>
                    <a:pt x="25970" y="19737"/>
                    <a:pt x="26631" y="18226"/>
                  </a:cubicBezTo>
                  <a:cubicBezTo>
                    <a:pt x="27292" y="16526"/>
                    <a:pt x="27670" y="14732"/>
                    <a:pt x="27670" y="12938"/>
                  </a:cubicBezTo>
                  <a:cubicBezTo>
                    <a:pt x="27670" y="11049"/>
                    <a:pt x="27387" y="9255"/>
                    <a:pt x="26726" y="7555"/>
                  </a:cubicBezTo>
                  <a:cubicBezTo>
                    <a:pt x="26065" y="6044"/>
                    <a:pt x="25120" y="4628"/>
                    <a:pt x="23893" y="3494"/>
                  </a:cubicBezTo>
                  <a:cubicBezTo>
                    <a:pt x="22476" y="2361"/>
                    <a:pt x="20776" y="1417"/>
                    <a:pt x="19077" y="945"/>
                  </a:cubicBezTo>
                  <a:cubicBezTo>
                    <a:pt x="16810" y="284"/>
                    <a:pt x="14544" y="0"/>
                    <a:pt x="12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419600" y="3500825"/>
              <a:ext cx="703575" cy="953800"/>
            </a:xfrm>
            <a:custGeom>
              <a:rect b="b" l="l" r="r" t="t"/>
              <a:pathLst>
                <a:path extrusionOk="0" h="38152" w="28143">
                  <a:moveTo>
                    <a:pt x="1" y="0"/>
                  </a:moveTo>
                  <a:lnTo>
                    <a:pt x="1" y="38152"/>
                  </a:lnTo>
                  <a:lnTo>
                    <a:pt x="5667" y="38152"/>
                  </a:lnTo>
                  <a:lnTo>
                    <a:pt x="5667" y="4439"/>
                  </a:lnTo>
                  <a:lnTo>
                    <a:pt x="11805" y="4439"/>
                  </a:lnTo>
                  <a:cubicBezTo>
                    <a:pt x="15016" y="4439"/>
                    <a:pt x="17377" y="5100"/>
                    <a:pt x="19076" y="6327"/>
                  </a:cubicBezTo>
                  <a:cubicBezTo>
                    <a:pt x="20682" y="7650"/>
                    <a:pt x="21626" y="9727"/>
                    <a:pt x="21437" y="11899"/>
                  </a:cubicBezTo>
                  <a:cubicBezTo>
                    <a:pt x="21532" y="13032"/>
                    <a:pt x="21248" y="14166"/>
                    <a:pt x="20871" y="15204"/>
                  </a:cubicBezTo>
                  <a:cubicBezTo>
                    <a:pt x="20399" y="16243"/>
                    <a:pt x="19738" y="17093"/>
                    <a:pt x="18982" y="17848"/>
                  </a:cubicBezTo>
                  <a:cubicBezTo>
                    <a:pt x="18038" y="18604"/>
                    <a:pt x="16999" y="19171"/>
                    <a:pt x="15866" y="19548"/>
                  </a:cubicBezTo>
                  <a:cubicBezTo>
                    <a:pt x="14449" y="19926"/>
                    <a:pt x="12938" y="20115"/>
                    <a:pt x="11522" y="20115"/>
                  </a:cubicBezTo>
                  <a:lnTo>
                    <a:pt x="9916" y="20115"/>
                  </a:lnTo>
                  <a:lnTo>
                    <a:pt x="8405" y="24176"/>
                  </a:lnTo>
                  <a:lnTo>
                    <a:pt x="9916" y="24176"/>
                  </a:lnTo>
                  <a:cubicBezTo>
                    <a:pt x="10483" y="24176"/>
                    <a:pt x="11050" y="24270"/>
                    <a:pt x="11616" y="24459"/>
                  </a:cubicBezTo>
                  <a:cubicBezTo>
                    <a:pt x="11994" y="24742"/>
                    <a:pt x="12372" y="25026"/>
                    <a:pt x="12655" y="25498"/>
                  </a:cubicBezTo>
                  <a:lnTo>
                    <a:pt x="20965" y="36924"/>
                  </a:lnTo>
                  <a:cubicBezTo>
                    <a:pt x="21437" y="37680"/>
                    <a:pt x="22287" y="38152"/>
                    <a:pt x="23232" y="38152"/>
                  </a:cubicBezTo>
                  <a:lnTo>
                    <a:pt x="28142" y="38152"/>
                  </a:lnTo>
                  <a:lnTo>
                    <a:pt x="18604" y="25026"/>
                  </a:lnTo>
                  <a:cubicBezTo>
                    <a:pt x="18132" y="24270"/>
                    <a:pt x="17471" y="23703"/>
                    <a:pt x="16716" y="23231"/>
                  </a:cubicBezTo>
                  <a:cubicBezTo>
                    <a:pt x="18227" y="22948"/>
                    <a:pt x="19643" y="22381"/>
                    <a:pt x="21060" y="21626"/>
                  </a:cubicBezTo>
                  <a:cubicBezTo>
                    <a:pt x="22193" y="20965"/>
                    <a:pt x="23326" y="20115"/>
                    <a:pt x="24270" y="19076"/>
                  </a:cubicBezTo>
                  <a:cubicBezTo>
                    <a:pt x="25120" y="18037"/>
                    <a:pt x="25781" y="16904"/>
                    <a:pt x="26253" y="15582"/>
                  </a:cubicBezTo>
                  <a:cubicBezTo>
                    <a:pt x="26726" y="14260"/>
                    <a:pt x="26915" y="12938"/>
                    <a:pt x="26915" y="11521"/>
                  </a:cubicBezTo>
                  <a:cubicBezTo>
                    <a:pt x="26915" y="9916"/>
                    <a:pt x="26631" y="8311"/>
                    <a:pt x="26065" y="6800"/>
                  </a:cubicBezTo>
                  <a:cubicBezTo>
                    <a:pt x="25404" y="5289"/>
                    <a:pt x="24459" y="4061"/>
                    <a:pt x="23232" y="3117"/>
                  </a:cubicBezTo>
                  <a:cubicBezTo>
                    <a:pt x="21910" y="1984"/>
                    <a:pt x="20304" y="1228"/>
                    <a:pt x="18510" y="850"/>
                  </a:cubicBezTo>
                  <a:cubicBezTo>
                    <a:pt x="16338" y="189"/>
                    <a:pt x="14071" y="0"/>
                    <a:pt x="117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6096475" y="3361525"/>
              <a:ext cx="139300" cy="139325"/>
            </a:xfrm>
            <a:custGeom>
              <a:rect b="b" l="l" r="r" t="t"/>
              <a:pathLst>
                <a:path extrusionOk="0" h="5573" w="5572">
                  <a:moveTo>
                    <a:pt x="0" y="1"/>
                  </a:moveTo>
                  <a:lnTo>
                    <a:pt x="0" y="5572"/>
                  </a:lnTo>
                  <a:lnTo>
                    <a:pt x="5572" y="5572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9" name="Google Shape;889;p32"/>
          <p:cNvCxnSpPr/>
          <p:nvPr/>
        </p:nvCxnSpPr>
        <p:spPr>
          <a:xfrm flipH="1" rot="10800000">
            <a:off x="174311" y="4438975"/>
            <a:ext cx="8678100" cy="9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0" name="Google Shape;890;p32"/>
          <p:cNvSpPr txBox="1"/>
          <p:nvPr/>
        </p:nvSpPr>
        <p:spPr>
          <a:xfrm>
            <a:off x="7105150" y="4710125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Twitter: @GryphsisAcademy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891" name="Google Shape;891;p32"/>
          <p:cNvCxnSpPr/>
          <p:nvPr/>
        </p:nvCxnSpPr>
        <p:spPr>
          <a:xfrm flipH="1" rot="10800000">
            <a:off x="184836" y="4424850"/>
            <a:ext cx="8678100" cy="9900"/>
          </a:xfrm>
          <a:prstGeom prst="straightConnector1">
            <a:avLst/>
          </a:prstGeom>
          <a:noFill/>
          <a:ln cap="flat" cmpd="sng" w="19050">
            <a:solidFill>
              <a:srgbClr val="254C9A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92" name="Google Shape;892;p32"/>
          <p:cNvGrpSpPr/>
          <p:nvPr/>
        </p:nvGrpSpPr>
        <p:grpSpPr>
          <a:xfrm>
            <a:off x="185356" y="202972"/>
            <a:ext cx="456367" cy="404539"/>
            <a:chOff x="2250625" y="238125"/>
            <a:chExt cx="3052625" cy="2731525"/>
          </a:xfrm>
        </p:grpSpPr>
        <p:sp>
          <p:nvSpPr>
            <p:cNvPr id="893" name="Google Shape;893;p32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1" name="Google Shape;901;p32"/>
          <p:cNvGrpSpPr/>
          <p:nvPr/>
        </p:nvGrpSpPr>
        <p:grpSpPr>
          <a:xfrm>
            <a:off x="5219541" y="4542188"/>
            <a:ext cx="371504" cy="330515"/>
            <a:chOff x="2250625" y="238125"/>
            <a:chExt cx="3052625" cy="2731525"/>
          </a:xfrm>
        </p:grpSpPr>
        <p:sp>
          <p:nvSpPr>
            <p:cNvPr id="902" name="Google Shape;902;p32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0" name="Google Shape;910;p32"/>
          <p:cNvGrpSpPr/>
          <p:nvPr/>
        </p:nvGrpSpPr>
        <p:grpSpPr>
          <a:xfrm>
            <a:off x="5703686" y="4548799"/>
            <a:ext cx="1051088" cy="330453"/>
            <a:chOff x="241550" y="3361525"/>
            <a:chExt cx="7044825" cy="2094125"/>
          </a:xfrm>
        </p:grpSpPr>
        <p:sp>
          <p:nvSpPr>
            <p:cNvPr id="911" name="Google Shape;911;p32"/>
            <p:cNvSpPr/>
            <p:nvPr/>
          </p:nvSpPr>
          <p:spPr>
            <a:xfrm>
              <a:off x="241550" y="3489025"/>
              <a:ext cx="906575" cy="982125"/>
            </a:xfrm>
            <a:custGeom>
              <a:rect b="b" l="l" r="r" t="t"/>
              <a:pathLst>
                <a:path extrusionOk="0" h="39285" w="36263">
                  <a:moveTo>
                    <a:pt x="21248" y="0"/>
                  </a:moveTo>
                  <a:cubicBezTo>
                    <a:pt x="18226" y="0"/>
                    <a:pt x="15204" y="472"/>
                    <a:pt x="12371" y="1417"/>
                  </a:cubicBezTo>
                  <a:cubicBezTo>
                    <a:pt x="9916" y="2267"/>
                    <a:pt x="7649" y="3589"/>
                    <a:pt x="5760" y="5383"/>
                  </a:cubicBezTo>
                  <a:cubicBezTo>
                    <a:pt x="3872" y="7177"/>
                    <a:pt x="2455" y="9255"/>
                    <a:pt x="1511" y="11616"/>
                  </a:cubicBezTo>
                  <a:cubicBezTo>
                    <a:pt x="472" y="14165"/>
                    <a:pt x="0" y="16904"/>
                    <a:pt x="0" y="19643"/>
                  </a:cubicBezTo>
                  <a:cubicBezTo>
                    <a:pt x="0" y="22381"/>
                    <a:pt x="472" y="25120"/>
                    <a:pt x="1511" y="27670"/>
                  </a:cubicBezTo>
                  <a:cubicBezTo>
                    <a:pt x="2550" y="30030"/>
                    <a:pt x="3966" y="32108"/>
                    <a:pt x="5949" y="33808"/>
                  </a:cubicBezTo>
                  <a:cubicBezTo>
                    <a:pt x="7932" y="35602"/>
                    <a:pt x="10199" y="37019"/>
                    <a:pt x="12749" y="37868"/>
                  </a:cubicBezTo>
                  <a:cubicBezTo>
                    <a:pt x="15676" y="38813"/>
                    <a:pt x="18698" y="39285"/>
                    <a:pt x="21814" y="39285"/>
                  </a:cubicBezTo>
                  <a:cubicBezTo>
                    <a:pt x="24458" y="39285"/>
                    <a:pt x="27008" y="39002"/>
                    <a:pt x="29558" y="38246"/>
                  </a:cubicBezTo>
                  <a:cubicBezTo>
                    <a:pt x="31919" y="37585"/>
                    <a:pt x="34185" y="36546"/>
                    <a:pt x="36263" y="35130"/>
                  </a:cubicBezTo>
                  <a:lnTo>
                    <a:pt x="36263" y="18887"/>
                  </a:lnTo>
                  <a:lnTo>
                    <a:pt x="23609" y="18887"/>
                  </a:lnTo>
                  <a:lnTo>
                    <a:pt x="23609" y="21815"/>
                  </a:lnTo>
                  <a:cubicBezTo>
                    <a:pt x="23609" y="22098"/>
                    <a:pt x="23703" y="22381"/>
                    <a:pt x="23892" y="22570"/>
                  </a:cubicBezTo>
                  <a:cubicBezTo>
                    <a:pt x="24175" y="22759"/>
                    <a:pt x="24458" y="22853"/>
                    <a:pt x="24836" y="22853"/>
                  </a:cubicBezTo>
                  <a:lnTo>
                    <a:pt x="31163" y="22853"/>
                  </a:lnTo>
                  <a:lnTo>
                    <a:pt x="31163" y="32769"/>
                  </a:lnTo>
                  <a:cubicBezTo>
                    <a:pt x="29747" y="33524"/>
                    <a:pt x="28330" y="34091"/>
                    <a:pt x="26819" y="34469"/>
                  </a:cubicBezTo>
                  <a:cubicBezTo>
                    <a:pt x="25120" y="34941"/>
                    <a:pt x="23420" y="35130"/>
                    <a:pt x="21625" y="35130"/>
                  </a:cubicBezTo>
                  <a:cubicBezTo>
                    <a:pt x="19453" y="35130"/>
                    <a:pt x="17187" y="34752"/>
                    <a:pt x="15015" y="34091"/>
                  </a:cubicBezTo>
                  <a:cubicBezTo>
                    <a:pt x="13126" y="33430"/>
                    <a:pt x="11427" y="32297"/>
                    <a:pt x="10010" y="30975"/>
                  </a:cubicBezTo>
                  <a:cubicBezTo>
                    <a:pt x="8594" y="29558"/>
                    <a:pt x="7555" y="27953"/>
                    <a:pt x="6799" y="26064"/>
                  </a:cubicBezTo>
                  <a:cubicBezTo>
                    <a:pt x="6044" y="23987"/>
                    <a:pt x="5666" y="21815"/>
                    <a:pt x="5760" y="19643"/>
                  </a:cubicBezTo>
                  <a:cubicBezTo>
                    <a:pt x="5666" y="17471"/>
                    <a:pt x="6044" y="15393"/>
                    <a:pt x="6799" y="13315"/>
                  </a:cubicBezTo>
                  <a:cubicBezTo>
                    <a:pt x="7460" y="11521"/>
                    <a:pt x="8499" y="9916"/>
                    <a:pt x="9916" y="8594"/>
                  </a:cubicBezTo>
                  <a:cubicBezTo>
                    <a:pt x="11238" y="7272"/>
                    <a:pt x="12843" y="6233"/>
                    <a:pt x="14732" y="5572"/>
                  </a:cubicBezTo>
                  <a:cubicBezTo>
                    <a:pt x="16715" y="4816"/>
                    <a:pt x="18887" y="4533"/>
                    <a:pt x="21059" y="4533"/>
                  </a:cubicBezTo>
                  <a:cubicBezTo>
                    <a:pt x="22381" y="4533"/>
                    <a:pt x="23797" y="4628"/>
                    <a:pt x="25214" y="4911"/>
                  </a:cubicBezTo>
                  <a:cubicBezTo>
                    <a:pt x="26253" y="5100"/>
                    <a:pt x="27197" y="5383"/>
                    <a:pt x="28236" y="5761"/>
                  </a:cubicBezTo>
                  <a:cubicBezTo>
                    <a:pt x="28991" y="5950"/>
                    <a:pt x="29747" y="6327"/>
                    <a:pt x="30408" y="6799"/>
                  </a:cubicBezTo>
                  <a:cubicBezTo>
                    <a:pt x="31069" y="7083"/>
                    <a:pt x="31541" y="7461"/>
                    <a:pt x="32013" y="7649"/>
                  </a:cubicBezTo>
                  <a:cubicBezTo>
                    <a:pt x="32297" y="7862"/>
                    <a:pt x="32633" y="7968"/>
                    <a:pt x="32983" y="7968"/>
                  </a:cubicBezTo>
                  <a:cubicBezTo>
                    <a:pt x="33099" y="7968"/>
                    <a:pt x="33217" y="7956"/>
                    <a:pt x="33335" y="7933"/>
                  </a:cubicBezTo>
                  <a:cubicBezTo>
                    <a:pt x="33713" y="7838"/>
                    <a:pt x="34091" y="7555"/>
                    <a:pt x="34374" y="7272"/>
                  </a:cubicBezTo>
                  <a:lnTo>
                    <a:pt x="35885" y="4911"/>
                  </a:lnTo>
                  <a:cubicBezTo>
                    <a:pt x="35035" y="4155"/>
                    <a:pt x="34091" y="3494"/>
                    <a:pt x="33052" y="2833"/>
                  </a:cubicBezTo>
                  <a:cubicBezTo>
                    <a:pt x="32013" y="2267"/>
                    <a:pt x="30880" y="1700"/>
                    <a:pt x="29747" y="1322"/>
                  </a:cubicBezTo>
                  <a:cubicBezTo>
                    <a:pt x="28425" y="850"/>
                    <a:pt x="27103" y="567"/>
                    <a:pt x="25781" y="378"/>
                  </a:cubicBezTo>
                  <a:cubicBezTo>
                    <a:pt x="24270" y="95"/>
                    <a:pt x="22759" y="0"/>
                    <a:pt x="21248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2212850" y="3500825"/>
              <a:ext cx="899525" cy="953800"/>
            </a:xfrm>
            <a:custGeom>
              <a:rect b="b" l="l" r="r" t="t"/>
              <a:pathLst>
                <a:path extrusionOk="0" h="38152" w="35981">
                  <a:moveTo>
                    <a:pt x="1" y="0"/>
                  </a:moveTo>
                  <a:lnTo>
                    <a:pt x="15205" y="24931"/>
                  </a:lnTo>
                  <a:lnTo>
                    <a:pt x="15205" y="38152"/>
                  </a:lnTo>
                  <a:lnTo>
                    <a:pt x="20871" y="38152"/>
                  </a:lnTo>
                  <a:lnTo>
                    <a:pt x="20871" y="24931"/>
                  </a:lnTo>
                  <a:lnTo>
                    <a:pt x="35980" y="0"/>
                  </a:lnTo>
                  <a:lnTo>
                    <a:pt x="30975" y="0"/>
                  </a:lnTo>
                  <a:cubicBezTo>
                    <a:pt x="30597" y="0"/>
                    <a:pt x="30125" y="189"/>
                    <a:pt x="29842" y="378"/>
                  </a:cubicBezTo>
                  <a:cubicBezTo>
                    <a:pt x="29559" y="661"/>
                    <a:pt x="29275" y="945"/>
                    <a:pt x="29086" y="1322"/>
                  </a:cubicBezTo>
                  <a:lnTo>
                    <a:pt x="19643" y="17471"/>
                  </a:lnTo>
                  <a:cubicBezTo>
                    <a:pt x="19360" y="18132"/>
                    <a:pt x="19076" y="18698"/>
                    <a:pt x="18793" y="19359"/>
                  </a:cubicBezTo>
                  <a:cubicBezTo>
                    <a:pt x="18510" y="19926"/>
                    <a:pt x="18227" y="20493"/>
                    <a:pt x="18038" y="21154"/>
                  </a:cubicBezTo>
                  <a:cubicBezTo>
                    <a:pt x="17849" y="20493"/>
                    <a:pt x="17565" y="19926"/>
                    <a:pt x="17282" y="19359"/>
                  </a:cubicBezTo>
                  <a:lnTo>
                    <a:pt x="16338" y="17471"/>
                  </a:lnTo>
                  <a:lnTo>
                    <a:pt x="6894" y="1322"/>
                  </a:lnTo>
                  <a:cubicBezTo>
                    <a:pt x="6706" y="945"/>
                    <a:pt x="6422" y="661"/>
                    <a:pt x="6139" y="378"/>
                  </a:cubicBezTo>
                  <a:cubicBezTo>
                    <a:pt x="5761" y="95"/>
                    <a:pt x="5383" y="0"/>
                    <a:pt x="5006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4233750" y="3500825"/>
              <a:ext cx="835775" cy="953800"/>
            </a:xfrm>
            <a:custGeom>
              <a:rect b="b" l="l" r="r" t="t"/>
              <a:pathLst>
                <a:path extrusionOk="0" h="38152" w="33431">
                  <a:moveTo>
                    <a:pt x="0" y="0"/>
                  </a:moveTo>
                  <a:lnTo>
                    <a:pt x="0" y="38152"/>
                  </a:lnTo>
                  <a:lnTo>
                    <a:pt x="5572" y="38152"/>
                  </a:lnTo>
                  <a:lnTo>
                    <a:pt x="5572" y="20965"/>
                  </a:lnTo>
                  <a:lnTo>
                    <a:pt x="27859" y="20965"/>
                  </a:lnTo>
                  <a:lnTo>
                    <a:pt x="27859" y="38152"/>
                  </a:lnTo>
                  <a:lnTo>
                    <a:pt x="33430" y="38152"/>
                  </a:lnTo>
                  <a:lnTo>
                    <a:pt x="33430" y="0"/>
                  </a:lnTo>
                  <a:lnTo>
                    <a:pt x="27953" y="0"/>
                  </a:lnTo>
                  <a:lnTo>
                    <a:pt x="27953" y="16810"/>
                  </a:lnTo>
                  <a:lnTo>
                    <a:pt x="5572" y="16810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5310300" y="3489025"/>
              <a:ext cx="672875" cy="982500"/>
            </a:xfrm>
            <a:custGeom>
              <a:rect b="b" l="l" r="r" t="t"/>
              <a:pathLst>
                <a:path extrusionOk="0" h="39300" w="26915">
                  <a:moveTo>
                    <a:pt x="14543" y="0"/>
                  </a:moveTo>
                  <a:cubicBezTo>
                    <a:pt x="12655" y="0"/>
                    <a:pt x="10860" y="284"/>
                    <a:pt x="9066" y="945"/>
                  </a:cubicBezTo>
                  <a:cubicBezTo>
                    <a:pt x="7555" y="1417"/>
                    <a:pt x="6233" y="2267"/>
                    <a:pt x="5006" y="3305"/>
                  </a:cubicBezTo>
                  <a:cubicBezTo>
                    <a:pt x="3967" y="4155"/>
                    <a:pt x="3117" y="5383"/>
                    <a:pt x="2550" y="6611"/>
                  </a:cubicBezTo>
                  <a:cubicBezTo>
                    <a:pt x="1417" y="9255"/>
                    <a:pt x="1417" y="12277"/>
                    <a:pt x="2550" y="14921"/>
                  </a:cubicBezTo>
                  <a:cubicBezTo>
                    <a:pt x="3117" y="15960"/>
                    <a:pt x="3872" y="16998"/>
                    <a:pt x="4817" y="17754"/>
                  </a:cubicBezTo>
                  <a:cubicBezTo>
                    <a:pt x="5761" y="18604"/>
                    <a:pt x="6800" y="19170"/>
                    <a:pt x="8027" y="19643"/>
                  </a:cubicBezTo>
                  <a:cubicBezTo>
                    <a:pt x="9161" y="20115"/>
                    <a:pt x="10483" y="20587"/>
                    <a:pt x="11616" y="20965"/>
                  </a:cubicBezTo>
                  <a:lnTo>
                    <a:pt x="15299" y="22003"/>
                  </a:lnTo>
                  <a:cubicBezTo>
                    <a:pt x="16338" y="22287"/>
                    <a:pt x="17471" y="22759"/>
                    <a:pt x="18415" y="23231"/>
                  </a:cubicBezTo>
                  <a:cubicBezTo>
                    <a:pt x="19360" y="23703"/>
                    <a:pt x="20115" y="24364"/>
                    <a:pt x="20682" y="25120"/>
                  </a:cubicBezTo>
                  <a:cubicBezTo>
                    <a:pt x="21248" y="25970"/>
                    <a:pt x="21626" y="27008"/>
                    <a:pt x="21532" y="27953"/>
                  </a:cubicBezTo>
                  <a:cubicBezTo>
                    <a:pt x="21532" y="28992"/>
                    <a:pt x="21343" y="29936"/>
                    <a:pt x="20965" y="30880"/>
                  </a:cubicBezTo>
                  <a:cubicBezTo>
                    <a:pt x="20587" y="31730"/>
                    <a:pt x="20021" y="32486"/>
                    <a:pt x="19265" y="33052"/>
                  </a:cubicBezTo>
                  <a:cubicBezTo>
                    <a:pt x="18510" y="33713"/>
                    <a:pt x="17660" y="34185"/>
                    <a:pt x="16621" y="34469"/>
                  </a:cubicBezTo>
                  <a:cubicBezTo>
                    <a:pt x="15488" y="34847"/>
                    <a:pt x="14355" y="35035"/>
                    <a:pt x="13127" y="35035"/>
                  </a:cubicBezTo>
                  <a:cubicBezTo>
                    <a:pt x="12183" y="35035"/>
                    <a:pt x="11238" y="34941"/>
                    <a:pt x="10294" y="34752"/>
                  </a:cubicBezTo>
                  <a:cubicBezTo>
                    <a:pt x="9444" y="34563"/>
                    <a:pt x="8688" y="34280"/>
                    <a:pt x="8027" y="33997"/>
                  </a:cubicBezTo>
                  <a:cubicBezTo>
                    <a:pt x="7366" y="33713"/>
                    <a:pt x="6800" y="33430"/>
                    <a:pt x="6233" y="33052"/>
                  </a:cubicBezTo>
                  <a:cubicBezTo>
                    <a:pt x="5667" y="32769"/>
                    <a:pt x="5194" y="32391"/>
                    <a:pt x="4817" y="32108"/>
                  </a:cubicBezTo>
                  <a:cubicBezTo>
                    <a:pt x="4439" y="31825"/>
                    <a:pt x="4061" y="31636"/>
                    <a:pt x="3778" y="31447"/>
                  </a:cubicBezTo>
                  <a:cubicBezTo>
                    <a:pt x="3495" y="31258"/>
                    <a:pt x="3211" y="31164"/>
                    <a:pt x="2928" y="31164"/>
                  </a:cubicBezTo>
                  <a:cubicBezTo>
                    <a:pt x="2645" y="31164"/>
                    <a:pt x="2361" y="31164"/>
                    <a:pt x="2173" y="31352"/>
                  </a:cubicBezTo>
                  <a:cubicBezTo>
                    <a:pt x="1889" y="31447"/>
                    <a:pt x="1700" y="31636"/>
                    <a:pt x="1606" y="31825"/>
                  </a:cubicBezTo>
                  <a:lnTo>
                    <a:pt x="1" y="34280"/>
                  </a:lnTo>
                  <a:cubicBezTo>
                    <a:pt x="1606" y="35885"/>
                    <a:pt x="3495" y="37113"/>
                    <a:pt x="5572" y="37963"/>
                  </a:cubicBezTo>
                  <a:cubicBezTo>
                    <a:pt x="7735" y="38828"/>
                    <a:pt x="9977" y="39297"/>
                    <a:pt x="12298" y="39297"/>
                  </a:cubicBezTo>
                  <a:cubicBezTo>
                    <a:pt x="12511" y="39297"/>
                    <a:pt x="12724" y="39293"/>
                    <a:pt x="12938" y="39285"/>
                  </a:cubicBezTo>
                  <a:cubicBezTo>
                    <a:pt x="13140" y="39295"/>
                    <a:pt x="13344" y="39299"/>
                    <a:pt x="13548" y="39299"/>
                  </a:cubicBezTo>
                  <a:cubicBezTo>
                    <a:pt x="15343" y="39299"/>
                    <a:pt x="17192" y="38934"/>
                    <a:pt x="18887" y="38341"/>
                  </a:cubicBezTo>
                  <a:cubicBezTo>
                    <a:pt x="20493" y="37868"/>
                    <a:pt x="21909" y="36924"/>
                    <a:pt x="23231" y="35791"/>
                  </a:cubicBezTo>
                  <a:cubicBezTo>
                    <a:pt x="24365" y="34752"/>
                    <a:pt x="25309" y="33430"/>
                    <a:pt x="25970" y="32013"/>
                  </a:cubicBezTo>
                  <a:cubicBezTo>
                    <a:pt x="26537" y="30503"/>
                    <a:pt x="26820" y="28897"/>
                    <a:pt x="26820" y="27292"/>
                  </a:cubicBezTo>
                  <a:cubicBezTo>
                    <a:pt x="26914" y="25875"/>
                    <a:pt x="26631" y="24459"/>
                    <a:pt x="25970" y="23231"/>
                  </a:cubicBezTo>
                  <a:cubicBezTo>
                    <a:pt x="25498" y="22192"/>
                    <a:pt x="24648" y="21248"/>
                    <a:pt x="23704" y="20492"/>
                  </a:cubicBezTo>
                  <a:cubicBezTo>
                    <a:pt x="22759" y="19737"/>
                    <a:pt x="21720" y="19076"/>
                    <a:pt x="20587" y="18604"/>
                  </a:cubicBezTo>
                  <a:cubicBezTo>
                    <a:pt x="19360" y="18132"/>
                    <a:pt x="18226" y="17754"/>
                    <a:pt x="16904" y="17282"/>
                  </a:cubicBezTo>
                  <a:cubicBezTo>
                    <a:pt x="15677" y="16810"/>
                    <a:pt x="14449" y="16432"/>
                    <a:pt x="13316" y="16149"/>
                  </a:cubicBezTo>
                  <a:cubicBezTo>
                    <a:pt x="12183" y="15771"/>
                    <a:pt x="11144" y="15299"/>
                    <a:pt x="10105" y="14826"/>
                  </a:cubicBezTo>
                  <a:cubicBezTo>
                    <a:pt x="9255" y="14354"/>
                    <a:pt x="8500" y="13788"/>
                    <a:pt x="7839" y="13032"/>
                  </a:cubicBezTo>
                  <a:cubicBezTo>
                    <a:pt x="7272" y="12277"/>
                    <a:pt x="6894" y="11332"/>
                    <a:pt x="6989" y="10294"/>
                  </a:cubicBezTo>
                  <a:cubicBezTo>
                    <a:pt x="6989" y="9538"/>
                    <a:pt x="7178" y="8688"/>
                    <a:pt x="7461" y="7933"/>
                  </a:cubicBezTo>
                  <a:cubicBezTo>
                    <a:pt x="7839" y="7272"/>
                    <a:pt x="8311" y="6611"/>
                    <a:pt x="8972" y="6044"/>
                  </a:cubicBezTo>
                  <a:cubicBezTo>
                    <a:pt x="9633" y="5477"/>
                    <a:pt x="10483" y="5100"/>
                    <a:pt x="11333" y="4816"/>
                  </a:cubicBezTo>
                  <a:cubicBezTo>
                    <a:pt x="12371" y="4439"/>
                    <a:pt x="13505" y="4344"/>
                    <a:pt x="14638" y="4344"/>
                  </a:cubicBezTo>
                  <a:cubicBezTo>
                    <a:pt x="15771" y="4344"/>
                    <a:pt x="16904" y="4439"/>
                    <a:pt x="18037" y="4816"/>
                  </a:cubicBezTo>
                  <a:cubicBezTo>
                    <a:pt x="18793" y="5100"/>
                    <a:pt x="19643" y="5383"/>
                    <a:pt x="20398" y="5855"/>
                  </a:cubicBezTo>
                  <a:cubicBezTo>
                    <a:pt x="20965" y="6138"/>
                    <a:pt x="21532" y="6422"/>
                    <a:pt x="22004" y="6799"/>
                  </a:cubicBezTo>
                  <a:cubicBezTo>
                    <a:pt x="22381" y="7083"/>
                    <a:pt x="22759" y="7272"/>
                    <a:pt x="23231" y="7272"/>
                  </a:cubicBezTo>
                  <a:cubicBezTo>
                    <a:pt x="23515" y="7272"/>
                    <a:pt x="23704" y="7177"/>
                    <a:pt x="23987" y="7083"/>
                  </a:cubicBezTo>
                  <a:cubicBezTo>
                    <a:pt x="24176" y="6894"/>
                    <a:pt x="24365" y="6705"/>
                    <a:pt x="24553" y="6422"/>
                  </a:cubicBezTo>
                  <a:lnTo>
                    <a:pt x="25876" y="3966"/>
                  </a:lnTo>
                  <a:cubicBezTo>
                    <a:pt x="24459" y="2644"/>
                    <a:pt x="22665" y="1700"/>
                    <a:pt x="20871" y="1039"/>
                  </a:cubicBezTo>
                  <a:cubicBezTo>
                    <a:pt x="18793" y="378"/>
                    <a:pt x="16715" y="0"/>
                    <a:pt x="14543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6235750" y="3500825"/>
              <a:ext cx="139325" cy="953800"/>
            </a:xfrm>
            <a:custGeom>
              <a:rect b="b" l="l" r="r" t="t"/>
              <a:pathLst>
                <a:path extrusionOk="0" h="38152" w="5573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6613500" y="3488575"/>
              <a:ext cx="672875" cy="982575"/>
            </a:xfrm>
            <a:custGeom>
              <a:rect b="b" l="l" r="r" t="t"/>
              <a:pathLst>
                <a:path extrusionOk="0" h="39303" w="26915">
                  <a:moveTo>
                    <a:pt x="13930" y="1"/>
                  </a:moveTo>
                  <a:cubicBezTo>
                    <a:pt x="12280" y="1"/>
                    <a:pt x="10648" y="290"/>
                    <a:pt x="9160" y="868"/>
                  </a:cubicBezTo>
                  <a:cubicBezTo>
                    <a:pt x="7649" y="1435"/>
                    <a:pt x="6327" y="2190"/>
                    <a:pt x="5100" y="3229"/>
                  </a:cubicBezTo>
                  <a:cubicBezTo>
                    <a:pt x="4061" y="4173"/>
                    <a:pt x="3211" y="5307"/>
                    <a:pt x="2644" y="6629"/>
                  </a:cubicBezTo>
                  <a:cubicBezTo>
                    <a:pt x="1511" y="9273"/>
                    <a:pt x="1511" y="12200"/>
                    <a:pt x="2644" y="14844"/>
                  </a:cubicBezTo>
                  <a:cubicBezTo>
                    <a:pt x="3117" y="15978"/>
                    <a:pt x="3967" y="16922"/>
                    <a:pt x="4911" y="17772"/>
                  </a:cubicBezTo>
                  <a:cubicBezTo>
                    <a:pt x="5855" y="18527"/>
                    <a:pt x="6894" y="19188"/>
                    <a:pt x="8027" y="19661"/>
                  </a:cubicBezTo>
                  <a:cubicBezTo>
                    <a:pt x="9255" y="20133"/>
                    <a:pt x="10483" y="20510"/>
                    <a:pt x="11710" y="20888"/>
                  </a:cubicBezTo>
                  <a:lnTo>
                    <a:pt x="15299" y="21927"/>
                  </a:lnTo>
                  <a:cubicBezTo>
                    <a:pt x="16432" y="22305"/>
                    <a:pt x="17471" y="22682"/>
                    <a:pt x="18509" y="23249"/>
                  </a:cubicBezTo>
                  <a:cubicBezTo>
                    <a:pt x="19359" y="23721"/>
                    <a:pt x="20115" y="24288"/>
                    <a:pt x="20776" y="25138"/>
                  </a:cubicBezTo>
                  <a:cubicBezTo>
                    <a:pt x="21342" y="25893"/>
                    <a:pt x="21626" y="26932"/>
                    <a:pt x="21626" y="27971"/>
                  </a:cubicBezTo>
                  <a:cubicBezTo>
                    <a:pt x="21626" y="28915"/>
                    <a:pt x="21437" y="29954"/>
                    <a:pt x="21059" y="30804"/>
                  </a:cubicBezTo>
                  <a:cubicBezTo>
                    <a:pt x="20681" y="31654"/>
                    <a:pt x="20115" y="32409"/>
                    <a:pt x="19359" y="33070"/>
                  </a:cubicBezTo>
                  <a:cubicBezTo>
                    <a:pt x="18604" y="33637"/>
                    <a:pt x="17660" y="34203"/>
                    <a:pt x="16715" y="34487"/>
                  </a:cubicBezTo>
                  <a:cubicBezTo>
                    <a:pt x="15582" y="34865"/>
                    <a:pt x="14354" y="34959"/>
                    <a:pt x="13221" y="34959"/>
                  </a:cubicBezTo>
                  <a:cubicBezTo>
                    <a:pt x="12182" y="34959"/>
                    <a:pt x="11238" y="34865"/>
                    <a:pt x="10294" y="34676"/>
                  </a:cubicBezTo>
                  <a:cubicBezTo>
                    <a:pt x="9538" y="34487"/>
                    <a:pt x="8783" y="34298"/>
                    <a:pt x="8027" y="34015"/>
                  </a:cubicBezTo>
                  <a:cubicBezTo>
                    <a:pt x="7461" y="33731"/>
                    <a:pt x="6800" y="33448"/>
                    <a:pt x="6233" y="33070"/>
                  </a:cubicBezTo>
                  <a:cubicBezTo>
                    <a:pt x="5761" y="32693"/>
                    <a:pt x="5289" y="32409"/>
                    <a:pt x="4911" y="32126"/>
                  </a:cubicBezTo>
                  <a:cubicBezTo>
                    <a:pt x="4439" y="31843"/>
                    <a:pt x="4155" y="31559"/>
                    <a:pt x="3778" y="31370"/>
                  </a:cubicBezTo>
                  <a:cubicBezTo>
                    <a:pt x="3494" y="31182"/>
                    <a:pt x="3211" y="31087"/>
                    <a:pt x="2928" y="31087"/>
                  </a:cubicBezTo>
                  <a:cubicBezTo>
                    <a:pt x="2644" y="31087"/>
                    <a:pt x="2456" y="31182"/>
                    <a:pt x="2172" y="31276"/>
                  </a:cubicBezTo>
                  <a:cubicBezTo>
                    <a:pt x="1983" y="31465"/>
                    <a:pt x="1795" y="31654"/>
                    <a:pt x="1606" y="31843"/>
                  </a:cubicBezTo>
                  <a:lnTo>
                    <a:pt x="0" y="34298"/>
                  </a:lnTo>
                  <a:cubicBezTo>
                    <a:pt x="1606" y="35809"/>
                    <a:pt x="3589" y="37131"/>
                    <a:pt x="5666" y="37981"/>
                  </a:cubicBezTo>
                  <a:cubicBezTo>
                    <a:pt x="8027" y="38831"/>
                    <a:pt x="10483" y="39303"/>
                    <a:pt x="13032" y="39303"/>
                  </a:cubicBezTo>
                  <a:cubicBezTo>
                    <a:pt x="15015" y="39303"/>
                    <a:pt x="16998" y="39020"/>
                    <a:pt x="18887" y="38359"/>
                  </a:cubicBezTo>
                  <a:cubicBezTo>
                    <a:pt x="20493" y="37792"/>
                    <a:pt x="22003" y="36942"/>
                    <a:pt x="23326" y="35809"/>
                  </a:cubicBezTo>
                  <a:cubicBezTo>
                    <a:pt x="24459" y="34676"/>
                    <a:pt x="25403" y="33354"/>
                    <a:pt x="25970" y="31937"/>
                  </a:cubicBezTo>
                  <a:cubicBezTo>
                    <a:pt x="26631" y="30426"/>
                    <a:pt x="26914" y="28821"/>
                    <a:pt x="26914" y="27215"/>
                  </a:cubicBezTo>
                  <a:cubicBezTo>
                    <a:pt x="26914" y="25799"/>
                    <a:pt x="26631" y="24477"/>
                    <a:pt x="26064" y="23249"/>
                  </a:cubicBezTo>
                  <a:cubicBezTo>
                    <a:pt x="25498" y="22116"/>
                    <a:pt x="24742" y="21266"/>
                    <a:pt x="23798" y="20510"/>
                  </a:cubicBezTo>
                  <a:cubicBezTo>
                    <a:pt x="22853" y="19755"/>
                    <a:pt x="21815" y="19094"/>
                    <a:pt x="20681" y="18622"/>
                  </a:cubicBezTo>
                  <a:cubicBezTo>
                    <a:pt x="19454" y="18150"/>
                    <a:pt x="18226" y="17677"/>
                    <a:pt x="16998" y="17300"/>
                  </a:cubicBezTo>
                  <a:lnTo>
                    <a:pt x="13316" y="16167"/>
                  </a:lnTo>
                  <a:cubicBezTo>
                    <a:pt x="12277" y="15789"/>
                    <a:pt x="11238" y="15317"/>
                    <a:pt x="10199" y="14844"/>
                  </a:cubicBezTo>
                  <a:cubicBezTo>
                    <a:pt x="9349" y="14372"/>
                    <a:pt x="8499" y="13806"/>
                    <a:pt x="7933" y="13050"/>
                  </a:cubicBezTo>
                  <a:cubicBezTo>
                    <a:pt x="7366" y="12295"/>
                    <a:pt x="6988" y="11350"/>
                    <a:pt x="7083" y="10312"/>
                  </a:cubicBezTo>
                  <a:cubicBezTo>
                    <a:pt x="7083" y="9556"/>
                    <a:pt x="7272" y="8706"/>
                    <a:pt x="7555" y="7951"/>
                  </a:cubicBezTo>
                  <a:cubicBezTo>
                    <a:pt x="7933" y="7290"/>
                    <a:pt x="8405" y="6629"/>
                    <a:pt x="9066" y="6062"/>
                  </a:cubicBezTo>
                  <a:cubicBezTo>
                    <a:pt x="9727" y="5495"/>
                    <a:pt x="10483" y="5118"/>
                    <a:pt x="11427" y="4834"/>
                  </a:cubicBezTo>
                  <a:cubicBezTo>
                    <a:pt x="12466" y="4457"/>
                    <a:pt x="13599" y="4362"/>
                    <a:pt x="14732" y="4362"/>
                  </a:cubicBezTo>
                  <a:cubicBezTo>
                    <a:pt x="15865" y="4362"/>
                    <a:pt x="16998" y="4457"/>
                    <a:pt x="18132" y="4834"/>
                  </a:cubicBezTo>
                  <a:cubicBezTo>
                    <a:pt x="18887" y="5118"/>
                    <a:pt x="19737" y="5401"/>
                    <a:pt x="20493" y="5873"/>
                  </a:cubicBezTo>
                  <a:cubicBezTo>
                    <a:pt x="21059" y="6156"/>
                    <a:pt x="21626" y="6440"/>
                    <a:pt x="22098" y="6817"/>
                  </a:cubicBezTo>
                  <a:cubicBezTo>
                    <a:pt x="22476" y="7101"/>
                    <a:pt x="22853" y="7290"/>
                    <a:pt x="23326" y="7290"/>
                  </a:cubicBezTo>
                  <a:cubicBezTo>
                    <a:pt x="23609" y="7290"/>
                    <a:pt x="23798" y="7195"/>
                    <a:pt x="24081" y="7101"/>
                  </a:cubicBezTo>
                  <a:cubicBezTo>
                    <a:pt x="24270" y="6912"/>
                    <a:pt x="24459" y="6723"/>
                    <a:pt x="24648" y="6440"/>
                  </a:cubicBezTo>
                  <a:lnTo>
                    <a:pt x="25970" y="3984"/>
                  </a:lnTo>
                  <a:cubicBezTo>
                    <a:pt x="24459" y="2662"/>
                    <a:pt x="22759" y="1624"/>
                    <a:pt x="20965" y="1057"/>
                  </a:cubicBezTo>
                  <a:cubicBezTo>
                    <a:pt x="19097" y="378"/>
                    <a:pt x="17229" y="4"/>
                    <a:pt x="15293" y="4"/>
                  </a:cubicBezTo>
                  <a:cubicBezTo>
                    <a:pt x="15075" y="4"/>
                    <a:pt x="14857" y="9"/>
                    <a:pt x="14638" y="18"/>
                  </a:cubicBezTo>
                  <a:cubicBezTo>
                    <a:pt x="14402" y="6"/>
                    <a:pt x="14165" y="1"/>
                    <a:pt x="13930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1653325" y="4851225"/>
              <a:ext cx="559550" cy="597325"/>
            </a:xfrm>
            <a:custGeom>
              <a:rect b="b" l="l" r="r" t="t"/>
              <a:pathLst>
                <a:path extrusionOk="0" h="23893" w="22382">
                  <a:moveTo>
                    <a:pt x="9539" y="1"/>
                  </a:moveTo>
                  <a:lnTo>
                    <a:pt x="1" y="23893"/>
                  </a:lnTo>
                  <a:lnTo>
                    <a:pt x="2456" y="23893"/>
                  </a:lnTo>
                  <a:cubicBezTo>
                    <a:pt x="2739" y="23893"/>
                    <a:pt x="2928" y="23798"/>
                    <a:pt x="3212" y="23609"/>
                  </a:cubicBezTo>
                  <a:cubicBezTo>
                    <a:pt x="3306" y="23515"/>
                    <a:pt x="3495" y="23326"/>
                    <a:pt x="3589" y="23137"/>
                  </a:cubicBezTo>
                  <a:lnTo>
                    <a:pt x="10389" y="5289"/>
                  </a:lnTo>
                  <a:cubicBezTo>
                    <a:pt x="10766" y="4534"/>
                    <a:pt x="10955" y="3778"/>
                    <a:pt x="11144" y="3023"/>
                  </a:cubicBezTo>
                  <a:cubicBezTo>
                    <a:pt x="11238" y="3495"/>
                    <a:pt x="11333" y="3873"/>
                    <a:pt x="11522" y="4250"/>
                  </a:cubicBezTo>
                  <a:cubicBezTo>
                    <a:pt x="11616" y="4534"/>
                    <a:pt x="11711" y="4911"/>
                    <a:pt x="11805" y="5195"/>
                  </a:cubicBezTo>
                  <a:lnTo>
                    <a:pt x="15582" y="15016"/>
                  </a:lnTo>
                  <a:lnTo>
                    <a:pt x="8689" y="15016"/>
                  </a:lnTo>
                  <a:lnTo>
                    <a:pt x="7839" y="17377"/>
                  </a:lnTo>
                  <a:lnTo>
                    <a:pt x="16527" y="17377"/>
                  </a:lnTo>
                  <a:lnTo>
                    <a:pt x="18793" y="23137"/>
                  </a:lnTo>
                  <a:cubicBezTo>
                    <a:pt x="18793" y="23326"/>
                    <a:pt x="18982" y="23515"/>
                    <a:pt x="19171" y="23704"/>
                  </a:cubicBezTo>
                  <a:cubicBezTo>
                    <a:pt x="19360" y="23798"/>
                    <a:pt x="19549" y="23893"/>
                    <a:pt x="19832" y="23893"/>
                  </a:cubicBezTo>
                  <a:lnTo>
                    <a:pt x="22382" y="23893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2824325" y="4851225"/>
              <a:ext cx="561900" cy="597325"/>
            </a:xfrm>
            <a:custGeom>
              <a:rect b="b" l="l" r="r" t="t"/>
              <a:pathLst>
                <a:path extrusionOk="0" h="23893" w="22476">
                  <a:moveTo>
                    <a:pt x="9632" y="1"/>
                  </a:moveTo>
                  <a:lnTo>
                    <a:pt x="0" y="23893"/>
                  </a:lnTo>
                  <a:lnTo>
                    <a:pt x="2550" y="23893"/>
                  </a:lnTo>
                  <a:cubicBezTo>
                    <a:pt x="2833" y="23893"/>
                    <a:pt x="3022" y="23798"/>
                    <a:pt x="3211" y="23609"/>
                  </a:cubicBezTo>
                  <a:cubicBezTo>
                    <a:pt x="3400" y="23515"/>
                    <a:pt x="3589" y="23326"/>
                    <a:pt x="3589" y="23137"/>
                  </a:cubicBezTo>
                  <a:lnTo>
                    <a:pt x="10482" y="5289"/>
                  </a:lnTo>
                  <a:cubicBezTo>
                    <a:pt x="10766" y="4534"/>
                    <a:pt x="11049" y="3778"/>
                    <a:pt x="11238" y="3023"/>
                  </a:cubicBezTo>
                  <a:cubicBezTo>
                    <a:pt x="11332" y="3495"/>
                    <a:pt x="11427" y="3873"/>
                    <a:pt x="11616" y="4250"/>
                  </a:cubicBezTo>
                  <a:cubicBezTo>
                    <a:pt x="11710" y="4534"/>
                    <a:pt x="11804" y="4911"/>
                    <a:pt x="11899" y="5195"/>
                  </a:cubicBezTo>
                  <a:lnTo>
                    <a:pt x="15676" y="15016"/>
                  </a:lnTo>
                  <a:lnTo>
                    <a:pt x="8688" y="15016"/>
                  </a:lnTo>
                  <a:lnTo>
                    <a:pt x="7933" y="17377"/>
                  </a:lnTo>
                  <a:lnTo>
                    <a:pt x="16621" y="17377"/>
                  </a:lnTo>
                  <a:lnTo>
                    <a:pt x="18793" y="23137"/>
                  </a:lnTo>
                  <a:cubicBezTo>
                    <a:pt x="18887" y="23326"/>
                    <a:pt x="19076" y="23515"/>
                    <a:pt x="19265" y="23704"/>
                  </a:cubicBezTo>
                  <a:cubicBezTo>
                    <a:pt x="19454" y="23798"/>
                    <a:pt x="19643" y="23893"/>
                    <a:pt x="19926" y="23893"/>
                  </a:cubicBezTo>
                  <a:lnTo>
                    <a:pt x="22476" y="23893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2271875" y="4843700"/>
              <a:ext cx="500525" cy="611950"/>
            </a:xfrm>
            <a:custGeom>
              <a:rect b="b" l="l" r="r" t="t"/>
              <a:pathLst>
                <a:path extrusionOk="0" h="24478" w="20021">
                  <a:moveTo>
                    <a:pt x="12192" y="1"/>
                  </a:moveTo>
                  <a:cubicBezTo>
                    <a:pt x="12000" y="1"/>
                    <a:pt x="11808" y="7"/>
                    <a:pt x="11616" y="19"/>
                  </a:cubicBezTo>
                  <a:cubicBezTo>
                    <a:pt x="10011" y="19"/>
                    <a:pt x="8405" y="302"/>
                    <a:pt x="6894" y="868"/>
                  </a:cubicBezTo>
                  <a:cubicBezTo>
                    <a:pt x="5478" y="1435"/>
                    <a:pt x="4250" y="2285"/>
                    <a:pt x="3211" y="3418"/>
                  </a:cubicBezTo>
                  <a:cubicBezTo>
                    <a:pt x="2173" y="4551"/>
                    <a:pt x="1323" y="5874"/>
                    <a:pt x="850" y="7290"/>
                  </a:cubicBezTo>
                  <a:cubicBezTo>
                    <a:pt x="284" y="8895"/>
                    <a:pt x="1" y="10501"/>
                    <a:pt x="1" y="12201"/>
                  </a:cubicBezTo>
                  <a:cubicBezTo>
                    <a:pt x="1" y="13900"/>
                    <a:pt x="189" y="15600"/>
                    <a:pt x="756" y="17206"/>
                  </a:cubicBezTo>
                  <a:cubicBezTo>
                    <a:pt x="1323" y="18622"/>
                    <a:pt x="2078" y="19944"/>
                    <a:pt x="3117" y="21077"/>
                  </a:cubicBezTo>
                  <a:cubicBezTo>
                    <a:pt x="4156" y="22116"/>
                    <a:pt x="5383" y="22966"/>
                    <a:pt x="6705" y="23533"/>
                  </a:cubicBezTo>
                  <a:cubicBezTo>
                    <a:pt x="8216" y="24194"/>
                    <a:pt x="9822" y="24477"/>
                    <a:pt x="11427" y="24477"/>
                  </a:cubicBezTo>
                  <a:cubicBezTo>
                    <a:pt x="13127" y="24477"/>
                    <a:pt x="14827" y="24194"/>
                    <a:pt x="16432" y="23438"/>
                  </a:cubicBezTo>
                  <a:cubicBezTo>
                    <a:pt x="17849" y="22872"/>
                    <a:pt x="19076" y="21927"/>
                    <a:pt x="20021" y="20794"/>
                  </a:cubicBezTo>
                  <a:lnTo>
                    <a:pt x="18699" y="19472"/>
                  </a:lnTo>
                  <a:cubicBezTo>
                    <a:pt x="18604" y="19283"/>
                    <a:pt x="18415" y="19189"/>
                    <a:pt x="18226" y="19189"/>
                  </a:cubicBezTo>
                  <a:cubicBezTo>
                    <a:pt x="18037" y="19189"/>
                    <a:pt x="17754" y="19283"/>
                    <a:pt x="17565" y="19472"/>
                  </a:cubicBezTo>
                  <a:cubicBezTo>
                    <a:pt x="17188" y="19850"/>
                    <a:pt x="16715" y="20133"/>
                    <a:pt x="16338" y="20416"/>
                  </a:cubicBezTo>
                  <a:cubicBezTo>
                    <a:pt x="15866" y="20700"/>
                    <a:pt x="15393" y="20983"/>
                    <a:pt x="14921" y="21077"/>
                  </a:cubicBezTo>
                  <a:cubicBezTo>
                    <a:pt x="14449" y="21266"/>
                    <a:pt x="13882" y="21455"/>
                    <a:pt x="13410" y="21550"/>
                  </a:cubicBezTo>
                  <a:cubicBezTo>
                    <a:pt x="12749" y="21644"/>
                    <a:pt x="12088" y="21644"/>
                    <a:pt x="11427" y="21644"/>
                  </a:cubicBezTo>
                  <a:cubicBezTo>
                    <a:pt x="10294" y="21644"/>
                    <a:pt x="9255" y="21455"/>
                    <a:pt x="8216" y="20983"/>
                  </a:cubicBezTo>
                  <a:cubicBezTo>
                    <a:pt x="7178" y="20605"/>
                    <a:pt x="6328" y="19944"/>
                    <a:pt x="5572" y="19189"/>
                  </a:cubicBezTo>
                  <a:cubicBezTo>
                    <a:pt x="4817" y="18339"/>
                    <a:pt x="4156" y="17300"/>
                    <a:pt x="3778" y="16167"/>
                  </a:cubicBezTo>
                  <a:cubicBezTo>
                    <a:pt x="3400" y="14939"/>
                    <a:pt x="3117" y="13523"/>
                    <a:pt x="3211" y="12201"/>
                  </a:cubicBezTo>
                  <a:cubicBezTo>
                    <a:pt x="3117" y="10879"/>
                    <a:pt x="3400" y="9556"/>
                    <a:pt x="3778" y="8234"/>
                  </a:cubicBezTo>
                  <a:cubicBezTo>
                    <a:pt x="4156" y="7196"/>
                    <a:pt x="4722" y="6157"/>
                    <a:pt x="5478" y="5307"/>
                  </a:cubicBezTo>
                  <a:cubicBezTo>
                    <a:pt x="6233" y="4457"/>
                    <a:pt x="7178" y="3890"/>
                    <a:pt x="8122" y="3418"/>
                  </a:cubicBezTo>
                  <a:cubicBezTo>
                    <a:pt x="9255" y="3040"/>
                    <a:pt x="10388" y="2757"/>
                    <a:pt x="11522" y="2757"/>
                  </a:cubicBezTo>
                  <a:cubicBezTo>
                    <a:pt x="12466" y="2757"/>
                    <a:pt x="13316" y="2852"/>
                    <a:pt x="14166" y="3135"/>
                  </a:cubicBezTo>
                  <a:cubicBezTo>
                    <a:pt x="14732" y="3324"/>
                    <a:pt x="15299" y="3513"/>
                    <a:pt x="15866" y="3890"/>
                  </a:cubicBezTo>
                  <a:cubicBezTo>
                    <a:pt x="16243" y="4079"/>
                    <a:pt x="16715" y="4268"/>
                    <a:pt x="17093" y="4551"/>
                  </a:cubicBezTo>
                  <a:cubicBezTo>
                    <a:pt x="17282" y="4740"/>
                    <a:pt x="17565" y="4835"/>
                    <a:pt x="17754" y="4929"/>
                  </a:cubicBezTo>
                  <a:cubicBezTo>
                    <a:pt x="17943" y="4929"/>
                    <a:pt x="18132" y="4835"/>
                    <a:pt x="18226" y="4835"/>
                  </a:cubicBezTo>
                  <a:cubicBezTo>
                    <a:pt x="18321" y="4740"/>
                    <a:pt x="18415" y="4646"/>
                    <a:pt x="18510" y="4551"/>
                  </a:cubicBezTo>
                  <a:lnTo>
                    <a:pt x="19548" y="3040"/>
                  </a:lnTo>
                  <a:cubicBezTo>
                    <a:pt x="18510" y="2096"/>
                    <a:pt x="17376" y="1341"/>
                    <a:pt x="16149" y="774"/>
                  </a:cubicBezTo>
                  <a:cubicBezTo>
                    <a:pt x="14830" y="279"/>
                    <a:pt x="13511" y="1"/>
                    <a:pt x="12192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4165275" y="4851225"/>
              <a:ext cx="368325" cy="597325"/>
            </a:xfrm>
            <a:custGeom>
              <a:rect b="b" l="l" r="r" t="t"/>
              <a:pathLst>
                <a:path extrusionOk="0" h="23893" w="14733">
                  <a:moveTo>
                    <a:pt x="1" y="1"/>
                  </a:moveTo>
                  <a:lnTo>
                    <a:pt x="1" y="23893"/>
                  </a:lnTo>
                  <a:lnTo>
                    <a:pt x="14733" y="23893"/>
                  </a:lnTo>
                  <a:lnTo>
                    <a:pt x="14733" y="21249"/>
                  </a:lnTo>
                  <a:lnTo>
                    <a:pt x="3212" y="21249"/>
                  </a:lnTo>
                  <a:lnTo>
                    <a:pt x="3212" y="14544"/>
                  </a:lnTo>
                  <a:lnTo>
                    <a:pt x="3212" y="13033"/>
                  </a:lnTo>
                  <a:lnTo>
                    <a:pt x="3212" y="10578"/>
                  </a:lnTo>
                  <a:lnTo>
                    <a:pt x="3212" y="9161"/>
                  </a:lnTo>
                  <a:lnTo>
                    <a:pt x="3212" y="2551"/>
                  </a:lnTo>
                  <a:lnTo>
                    <a:pt x="14733" y="2551"/>
                  </a:lnTo>
                  <a:lnTo>
                    <a:pt x="147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4280975" y="5115650"/>
              <a:ext cx="198325" cy="61400"/>
            </a:xfrm>
            <a:custGeom>
              <a:rect b="b" l="l" r="r" t="t"/>
              <a:pathLst>
                <a:path extrusionOk="0" h="2456" w="7933">
                  <a:moveTo>
                    <a:pt x="945" y="1"/>
                  </a:moveTo>
                  <a:lnTo>
                    <a:pt x="0" y="2456"/>
                  </a:lnTo>
                  <a:lnTo>
                    <a:pt x="7933" y="2456"/>
                  </a:lnTo>
                  <a:lnTo>
                    <a:pt x="79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3499525" y="4848875"/>
              <a:ext cx="524125" cy="599675"/>
            </a:xfrm>
            <a:custGeom>
              <a:rect b="b" l="l" r="r" t="t"/>
              <a:pathLst>
                <a:path extrusionOk="0" h="23987" w="20965">
                  <a:moveTo>
                    <a:pt x="0" y="0"/>
                  </a:moveTo>
                  <a:lnTo>
                    <a:pt x="0" y="23987"/>
                  </a:lnTo>
                  <a:lnTo>
                    <a:pt x="3211" y="23987"/>
                  </a:lnTo>
                  <a:lnTo>
                    <a:pt x="3211" y="2739"/>
                  </a:lnTo>
                  <a:lnTo>
                    <a:pt x="8877" y="2739"/>
                  </a:lnTo>
                  <a:cubicBezTo>
                    <a:pt x="9039" y="2727"/>
                    <a:pt x="9200" y="2721"/>
                    <a:pt x="9361" y="2721"/>
                  </a:cubicBezTo>
                  <a:cubicBezTo>
                    <a:pt x="10426" y="2721"/>
                    <a:pt x="11482" y="2978"/>
                    <a:pt x="12466" y="3306"/>
                  </a:cubicBezTo>
                  <a:cubicBezTo>
                    <a:pt x="13410" y="3683"/>
                    <a:pt x="14354" y="4344"/>
                    <a:pt x="15110" y="5194"/>
                  </a:cubicBezTo>
                  <a:cubicBezTo>
                    <a:pt x="15865" y="6044"/>
                    <a:pt x="16432" y="6989"/>
                    <a:pt x="16810" y="8122"/>
                  </a:cubicBezTo>
                  <a:cubicBezTo>
                    <a:pt x="17565" y="10672"/>
                    <a:pt x="17565" y="13410"/>
                    <a:pt x="16810" y="15960"/>
                  </a:cubicBezTo>
                  <a:cubicBezTo>
                    <a:pt x="16432" y="17093"/>
                    <a:pt x="15865" y="18037"/>
                    <a:pt x="15110" y="18887"/>
                  </a:cubicBezTo>
                  <a:cubicBezTo>
                    <a:pt x="14354" y="19737"/>
                    <a:pt x="13410" y="20304"/>
                    <a:pt x="12466" y="20776"/>
                  </a:cubicBezTo>
                  <a:cubicBezTo>
                    <a:pt x="11333" y="21154"/>
                    <a:pt x="10105" y="21343"/>
                    <a:pt x="8877" y="21343"/>
                  </a:cubicBezTo>
                  <a:lnTo>
                    <a:pt x="6044" y="21343"/>
                  </a:lnTo>
                  <a:lnTo>
                    <a:pt x="5194" y="23987"/>
                  </a:lnTo>
                  <a:lnTo>
                    <a:pt x="8877" y="23987"/>
                  </a:lnTo>
                  <a:cubicBezTo>
                    <a:pt x="10577" y="23987"/>
                    <a:pt x="12182" y="23703"/>
                    <a:pt x="13693" y="23137"/>
                  </a:cubicBezTo>
                  <a:cubicBezTo>
                    <a:pt x="15110" y="22570"/>
                    <a:pt x="16338" y="21720"/>
                    <a:pt x="17471" y="20682"/>
                  </a:cubicBezTo>
                  <a:cubicBezTo>
                    <a:pt x="18415" y="19643"/>
                    <a:pt x="19265" y="18321"/>
                    <a:pt x="19832" y="16904"/>
                  </a:cubicBezTo>
                  <a:cubicBezTo>
                    <a:pt x="20965" y="13788"/>
                    <a:pt x="20965" y="10294"/>
                    <a:pt x="19832" y="7177"/>
                  </a:cubicBezTo>
                  <a:lnTo>
                    <a:pt x="19832" y="7083"/>
                  </a:lnTo>
                  <a:cubicBezTo>
                    <a:pt x="19265" y="5667"/>
                    <a:pt x="18415" y="4439"/>
                    <a:pt x="17471" y="3306"/>
                  </a:cubicBezTo>
                  <a:cubicBezTo>
                    <a:pt x="16338" y="2267"/>
                    <a:pt x="15110" y="1417"/>
                    <a:pt x="13693" y="945"/>
                  </a:cubicBezTo>
                  <a:cubicBezTo>
                    <a:pt x="12182" y="284"/>
                    <a:pt x="10577" y="0"/>
                    <a:pt x="8877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4679950" y="4850175"/>
              <a:ext cx="620925" cy="598375"/>
            </a:xfrm>
            <a:custGeom>
              <a:rect b="b" l="l" r="r" t="t"/>
              <a:pathLst>
                <a:path extrusionOk="0" h="23935" w="24837">
                  <a:moveTo>
                    <a:pt x="2575" y="1"/>
                  </a:moveTo>
                  <a:cubicBezTo>
                    <a:pt x="2498" y="1"/>
                    <a:pt x="2424" y="11"/>
                    <a:pt x="2361" y="43"/>
                  </a:cubicBezTo>
                  <a:lnTo>
                    <a:pt x="1" y="43"/>
                  </a:lnTo>
                  <a:lnTo>
                    <a:pt x="1" y="23935"/>
                  </a:lnTo>
                  <a:lnTo>
                    <a:pt x="2834" y="23935"/>
                  </a:lnTo>
                  <a:lnTo>
                    <a:pt x="2834" y="6370"/>
                  </a:lnTo>
                  <a:cubicBezTo>
                    <a:pt x="2834" y="5803"/>
                    <a:pt x="2739" y="5237"/>
                    <a:pt x="2739" y="4765"/>
                  </a:cubicBezTo>
                  <a:lnTo>
                    <a:pt x="2739" y="4765"/>
                  </a:lnTo>
                  <a:lnTo>
                    <a:pt x="11049" y="19780"/>
                  </a:lnTo>
                  <a:cubicBezTo>
                    <a:pt x="11303" y="20118"/>
                    <a:pt x="11632" y="20455"/>
                    <a:pt x="12104" y="20455"/>
                  </a:cubicBezTo>
                  <a:cubicBezTo>
                    <a:pt x="12159" y="20455"/>
                    <a:pt x="12217" y="20451"/>
                    <a:pt x="12277" y="20441"/>
                  </a:cubicBezTo>
                  <a:lnTo>
                    <a:pt x="12749" y="20441"/>
                  </a:lnTo>
                  <a:cubicBezTo>
                    <a:pt x="12799" y="20451"/>
                    <a:pt x="12849" y="20455"/>
                    <a:pt x="12898" y="20455"/>
                  </a:cubicBezTo>
                  <a:cubicBezTo>
                    <a:pt x="13318" y="20455"/>
                    <a:pt x="13713" y="20118"/>
                    <a:pt x="13882" y="19780"/>
                  </a:cubicBezTo>
                  <a:lnTo>
                    <a:pt x="22004" y="4765"/>
                  </a:lnTo>
                  <a:lnTo>
                    <a:pt x="22004" y="5615"/>
                  </a:lnTo>
                  <a:lnTo>
                    <a:pt x="22004" y="6370"/>
                  </a:lnTo>
                  <a:lnTo>
                    <a:pt x="22004" y="23935"/>
                  </a:lnTo>
                  <a:lnTo>
                    <a:pt x="24837" y="23935"/>
                  </a:lnTo>
                  <a:lnTo>
                    <a:pt x="24837" y="43"/>
                  </a:lnTo>
                  <a:lnTo>
                    <a:pt x="22476" y="43"/>
                  </a:lnTo>
                  <a:cubicBezTo>
                    <a:pt x="22381" y="11"/>
                    <a:pt x="22298" y="1"/>
                    <a:pt x="22221" y="1"/>
                  </a:cubicBezTo>
                  <a:cubicBezTo>
                    <a:pt x="22067" y="1"/>
                    <a:pt x="21941" y="43"/>
                    <a:pt x="21815" y="43"/>
                  </a:cubicBezTo>
                  <a:cubicBezTo>
                    <a:pt x="21532" y="137"/>
                    <a:pt x="21437" y="326"/>
                    <a:pt x="21343" y="515"/>
                  </a:cubicBezTo>
                  <a:lnTo>
                    <a:pt x="13221" y="15247"/>
                  </a:lnTo>
                  <a:cubicBezTo>
                    <a:pt x="13032" y="15530"/>
                    <a:pt x="12938" y="15813"/>
                    <a:pt x="12844" y="16097"/>
                  </a:cubicBezTo>
                  <a:cubicBezTo>
                    <a:pt x="12749" y="16380"/>
                    <a:pt x="12560" y="16663"/>
                    <a:pt x="12466" y="16947"/>
                  </a:cubicBezTo>
                  <a:cubicBezTo>
                    <a:pt x="12371" y="16663"/>
                    <a:pt x="12277" y="16380"/>
                    <a:pt x="12088" y="16097"/>
                  </a:cubicBezTo>
                  <a:cubicBezTo>
                    <a:pt x="11994" y="15813"/>
                    <a:pt x="11899" y="15530"/>
                    <a:pt x="11710" y="15247"/>
                  </a:cubicBezTo>
                  <a:lnTo>
                    <a:pt x="3495" y="515"/>
                  </a:lnTo>
                  <a:cubicBezTo>
                    <a:pt x="3400" y="326"/>
                    <a:pt x="3211" y="137"/>
                    <a:pt x="3022" y="43"/>
                  </a:cubicBezTo>
                  <a:cubicBezTo>
                    <a:pt x="2897" y="43"/>
                    <a:pt x="2729" y="1"/>
                    <a:pt x="2575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5411825" y="4850300"/>
              <a:ext cx="519400" cy="598250"/>
            </a:xfrm>
            <a:custGeom>
              <a:rect b="b" l="l" r="r" t="t"/>
              <a:pathLst>
                <a:path extrusionOk="0" h="23930" w="20776">
                  <a:moveTo>
                    <a:pt x="3044" y="1"/>
                  </a:moveTo>
                  <a:cubicBezTo>
                    <a:pt x="2978" y="1"/>
                    <a:pt x="2909" y="13"/>
                    <a:pt x="2833" y="38"/>
                  </a:cubicBezTo>
                  <a:lnTo>
                    <a:pt x="0" y="38"/>
                  </a:lnTo>
                  <a:lnTo>
                    <a:pt x="8783" y="14392"/>
                  </a:lnTo>
                  <a:lnTo>
                    <a:pt x="8783" y="23930"/>
                  </a:lnTo>
                  <a:lnTo>
                    <a:pt x="11993" y="23930"/>
                  </a:lnTo>
                  <a:lnTo>
                    <a:pt x="11993" y="14392"/>
                  </a:lnTo>
                  <a:lnTo>
                    <a:pt x="20776" y="38"/>
                  </a:lnTo>
                  <a:lnTo>
                    <a:pt x="17943" y="38"/>
                  </a:lnTo>
                  <a:cubicBezTo>
                    <a:pt x="17867" y="13"/>
                    <a:pt x="17798" y="1"/>
                    <a:pt x="17734" y="1"/>
                  </a:cubicBezTo>
                  <a:cubicBezTo>
                    <a:pt x="17558" y="1"/>
                    <a:pt x="17420" y="88"/>
                    <a:pt x="17282" y="227"/>
                  </a:cubicBezTo>
                  <a:cubicBezTo>
                    <a:pt x="17093" y="416"/>
                    <a:pt x="16904" y="510"/>
                    <a:pt x="16810" y="793"/>
                  </a:cubicBezTo>
                  <a:lnTo>
                    <a:pt x="11332" y="10048"/>
                  </a:lnTo>
                  <a:cubicBezTo>
                    <a:pt x="11143" y="10426"/>
                    <a:pt x="11049" y="10803"/>
                    <a:pt x="10860" y="11181"/>
                  </a:cubicBezTo>
                  <a:cubicBezTo>
                    <a:pt x="10671" y="11464"/>
                    <a:pt x="10577" y="11842"/>
                    <a:pt x="10388" y="12125"/>
                  </a:cubicBezTo>
                  <a:cubicBezTo>
                    <a:pt x="10294" y="11842"/>
                    <a:pt x="10199" y="11464"/>
                    <a:pt x="10010" y="11181"/>
                  </a:cubicBezTo>
                  <a:cubicBezTo>
                    <a:pt x="9821" y="10803"/>
                    <a:pt x="9633" y="10426"/>
                    <a:pt x="9444" y="10048"/>
                  </a:cubicBezTo>
                  <a:lnTo>
                    <a:pt x="3966" y="793"/>
                  </a:lnTo>
                  <a:cubicBezTo>
                    <a:pt x="3872" y="510"/>
                    <a:pt x="3683" y="321"/>
                    <a:pt x="3589" y="227"/>
                  </a:cubicBezTo>
                  <a:cubicBezTo>
                    <a:pt x="3381" y="88"/>
                    <a:pt x="3225" y="1"/>
                    <a:pt x="3044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3305925" y="3502750"/>
              <a:ext cx="691775" cy="951875"/>
            </a:xfrm>
            <a:custGeom>
              <a:rect b="b" l="l" r="r" t="t"/>
              <a:pathLst>
                <a:path extrusionOk="0" h="38075" w="27671">
                  <a:moveTo>
                    <a:pt x="13064" y="0"/>
                  </a:moveTo>
                  <a:cubicBezTo>
                    <a:pt x="12772" y="0"/>
                    <a:pt x="12478" y="6"/>
                    <a:pt x="12183" y="18"/>
                  </a:cubicBezTo>
                  <a:lnTo>
                    <a:pt x="1" y="18"/>
                  </a:lnTo>
                  <a:lnTo>
                    <a:pt x="1" y="38075"/>
                  </a:lnTo>
                  <a:lnTo>
                    <a:pt x="5572" y="38075"/>
                  </a:lnTo>
                  <a:lnTo>
                    <a:pt x="5572" y="4362"/>
                  </a:lnTo>
                  <a:lnTo>
                    <a:pt x="12183" y="4362"/>
                  </a:lnTo>
                  <a:cubicBezTo>
                    <a:pt x="15488" y="4362"/>
                    <a:pt x="17943" y="5117"/>
                    <a:pt x="19643" y="6628"/>
                  </a:cubicBezTo>
                  <a:cubicBezTo>
                    <a:pt x="21249" y="8234"/>
                    <a:pt x="22193" y="10500"/>
                    <a:pt x="22098" y="12766"/>
                  </a:cubicBezTo>
                  <a:cubicBezTo>
                    <a:pt x="22098" y="13994"/>
                    <a:pt x="21815" y="15222"/>
                    <a:pt x="21437" y="16355"/>
                  </a:cubicBezTo>
                  <a:cubicBezTo>
                    <a:pt x="20965" y="17394"/>
                    <a:pt x="20399" y="18338"/>
                    <a:pt x="19549" y="19094"/>
                  </a:cubicBezTo>
                  <a:cubicBezTo>
                    <a:pt x="18604" y="19849"/>
                    <a:pt x="17566" y="20510"/>
                    <a:pt x="16432" y="20888"/>
                  </a:cubicBezTo>
                  <a:cubicBezTo>
                    <a:pt x="15016" y="21266"/>
                    <a:pt x="13599" y="21454"/>
                    <a:pt x="12183" y="21454"/>
                  </a:cubicBezTo>
                  <a:lnTo>
                    <a:pt x="9255" y="21454"/>
                  </a:lnTo>
                  <a:lnTo>
                    <a:pt x="7744" y="25987"/>
                  </a:lnTo>
                  <a:lnTo>
                    <a:pt x="12183" y="25987"/>
                  </a:lnTo>
                  <a:cubicBezTo>
                    <a:pt x="14449" y="25987"/>
                    <a:pt x="16716" y="25610"/>
                    <a:pt x="18793" y="24949"/>
                  </a:cubicBezTo>
                  <a:cubicBezTo>
                    <a:pt x="20587" y="24382"/>
                    <a:pt x="22287" y="23532"/>
                    <a:pt x="23704" y="22304"/>
                  </a:cubicBezTo>
                  <a:cubicBezTo>
                    <a:pt x="24931" y="21171"/>
                    <a:pt x="25970" y="19755"/>
                    <a:pt x="26631" y="18149"/>
                  </a:cubicBezTo>
                  <a:cubicBezTo>
                    <a:pt x="27292" y="16449"/>
                    <a:pt x="27670" y="14655"/>
                    <a:pt x="27670" y="12861"/>
                  </a:cubicBezTo>
                  <a:cubicBezTo>
                    <a:pt x="27670" y="11067"/>
                    <a:pt x="27387" y="9178"/>
                    <a:pt x="26726" y="7573"/>
                  </a:cubicBezTo>
                  <a:cubicBezTo>
                    <a:pt x="26065" y="5967"/>
                    <a:pt x="25120" y="4551"/>
                    <a:pt x="23893" y="3512"/>
                  </a:cubicBezTo>
                  <a:cubicBezTo>
                    <a:pt x="22476" y="2284"/>
                    <a:pt x="20776" y="1434"/>
                    <a:pt x="19077" y="868"/>
                  </a:cubicBezTo>
                  <a:cubicBezTo>
                    <a:pt x="17093" y="289"/>
                    <a:pt x="15110" y="0"/>
                    <a:pt x="13064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1419600" y="3500825"/>
              <a:ext cx="705925" cy="953800"/>
            </a:xfrm>
            <a:custGeom>
              <a:rect b="b" l="l" r="r" t="t"/>
              <a:pathLst>
                <a:path extrusionOk="0" h="38152" w="28237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4439"/>
                  </a:lnTo>
                  <a:lnTo>
                    <a:pt x="11711" y="4439"/>
                  </a:lnTo>
                  <a:cubicBezTo>
                    <a:pt x="15016" y="4439"/>
                    <a:pt x="17377" y="5100"/>
                    <a:pt x="19076" y="6327"/>
                  </a:cubicBezTo>
                  <a:cubicBezTo>
                    <a:pt x="20682" y="7650"/>
                    <a:pt x="21626" y="9727"/>
                    <a:pt x="21437" y="11899"/>
                  </a:cubicBezTo>
                  <a:cubicBezTo>
                    <a:pt x="21437" y="13032"/>
                    <a:pt x="21248" y="14166"/>
                    <a:pt x="20871" y="15204"/>
                  </a:cubicBezTo>
                  <a:cubicBezTo>
                    <a:pt x="20399" y="16243"/>
                    <a:pt x="19832" y="17093"/>
                    <a:pt x="18982" y="17848"/>
                  </a:cubicBezTo>
                  <a:cubicBezTo>
                    <a:pt x="18038" y="18604"/>
                    <a:pt x="16999" y="19171"/>
                    <a:pt x="15866" y="19548"/>
                  </a:cubicBezTo>
                  <a:cubicBezTo>
                    <a:pt x="14449" y="19926"/>
                    <a:pt x="13033" y="20115"/>
                    <a:pt x="11616" y="20115"/>
                  </a:cubicBezTo>
                  <a:lnTo>
                    <a:pt x="9916" y="20115"/>
                  </a:lnTo>
                  <a:lnTo>
                    <a:pt x="8405" y="24176"/>
                  </a:lnTo>
                  <a:lnTo>
                    <a:pt x="9822" y="24176"/>
                  </a:lnTo>
                  <a:cubicBezTo>
                    <a:pt x="9987" y="24152"/>
                    <a:pt x="10147" y="24140"/>
                    <a:pt x="10301" y="24140"/>
                  </a:cubicBezTo>
                  <a:cubicBezTo>
                    <a:pt x="10766" y="24140"/>
                    <a:pt x="11191" y="24246"/>
                    <a:pt x="11616" y="24459"/>
                  </a:cubicBezTo>
                  <a:cubicBezTo>
                    <a:pt x="11994" y="24648"/>
                    <a:pt x="12372" y="25026"/>
                    <a:pt x="12655" y="25403"/>
                  </a:cubicBezTo>
                  <a:lnTo>
                    <a:pt x="20965" y="36924"/>
                  </a:lnTo>
                  <a:cubicBezTo>
                    <a:pt x="21397" y="37615"/>
                    <a:pt x="22145" y="38069"/>
                    <a:pt x="22993" y="38069"/>
                  </a:cubicBezTo>
                  <a:cubicBezTo>
                    <a:pt x="23071" y="38069"/>
                    <a:pt x="23151" y="38066"/>
                    <a:pt x="23232" y="38057"/>
                  </a:cubicBezTo>
                  <a:lnTo>
                    <a:pt x="28237" y="38057"/>
                  </a:lnTo>
                  <a:lnTo>
                    <a:pt x="18604" y="25026"/>
                  </a:lnTo>
                  <a:cubicBezTo>
                    <a:pt x="18132" y="24270"/>
                    <a:pt x="17471" y="23703"/>
                    <a:pt x="16716" y="23231"/>
                  </a:cubicBezTo>
                  <a:cubicBezTo>
                    <a:pt x="18227" y="22948"/>
                    <a:pt x="19643" y="22381"/>
                    <a:pt x="21060" y="21626"/>
                  </a:cubicBezTo>
                  <a:cubicBezTo>
                    <a:pt x="22193" y="20965"/>
                    <a:pt x="23326" y="20115"/>
                    <a:pt x="24270" y="19076"/>
                  </a:cubicBezTo>
                  <a:cubicBezTo>
                    <a:pt x="25120" y="18037"/>
                    <a:pt x="25781" y="16904"/>
                    <a:pt x="26253" y="15582"/>
                  </a:cubicBezTo>
                  <a:cubicBezTo>
                    <a:pt x="26726" y="14260"/>
                    <a:pt x="26915" y="12938"/>
                    <a:pt x="26915" y="11521"/>
                  </a:cubicBezTo>
                  <a:cubicBezTo>
                    <a:pt x="26915" y="9916"/>
                    <a:pt x="26631" y="8311"/>
                    <a:pt x="26065" y="6800"/>
                  </a:cubicBezTo>
                  <a:cubicBezTo>
                    <a:pt x="25404" y="5383"/>
                    <a:pt x="24459" y="4156"/>
                    <a:pt x="23232" y="3211"/>
                  </a:cubicBezTo>
                  <a:cubicBezTo>
                    <a:pt x="21910" y="2078"/>
                    <a:pt x="20304" y="1228"/>
                    <a:pt x="18510" y="850"/>
                  </a:cubicBezTo>
                  <a:cubicBezTo>
                    <a:pt x="16338" y="189"/>
                    <a:pt x="14071" y="0"/>
                    <a:pt x="11805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6096475" y="3361525"/>
              <a:ext cx="139300" cy="139325"/>
            </a:xfrm>
            <a:custGeom>
              <a:rect b="b" l="l" r="r" t="t"/>
              <a:pathLst>
                <a:path extrusionOk="0" h="5573" w="5572">
                  <a:moveTo>
                    <a:pt x="0" y="1"/>
                  </a:moveTo>
                  <a:lnTo>
                    <a:pt x="0" y="5572"/>
                  </a:lnTo>
                  <a:lnTo>
                    <a:pt x="5572" y="5572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8" name="Google Shape;928;p32"/>
          <p:cNvSpPr txBox="1"/>
          <p:nvPr/>
        </p:nvSpPr>
        <p:spPr>
          <a:xfrm>
            <a:off x="718625" y="94625"/>
            <a:ext cx="8110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zh-CN" sz="2100"/>
              <a:t>Lending Competitive Space Key Metrics</a:t>
            </a:r>
            <a:endParaRPr b="1" sz="2100">
              <a:solidFill>
                <a:srgbClr val="000000"/>
              </a:solidFill>
            </a:endParaRPr>
          </a:p>
        </p:txBody>
      </p:sp>
      <p:sp>
        <p:nvSpPr>
          <p:cNvPr id="929" name="Google Shape;929;p32"/>
          <p:cNvSpPr txBox="1"/>
          <p:nvPr/>
        </p:nvSpPr>
        <p:spPr>
          <a:xfrm>
            <a:off x="86774" y="4448864"/>
            <a:ext cx="4419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zh-CN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zh-CN" sz="1000">
                <a:solidFill>
                  <a:srgbClr val="666666"/>
                </a:solidFill>
              </a:rPr>
              <a:t>Tokenterminal </a:t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32"/>
          <p:cNvSpPr txBox="1"/>
          <p:nvPr/>
        </p:nvSpPr>
        <p:spPr>
          <a:xfrm>
            <a:off x="7120600" y="4448875"/>
            <a:ext cx="199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Date as of June 14, 2023</a:t>
            </a:r>
            <a:endParaRPr sz="1000">
              <a:solidFill>
                <a:srgbClr val="666666"/>
              </a:solidFill>
            </a:endParaRPr>
          </a:p>
        </p:txBody>
      </p:sp>
      <p:graphicFrame>
        <p:nvGraphicFramePr>
          <p:cNvPr id="931" name="Google Shape;931;p32"/>
          <p:cNvGraphicFramePr/>
          <p:nvPr/>
        </p:nvGraphicFramePr>
        <p:xfrm>
          <a:off x="184825" y="64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{40C80F7D-2CE3-44E0-BB90-7D6B165C47AC}</a:tableStyleId>
              </a:tblPr>
              <a:tblGrid>
                <a:gridCol w="3076350"/>
                <a:gridCol w="967200"/>
                <a:gridCol w="1657425"/>
                <a:gridCol w="1457375"/>
                <a:gridCol w="1485950"/>
              </a:tblGrid>
              <a:tr h="51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244C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Radiant</a:t>
                      </a:r>
                      <a:endParaRPr b="1"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244C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Aave</a:t>
                      </a:r>
                      <a:endParaRPr b="1"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244C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Venus</a:t>
                      </a:r>
                      <a:endParaRPr b="1"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244C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Compound</a:t>
                      </a:r>
                      <a:endParaRPr b="1"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244C9A"/>
                    </a:solidFill>
                  </a:tcPr>
                </a:tc>
              </a:tr>
              <a:tr h="32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TVL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577.51m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8.07b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1.1b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2.53b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34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Active Loans (Annualized)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365.3m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2660m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428.93m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770m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3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Active Loans/TVL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63%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51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MCap (Fully diluted)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261.66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890.76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105.85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3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Mcap/TVL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3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Revenue Annualized 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11.61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12.94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2.33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3.71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3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Users 30D (May)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36.8</a:t>
                      </a: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28.5</a:t>
                      </a: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191.46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99.43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32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TVL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577.51m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8.07b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1.1b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2.53b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32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Trading Volume (May)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740.7m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1.2b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93.9m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141.5m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6" name="Google Shape;936;p33"/>
          <p:cNvCxnSpPr/>
          <p:nvPr/>
        </p:nvCxnSpPr>
        <p:spPr>
          <a:xfrm flipH="1" rot="10800000">
            <a:off x="96299" y="3670225"/>
            <a:ext cx="8678100" cy="9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7" name="Google Shape;937;p33"/>
          <p:cNvSpPr txBox="1"/>
          <p:nvPr/>
        </p:nvSpPr>
        <p:spPr>
          <a:xfrm>
            <a:off x="5503137" y="3941375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Twitter: @GryphsisAcademy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938" name="Google Shape;938;p33"/>
          <p:cNvCxnSpPr/>
          <p:nvPr/>
        </p:nvCxnSpPr>
        <p:spPr>
          <a:xfrm>
            <a:off x="174311" y="3610125"/>
            <a:ext cx="7302600" cy="0"/>
          </a:xfrm>
          <a:prstGeom prst="straightConnector1">
            <a:avLst/>
          </a:prstGeom>
          <a:noFill/>
          <a:ln cap="flat" cmpd="sng" w="19050">
            <a:solidFill>
              <a:srgbClr val="254C9A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39" name="Google Shape;939;p33"/>
          <p:cNvGrpSpPr/>
          <p:nvPr/>
        </p:nvGrpSpPr>
        <p:grpSpPr>
          <a:xfrm>
            <a:off x="185356" y="202972"/>
            <a:ext cx="456367" cy="404539"/>
            <a:chOff x="2250625" y="238125"/>
            <a:chExt cx="3052625" cy="2731525"/>
          </a:xfrm>
        </p:grpSpPr>
        <p:sp>
          <p:nvSpPr>
            <p:cNvPr id="940" name="Google Shape;940;p33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3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3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3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3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8" name="Google Shape;948;p33"/>
          <p:cNvGrpSpPr/>
          <p:nvPr/>
        </p:nvGrpSpPr>
        <p:grpSpPr>
          <a:xfrm>
            <a:off x="3617529" y="3773438"/>
            <a:ext cx="371504" cy="330515"/>
            <a:chOff x="2250625" y="238125"/>
            <a:chExt cx="3052625" cy="2731525"/>
          </a:xfrm>
        </p:grpSpPr>
        <p:sp>
          <p:nvSpPr>
            <p:cNvPr id="949" name="Google Shape;949;p33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3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3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3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3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3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33"/>
          <p:cNvGrpSpPr/>
          <p:nvPr/>
        </p:nvGrpSpPr>
        <p:grpSpPr>
          <a:xfrm>
            <a:off x="4101674" y="3780049"/>
            <a:ext cx="1051088" cy="330453"/>
            <a:chOff x="241550" y="3361525"/>
            <a:chExt cx="7044825" cy="2094125"/>
          </a:xfrm>
        </p:grpSpPr>
        <p:sp>
          <p:nvSpPr>
            <p:cNvPr id="958" name="Google Shape;958;p33"/>
            <p:cNvSpPr/>
            <p:nvPr/>
          </p:nvSpPr>
          <p:spPr>
            <a:xfrm>
              <a:off x="241550" y="3489025"/>
              <a:ext cx="906575" cy="982125"/>
            </a:xfrm>
            <a:custGeom>
              <a:rect b="b" l="l" r="r" t="t"/>
              <a:pathLst>
                <a:path extrusionOk="0" h="39285" w="36263">
                  <a:moveTo>
                    <a:pt x="21248" y="0"/>
                  </a:moveTo>
                  <a:cubicBezTo>
                    <a:pt x="18226" y="0"/>
                    <a:pt x="15204" y="472"/>
                    <a:pt x="12371" y="1417"/>
                  </a:cubicBezTo>
                  <a:cubicBezTo>
                    <a:pt x="9916" y="2267"/>
                    <a:pt x="7649" y="3589"/>
                    <a:pt x="5760" y="5383"/>
                  </a:cubicBezTo>
                  <a:cubicBezTo>
                    <a:pt x="3872" y="7177"/>
                    <a:pt x="2455" y="9255"/>
                    <a:pt x="1511" y="11616"/>
                  </a:cubicBezTo>
                  <a:cubicBezTo>
                    <a:pt x="472" y="14165"/>
                    <a:pt x="0" y="16904"/>
                    <a:pt x="0" y="19643"/>
                  </a:cubicBezTo>
                  <a:cubicBezTo>
                    <a:pt x="0" y="22381"/>
                    <a:pt x="472" y="25120"/>
                    <a:pt x="1511" y="27670"/>
                  </a:cubicBezTo>
                  <a:cubicBezTo>
                    <a:pt x="2550" y="30030"/>
                    <a:pt x="3966" y="32108"/>
                    <a:pt x="5949" y="33808"/>
                  </a:cubicBezTo>
                  <a:cubicBezTo>
                    <a:pt x="7932" y="35602"/>
                    <a:pt x="10199" y="37019"/>
                    <a:pt x="12749" y="37868"/>
                  </a:cubicBezTo>
                  <a:cubicBezTo>
                    <a:pt x="15676" y="38813"/>
                    <a:pt x="18698" y="39285"/>
                    <a:pt x="21814" y="39285"/>
                  </a:cubicBezTo>
                  <a:cubicBezTo>
                    <a:pt x="24458" y="39285"/>
                    <a:pt x="27008" y="39002"/>
                    <a:pt x="29558" y="38246"/>
                  </a:cubicBezTo>
                  <a:cubicBezTo>
                    <a:pt x="31919" y="37585"/>
                    <a:pt x="34185" y="36546"/>
                    <a:pt x="36263" y="35130"/>
                  </a:cubicBezTo>
                  <a:lnTo>
                    <a:pt x="36263" y="18887"/>
                  </a:lnTo>
                  <a:lnTo>
                    <a:pt x="23609" y="18887"/>
                  </a:lnTo>
                  <a:lnTo>
                    <a:pt x="23609" y="21815"/>
                  </a:lnTo>
                  <a:cubicBezTo>
                    <a:pt x="23609" y="22098"/>
                    <a:pt x="23703" y="22381"/>
                    <a:pt x="23892" y="22570"/>
                  </a:cubicBezTo>
                  <a:cubicBezTo>
                    <a:pt x="24175" y="22759"/>
                    <a:pt x="24458" y="22853"/>
                    <a:pt x="24836" y="22853"/>
                  </a:cubicBezTo>
                  <a:lnTo>
                    <a:pt x="31163" y="22853"/>
                  </a:lnTo>
                  <a:lnTo>
                    <a:pt x="31163" y="32769"/>
                  </a:lnTo>
                  <a:cubicBezTo>
                    <a:pt x="29747" y="33524"/>
                    <a:pt x="28330" y="34091"/>
                    <a:pt x="26819" y="34469"/>
                  </a:cubicBezTo>
                  <a:cubicBezTo>
                    <a:pt x="25120" y="34941"/>
                    <a:pt x="23420" y="35130"/>
                    <a:pt x="21625" y="35130"/>
                  </a:cubicBezTo>
                  <a:cubicBezTo>
                    <a:pt x="19453" y="35130"/>
                    <a:pt x="17187" y="34752"/>
                    <a:pt x="15015" y="34091"/>
                  </a:cubicBezTo>
                  <a:cubicBezTo>
                    <a:pt x="13126" y="33430"/>
                    <a:pt x="11427" y="32297"/>
                    <a:pt x="10010" y="30975"/>
                  </a:cubicBezTo>
                  <a:cubicBezTo>
                    <a:pt x="8594" y="29558"/>
                    <a:pt x="7555" y="27953"/>
                    <a:pt x="6799" y="26064"/>
                  </a:cubicBezTo>
                  <a:cubicBezTo>
                    <a:pt x="6044" y="23987"/>
                    <a:pt x="5666" y="21815"/>
                    <a:pt x="5760" y="19643"/>
                  </a:cubicBezTo>
                  <a:cubicBezTo>
                    <a:pt x="5666" y="17471"/>
                    <a:pt x="6044" y="15393"/>
                    <a:pt x="6799" y="13315"/>
                  </a:cubicBezTo>
                  <a:cubicBezTo>
                    <a:pt x="7460" y="11521"/>
                    <a:pt x="8499" y="9916"/>
                    <a:pt x="9916" y="8594"/>
                  </a:cubicBezTo>
                  <a:cubicBezTo>
                    <a:pt x="11238" y="7272"/>
                    <a:pt x="12843" y="6233"/>
                    <a:pt x="14732" y="5572"/>
                  </a:cubicBezTo>
                  <a:cubicBezTo>
                    <a:pt x="16715" y="4816"/>
                    <a:pt x="18887" y="4533"/>
                    <a:pt x="21059" y="4533"/>
                  </a:cubicBezTo>
                  <a:cubicBezTo>
                    <a:pt x="22381" y="4533"/>
                    <a:pt x="23797" y="4628"/>
                    <a:pt x="25214" y="4911"/>
                  </a:cubicBezTo>
                  <a:cubicBezTo>
                    <a:pt x="26253" y="5100"/>
                    <a:pt x="27197" y="5383"/>
                    <a:pt x="28236" y="5761"/>
                  </a:cubicBezTo>
                  <a:cubicBezTo>
                    <a:pt x="28991" y="5950"/>
                    <a:pt x="29747" y="6327"/>
                    <a:pt x="30408" y="6799"/>
                  </a:cubicBezTo>
                  <a:cubicBezTo>
                    <a:pt x="31069" y="7083"/>
                    <a:pt x="31541" y="7461"/>
                    <a:pt x="32013" y="7649"/>
                  </a:cubicBezTo>
                  <a:cubicBezTo>
                    <a:pt x="32297" y="7862"/>
                    <a:pt x="32633" y="7968"/>
                    <a:pt x="32983" y="7968"/>
                  </a:cubicBezTo>
                  <a:cubicBezTo>
                    <a:pt x="33099" y="7968"/>
                    <a:pt x="33217" y="7956"/>
                    <a:pt x="33335" y="7933"/>
                  </a:cubicBezTo>
                  <a:cubicBezTo>
                    <a:pt x="33713" y="7838"/>
                    <a:pt x="34091" y="7555"/>
                    <a:pt x="34374" y="7272"/>
                  </a:cubicBezTo>
                  <a:lnTo>
                    <a:pt x="35885" y="4911"/>
                  </a:lnTo>
                  <a:cubicBezTo>
                    <a:pt x="35035" y="4155"/>
                    <a:pt x="34091" y="3494"/>
                    <a:pt x="33052" y="2833"/>
                  </a:cubicBezTo>
                  <a:cubicBezTo>
                    <a:pt x="32013" y="2267"/>
                    <a:pt x="30880" y="1700"/>
                    <a:pt x="29747" y="1322"/>
                  </a:cubicBezTo>
                  <a:cubicBezTo>
                    <a:pt x="28425" y="850"/>
                    <a:pt x="27103" y="567"/>
                    <a:pt x="25781" y="378"/>
                  </a:cubicBezTo>
                  <a:cubicBezTo>
                    <a:pt x="24270" y="95"/>
                    <a:pt x="22759" y="0"/>
                    <a:pt x="21248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3"/>
            <p:cNvSpPr/>
            <p:nvPr/>
          </p:nvSpPr>
          <p:spPr>
            <a:xfrm>
              <a:off x="2212850" y="3500825"/>
              <a:ext cx="899525" cy="953800"/>
            </a:xfrm>
            <a:custGeom>
              <a:rect b="b" l="l" r="r" t="t"/>
              <a:pathLst>
                <a:path extrusionOk="0" h="38152" w="35981">
                  <a:moveTo>
                    <a:pt x="1" y="0"/>
                  </a:moveTo>
                  <a:lnTo>
                    <a:pt x="15205" y="24931"/>
                  </a:lnTo>
                  <a:lnTo>
                    <a:pt x="15205" y="38152"/>
                  </a:lnTo>
                  <a:lnTo>
                    <a:pt x="20871" y="38152"/>
                  </a:lnTo>
                  <a:lnTo>
                    <a:pt x="20871" y="24931"/>
                  </a:lnTo>
                  <a:lnTo>
                    <a:pt x="35980" y="0"/>
                  </a:lnTo>
                  <a:lnTo>
                    <a:pt x="30975" y="0"/>
                  </a:lnTo>
                  <a:cubicBezTo>
                    <a:pt x="30597" y="0"/>
                    <a:pt x="30125" y="189"/>
                    <a:pt x="29842" y="378"/>
                  </a:cubicBezTo>
                  <a:cubicBezTo>
                    <a:pt x="29559" y="661"/>
                    <a:pt x="29275" y="945"/>
                    <a:pt x="29086" y="1322"/>
                  </a:cubicBezTo>
                  <a:lnTo>
                    <a:pt x="19643" y="17471"/>
                  </a:lnTo>
                  <a:cubicBezTo>
                    <a:pt x="19360" y="18132"/>
                    <a:pt x="19076" y="18698"/>
                    <a:pt x="18793" y="19359"/>
                  </a:cubicBezTo>
                  <a:cubicBezTo>
                    <a:pt x="18510" y="19926"/>
                    <a:pt x="18227" y="20493"/>
                    <a:pt x="18038" y="21154"/>
                  </a:cubicBezTo>
                  <a:cubicBezTo>
                    <a:pt x="17849" y="20493"/>
                    <a:pt x="17565" y="19926"/>
                    <a:pt x="17282" y="19359"/>
                  </a:cubicBezTo>
                  <a:lnTo>
                    <a:pt x="16338" y="17471"/>
                  </a:lnTo>
                  <a:lnTo>
                    <a:pt x="6894" y="1322"/>
                  </a:lnTo>
                  <a:cubicBezTo>
                    <a:pt x="6706" y="945"/>
                    <a:pt x="6422" y="661"/>
                    <a:pt x="6139" y="378"/>
                  </a:cubicBezTo>
                  <a:cubicBezTo>
                    <a:pt x="5761" y="95"/>
                    <a:pt x="5383" y="0"/>
                    <a:pt x="5006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3"/>
            <p:cNvSpPr/>
            <p:nvPr/>
          </p:nvSpPr>
          <p:spPr>
            <a:xfrm>
              <a:off x="4233750" y="3500825"/>
              <a:ext cx="835775" cy="953800"/>
            </a:xfrm>
            <a:custGeom>
              <a:rect b="b" l="l" r="r" t="t"/>
              <a:pathLst>
                <a:path extrusionOk="0" h="38152" w="33431">
                  <a:moveTo>
                    <a:pt x="0" y="0"/>
                  </a:moveTo>
                  <a:lnTo>
                    <a:pt x="0" y="38152"/>
                  </a:lnTo>
                  <a:lnTo>
                    <a:pt x="5572" y="38152"/>
                  </a:lnTo>
                  <a:lnTo>
                    <a:pt x="5572" y="20965"/>
                  </a:lnTo>
                  <a:lnTo>
                    <a:pt x="27859" y="20965"/>
                  </a:lnTo>
                  <a:lnTo>
                    <a:pt x="27859" y="38152"/>
                  </a:lnTo>
                  <a:lnTo>
                    <a:pt x="33430" y="38152"/>
                  </a:lnTo>
                  <a:lnTo>
                    <a:pt x="33430" y="0"/>
                  </a:lnTo>
                  <a:lnTo>
                    <a:pt x="27953" y="0"/>
                  </a:lnTo>
                  <a:lnTo>
                    <a:pt x="27953" y="16810"/>
                  </a:lnTo>
                  <a:lnTo>
                    <a:pt x="5572" y="16810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>
              <a:off x="5310300" y="3489025"/>
              <a:ext cx="672875" cy="982500"/>
            </a:xfrm>
            <a:custGeom>
              <a:rect b="b" l="l" r="r" t="t"/>
              <a:pathLst>
                <a:path extrusionOk="0" h="39300" w="26915">
                  <a:moveTo>
                    <a:pt x="14543" y="0"/>
                  </a:moveTo>
                  <a:cubicBezTo>
                    <a:pt x="12655" y="0"/>
                    <a:pt x="10860" y="284"/>
                    <a:pt x="9066" y="945"/>
                  </a:cubicBezTo>
                  <a:cubicBezTo>
                    <a:pt x="7555" y="1417"/>
                    <a:pt x="6233" y="2267"/>
                    <a:pt x="5006" y="3305"/>
                  </a:cubicBezTo>
                  <a:cubicBezTo>
                    <a:pt x="3967" y="4155"/>
                    <a:pt x="3117" y="5383"/>
                    <a:pt x="2550" y="6611"/>
                  </a:cubicBezTo>
                  <a:cubicBezTo>
                    <a:pt x="1417" y="9255"/>
                    <a:pt x="1417" y="12277"/>
                    <a:pt x="2550" y="14921"/>
                  </a:cubicBezTo>
                  <a:cubicBezTo>
                    <a:pt x="3117" y="15960"/>
                    <a:pt x="3872" y="16998"/>
                    <a:pt x="4817" y="17754"/>
                  </a:cubicBezTo>
                  <a:cubicBezTo>
                    <a:pt x="5761" y="18604"/>
                    <a:pt x="6800" y="19170"/>
                    <a:pt x="8027" y="19643"/>
                  </a:cubicBezTo>
                  <a:cubicBezTo>
                    <a:pt x="9161" y="20115"/>
                    <a:pt x="10483" y="20587"/>
                    <a:pt x="11616" y="20965"/>
                  </a:cubicBezTo>
                  <a:lnTo>
                    <a:pt x="15299" y="22003"/>
                  </a:lnTo>
                  <a:cubicBezTo>
                    <a:pt x="16338" y="22287"/>
                    <a:pt x="17471" y="22759"/>
                    <a:pt x="18415" y="23231"/>
                  </a:cubicBezTo>
                  <a:cubicBezTo>
                    <a:pt x="19360" y="23703"/>
                    <a:pt x="20115" y="24364"/>
                    <a:pt x="20682" y="25120"/>
                  </a:cubicBezTo>
                  <a:cubicBezTo>
                    <a:pt x="21248" y="25970"/>
                    <a:pt x="21626" y="27008"/>
                    <a:pt x="21532" y="27953"/>
                  </a:cubicBezTo>
                  <a:cubicBezTo>
                    <a:pt x="21532" y="28992"/>
                    <a:pt x="21343" y="29936"/>
                    <a:pt x="20965" y="30880"/>
                  </a:cubicBezTo>
                  <a:cubicBezTo>
                    <a:pt x="20587" y="31730"/>
                    <a:pt x="20021" y="32486"/>
                    <a:pt x="19265" y="33052"/>
                  </a:cubicBezTo>
                  <a:cubicBezTo>
                    <a:pt x="18510" y="33713"/>
                    <a:pt x="17660" y="34185"/>
                    <a:pt x="16621" y="34469"/>
                  </a:cubicBezTo>
                  <a:cubicBezTo>
                    <a:pt x="15488" y="34847"/>
                    <a:pt x="14355" y="35035"/>
                    <a:pt x="13127" y="35035"/>
                  </a:cubicBezTo>
                  <a:cubicBezTo>
                    <a:pt x="12183" y="35035"/>
                    <a:pt x="11238" y="34941"/>
                    <a:pt x="10294" y="34752"/>
                  </a:cubicBezTo>
                  <a:cubicBezTo>
                    <a:pt x="9444" y="34563"/>
                    <a:pt x="8688" y="34280"/>
                    <a:pt x="8027" y="33997"/>
                  </a:cubicBezTo>
                  <a:cubicBezTo>
                    <a:pt x="7366" y="33713"/>
                    <a:pt x="6800" y="33430"/>
                    <a:pt x="6233" y="33052"/>
                  </a:cubicBezTo>
                  <a:cubicBezTo>
                    <a:pt x="5667" y="32769"/>
                    <a:pt x="5194" y="32391"/>
                    <a:pt x="4817" y="32108"/>
                  </a:cubicBezTo>
                  <a:cubicBezTo>
                    <a:pt x="4439" y="31825"/>
                    <a:pt x="4061" y="31636"/>
                    <a:pt x="3778" y="31447"/>
                  </a:cubicBezTo>
                  <a:cubicBezTo>
                    <a:pt x="3495" y="31258"/>
                    <a:pt x="3211" y="31164"/>
                    <a:pt x="2928" y="31164"/>
                  </a:cubicBezTo>
                  <a:cubicBezTo>
                    <a:pt x="2645" y="31164"/>
                    <a:pt x="2361" y="31164"/>
                    <a:pt x="2173" y="31352"/>
                  </a:cubicBezTo>
                  <a:cubicBezTo>
                    <a:pt x="1889" y="31447"/>
                    <a:pt x="1700" y="31636"/>
                    <a:pt x="1606" y="31825"/>
                  </a:cubicBezTo>
                  <a:lnTo>
                    <a:pt x="1" y="34280"/>
                  </a:lnTo>
                  <a:cubicBezTo>
                    <a:pt x="1606" y="35885"/>
                    <a:pt x="3495" y="37113"/>
                    <a:pt x="5572" y="37963"/>
                  </a:cubicBezTo>
                  <a:cubicBezTo>
                    <a:pt x="7735" y="38828"/>
                    <a:pt x="9977" y="39297"/>
                    <a:pt x="12298" y="39297"/>
                  </a:cubicBezTo>
                  <a:cubicBezTo>
                    <a:pt x="12511" y="39297"/>
                    <a:pt x="12724" y="39293"/>
                    <a:pt x="12938" y="39285"/>
                  </a:cubicBezTo>
                  <a:cubicBezTo>
                    <a:pt x="13140" y="39295"/>
                    <a:pt x="13344" y="39299"/>
                    <a:pt x="13548" y="39299"/>
                  </a:cubicBezTo>
                  <a:cubicBezTo>
                    <a:pt x="15343" y="39299"/>
                    <a:pt x="17192" y="38934"/>
                    <a:pt x="18887" y="38341"/>
                  </a:cubicBezTo>
                  <a:cubicBezTo>
                    <a:pt x="20493" y="37868"/>
                    <a:pt x="21909" y="36924"/>
                    <a:pt x="23231" y="35791"/>
                  </a:cubicBezTo>
                  <a:cubicBezTo>
                    <a:pt x="24365" y="34752"/>
                    <a:pt x="25309" y="33430"/>
                    <a:pt x="25970" y="32013"/>
                  </a:cubicBezTo>
                  <a:cubicBezTo>
                    <a:pt x="26537" y="30503"/>
                    <a:pt x="26820" y="28897"/>
                    <a:pt x="26820" y="27292"/>
                  </a:cubicBezTo>
                  <a:cubicBezTo>
                    <a:pt x="26914" y="25875"/>
                    <a:pt x="26631" y="24459"/>
                    <a:pt x="25970" y="23231"/>
                  </a:cubicBezTo>
                  <a:cubicBezTo>
                    <a:pt x="25498" y="22192"/>
                    <a:pt x="24648" y="21248"/>
                    <a:pt x="23704" y="20492"/>
                  </a:cubicBezTo>
                  <a:cubicBezTo>
                    <a:pt x="22759" y="19737"/>
                    <a:pt x="21720" y="19076"/>
                    <a:pt x="20587" y="18604"/>
                  </a:cubicBezTo>
                  <a:cubicBezTo>
                    <a:pt x="19360" y="18132"/>
                    <a:pt x="18226" y="17754"/>
                    <a:pt x="16904" y="17282"/>
                  </a:cubicBezTo>
                  <a:cubicBezTo>
                    <a:pt x="15677" y="16810"/>
                    <a:pt x="14449" y="16432"/>
                    <a:pt x="13316" y="16149"/>
                  </a:cubicBezTo>
                  <a:cubicBezTo>
                    <a:pt x="12183" y="15771"/>
                    <a:pt x="11144" y="15299"/>
                    <a:pt x="10105" y="14826"/>
                  </a:cubicBezTo>
                  <a:cubicBezTo>
                    <a:pt x="9255" y="14354"/>
                    <a:pt x="8500" y="13788"/>
                    <a:pt x="7839" y="13032"/>
                  </a:cubicBezTo>
                  <a:cubicBezTo>
                    <a:pt x="7272" y="12277"/>
                    <a:pt x="6894" y="11332"/>
                    <a:pt x="6989" y="10294"/>
                  </a:cubicBezTo>
                  <a:cubicBezTo>
                    <a:pt x="6989" y="9538"/>
                    <a:pt x="7178" y="8688"/>
                    <a:pt x="7461" y="7933"/>
                  </a:cubicBezTo>
                  <a:cubicBezTo>
                    <a:pt x="7839" y="7272"/>
                    <a:pt x="8311" y="6611"/>
                    <a:pt x="8972" y="6044"/>
                  </a:cubicBezTo>
                  <a:cubicBezTo>
                    <a:pt x="9633" y="5477"/>
                    <a:pt x="10483" y="5100"/>
                    <a:pt x="11333" y="4816"/>
                  </a:cubicBezTo>
                  <a:cubicBezTo>
                    <a:pt x="12371" y="4439"/>
                    <a:pt x="13505" y="4344"/>
                    <a:pt x="14638" y="4344"/>
                  </a:cubicBezTo>
                  <a:cubicBezTo>
                    <a:pt x="15771" y="4344"/>
                    <a:pt x="16904" y="4439"/>
                    <a:pt x="18037" y="4816"/>
                  </a:cubicBezTo>
                  <a:cubicBezTo>
                    <a:pt x="18793" y="5100"/>
                    <a:pt x="19643" y="5383"/>
                    <a:pt x="20398" y="5855"/>
                  </a:cubicBezTo>
                  <a:cubicBezTo>
                    <a:pt x="20965" y="6138"/>
                    <a:pt x="21532" y="6422"/>
                    <a:pt x="22004" y="6799"/>
                  </a:cubicBezTo>
                  <a:cubicBezTo>
                    <a:pt x="22381" y="7083"/>
                    <a:pt x="22759" y="7272"/>
                    <a:pt x="23231" y="7272"/>
                  </a:cubicBezTo>
                  <a:cubicBezTo>
                    <a:pt x="23515" y="7272"/>
                    <a:pt x="23704" y="7177"/>
                    <a:pt x="23987" y="7083"/>
                  </a:cubicBezTo>
                  <a:cubicBezTo>
                    <a:pt x="24176" y="6894"/>
                    <a:pt x="24365" y="6705"/>
                    <a:pt x="24553" y="6422"/>
                  </a:cubicBezTo>
                  <a:lnTo>
                    <a:pt x="25876" y="3966"/>
                  </a:lnTo>
                  <a:cubicBezTo>
                    <a:pt x="24459" y="2644"/>
                    <a:pt x="22665" y="1700"/>
                    <a:pt x="20871" y="1039"/>
                  </a:cubicBezTo>
                  <a:cubicBezTo>
                    <a:pt x="18793" y="378"/>
                    <a:pt x="16715" y="0"/>
                    <a:pt x="14543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>
              <a:off x="6235750" y="3500825"/>
              <a:ext cx="139325" cy="953800"/>
            </a:xfrm>
            <a:custGeom>
              <a:rect b="b" l="l" r="r" t="t"/>
              <a:pathLst>
                <a:path extrusionOk="0" h="38152" w="5573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>
              <a:off x="6613500" y="3488575"/>
              <a:ext cx="672875" cy="982575"/>
            </a:xfrm>
            <a:custGeom>
              <a:rect b="b" l="l" r="r" t="t"/>
              <a:pathLst>
                <a:path extrusionOk="0" h="39303" w="26915">
                  <a:moveTo>
                    <a:pt x="13930" y="1"/>
                  </a:moveTo>
                  <a:cubicBezTo>
                    <a:pt x="12280" y="1"/>
                    <a:pt x="10648" y="290"/>
                    <a:pt x="9160" y="868"/>
                  </a:cubicBezTo>
                  <a:cubicBezTo>
                    <a:pt x="7649" y="1435"/>
                    <a:pt x="6327" y="2190"/>
                    <a:pt x="5100" y="3229"/>
                  </a:cubicBezTo>
                  <a:cubicBezTo>
                    <a:pt x="4061" y="4173"/>
                    <a:pt x="3211" y="5307"/>
                    <a:pt x="2644" y="6629"/>
                  </a:cubicBezTo>
                  <a:cubicBezTo>
                    <a:pt x="1511" y="9273"/>
                    <a:pt x="1511" y="12200"/>
                    <a:pt x="2644" y="14844"/>
                  </a:cubicBezTo>
                  <a:cubicBezTo>
                    <a:pt x="3117" y="15978"/>
                    <a:pt x="3967" y="16922"/>
                    <a:pt x="4911" y="17772"/>
                  </a:cubicBezTo>
                  <a:cubicBezTo>
                    <a:pt x="5855" y="18527"/>
                    <a:pt x="6894" y="19188"/>
                    <a:pt x="8027" y="19661"/>
                  </a:cubicBezTo>
                  <a:cubicBezTo>
                    <a:pt x="9255" y="20133"/>
                    <a:pt x="10483" y="20510"/>
                    <a:pt x="11710" y="20888"/>
                  </a:cubicBezTo>
                  <a:lnTo>
                    <a:pt x="15299" y="21927"/>
                  </a:lnTo>
                  <a:cubicBezTo>
                    <a:pt x="16432" y="22305"/>
                    <a:pt x="17471" y="22682"/>
                    <a:pt x="18509" y="23249"/>
                  </a:cubicBezTo>
                  <a:cubicBezTo>
                    <a:pt x="19359" y="23721"/>
                    <a:pt x="20115" y="24288"/>
                    <a:pt x="20776" y="25138"/>
                  </a:cubicBezTo>
                  <a:cubicBezTo>
                    <a:pt x="21342" y="25893"/>
                    <a:pt x="21626" y="26932"/>
                    <a:pt x="21626" y="27971"/>
                  </a:cubicBezTo>
                  <a:cubicBezTo>
                    <a:pt x="21626" y="28915"/>
                    <a:pt x="21437" y="29954"/>
                    <a:pt x="21059" y="30804"/>
                  </a:cubicBezTo>
                  <a:cubicBezTo>
                    <a:pt x="20681" y="31654"/>
                    <a:pt x="20115" y="32409"/>
                    <a:pt x="19359" y="33070"/>
                  </a:cubicBezTo>
                  <a:cubicBezTo>
                    <a:pt x="18604" y="33637"/>
                    <a:pt x="17660" y="34203"/>
                    <a:pt x="16715" y="34487"/>
                  </a:cubicBezTo>
                  <a:cubicBezTo>
                    <a:pt x="15582" y="34865"/>
                    <a:pt x="14354" y="34959"/>
                    <a:pt x="13221" y="34959"/>
                  </a:cubicBezTo>
                  <a:cubicBezTo>
                    <a:pt x="12182" y="34959"/>
                    <a:pt x="11238" y="34865"/>
                    <a:pt x="10294" y="34676"/>
                  </a:cubicBezTo>
                  <a:cubicBezTo>
                    <a:pt x="9538" y="34487"/>
                    <a:pt x="8783" y="34298"/>
                    <a:pt x="8027" y="34015"/>
                  </a:cubicBezTo>
                  <a:cubicBezTo>
                    <a:pt x="7461" y="33731"/>
                    <a:pt x="6800" y="33448"/>
                    <a:pt x="6233" y="33070"/>
                  </a:cubicBezTo>
                  <a:cubicBezTo>
                    <a:pt x="5761" y="32693"/>
                    <a:pt x="5289" y="32409"/>
                    <a:pt x="4911" y="32126"/>
                  </a:cubicBezTo>
                  <a:cubicBezTo>
                    <a:pt x="4439" y="31843"/>
                    <a:pt x="4155" y="31559"/>
                    <a:pt x="3778" y="31370"/>
                  </a:cubicBezTo>
                  <a:cubicBezTo>
                    <a:pt x="3494" y="31182"/>
                    <a:pt x="3211" y="31087"/>
                    <a:pt x="2928" y="31087"/>
                  </a:cubicBezTo>
                  <a:cubicBezTo>
                    <a:pt x="2644" y="31087"/>
                    <a:pt x="2456" y="31182"/>
                    <a:pt x="2172" y="31276"/>
                  </a:cubicBezTo>
                  <a:cubicBezTo>
                    <a:pt x="1983" y="31465"/>
                    <a:pt x="1795" y="31654"/>
                    <a:pt x="1606" y="31843"/>
                  </a:cubicBezTo>
                  <a:lnTo>
                    <a:pt x="0" y="34298"/>
                  </a:lnTo>
                  <a:cubicBezTo>
                    <a:pt x="1606" y="35809"/>
                    <a:pt x="3589" y="37131"/>
                    <a:pt x="5666" y="37981"/>
                  </a:cubicBezTo>
                  <a:cubicBezTo>
                    <a:pt x="8027" y="38831"/>
                    <a:pt x="10483" y="39303"/>
                    <a:pt x="13032" y="39303"/>
                  </a:cubicBezTo>
                  <a:cubicBezTo>
                    <a:pt x="15015" y="39303"/>
                    <a:pt x="16998" y="39020"/>
                    <a:pt x="18887" y="38359"/>
                  </a:cubicBezTo>
                  <a:cubicBezTo>
                    <a:pt x="20493" y="37792"/>
                    <a:pt x="22003" y="36942"/>
                    <a:pt x="23326" y="35809"/>
                  </a:cubicBezTo>
                  <a:cubicBezTo>
                    <a:pt x="24459" y="34676"/>
                    <a:pt x="25403" y="33354"/>
                    <a:pt x="25970" y="31937"/>
                  </a:cubicBezTo>
                  <a:cubicBezTo>
                    <a:pt x="26631" y="30426"/>
                    <a:pt x="26914" y="28821"/>
                    <a:pt x="26914" y="27215"/>
                  </a:cubicBezTo>
                  <a:cubicBezTo>
                    <a:pt x="26914" y="25799"/>
                    <a:pt x="26631" y="24477"/>
                    <a:pt x="26064" y="23249"/>
                  </a:cubicBezTo>
                  <a:cubicBezTo>
                    <a:pt x="25498" y="22116"/>
                    <a:pt x="24742" y="21266"/>
                    <a:pt x="23798" y="20510"/>
                  </a:cubicBezTo>
                  <a:cubicBezTo>
                    <a:pt x="22853" y="19755"/>
                    <a:pt x="21815" y="19094"/>
                    <a:pt x="20681" y="18622"/>
                  </a:cubicBezTo>
                  <a:cubicBezTo>
                    <a:pt x="19454" y="18150"/>
                    <a:pt x="18226" y="17677"/>
                    <a:pt x="16998" y="17300"/>
                  </a:cubicBezTo>
                  <a:lnTo>
                    <a:pt x="13316" y="16167"/>
                  </a:lnTo>
                  <a:cubicBezTo>
                    <a:pt x="12277" y="15789"/>
                    <a:pt x="11238" y="15317"/>
                    <a:pt x="10199" y="14844"/>
                  </a:cubicBezTo>
                  <a:cubicBezTo>
                    <a:pt x="9349" y="14372"/>
                    <a:pt x="8499" y="13806"/>
                    <a:pt x="7933" y="13050"/>
                  </a:cubicBezTo>
                  <a:cubicBezTo>
                    <a:pt x="7366" y="12295"/>
                    <a:pt x="6988" y="11350"/>
                    <a:pt x="7083" y="10312"/>
                  </a:cubicBezTo>
                  <a:cubicBezTo>
                    <a:pt x="7083" y="9556"/>
                    <a:pt x="7272" y="8706"/>
                    <a:pt x="7555" y="7951"/>
                  </a:cubicBezTo>
                  <a:cubicBezTo>
                    <a:pt x="7933" y="7290"/>
                    <a:pt x="8405" y="6629"/>
                    <a:pt x="9066" y="6062"/>
                  </a:cubicBezTo>
                  <a:cubicBezTo>
                    <a:pt x="9727" y="5495"/>
                    <a:pt x="10483" y="5118"/>
                    <a:pt x="11427" y="4834"/>
                  </a:cubicBezTo>
                  <a:cubicBezTo>
                    <a:pt x="12466" y="4457"/>
                    <a:pt x="13599" y="4362"/>
                    <a:pt x="14732" y="4362"/>
                  </a:cubicBezTo>
                  <a:cubicBezTo>
                    <a:pt x="15865" y="4362"/>
                    <a:pt x="16998" y="4457"/>
                    <a:pt x="18132" y="4834"/>
                  </a:cubicBezTo>
                  <a:cubicBezTo>
                    <a:pt x="18887" y="5118"/>
                    <a:pt x="19737" y="5401"/>
                    <a:pt x="20493" y="5873"/>
                  </a:cubicBezTo>
                  <a:cubicBezTo>
                    <a:pt x="21059" y="6156"/>
                    <a:pt x="21626" y="6440"/>
                    <a:pt x="22098" y="6817"/>
                  </a:cubicBezTo>
                  <a:cubicBezTo>
                    <a:pt x="22476" y="7101"/>
                    <a:pt x="22853" y="7290"/>
                    <a:pt x="23326" y="7290"/>
                  </a:cubicBezTo>
                  <a:cubicBezTo>
                    <a:pt x="23609" y="7290"/>
                    <a:pt x="23798" y="7195"/>
                    <a:pt x="24081" y="7101"/>
                  </a:cubicBezTo>
                  <a:cubicBezTo>
                    <a:pt x="24270" y="6912"/>
                    <a:pt x="24459" y="6723"/>
                    <a:pt x="24648" y="6440"/>
                  </a:cubicBezTo>
                  <a:lnTo>
                    <a:pt x="25970" y="3984"/>
                  </a:lnTo>
                  <a:cubicBezTo>
                    <a:pt x="24459" y="2662"/>
                    <a:pt x="22759" y="1624"/>
                    <a:pt x="20965" y="1057"/>
                  </a:cubicBezTo>
                  <a:cubicBezTo>
                    <a:pt x="19097" y="378"/>
                    <a:pt x="17229" y="4"/>
                    <a:pt x="15293" y="4"/>
                  </a:cubicBezTo>
                  <a:cubicBezTo>
                    <a:pt x="15075" y="4"/>
                    <a:pt x="14857" y="9"/>
                    <a:pt x="14638" y="18"/>
                  </a:cubicBezTo>
                  <a:cubicBezTo>
                    <a:pt x="14402" y="6"/>
                    <a:pt x="14165" y="1"/>
                    <a:pt x="13930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3"/>
            <p:cNvSpPr/>
            <p:nvPr/>
          </p:nvSpPr>
          <p:spPr>
            <a:xfrm>
              <a:off x="1653325" y="4851225"/>
              <a:ext cx="559550" cy="597325"/>
            </a:xfrm>
            <a:custGeom>
              <a:rect b="b" l="l" r="r" t="t"/>
              <a:pathLst>
                <a:path extrusionOk="0" h="23893" w="22382">
                  <a:moveTo>
                    <a:pt x="9539" y="1"/>
                  </a:moveTo>
                  <a:lnTo>
                    <a:pt x="1" y="23893"/>
                  </a:lnTo>
                  <a:lnTo>
                    <a:pt x="2456" y="23893"/>
                  </a:lnTo>
                  <a:cubicBezTo>
                    <a:pt x="2739" y="23893"/>
                    <a:pt x="2928" y="23798"/>
                    <a:pt x="3212" y="23609"/>
                  </a:cubicBezTo>
                  <a:cubicBezTo>
                    <a:pt x="3306" y="23515"/>
                    <a:pt x="3495" y="23326"/>
                    <a:pt x="3589" y="23137"/>
                  </a:cubicBezTo>
                  <a:lnTo>
                    <a:pt x="10389" y="5289"/>
                  </a:lnTo>
                  <a:cubicBezTo>
                    <a:pt x="10766" y="4534"/>
                    <a:pt x="10955" y="3778"/>
                    <a:pt x="11144" y="3023"/>
                  </a:cubicBezTo>
                  <a:cubicBezTo>
                    <a:pt x="11238" y="3495"/>
                    <a:pt x="11333" y="3873"/>
                    <a:pt x="11522" y="4250"/>
                  </a:cubicBezTo>
                  <a:cubicBezTo>
                    <a:pt x="11616" y="4534"/>
                    <a:pt x="11711" y="4911"/>
                    <a:pt x="11805" y="5195"/>
                  </a:cubicBezTo>
                  <a:lnTo>
                    <a:pt x="15582" y="15016"/>
                  </a:lnTo>
                  <a:lnTo>
                    <a:pt x="8689" y="15016"/>
                  </a:lnTo>
                  <a:lnTo>
                    <a:pt x="7839" y="17377"/>
                  </a:lnTo>
                  <a:lnTo>
                    <a:pt x="16527" y="17377"/>
                  </a:lnTo>
                  <a:lnTo>
                    <a:pt x="18793" y="23137"/>
                  </a:lnTo>
                  <a:cubicBezTo>
                    <a:pt x="18793" y="23326"/>
                    <a:pt x="18982" y="23515"/>
                    <a:pt x="19171" y="23704"/>
                  </a:cubicBezTo>
                  <a:cubicBezTo>
                    <a:pt x="19360" y="23798"/>
                    <a:pt x="19549" y="23893"/>
                    <a:pt x="19832" y="23893"/>
                  </a:cubicBezTo>
                  <a:lnTo>
                    <a:pt x="22382" y="23893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>
              <a:off x="2824325" y="4851225"/>
              <a:ext cx="561900" cy="597325"/>
            </a:xfrm>
            <a:custGeom>
              <a:rect b="b" l="l" r="r" t="t"/>
              <a:pathLst>
                <a:path extrusionOk="0" h="23893" w="22476">
                  <a:moveTo>
                    <a:pt x="9632" y="1"/>
                  </a:moveTo>
                  <a:lnTo>
                    <a:pt x="0" y="23893"/>
                  </a:lnTo>
                  <a:lnTo>
                    <a:pt x="2550" y="23893"/>
                  </a:lnTo>
                  <a:cubicBezTo>
                    <a:pt x="2833" y="23893"/>
                    <a:pt x="3022" y="23798"/>
                    <a:pt x="3211" y="23609"/>
                  </a:cubicBezTo>
                  <a:cubicBezTo>
                    <a:pt x="3400" y="23515"/>
                    <a:pt x="3589" y="23326"/>
                    <a:pt x="3589" y="23137"/>
                  </a:cubicBezTo>
                  <a:lnTo>
                    <a:pt x="10482" y="5289"/>
                  </a:lnTo>
                  <a:cubicBezTo>
                    <a:pt x="10766" y="4534"/>
                    <a:pt x="11049" y="3778"/>
                    <a:pt x="11238" y="3023"/>
                  </a:cubicBezTo>
                  <a:cubicBezTo>
                    <a:pt x="11332" y="3495"/>
                    <a:pt x="11427" y="3873"/>
                    <a:pt x="11616" y="4250"/>
                  </a:cubicBezTo>
                  <a:cubicBezTo>
                    <a:pt x="11710" y="4534"/>
                    <a:pt x="11804" y="4911"/>
                    <a:pt x="11899" y="5195"/>
                  </a:cubicBezTo>
                  <a:lnTo>
                    <a:pt x="15676" y="15016"/>
                  </a:lnTo>
                  <a:lnTo>
                    <a:pt x="8688" y="15016"/>
                  </a:lnTo>
                  <a:lnTo>
                    <a:pt x="7933" y="17377"/>
                  </a:lnTo>
                  <a:lnTo>
                    <a:pt x="16621" y="17377"/>
                  </a:lnTo>
                  <a:lnTo>
                    <a:pt x="18793" y="23137"/>
                  </a:lnTo>
                  <a:cubicBezTo>
                    <a:pt x="18887" y="23326"/>
                    <a:pt x="19076" y="23515"/>
                    <a:pt x="19265" y="23704"/>
                  </a:cubicBezTo>
                  <a:cubicBezTo>
                    <a:pt x="19454" y="23798"/>
                    <a:pt x="19643" y="23893"/>
                    <a:pt x="19926" y="23893"/>
                  </a:cubicBezTo>
                  <a:lnTo>
                    <a:pt x="22476" y="23893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3"/>
            <p:cNvSpPr/>
            <p:nvPr/>
          </p:nvSpPr>
          <p:spPr>
            <a:xfrm>
              <a:off x="2271875" y="4843700"/>
              <a:ext cx="500525" cy="611950"/>
            </a:xfrm>
            <a:custGeom>
              <a:rect b="b" l="l" r="r" t="t"/>
              <a:pathLst>
                <a:path extrusionOk="0" h="24478" w="20021">
                  <a:moveTo>
                    <a:pt x="12192" y="1"/>
                  </a:moveTo>
                  <a:cubicBezTo>
                    <a:pt x="12000" y="1"/>
                    <a:pt x="11808" y="7"/>
                    <a:pt x="11616" y="19"/>
                  </a:cubicBezTo>
                  <a:cubicBezTo>
                    <a:pt x="10011" y="19"/>
                    <a:pt x="8405" y="302"/>
                    <a:pt x="6894" y="868"/>
                  </a:cubicBezTo>
                  <a:cubicBezTo>
                    <a:pt x="5478" y="1435"/>
                    <a:pt x="4250" y="2285"/>
                    <a:pt x="3211" y="3418"/>
                  </a:cubicBezTo>
                  <a:cubicBezTo>
                    <a:pt x="2173" y="4551"/>
                    <a:pt x="1323" y="5874"/>
                    <a:pt x="850" y="7290"/>
                  </a:cubicBezTo>
                  <a:cubicBezTo>
                    <a:pt x="284" y="8895"/>
                    <a:pt x="1" y="10501"/>
                    <a:pt x="1" y="12201"/>
                  </a:cubicBezTo>
                  <a:cubicBezTo>
                    <a:pt x="1" y="13900"/>
                    <a:pt x="189" y="15600"/>
                    <a:pt x="756" y="17206"/>
                  </a:cubicBezTo>
                  <a:cubicBezTo>
                    <a:pt x="1323" y="18622"/>
                    <a:pt x="2078" y="19944"/>
                    <a:pt x="3117" y="21077"/>
                  </a:cubicBezTo>
                  <a:cubicBezTo>
                    <a:pt x="4156" y="22116"/>
                    <a:pt x="5383" y="22966"/>
                    <a:pt x="6705" y="23533"/>
                  </a:cubicBezTo>
                  <a:cubicBezTo>
                    <a:pt x="8216" y="24194"/>
                    <a:pt x="9822" y="24477"/>
                    <a:pt x="11427" y="24477"/>
                  </a:cubicBezTo>
                  <a:cubicBezTo>
                    <a:pt x="13127" y="24477"/>
                    <a:pt x="14827" y="24194"/>
                    <a:pt x="16432" y="23438"/>
                  </a:cubicBezTo>
                  <a:cubicBezTo>
                    <a:pt x="17849" y="22872"/>
                    <a:pt x="19076" y="21927"/>
                    <a:pt x="20021" y="20794"/>
                  </a:cubicBezTo>
                  <a:lnTo>
                    <a:pt x="18699" y="19472"/>
                  </a:lnTo>
                  <a:cubicBezTo>
                    <a:pt x="18604" y="19283"/>
                    <a:pt x="18415" y="19189"/>
                    <a:pt x="18226" y="19189"/>
                  </a:cubicBezTo>
                  <a:cubicBezTo>
                    <a:pt x="18037" y="19189"/>
                    <a:pt x="17754" y="19283"/>
                    <a:pt x="17565" y="19472"/>
                  </a:cubicBezTo>
                  <a:cubicBezTo>
                    <a:pt x="17188" y="19850"/>
                    <a:pt x="16715" y="20133"/>
                    <a:pt x="16338" y="20416"/>
                  </a:cubicBezTo>
                  <a:cubicBezTo>
                    <a:pt x="15866" y="20700"/>
                    <a:pt x="15393" y="20983"/>
                    <a:pt x="14921" y="21077"/>
                  </a:cubicBezTo>
                  <a:cubicBezTo>
                    <a:pt x="14449" y="21266"/>
                    <a:pt x="13882" y="21455"/>
                    <a:pt x="13410" y="21550"/>
                  </a:cubicBezTo>
                  <a:cubicBezTo>
                    <a:pt x="12749" y="21644"/>
                    <a:pt x="12088" y="21644"/>
                    <a:pt x="11427" y="21644"/>
                  </a:cubicBezTo>
                  <a:cubicBezTo>
                    <a:pt x="10294" y="21644"/>
                    <a:pt x="9255" y="21455"/>
                    <a:pt x="8216" y="20983"/>
                  </a:cubicBezTo>
                  <a:cubicBezTo>
                    <a:pt x="7178" y="20605"/>
                    <a:pt x="6328" y="19944"/>
                    <a:pt x="5572" y="19189"/>
                  </a:cubicBezTo>
                  <a:cubicBezTo>
                    <a:pt x="4817" y="18339"/>
                    <a:pt x="4156" y="17300"/>
                    <a:pt x="3778" y="16167"/>
                  </a:cubicBezTo>
                  <a:cubicBezTo>
                    <a:pt x="3400" y="14939"/>
                    <a:pt x="3117" y="13523"/>
                    <a:pt x="3211" y="12201"/>
                  </a:cubicBezTo>
                  <a:cubicBezTo>
                    <a:pt x="3117" y="10879"/>
                    <a:pt x="3400" y="9556"/>
                    <a:pt x="3778" y="8234"/>
                  </a:cubicBezTo>
                  <a:cubicBezTo>
                    <a:pt x="4156" y="7196"/>
                    <a:pt x="4722" y="6157"/>
                    <a:pt x="5478" y="5307"/>
                  </a:cubicBezTo>
                  <a:cubicBezTo>
                    <a:pt x="6233" y="4457"/>
                    <a:pt x="7178" y="3890"/>
                    <a:pt x="8122" y="3418"/>
                  </a:cubicBezTo>
                  <a:cubicBezTo>
                    <a:pt x="9255" y="3040"/>
                    <a:pt x="10388" y="2757"/>
                    <a:pt x="11522" y="2757"/>
                  </a:cubicBezTo>
                  <a:cubicBezTo>
                    <a:pt x="12466" y="2757"/>
                    <a:pt x="13316" y="2852"/>
                    <a:pt x="14166" y="3135"/>
                  </a:cubicBezTo>
                  <a:cubicBezTo>
                    <a:pt x="14732" y="3324"/>
                    <a:pt x="15299" y="3513"/>
                    <a:pt x="15866" y="3890"/>
                  </a:cubicBezTo>
                  <a:cubicBezTo>
                    <a:pt x="16243" y="4079"/>
                    <a:pt x="16715" y="4268"/>
                    <a:pt x="17093" y="4551"/>
                  </a:cubicBezTo>
                  <a:cubicBezTo>
                    <a:pt x="17282" y="4740"/>
                    <a:pt x="17565" y="4835"/>
                    <a:pt x="17754" y="4929"/>
                  </a:cubicBezTo>
                  <a:cubicBezTo>
                    <a:pt x="17943" y="4929"/>
                    <a:pt x="18132" y="4835"/>
                    <a:pt x="18226" y="4835"/>
                  </a:cubicBezTo>
                  <a:cubicBezTo>
                    <a:pt x="18321" y="4740"/>
                    <a:pt x="18415" y="4646"/>
                    <a:pt x="18510" y="4551"/>
                  </a:cubicBezTo>
                  <a:lnTo>
                    <a:pt x="19548" y="3040"/>
                  </a:lnTo>
                  <a:cubicBezTo>
                    <a:pt x="18510" y="2096"/>
                    <a:pt x="17376" y="1341"/>
                    <a:pt x="16149" y="774"/>
                  </a:cubicBezTo>
                  <a:cubicBezTo>
                    <a:pt x="14830" y="279"/>
                    <a:pt x="13511" y="1"/>
                    <a:pt x="12192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3"/>
            <p:cNvSpPr/>
            <p:nvPr/>
          </p:nvSpPr>
          <p:spPr>
            <a:xfrm>
              <a:off x="4165275" y="4851225"/>
              <a:ext cx="368325" cy="597325"/>
            </a:xfrm>
            <a:custGeom>
              <a:rect b="b" l="l" r="r" t="t"/>
              <a:pathLst>
                <a:path extrusionOk="0" h="23893" w="14733">
                  <a:moveTo>
                    <a:pt x="1" y="1"/>
                  </a:moveTo>
                  <a:lnTo>
                    <a:pt x="1" y="23893"/>
                  </a:lnTo>
                  <a:lnTo>
                    <a:pt x="14733" y="23893"/>
                  </a:lnTo>
                  <a:lnTo>
                    <a:pt x="14733" y="21249"/>
                  </a:lnTo>
                  <a:lnTo>
                    <a:pt x="3212" y="21249"/>
                  </a:lnTo>
                  <a:lnTo>
                    <a:pt x="3212" y="14544"/>
                  </a:lnTo>
                  <a:lnTo>
                    <a:pt x="3212" y="13033"/>
                  </a:lnTo>
                  <a:lnTo>
                    <a:pt x="3212" y="10578"/>
                  </a:lnTo>
                  <a:lnTo>
                    <a:pt x="3212" y="9161"/>
                  </a:lnTo>
                  <a:lnTo>
                    <a:pt x="3212" y="2551"/>
                  </a:lnTo>
                  <a:lnTo>
                    <a:pt x="14733" y="2551"/>
                  </a:lnTo>
                  <a:lnTo>
                    <a:pt x="147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>
              <a:off x="4280975" y="5115650"/>
              <a:ext cx="198325" cy="61400"/>
            </a:xfrm>
            <a:custGeom>
              <a:rect b="b" l="l" r="r" t="t"/>
              <a:pathLst>
                <a:path extrusionOk="0" h="2456" w="7933">
                  <a:moveTo>
                    <a:pt x="945" y="1"/>
                  </a:moveTo>
                  <a:lnTo>
                    <a:pt x="0" y="2456"/>
                  </a:lnTo>
                  <a:lnTo>
                    <a:pt x="7933" y="2456"/>
                  </a:lnTo>
                  <a:lnTo>
                    <a:pt x="79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3"/>
            <p:cNvSpPr/>
            <p:nvPr/>
          </p:nvSpPr>
          <p:spPr>
            <a:xfrm>
              <a:off x="3499525" y="4848875"/>
              <a:ext cx="524125" cy="599675"/>
            </a:xfrm>
            <a:custGeom>
              <a:rect b="b" l="l" r="r" t="t"/>
              <a:pathLst>
                <a:path extrusionOk="0" h="23987" w="20965">
                  <a:moveTo>
                    <a:pt x="0" y="0"/>
                  </a:moveTo>
                  <a:lnTo>
                    <a:pt x="0" y="23987"/>
                  </a:lnTo>
                  <a:lnTo>
                    <a:pt x="3211" y="23987"/>
                  </a:lnTo>
                  <a:lnTo>
                    <a:pt x="3211" y="2739"/>
                  </a:lnTo>
                  <a:lnTo>
                    <a:pt x="8877" y="2739"/>
                  </a:lnTo>
                  <a:cubicBezTo>
                    <a:pt x="9039" y="2727"/>
                    <a:pt x="9200" y="2721"/>
                    <a:pt x="9361" y="2721"/>
                  </a:cubicBezTo>
                  <a:cubicBezTo>
                    <a:pt x="10426" y="2721"/>
                    <a:pt x="11482" y="2978"/>
                    <a:pt x="12466" y="3306"/>
                  </a:cubicBezTo>
                  <a:cubicBezTo>
                    <a:pt x="13410" y="3683"/>
                    <a:pt x="14354" y="4344"/>
                    <a:pt x="15110" y="5194"/>
                  </a:cubicBezTo>
                  <a:cubicBezTo>
                    <a:pt x="15865" y="6044"/>
                    <a:pt x="16432" y="6989"/>
                    <a:pt x="16810" y="8122"/>
                  </a:cubicBezTo>
                  <a:cubicBezTo>
                    <a:pt x="17565" y="10672"/>
                    <a:pt x="17565" y="13410"/>
                    <a:pt x="16810" y="15960"/>
                  </a:cubicBezTo>
                  <a:cubicBezTo>
                    <a:pt x="16432" y="17093"/>
                    <a:pt x="15865" y="18037"/>
                    <a:pt x="15110" y="18887"/>
                  </a:cubicBezTo>
                  <a:cubicBezTo>
                    <a:pt x="14354" y="19737"/>
                    <a:pt x="13410" y="20304"/>
                    <a:pt x="12466" y="20776"/>
                  </a:cubicBezTo>
                  <a:cubicBezTo>
                    <a:pt x="11333" y="21154"/>
                    <a:pt x="10105" y="21343"/>
                    <a:pt x="8877" y="21343"/>
                  </a:cubicBezTo>
                  <a:lnTo>
                    <a:pt x="6044" y="21343"/>
                  </a:lnTo>
                  <a:lnTo>
                    <a:pt x="5194" y="23987"/>
                  </a:lnTo>
                  <a:lnTo>
                    <a:pt x="8877" y="23987"/>
                  </a:lnTo>
                  <a:cubicBezTo>
                    <a:pt x="10577" y="23987"/>
                    <a:pt x="12182" y="23703"/>
                    <a:pt x="13693" y="23137"/>
                  </a:cubicBezTo>
                  <a:cubicBezTo>
                    <a:pt x="15110" y="22570"/>
                    <a:pt x="16338" y="21720"/>
                    <a:pt x="17471" y="20682"/>
                  </a:cubicBezTo>
                  <a:cubicBezTo>
                    <a:pt x="18415" y="19643"/>
                    <a:pt x="19265" y="18321"/>
                    <a:pt x="19832" y="16904"/>
                  </a:cubicBezTo>
                  <a:cubicBezTo>
                    <a:pt x="20965" y="13788"/>
                    <a:pt x="20965" y="10294"/>
                    <a:pt x="19832" y="7177"/>
                  </a:cubicBezTo>
                  <a:lnTo>
                    <a:pt x="19832" y="7083"/>
                  </a:lnTo>
                  <a:cubicBezTo>
                    <a:pt x="19265" y="5667"/>
                    <a:pt x="18415" y="4439"/>
                    <a:pt x="17471" y="3306"/>
                  </a:cubicBezTo>
                  <a:cubicBezTo>
                    <a:pt x="16338" y="2267"/>
                    <a:pt x="15110" y="1417"/>
                    <a:pt x="13693" y="945"/>
                  </a:cubicBezTo>
                  <a:cubicBezTo>
                    <a:pt x="12182" y="284"/>
                    <a:pt x="10577" y="0"/>
                    <a:pt x="8877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>
              <a:off x="4679950" y="4850175"/>
              <a:ext cx="620925" cy="598375"/>
            </a:xfrm>
            <a:custGeom>
              <a:rect b="b" l="l" r="r" t="t"/>
              <a:pathLst>
                <a:path extrusionOk="0" h="23935" w="24837">
                  <a:moveTo>
                    <a:pt x="2575" y="1"/>
                  </a:moveTo>
                  <a:cubicBezTo>
                    <a:pt x="2498" y="1"/>
                    <a:pt x="2424" y="11"/>
                    <a:pt x="2361" y="43"/>
                  </a:cubicBezTo>
                  <a:lnTo>
                    <a:pt x="1" y="43"/>
                  </a:lnTo>
                  <a:lnTo>
                    <a:pt x="1" y="23935"/>
                  </a:lnTo>
                  <a:lnTo>
                    <a:pt x="2834" y="23935"/>
                  </a:lnTo>
                  <a:lnTo>
                    <a:pt x="2834" y="6370"/>
                  </a:lnTo>
                  <a:cubicBezTo>
                    <a:pt x="2834" y="5803"/>
                    <a:pt x="2739" y="5237"/>
                    <a:pt x="2739" y="4765"/>
                  </a:cubicBezTo>
                  <a:lnTo>
                    <a:pt x="2739" y="4765"/>
                  </a:lnTo>
                  <a:lnTo>
                    <a:pt x="11049" y="19780"/>
                  </a:lnTo>
                  <a:cubicBezTo>
                    <a:pt x="11303" y="20118"/>
                    <a:pt x="11632" y="20455"/>
                    <a:pt x="12104" y="20455"/>
                  </a:cubicBezTo>
                  <a:cubicBezTo>
                    <a:pt x="12159" y="20455"/>
                    <a:pt x="12217" y="20451"/>
                    <a:pt x="12277" y="20441"/>
                  </a:cubicBezTo>
                  <a:lnTo>
                    <a:pt x="12749" y="20441"/>
                  </a:lnTo>
                  <a:cubicBezTo>
                    <a:pt x="12799" y="20451"/>
                    <a:pt x="12849" y="20455"/>
                    <a:pt x="12898" y="20455"/>
                  </a:cubicBezTo>
                  <a:cubicBezTo>
                    <a:pt x="13318" y="20455"/>
                    <a:pt x="13713" y="20118"/>
                    <a:pt x="13882" y="19780"/>
                  </a:cubicBezTo>
                  <a:lnTo>
                    <a:pt x="22004" y="4765"/>
                  </a:lnTo>
                  <a:lnTo>
                    <a:pt x="22004" y="5615"/>
                  </a:lnTo>
                  <a:lnTo>
                    <a:pt x="22004" y="6370"/>
                  </a:lnTo>
                  <a:lnTo>
                    <a:pt x="22004" y="23935"/>
                  </a:lnTo>
                  <a:lnTo>
                    <a:pt x="24837" y="23935"/>
                  </a:lnTo>
                  <a:lnTo>
                    <a:pt x="24837" y="43"/>
                  </a:lnTo>
                  <a:lnTo>
                    <a:pt x="22476" y="43"/>
                  </a:lnTo>
                  <a:cubicBezTo>
                    <a:pt x="22381" y="11"/>
                    <a:pt x="22298" y="1"/>
                    <a:pt x="22221" y="1"/>
                  </a:cubicBezTo>
                  <a:cubicBezTo>
                    <a:pt x="22067" y="1"/>
                    <a:pt x="21941" y="43"/>
                    <a:pt x="21815" y="43"/>
                  </a:cubicBezTo>
                  <a:cubicBezTo>
                    <a:pt x="21532" y="137"/>
                    <a:pt x="21437" y="326"/>
                    <a:pt x="21343" y="515"/>
                  </a:cubicBezTo>
                  <a:lnTo>
                    <a:pt x="13221" y="15247"/>
                  </a:lnTo>
                  <a:cubicBezTo>
                    <a:pt x="13032" y="15530"/>
                    <a:pt x="12938" y="15813"/>
                    <a:pt x="12844" y="16097"/>
                  </a:cubicBezTo>
                  <a:cubicBezTo>
                    <a:pt x="12749" y="16380"/>
                    <a:pt x="12560" y="16663"/>
                    <a:pt x="12466" y="16947"/>
                  </a:cubicBezTo>
                  <a:cubicBezTo>
                    <a:pt x="12371" y="16663"/>
                    <a:pt x="12277" y="16380"/>
                    <a:pt x="12088" y="16097"/>
                  </a:cubicBezTo>
                  <a:cubicBezTo>
                    <a:pt x="11994" y="15813"/>
                    <a:pt x="11899" y="15530"/>
                    <a:pt x="11710" y="15247"/>
                  </a:cubicBezTo>
                  <a:lnTo>
                    <a:pt x="3495" y="515"/>
                  </a:lnTo>
                  <a:cubicBezTo>
                    <a:pt x="3400" y="326"/>
                    <a:pt x="3211" y="137"/>
                    <a:pt x="3022" y="43"/>
                  </a:cubicBezTo>
                  <a:cubicBezTo>
                    <a:pt x="2897" y="43"/>
                    <a:pt x="2729" y="1"/>
                    <a:pt x="2575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>
              <a:off x="5411825" y="4850300"/>
              <a:ext cx="519400" cy="598250"/>
            </a:xfrm>
            <a:custGeom>
              <a:rect b="b" l="l" r="r" t="t"/>
              <a:pathLst>
                <a:path extrusionOk="0" h="23930" w="20776">
                  <a:moveTo>
                    <a:pt x="3044" y="1"/>
                  </a:moveTo>
                  <a:cubicBezTo>
                    <a:pt x="2978" y="1"/>
                    <a:pt x="2909" y="13"/>
                    <a:pt x="2833" y="38"/>
                  </a:cubicBezTo>
                  <a:lnTo>
                    <a:pt x="0" y="38"/>
                  </a:lnTo>
                  <a:lnTo>
                    <a:pt x="8783" y="14392"/>
                  </a:lnTo>
                  <a:lnTo>
                    <a:pt x="8783" y="23930"/>
                  </a:lnTo>
                  <a:lnTo>
                    <a:pt x="11993" y="23930"/>
                  </a:lnTo>
                  <a:lnTo>
                    <a:pt x="11993" y="14392"/>
                  </a:lnTo>
                  <a:lnTo>
                    <a:pt x="20776" y="38"/>
                  </a:lnTo>
                  <a:lnTo>
                    <a:pt x="17943" y="38"/>
                  </a:lnTo>
                  <a:cubicBezTo>
                    <a:pt x="17867" y="13"/>
                    <a:pt x="17798" y="1"/>
                    <a:pt x="17734" y="1"/>
                  </a:cubicBezTo>
                  <a:cubicBezTo>
                    <a:pt x="17558" y="1"/>
                    <a:pt x="17420" y="88"/>
                    <a:pt x="17282" y="227"/>
                  </a:cubicBezTo>
                  <a:cubicBezTo>
                    <a:pt x="17093" y="416"/>
                    <a:pt x="16904" y="510"/>
                    <a:pt x="16810" y="793"/>
                  </a:cubicBezTo>
                  <a:lnTo>
                    <a:pt x="11332" y="10048"/>
                  </a:lnTo>
                  <a:cubicBezTo>
                    <a:pt x="11143" y="10426"/>
                    <a:pt x="11049" y="10803"/>
                    <a:pt x="10860" y="11181"/>
                  </a:cubicBezTo>
                  <a:cubicBezTo>
                    <a:pt x="10671" y="11464"/>
                    <a:pt x="10577" y="11842"/>
                    <a:pt x="10388" y="12125"/>
                  </a:cubicBezTo>
                  <a:cubicBezTo>
                    <a:pt x="10294" y="11842"/>
                    <a:pt x="10199" y="11464"/>
                    <a:pt x="10010" y="11181"/>
                  </a:cubicBezTo>
                  <a:cubicBezTo>
                    <a:pt x="9821" y="10803"/>
                    <a:pt x="9633" y="10426"/>
                    <a:pt x="9444" y="10048"/>
                  </a:cubicBezTo>
                  <a:lnTo>
                    <a:pt x="3966" y="793"/>
                  </a:lnTo>
                  <a:cubicBezTo>
                    <a:pt x="3872" y="510"/>
                    <a:pt x="3683" y="321"/>
                    <a:pt x="3589" y="227"/>
                  </a:cubicBezTo>
                  <a:cubicBezTo>
                    <a:pt x="3381" y="88"/>
                    <a:pt x="3225" y="1"/>
                    <a:pt x="3044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>
              <a:off x="3305925" y="3502750"/>
              <a:ext cx="691775" cy="951875"/>
            </a:xfrm>
            <a:custGeom>
              <a:rect b="b" l="l" r="r" t="t"/>
              <a:pathLst>
                <a:path extrusionOk="0" h="38075" w="27671">
                  <a:moveTo>
                    <a:pt x="13064" y="0"/>
                  </a:moveTo>
                  <a:cubicBezTo>
                    <a:pt x="12772" y="0"/>
                    <a:pt x="12478" y="6"/>
                    <a:pt x="12183" y="18"/>
                  </a:cubicBezTo>
                  <a:lnTo>
                    <a:pt x="1" y="18"/>
                  </a:lnTo>
                  <a:lnTo>
                    <a:pt x="1" y="38075"/>
                  </a:lnTo>
                  <a:lnTo>
                    <a:pt x="5572" y="38075"/>
                  </a:lnTo>
                  <a:lnTo>
                    <a:pt x="5572" y="4362"/>
                  </a:lnTo>
                  <a:lnTo>
                    <a:pt x="12183" y="4362"/>
                  </a:lnTo>
                  <a:cubicBezTo>
                    <a:pt x="15488" y="4362"/>
                    <a:pt x="17943" y="5117"/>
                    <a:pt x="19643" y="6628"/>
                  </a:cubicBezTo>
                  <a:cubicBezTo>
                    <a:pt x="21249" y="8234"/>
                    <a:pt x="22193" y="10500"/>
                    <a:pt x="22098" y="12766"/>
                  </a:cubicBezTo>
                  <a:cubicBezTo>
                    <a:pt x="22098" y="13994"/>
                    <a:pt x="21815" y="15222"/>
                    <a:pt x="21437" y="16355"/>
                  </a:cubicBezTo>
                  <a:cubicBezTo>
                    <a:pt x="20965" y="17394"/>
                    <a:pt x="20399" y="18338"/>
                    <a:pt x="19549" y="19094"/>
                  </a:cubicBezTo>
                  <a:cubicBezTo>
                    <a:pt x="18604" y="19849"/>
                    <a:pt x="17566" y="20510"/>
                    <a:pt x="16432" y="20888"/>
                  </a:cubicBezTo>
                  <a:cubicBezTo>
                    <a:pt x="15016" y="21266"/>
                    <a:pt x="13599" y="21454"/>
                    <a:pt x="12183" y="21454"/>
                  </a:cubicBezTo>
                  <a:lnTo>
                    <a:pt x="9255" y="21454"/>
                  </a:lnTo>
                  <a:lnTo>
                    <a:pt x="7744" y="25987"/>
                  </a:lnTo>
                  <a:lnTo>
                    <a:pt x="12183" y="25987"/>
                  </a:lnTo>
                  <a:cubicBezTo>
                    <a:pt x="14449" y="25987"/>
                    <a:pt x="16716" y="25610"/>
                    <a:pt x="18793" y="24949"/>
                  </a:cubicBezTo>
                  <a:cubicBezTo>
                    <a:pt x="20587" y="24382"/>
                    <a:pt x="22287" y="23532"/>
                    <a:pt x="23704" y="22304"/>
                  </a:cubicBezTo>
                  <a:cubicBezTo>
                    <a:pt x="24931" y="21171"/>
                    <a:pt x="25970" y="19755"/>
                    <a:pt x="26631" y="18149"/>
                  </a:cubicBezTo>
                  <a:cubicBezTo>
                    <a:pt x="27292" y="16449"/>
                    <a:pt x="27670" y="14655"/>
                    <a:pt x="27670" y="12861"/>
                  </a:cubicBezTo>
                  <a:cubicBezTo>
                    <a:pt x="27670" y="11067"/>
                    <a:pt x="27387" y="9178"/>
                    <a:pt x="26726" y="7573"/>
                  </a:cubicBezTo>
                  <a:cubicBezTo>
                    <a:pt x="26065" y="5967"/>
                    <a:pt x="25120" y="4551"/>
                    <a:pt x="23893" y="3512"/>
                  </a:cubicBezTo>
                  <a:cubicBezTo>
                    <a:pt x="22476" y="2284"/>
                    <a:pt x="20776" y="1434"/>
                    <a:pt x="19077" y="868"/>
                  </a:cubicBezTo>
                  <a:cubicBezTo>
                    <a:pt x="17093" y="289"/>
                    <a:pt x="15110" y="0"/>
                    <a:pt x="13064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1419600" y="3500825"/>
              <a:ext cx="705925" cy="953800"/>
            </a:xfrm>
            <a:custGeom>
              <a:rect b="b" l="l" r="r" t="t"/>
              <a:pathLst>
                <a:path extrusionOk="0" h="38152" w="28237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4439"/>
                  </a:lnTo>
                  <a:lnTo>
                    <a:pt x="11711" y="4439"/>
                  </a:lnTo>
                  <a:cubicBezTo>
                    <a:pt x="15016" y="4439"/>
                    <a:pt x="17377" y="5100"/>
                    <a:pt x="19076" y="6327"/>
                  </a:cubicBezTo>
                  <a:cubicBezTo>
                    <a:pt x="20682" y="7650"/>
                    <a:pt x="21626" y="9727"/>
                    <a:pt x="21437" y="11899"/>
                  </a:cubicBezTo>
                  <a:cubicBezTo>
                    <a:pt x="21437" y="13032"/>
                    <a:pt x="21248" y="14166"/>
                    <a:pt x="20871" y="15204"/>
                  </a:cubicBezTo>
                  <a:cubicBezTo>
                    <a:pt x="20399" y="16243"/>
                    <a:pt x="19832" y="17093"/>
                    <a:pt x="18982" y="17848"/>
                  </a:cubicBezTo>
                  <a:cubicBezTo>
                    <a:pt x="18038" y="18604"/>
                    <a:pt x="16999" y="19171"/>
                    <a:pt x="15866" y="19548"/>
                  </a:cubicBezTo>
                  <a:cubicBezTo>
                    <a:pt x="14449" y="19926"/>
                    <a:pt x="13033" y="20115"/>
                    <a:pt x="11616" y="20115"/>
                  </a:cubicBezTo>
                  <a:lnTo>
                    <a:pt x="9916" y="20115"/>
                  </a:lnTo>
                  <a:lnTo>
                    <a:pt x="8405" y="24176"/>
                  </a:lnTo>
                  <a:lnTo>
                    <a:pt x="9822" y="24176"/>
                  </a:lnTo>
                  <a:cubicBezTo>
                    <a:pt x="9987" y="24152"/>
                    <a:pt x="10147" y="24140"/>
                    <a:pt x="10301" y="24140"/>
                  </a:cubicBezTo>
                  <a:cubicBezTo>
                    <a:pt x="10766" y="24140"/>
                    <a:pt x="11191" y="24246"/>
                    <a:pt x="11616" y="24459"/>
                  </a:cubicBezTo>
                  <a:cubicBezTo>
                    <a:pt x="11994" y="24648"/>
                    <a:pt x="12372" y="25026"/>
                    <a:pt x="12655" y="25403"/>
                  </a:cubicBezTo>
                  <a:lnTo>
                    <a:pt x="20965" y="36924"/>
                  </a:lnTo>
                  <a:cubicBezTo>
                    <a:pt x="21397" y="37615"/>
                    <a:pt x="22145" y="38069"/>
                    <a:pt x="22993" y="38069"/>
                  </a:cubicBezTo>
                  <a:cubicBezTo>
                    <a:pt x="23071" y="38069"/>
                    <a:pt x="23151" y="38066"/>
                    <a:pt x="23232" y="38057"/>
                  </a:cubicBezTo>
                  <a:lnTo>
                    <a:pt x="28237" y="38057"/>
                  </a:lnTo>
                  <a:lnTo>
                    <a:pt x="18604" y="25026"/>
                  </a:lnTo>
                  <a:cubicBezTo>
                    <a:pt x="18132" y="24270"/>
                    <a:pt x="17471" y="23703"/>
                    <a:pt x="16716" y="23231"/>
                  </a:cubicBezTo>
                  <a:cubicBezTo>
                    <a:pt x="18227" y="22948"/>
                    <a:pt x="19643" y="22381"/>
                    <a:pt x="21060" y="21626"/>
                  </a:cubicBezTo>
                  <a:cubicBezTo>
                    <a:pt x="22193" y="20965"/>
                    <a:pt x="23326" y="20115"/>
                    <a:pt x="24270" y="19076"/>
                  </a:cubicBezTo>
                  <a:cubicBezTo>
                    <a:pt x="25120" y="18037"/>
                    <a:pt x="25781" y="16904"/>
                    <a:pt x="26253" y="15582"/>
                  </a:cubicBezTo>
                  <a:cubicBezTo>
                    <a:pt x="26726" y="14260"/>
                    <a:pt x="26915" y="12938"/>
                    <a:pt x="26915" y="11521"/>
                  </a:cubicBezTo>
                  <a:cubicBezTo>
                    <a:pt x="26915" y="9916"/>
                    <a:pt x="26631" y="8311"/>
                    <a:pt x="26065" y="6800"/>
                  </a:cubicBezTo>
                  <a:cubicBezTo>
                    <a:pt x="25404" y="5383"/>
                    <a:pt x="24459" y="4156"/>
                    <a:pt x="23232" y="3211"/>
                  </a:cubicBezTo>
                  <a:cubicBezTo>
                    <a:pt x="21910" y="2078"/>
                    <a:pt x="20304" y="1228"/>
                    <a:pt x="18510" y="850"/>
                  </a:cubicBezTo>
                  <a:cubicBezTo>
                    <a:pt x="16338" y="189"/>
                    <a:pt x="14071" y="0"/>
                    <a:pt x="11805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>
              <a:off x="6096475" y="3361525"/>
              <a:ext cx="139300" cy="139325"/>
            </a:xfrm>
            <a:custGeom>
              <a:rect b="b" l="l" r="r" t="t"/>
              <a:pathLst>
                <a:path extrusionOk="0" h="5573" w="5572">
                  <a:moveTo>
                    <a:pt x="0" y="1"/>
                  </a:moveTo>
                  <a:lnTo>
                    <a:pt x="0" y="5572"/>
                  </a:lnTo>
                  <a:lnTo>
                    <a:pt x="5572" y="5572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5" name="Google Shape;975;p33"/>
          <p:cNvSpPr txBox="1"/>
          <p:nvPr/>
        </p:nvSpPr>
        <p:spPr>
          <a:xfrm>
            <a:off x="718625" y="94625"/>
            <a:ext cx="8110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zh-CN" sz="2100"/>
              <a:t>Radiant v.s. AAVE</a:t>
            </a:r>
            <a:endParaRPr b="1" sz="2100">
              <a:solidFill>
                <a:srgbClr val="000000"/>
              </a:solidFill>
            </a:endParaRPr>
          </a:p>
        </p:txBody>
      </p:sp>
      <p:sp>
        <p:nvSpPr>
          <p:cNvPr id="976" name="Google Shape;976;p33"/>
          <p:cNvSpPr txBox="1"/>
          <p:nvPr/>
        </p:nvSpPr>
        <p:spPr>
          <a:xfrm>
            <a:off x="161162" y="3680114"/>
            <a:ext cx="4419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zh-CN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Source: Dune,</a:t>
            </a:r>
            <a:r>
              <a:rPr lang="zh-CN" sz="1000">
                <a:solidFill>
                  <a:srgbClr val="666666"/>
                </a:solidFill>
              </a:rPr>
              <a:t> aavescan</a:t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77" name="Google Shape;977;p33"/>
          <p:cNvGraphicFramePr/>
          <p:nvPr/>
        </p:nvGraphicFramePr>
        <p:xfrm>
          <a:off x="185350" y="76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{40C80F7D-2CE3-44E0-BB90-7D6B165C47AC}</a:tableStyleId>
              </a:tblPr>
              <a:tblGrid>
                <a:gridCol w="3054100"/>
                <a:gridCol w="2053925"/>
                <a:gridCol w="2053925"/>
              </a:tblGrid>
              <a:tr h="478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244C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Radiant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244C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AAVE(on arbitrum)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244C9A"/>
                    </a:solidFill>
                  </a:tcPr>
                </a:tc>
              </a:tr>
              <a:tr h="47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WBTC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42.47%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12.68%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47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WETH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55.92%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48.78%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47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DAI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61.82%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58.52%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47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USDC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61.52%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75.03%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47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USDT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62.10%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78.74%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</a:tbl>
          </a:graphicData>
        </a:graphic>
      </p:graphicFrame>
      <p:sp>
        <p:nvSpPr>
          <p:cNvPr id="978" name="Google Shape;978;p33"/>
          <p:cNvSpPr txBox="1"/>
          <p:nvPr/>
        </p:nvSpPr>
        <p:spPr>
          <a:xfrm>
            <a:off x="5503137" y="3684350"/>
            <a:ext cx="199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Date as of May 31, 2023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979" name="Google Shape;979;p33"/>
          <p:cNvSpPr txBox="1"/>
          <p:nvPr/>
        </p:nvSpPr>
        <p:spPr>
          <a:xfrm>
            <a:off x="718625" y="425875"/>
            <a:ext cx="81105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2"/>
                </a:solidFill>
              </a:rPr>
              <a:t>Utilization Rate Comparison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4" name="Google Shape;984;p34"/>
          <p:cNvCxnSpPr/>
          <p:nvPr/>
        </p:nvCxnSpPr>
        <p:spPr>
          <a:xfrm flipH="1" rot="10800000">
            <a:off x="96299" y="3213025"/>
            <a:ext cx="8678100" cy="9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5" name="Google Shape;985;p34"/>
          <p:cNvSpPr txBox="1"/>
          <p:nvPr/>
        </p:nvSpPr>
        <p:spPr>
          <a:xfrm>
            <a:off x="5503137" y="3484175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Twitter: @GryphsisAcademy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986" name="Google Shape;986;p34"/>
          <p:cNvCxnSpPr/>
          <p:nvPr/>
        </p:nvCxnSpPr>
        <p:spPr>
          <a:xfrm>
            <a:off x="174311" y="3152925"/>
            <a:ext cx="7302600" cy="0"/>
          </a:xfrm>
          <a:prstGeom prst="straightConnector1">
            <a:avLst/>
          </a:prstGeom>
          <a:noFill/>
          <a:ln cap="flat" cmpd="sng" w="19050">
            <a:solidFill>
              <a:srgbClr val="254C9A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87" name="Google Shape;987;p34"/>
          <p:cNvGrpSpPr/>
          <p:nvPr/>
        </p:nvGrpSpPr>
        <p:grpSpPr>
          <a:xfrm>
            <a:off x="185356" y="202972"/>
            <a:ext cx="456367" cy="404539"/>
            <a:chOff x="2250625" y="238125"/>
            <a:chExt cx="3052625" cy="2731525"/>
          </a:xfrm>
        </p:grpSpPr>
        <p:sp>
          <p:nvSpPr>
            <p:cNvPr id="988" name="Google Shape;988;p34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6" name="Google Shape;996;p34"/>
          <p:cNvGrpSpPr/>
          <p:nvPr/>
        </p:nvGrpSpPr>
        <p:grpSpPr>
          <a:xfrm>
            <a:off x="3617529" y="3316238"/>
            <a:ext cx="371504" cy="330515"/>
            <a:chOff x="2250625" y="238125"/>
            <a:chExt cx="3052625" cy="2731525"/>
          </a:xfrm>
        </p:grpSpPr>
        <p:sp>
          <p:nvSpPr>
            <p:cNvPr id="997" name="Google Shape;997;p34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5" name="Google Shape;1005;p34"/>
          <p:cNvGrpSpPr/>
          <p:nvPr/>
        </p:nvGrpSpPr>
        <p:grpSpPr>
          <a:xfrm>
            <a:off x="4101674" y="3322849"/>
            <a:ext cx="1051088" cy="330453"/>
            <a:chOff x="241550" y="3361525"/>
            <a:chExt cx="7044825" cy="2094125"/>
          </a:xfrm>
        </p:grpSpPr>
        <p:sp>
          <p:nvSpPr>
            <p:cNvPr id="1006" name="Google Shape;1006;p34"/>
            <p:cNvSpPr/>
            <p:nvPr/>
          </p:nvSpPr>
          <p:spPr>
            <a:xfrm>
              <a:off x="241550" y="3489025"/>
              <a:ext cx="906575" cy="982125"/>
            </a:xfrm>
            <a:custGeom>
              <a:rect b="b" l="l" r="r" t="t"/>
              <a:pathLst>
                <a:path extrusionOk="0" h="39285" w="36263">
                  <a:moveTo>
                    <a:pt x="21248" y="0"/>
                  </a:moveTo>
                  <a:cubicBezTo>
                    <a:pt x="18226" y="0"/>
                    <a:pt x="15204" y="472"/>
                    <a:pt x="12371" y="1417"/>
                  </a:cubicBezTo>
                  <a:cubicBezTo>
                    <a:pt x="9916" y="2267"/>
                    <a:pt x="7649" y="3589"/>
                    <a:pt x="5760" y="5383"/>
                  </a:cubicBezTo>
                  <a:cubicBezTo>
                    <a:pt x="3872" y="7177"/>
                    <a:pt x="2455" y="9255"/>
                    <a:pt x="1511" y="11616"/>
                  </a:cubicBezTo>
                  <a:cubicBezTo>
                    <a:pt x="472" y="14165"/>
                    <a:pt x="0" y="16904"/>
                    <a:pt x="0" y="19643"/>
                  </a:cubicBezTo>
                  <a:cubicBezTo>
                    <a:pt x="0" y="22381"/>
                    <a:pt x="472" y="25120"/>
                    <a:pt x="1511" y="27670"/>
                  </a:cubicBezTo>
                  <a:cubicBezTo>
                    <a:pt x="2550" y="30030"/>
                    <a:pt x="3966" y="32108"/>
                    <a:pt x="5949" y="33808"/>
                  </a:cubicBezTo>
                  <a:cubicBezTo>
                    <a:pt x="7932" y="35602"/>
                    <a:pt x="10199" y="37019"/>
                    <a:pt x="12749" y="37868"/>
                  </a:cubicBezTo>
                  <a:cubicBezTo>
                    <a:pt x="15676" y="38813"/>
                    <a:pt x="18698" y="39285"/>
                    <a:pt x="21814" y="39285"/>
                  </a:cubicBezTo>
                  <a:cubicBezTo>
                    <a:pt x="24458" y="39285"/>
                    <a:pt x="27008" y="39002"/>
                    <a:pt x="29558" y="38246"/>
                  </a:cubicBezTo>
                  <a:cubicBezTo>
                    <a:pt x="31919" y="37585"/>
                    <a:pt x="34185" y="36546"/>
                    <a:pt x="36263" y="35130"/>
                  </a:cubicBezTo>
                  <a:lnTo>
                    <a:pt x="36263" y="18887"/>
                  </a:lnTo>
                  <a:lnTo>
                    <a:pt x="23609" y="18887"/>
                  </a:lnTo>
                  <a:lnTo>
                    <a:pt x="23609" y="21815"/>
                  </a:lnTo>
                  <a:cubicBezTo>
                    <a:pt x="23609" y="22098"/>
                    <a:pt x="23703" y="22381"/>
                    <a:pt x="23892" y="22570"/>
                  </a:cubicBezTo>
                  <a:cubicBezTo>
                    <a:pt x="24175" y="22759"/>
                    <a:pt x="24458" y="22853"/>
                    <a:pt x="24836" y="22853"/>
                  </a:cubicBezTo>
                  <a:lnTo>
                    <a:pt x="31163" y="22853"/>
                  </a:lnTo>
                  <a:lnTo>
                    <a:pt x="31163" y="32769"/>
                  </a:lnTo>
                  <a:cubicBezTo>
                    <a:pt x="29747" y="33524"/>
                    <a:pt x="28330" y="34091"/>
                    <a:pt x="26819" y="34469"/>
                  </a:cubicBezTo>
                  <a:cubicBezTo>
                    <a:pt x="25120" y="34941"/>
                    <a:pt x="23420" y="35130"/>
                    <a:pt x="21625" y="35130"/>
                  </a:cubicBezTo>
                  <a:cubicBezTo>
                    <a:pt x="19453" y="35130"/>
                    <a:pt x="17187" y="34752"/>
                    <a:pt x="15015" y="34091"/>
                  </a:cubicBezTo>
                  <a:cubicBezTo>
                    <a:pt x="13126" y="33430"/>
                    <a:pt x="11427" y="32297"/>
                    <a:pt x="10010" y="30975"/>
                  </a:cubicBezTo>
                  <a:cubicBezTo>
                    <a:pt x="8594" y="29558"/>
                    <a:pt x="7555" y="27953"/>
                    <a:pt x="6799" y="26064"/>
                  </a:cubicBezTo>
                  <a:cubicBezTo>
                    <a:pt x="6044" y="23987"/>
                    <a:pt x="5666" y="21815"/>
                    <a:pt x="5760" y="19643"/>
                  </a:cubicBezTo>
                  <a:cubicBezTo>
                    <a:pt x="5666" y="17471"/>
                    <a:pt x="6044" y="15393"/>
                    <a:pt x="6799" y="13315"/>
                  </a:cubicBezTo>
                  <a:cubicBezTo>
                    <a:pt x="7460" y="11521"/>
                    <a:pt x="8499" y="9916"/>
                    <a:pt x="9916" y="8594"/>
                  </a:cubicBezTo>
                  <a:cubicBezTo>
                    <a:pt x="11238" y="7272"/>
                    <a:pt x="12843" y="6233"/>
                    <a:pt x="14732" y="5572"/>
                  </a:cubicBezTo>
                  <a:cubicBezTo>
                    <a:pt x="16715" y="4816"/>
                    <a:pt x="18887" y="4533"/>
                    <a:pt x="21059" y="4533"/>
                  </a:cubicBezTo>
                  <a:cubicBezTo>
                    <a:pt x="22381" y="4533"/>
                    <a:pt x="23797" y="4628"/>
                    <a:pt x="25214" y="4911"/>
                  </a:cubicBezTo>
                  <a:cubicBezTo>
                    <a:pt x="26253" y="5100"/>
                    <a:pt x="27197" y="5383"/>
                    <a:pt x="28236" y="5761"/>
                  </a:cubicBezTo>
                  <a:cubicBezTo>
                    <a:pt x="28991" y="5950"/>
                    <a:pt x="29747" y="6327"/>
                    <a:pt x="30408" y="6799"/>
                  </a:cubicBezTo>
                  <a:cubicBezTo>
                    <a:pt x="31069" y="7083"/>
                    <a:pt x="31541" y="7461"/>
                    <a:pt x="32013" y="7649"/>
                  </a:cubicBezTo>
                  <a:cubicBezTo>
                    <a:pt x="32297" y="7862"/>
                    <a:pt x="32633" y="7968"/>
                    <a:pt x="32983" y="7968"/>
                  </a:cubicBezTo>
                  <a:cubicBezTo>
                    <a:pt x="33099" y="7968"/>
                    <a:pt x="33217" y="7956"/>
                    <a:pt x="33335" y="7933"/>
                  </a:cubicBezTo>
                  <a:cubicBezTo>
                    <a:pt x="33713" y="7838"/>
                    <a:pt x="34091" y="7555"/>
                    <a:pt x="34374" y="7272"/>
                  </a:cubicBezTo>
                  <a:lnTo>
                    <a:pt x="35885" y="4911"/>
                  </a:lnTo>
                  <a:cubicBezTo>
                    <a:pt x="35035" y="4155"/>
                    <a:pt x="34091" y="3494"/>
                    <a:pt x="33052" y="2833"/>
                  </a:cubicBezTo>
                  <a:cubicBezTo>
                    <a:pt x="32013" y="2267"/>
                    <a:pt x="30880" y="1700"/>
                    <a:pt x="29747" y="1322"/>
                  </a:cubicBezTo>
                  <a:cubicBezTo>
                    <a:pt x="28425" y="850"/>
                    <a:pt x="27103" y="567"/>
                    <a:pt x="25781" y="378"/>
                  </a:cubicBezTo>
                  <a:cubicBezTo>
                    <a:pt x="24270" y="95"/>
                    <a:pt x="22759" y="0"/>
                    <a:pt x="21248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2212850" y="3500825"/>
              <a:ext cx="899525" cy="953800"/>
            </a:xfrm>
            <a:custGeom>
              <a:rect b="b" l="l" r="r" t="t"/>
              <a:pathLst>
                <a:path extrusionOk="0" h="38152" w="35981">
                  <a:moveTo>
                    <a:pt x="1" y="0"/>
                  </a:moveTo>
                  <a:lnTo>
                    <a:pt x="15205" y="24931"/>
                  </a:lnTo>
                  <a:lnTo>
                    <a:pt x="15205" y="38152"/>
                  </a:lnTo>
                  <a:lnTo>
                    <a:pt x="20871" y="38152"/>
                  </a:lnTo>
                  <a:lnTo>
                    <a:pt x="20871" y="24931"/>
                  </a:lnTo>
                  <a:lnTo>
                    <a:pt x="35980" y="0"/>
                  </a:lnTo>
                  <a:lnTo>
                    <a:pt x="30975" y="0"/>
                  </a:lnTo>
                  <a:cubicBezTo>
                    <a:pt x="30597" y="0"/>
                    <a:pt x="30125" y="189"/>
                    <a:pt x="29842" y="378"/>
                  </a:cubicBezTo>
                  <a:cubicBezTo>
                    <a:pt x="29559" y="661"/>
                    <a:pt x="29275" y="945"/>
                    <a:pt x="29086" y="1322"/>
                  </a:cubicBezTo>
                  <a:lnTo>
                    <a:pt x="19643" y="17471"/>
                  </a:lnTo>
                  <a:cubicBezTo>
                    <a:pt x="19360" y="18132"/>
                    <a:pt x="19076" y="18698"/>
                    <a:pt x="18793" y="19359"/>
                  </a:cubicBezTo>
                  <a:cubicBezTo>
                    <a:pt x="18510" y="19926"/>
                    <a:pt x="18227" y="20493"/>
                    <a:pt x="18038" y="21154"/>
                  </a:cubicBezTo>
                  <a:cubicBezTo>
                    <a:pt x="17849" y="20493"/>
                    <a:pt x="17565" y="19926"/>
                    <a:pt x="17282" y="19359"/>
                  </a:cubicBezTo>
                  <a:lnTo>
                    <a:pt x="16338" y="17471"/>
                  </a:lnTo>
                  <a:lnTo>
                    <a:pt x="6894" y="1322"/>
                  </a:lnTo>
                  <a:cubicBezTo>
                    <a:pt x="6706" y="945"/>
                    <a:pt x="6422" y="661"/>
                    <a:pt x="6139" y="378"/>
                  </a:cubicBezTo>
                  <a:cubicBezTo>
                    <a:pt x="5761" y="95"/>
                    <a:pt x="5383" y="0"/>
                    <a:pt x="5006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4233750" y="3500825"/>
              <a:ext cx="835775" cy="953800"/>
            </a:xfrm>
            <a:custGeom>
              <a:rect b="b" l="l" r="r" t="t"/>
              <a:pathLst>
                <a:path extrusionOk="0" h="38152" w="33431">
                  <a:moveTo>
                    <a:pt x="0" y="0"/>
                  </a:moveTo>
                  <a:lnTo>
                    <a:pt x="0" y="38152"/>
                  </a:lnTo>
                  <a:lnTo>
                    <a:pt x="5572" y="38152"/>
                  </a:lnTo>
                  <a:lnTo>
                    <a:pt x="5572" y="20965"/>
                  </a:lnTo>
                  <a:lnTo>
                    <a:pt x="27859" y="20965"/>
                  </a:lnTo>
                  <a:lnTo>
                    <a:pt x="27859" y="38152"/>
                  </a:lnTo>
                  <a:lnTo>
                    <a:pt x="33430" y="38152"/>
                  </a:lnTo>
                  <a:lnTo>
                    <a:pt x="33430" y="0"/>
                  </a:lnTo>
                  <a:lnTo>
                    <a:pt x="27953" y="0"/>
                  </a:lnTo>
                  <a:lnTo>
                    <a:pt x="27953" y="16810"/>
                  </a:lnTo>
                  <a:lnTo>
                    <a:pt x="5572" y="16810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5310300" y="3489025"/>
              <a:ext cx="672875" cy="982500"/>
            </a:xfrm>
            <a:custGeom>
              <a:rect b="b" l="l" r="r" t="t"/>
              <a:pathLst>
                <a:path extrusionOk="0" h="39300" w="26915">
                  <a:moveTo>
                    <a:pt x="14543" y="0"/>
                  </a:moveTo>
                  <a:cubicBezTo>
                    <a:pt x="12655" y="0"/>
                    <a:pt x="10860" y="284"/>
                    <a:pt x="9066" y="945"/>
                  </a:cubicBezTo>
                  <a:cubicBezTo>
                    <a:pt x="7555" y="1417"/>
                    <a:pt x="6233" y="2267"/>
                    <a:pt x="5006" y="3305"/>
                  </a:cubicBezTo>
                  <a:cubicBezTo>
                    <a:pt x="3967" y="4155"/>
                    <a:pt x="3117" y="5383"/>
                    <a:pt x="2550" y="6611"/>
                  </a:cubicBezTo>
                  <a:cubicBezTo>
                    <a:pt x="1417" y="9255"/>
                    <a:pt x="1417" y="12277"/>
                    <a:pt x="2550" y="14921"/>
                  </a:cubicBezTo>
                  <a:cubicBezTo>
                    <a:pt x="3117" y="15960"/>
                    <a:pt x="3872" y="16998"/>
                    <a:pt x="4817" y="17754"/>
                  </a:cubicBezTo>
                  <a:cubicBezTo>
                    <a:pt x="5761" y="18604"/>
                    <a:pt x="6800" y="19170"/>
                    <a:pt x="8027" y="19643"/>
                  </a:cubicBezTo>
                  <a:cubicBezTo>
                    <a:pt x="9161" y="20115"/>
                    <a:pt x="10483" y="20587"/>
                    <a:pt x="11616" y="20965"/>
                  </a:cubicBezTo>
                  <a:lnTo>
                    <a:pt x="15299" y="22003"/>
                  </a:lnTo>
                  <a:cubicBezTo>
                    <a:pt x="16338" y="22287"/>
                    <a:pt x="17471" y="22759"/>
                    <a:pt x="18415" y="23231"/>
                  </a:cubicBezTo>
                  <a:cubicBezTo>
                    <a:pt x="19360" y="23703"/>
                    <a:pt x="20115" y="24364"/>
                    <a:pt x="20682" y="25120"/>
                  </a:cubicBezTo>
                  <a:cubicBezTo>
                    <a:pt x="21248" y="25970"/>
                    <a:pt x="21626" y="27008"/>
                    <a:pt x="21532" y="27953"/>
                  </a:cubicBezTo>
                  <a:cubicBezTo>
                    <a:pt x="21532" y="28992"/>
                    <a:pt x="21343" y="29936"/>
                    <a:pt x="20965" y="30880"/>
                  </a:cubicBezTo>
                  <a:cubicBezTo>
                    <a:pt x="20587" y="31730"/>
                    <a:pt x="20021" y="32486"/>
                    <a:pt x="19265" y="33052"/>
                  </a:cubicBezTo>
                  <a:cubicBezTo>
                    <a:pt x="18510" y="33713"/>
                    <a:pt x="17660" y="34185"/>
                    <a:pt x="16621" y="34469"/>
                  </a:cubicBezTo>
                  <a:cubicBezTo>
                    <a:pt x="15488" y="34847"/>
                    <a:pt x="14355" y="35035"/>
                    <a:pt x="13127" y="35035"/>
                  </a:cubicBezTo>
                  <a:cubicBezTo>
                    <a:pt x="12183" y="35035"/>
                    <a:pt x="11238" y="34941"/>
                    <a:pt x="10294" y="34752"/>
                  </a:cubicBezTo>
                  <a:cubicBezTo>
                    <a:pt x="9444" y="34563"/>
                    <a:pt x="8688" y="34280"/>
                    <a:pt x="8027" y="33997"/>
                  </a:cubicBezTo>
                  <a:cubicBezTo>
                    <a:pt x="7366" y="33713"/>
                    <a:pt x="6800" y="33430"/>
                    <a:pt x="6233" y="33052"/>
                  </a:cubicBezTo>
                  <a:cubicBezTo>
                    <a:pt x="5667" y="32769"/>
                    <a:pt x="5194" y="32391"/>
                    <a:pt x="4817" y="32108"/>
                  </a:cubicBezTo>
                  <a:cubicBezTo>
                    <a:pt x="4439" y="31825"/>
                    <a:pt x="4061" y="31636"/>
                    <a:pt x="3778" y="31447"/>
                  </a:cubicBezTo>
                  <a:cubicBezTo>
                    <a:pt x="3495" y="31258"/>
                    <a:pt x="3211" y="31164"/>
                    <a:pt x="2928" y="31164"/>
                  </a:cubicBezTo>
                  <a:cubicBezTo>
                    <a:pt x="2645" y="31164"/>
                    <a:pt x="2361" y="31164"/>
                    <a:pt x="2173" y="31352"/>
                  </a:cubicBezTo>
                  <a:cubicBezTo>
                    <a:pt x="1889" y="31447"/>
                    <a:pt x="1700" y="31636"/>
                    <a:pt x="1606" y="31825"/>
                  </a:cubicBezTo>
                  <a:lnTo>
                    <a:pt x="1" y="34280"/>
                  </a:lnTo>
                  <a:cubicBezTo>
                    <a:pt x="1606" y="35885"/>
                    <a:pt x="3495" y="37113"/>
                    <a:pt x="5572" y="37963"/>
                  </a:cubicBezTo>
                  <a:cubicBezTo>
                    <a:pt x="7735" y="38828"/>
                    <a:pt x="9977" y="39297"/>
                    <a:pt x="12298" y="39297"/>
                  </a:cubicBezTo>
                  <a:cubicBezTo>
                    <a:pt x="12511" y="39297"/>
                    <a:pt x="12724" y="39293"/>
                    <a:pt x="12938" y="39285"/>
                  </a:cubicBezTo>
                  <a:cubicBezTo>
                    <a:pt x="13140" y="39295"/>
                    <a:pt x="13344" y="39299"/>
                    <a:pt x="13548" y="39299"/>
                  </a:cubicBezTo>
                  <a:cubicBezTo>
                    <a:pt x="15343" y="39299"/>
                    <a:pt x="17192" y="38934"/>
                    <a:pt x="18887" y="38341"/>
                  </a:cubicBezTo>
                  <a:cubicBezTo>
                    <a:pt x="20493" y="37868"/>
                    <a:pt x="21909" y="36924"/>
                    <a:pt x="23231" y="35791"/>
                  </a:cubicBezTo>
                  <a:cubicBezTo>
                    <a:pt x="24365" y="34752"/>
                    <a:pt x="25309" y="33430"/>
                    <a:pt x="25970" y="32013"/>
                  </a:cubicBezTo>
                  <a:cubicBezTo>
                    <a:pt x="26537" y="30503"/>
                    <a:pt x="26820" y="28897"/>
                    <a:pt x="26820" y="27292"/>
                  </a:cubicBezTo>
                  <a:cubicBezTo>
                    <a:pt x="26914" y="25875"/>
                    <a:pt x="26631" y="24459"/>
                    <a:pt x="25970" y="23231"/>
                  </a:cubicBezTo>
                  <a:cubicBezTo>
                    <a:pt x="25498" y="22192"/>
                    <a:pt x="24648" y="21248"/>
                    <a:pt x="23704" y="20492"/>
                  </a:cubicBezTo>
                  <a:cubicBezTo>
                    <a:pt x="22759" y="19737"/>
                    <a:pt x="21720" y="19076"/>
                    <a:pt x="20587" y="18604"/>
                  </a:cubicBezTo>
                  <a:cubicBezTo>
                    <a:pt x="19360" y="18132"/>
                    <a:pt x="18226" y="17754"/>
                    <a:pt x="16904" y="17282"/>
                  </a:cubicBezTo>
                  <a:cubicBezTo>
                    <a:pt x="15677" y="16810"/>
                    <a:pt x="14449" y="16432"/>
                    <a:pt x="13316" y="16149"/>
                  </a:cubicBezTo>
                  <a:cubicBezTo>
                    <a:pt x="12183" y="15771"/>
                    <a:pt x="11144" y="15299"/>
                    <a:pt x="10105" y="14826"/>
                  </a:cubicBezTo>
                  <a:cubicBezTo>
                    <a:pt x="9255" y="14354"/>
                    <a:pt x="8500" y="13788"/>
                    <a:pt x="7839" y="13032"/>
                  </a:cubicBezTo>
                  <a:cubicBezTo>
                    <a:pt x="7272" y="12277"/>
                    <a:pt x="6894" y="11332"/>
                    <a:pt x="6989" y="10294"/>
                  </a:cubicBezTo>
                  <a:cubicBezTo>
                    <a:pt x="6989" y="9538"/>
                    <a:pt x="7178" y="8688"/>
                    <a:pt x="7461" y="7933"/>
                  </a:cubicBezTo>
                  <a:cubicBezTo>
                    <a:pt x="7839" y="7272"/>
                    <a:pt x="8311" y="6611"/>
                    <a:pt x="8972" y="6044"/>
                  </a:cubicBezTo>
                  <a:cubicBezTo>
                    <a:pt x="9633" y="5477"/>
                    <a:pt x="10483" y="5100"/>
                    <a:pt x="11333" y="4816"/>
                  </a:cubicBezTo>
                  <a:cubicBezTo>
                    <a:pt x="12371" y="4439"/>
                    <a:pt x="13505" y="4344"/>
                    <a:pt x="14638" y="4344"/>
                  </a:cubicBezTo>
                  <a:cubicBezTo>
                    <a:pt x="15771" y="4344"/>
                    <a:pt x="16904" y="4439"/>
                    <a:pt x="18037" y="4816"/>
                  </a:cubicBezTo>
                  <a:cubicBezTo>
                    <a:pt x="18793" y="5100"/>
                    <a:pt x="19643" y="5383"/>
                    <a:pt x="20398" y="5855"/>
                  </a:cubicBezTo>
                  <a:cubicBezTo>
                    <a:pt x="20965" y="6138"/>
                    <a:pt x="21532" y="6422"/>
                    <a:pt x="22004" y="6799"/>
                  </a:cubicBezTo>
                  <a:cubicBezTo>
                    <a:pt x="22381" y="7083"/>
                    <a:pt x="22759" y="7272"/>
                    <a:pt x="23231" y="7272"/>
                  </a:cubicBezTo>
                  <a:cubicBezTo>
                    <a:pt x="23515" y="7272"/>
                    <a:pt x="23704" y="7177"/>
                    <a:pt x="23987" y="7083"/>
                  </a:cubicBezTo>
                  <a:cubicBezTo>
                    <a:pt x="24176" y="6894"/>
                    <a:pt x="24365" y="6705"/>
                    <a:pt x="24553" y="6422"/>
                  </a:cubicBezTo>
                  <a:lnTo>
                    <a:pt x="25876" y="3966"/>
                  </a:lnTo>
                  <a:cubicBezTo>
                    <a:pt x="24459" y="2644"/>
                    <a:pt x="22665" y="1700"/>
                    <a:pt x="20871" y="1039"/>
                  </a:cubicBezTo>
                  <a:cubicBezTo>
                    <a:pt x="18793" y="378"/>
                    <a:pt x="16715" y="0"/>
                    <a:pt x="14543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6235750" y="3500825"/>
              <a:ext cx="139325" cy="953800"/>
            </a:xfrm>
            <a:custGeom>
              <a:rect b="b" l="l" r="r" t="t"/>
              <a:pathLst>
                <a:path extrusionOk="0" h="38152" w="5573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6613500" y="3488575"/>
              <a:ext cx="672875" cy="982575"/>
            </a:xfrm>
            <a:custGeom>
              <a:rect b="b" l="l" r="r" t="t"/>
              <a:pathLst>
                <a:path extrusionOk="0" h="39303" w="26915">
                  <a:moveTo>
                    <a:pt x="13930" y="1"/>
                  </a:moveTo>
                  <a:cubicBezTo>
                    <a:pt x="12280" y="1"/>
                    <a:pt x="10648" y="290"/>
                    <a:pt x="9160" y="868"/>
                  </a:cubicBezTo>
                  <a:cubicBezTo>
                    <a:pt x="7649" y="1435"/>
                    <a:pt x="6327" y="2190"/>
                    <a:pt x="5100" y="3229"/>
                  </a:cubicBezTo>
                  <a:cubicBezTo>
                    <a:pt x="4061" y="4173"/>
                    <a:pt x="3211" y="5307"/>
                    <a:pt x="2644" y="6629"/>
                  </a:cubicBezTo>
                  <a:cubicBezTo>
                    <a:pt x="1511" y="9273"/>
                    <a:pt x="1511" y="12200"/>
                    <a:pt x="2644" y="14844"/>
                  </a:cubicBezTo>
                  <a:cubicBezTo>
                    <a:pt x="3117" y="15978"/>
                    <a:pt x="3967" y="16922"/>
                    <a:pt x="4911" y="17772"/>
                  </a:cubicBezTo>
                  <a:cubicBezTo>
                    <a:pt x="5855" y="18527"/>
                    <a:pt x="6894" y="19188"/>
                    <a:pt x="8027" y="19661"/>
                  </a:cubicBezTo>
                  <a:cubicBezTo>
                    <a:pt x="9255" y="20133"/>
                    <a:pt x="10483" y="20510"/>
                    <a:pt x="11710" y="20888"/>
                  </a:cubicBezTo>
                  <a:lnTo>
                    <a:pt x="15299" y="21927"/>
                  </a:lnTo>
                  <a:cubicBezTo>
                    <a:pt x="16432" y="22305"/>
                    <a:pt x="17471" y="22682"/>
                    <a:pt x="18509" y="23249"/>
                  </a:cubicBezTo>
                  <a:cubicBezTo>
                    <a:pt x="19359" y="23721"/>
                    <a:pt x="20115" y="24288"/>
                    <a:pt x="20776" y="25138"/>
                  </a:cubicBezTo>
                  <a:cubicBezTo>
                    <a:pt x="21342" y="25893"/>
                    <a:pt x="21626" y="26932"/>
                    <a:pt x="21626" y="27971"/>
                  </a:cubicBezTo>
                  <a:cubicBezTo>
                    <a:pt x="21626" y="28915"/>
                    <a:pt x="21437" y="29954"/>
                    <a:pt x="21059" y="30804"/>
                  </a:cubicBezTo>
                  <a:cubicBezTo>
                    <a:pt x="20681" y="31654"/>
                    <a:pt x="20115" y="32409"/>
                    <a:pt x="19359" y="33070"/>
                  </a:cubicBezTo>
                  <a:cubicBezTo>
                    <a:pt x="18604" y="33637"/>
                    <a:pt x="17660" y="34203"/>
                    <a:pt x="16715" y="34487"/>
                  </a:cubicBezTo>
                  <a:cubicBezTo>
                    <a:pt x="15582" y="34865"/>
                    <a:pt x="14354" y="34959"/>
                    <a:pt x="13221" y="34959"/>
                  </a:cubicBezTo>
                  <a:cubicBezTo>
                    <a:pt x="12182" y="34959"/>
                    <a:pt x="11238" y="34865"/>
                    <a:pt x="10294" y="34676"/>
                  </a:cubicBezTo>
                  <a:cubicBezTo>
                    <a:pt x="9538" y="34487"/>
                    <a:pt x="8783" y="34298"/>
                    <a:pt x="8027" y="34015"/>
                  </a:cubicBezTo>
                  <a:cubicBezTo>
                    <a:pt x="7461" y="33731"/>
                    <a:pt x="6800" y="33448"/>
                    <a:pt x="6233" y="33070"/>
                  </a:cubicBezTo>
                  <a:cubicBezTo>
                    <a:pt x="5761" y="32693"/>
                    <a:pt x="5289" y="32409"/>
                    <a:pt x="4911" y="32126"/>
                  </a:cubicBezTo>
                  <a:cubicBezTo>
                    <a:pt x="4439" y="31843"/>
                    <a:pt x="4155" y="31559"/>
                    <a:pt x="3778" y="31370"/>
                  </a:cubicBezTo>
                  <a:cubicBezTo>
                    <a:pt x="3494" y="31182"/>
                    <a:pt x="3211" y="31087"/>
                    <a:pt x="2928" y="31087"/>
                  </a:cubicBezTo>
                  <a:cubicBezTo>
                    <a:pt x="2644" y="31087"/>
                    <a:pt x="2456" y="31182"/>
                    <a:pt x="2172" y="31276"/>
                  </a:cubicBezTo>
                  <a:cubicBezTo>
                    <a:pt x="1983" y="31465"/>
                    <a:pt x="1795" y="31654"/>
                    <a:pt x="1606" y="31843"/>
                  </a:cubicBezTo>
                  <a:lnTo>
                    <a:pt x="0" y="34298"/>
                  </a:lnTo>
                  <a:cubicBezTo>
                    <a:pt x="1606" y="35809"/>
                    <a:pt x="3589" y="37131"/>
                    <a:pt x="5666" y="37981"/>
                  </a:cubicBezTo>
                  <a:cubicBezTo>
                    <a:pt x="8027" y="38831"/>
                    <a:pt x="10483" y="39303"/>
                    <a:pt x="13032" y="39303"/>
                  </a:cubicBezTo>
                  <a:cubicBezTo>
                    <a:pt x="15015" y="39303"/>
                    <a:pt x="16998" y="39020"/>
                    <a:pt x="18887" y="38359"/>
                  </a:cubicBezTo>
                  <a:cubicBezTo>
                    <a:pt x="20493" y="37792"/>
                    <a:pt x="22003" y="36942"/>
                    <a:pt x="23326" y="35809"/>
                  </a:cubicBezTo>
                  <a:cubicBezTo>
                    <a:pt x="24459" y="34676"/>
                    <a:pt x="25403" y="33354"/>
                    <a:pt x="25970" y="31937"/>
                  </a:cubicBezTo>
                  <a:cubicBezTo>
                    <a:pt x="26631" y="30426"/>
                    <a:pt x="26914" y="28821"/>
                    <a:pt x="26914" y="27215"/>
                  </a:cubicBezTo>
                  <a:cubicBezTo>
                    <a:pt x="26914" y="25799"/>
                    <a:pt x="26631" y="24477"/>
                    <a:pt x="26064" y="23249"/>
                  </a:cubicBezTo>
                  <a:cubicBezTo>
                    <a:pt x="25498" y="22116"/>
                    <a:pt x="24742" y="21266"/>
                    <a:pt x="23798" y="20510"/>
                  </a:cubicBezTo>
                  <a:cubicBezTo>
                    <a:pt x="22853" y="19755"/>
                    <a:pt x="21815" y="19094"/>
                    <a:pt x="20681" y="18622"/>
                  </a:cubicBezTo>
                  <a:cubicBezTo>
                    <a:pt x="19454" y="18150"/>
                    <a:pt x="18226" y="17677"/>
                    <a:pt x="16998" y="17300"/>
                  </a:cubicBezTo>
                  <a:lnTo>
                    <a:pt x="13316" y="16167"/>
                  </a:lnTo>
                  <a:cubicBezTo>
                    <a:pt x="12277" y="15789"/>
                    <a:pt x="11238" y="15317"/>
                    <a:pt x="10199" y="14844"/>
                  </a:cubicBezTo>
                  <a:cubicBezTo>
                    <a:pt x="9349" y="14372"/>
                    <a:pt x="8499" y="13806"/>
                    <a:pt x="7933" y="13050"/>
                  </a:cubicBezTo>
                  <a:cubicBezTo>
                    <a:pt x="7366" y="12295"/>
                    <a:pt x="6988" y="11350"/>
                    <a:pt x="7083" y="10312"/>
                  </a:cubicBezTo>
                  <a:cubicBezTo>
                    <a:pt x="7083" y="9556"/>
                    <a:pt x="7272" y="8706"/>
                    <a:pt x="7555" y="7951"/>
                  </a:cubicBezTo>
                  <a:cubicBezTo>
                    <a:pt x="7933" y="7290"/>
                    <a:pt x="8405" y="6629"/>
                    <a:pt x="9066" y="6062"/>
                  </a:cubicBezTo>
                  <a:cubicBezTo>
                    <a:pt x="9727" y="5495"/>
                    <a:pt x="10483" y="5118"/>
                    <a:pt x="11427" y="4834"/>
                  </a:cubicBezTo>
                  <a:cubicBezTo>
                    <a:pt x="12466" y="4457"/>
                    <a:pt x="13599" y="4362"/>
                    <a:pt x="14732" y="4362"/>
                  </a:cubicBezTo>
                  <a:cubicBezTo>
                    <a:pt x="15865" y="4362"/>
                    <a:pt x="16998" y="4457"/>
                    <a:pt x="18132" y="4834"/>
                  </a:cubicBezTo>
                  <a:cubicBezTo>
                    <a:pt x="18887" y="5118"/>
                    <a:pt x="19737" y="5401"/>
                    <a:pt x="20493" y="5873"/>
                  </a:cubicBezTo>
                  <a:cubicBezTo>
                    <a:pt x="21059" y="6156"/>
                    <a:pt x="21626" y="6440"/>
                    <a:pt x="22098" y="6817"/>
                  </a:cubicBezTo>
                  <a:cubicBezTo>
                    <a:pt x="22476" y="7101"/>
                    <a:pt x="22853" y="7290"/>
                    <a:pt x="23326" y="7290"/>
                  </a:cubicBezTo>
                  <a:cubicBezTo>
                    <a:pt x="23609" y="7290"/>
                    <a:pt x="23798" y="7195"/>
                    <a:pt x="24081" y="7101"/>
                  </a:cubicBezTo>
                  <a:cubicBezTo>
                    <a:pt x="24270" y="6912"/>
                    <a:pt x="24459" y="6723"/>
                    <a:pt x="24648" y="6440"/>
                  </a:cubicBezTo>
                  <a:lnTo>
                    <a:pt x="25970" y="3984"/>
                  </a:lnTo>
                  <a:cubicBezTo>
                    <a:pt x="24459" y="2662"/>
                    <a:pt x="22759" y="1624"/>
                    <a:pt x="20965" y="1057"/>
                  </a:cubicBezTo>
                  <a:cubicBezTo>
                    <a:pt x="19097" y="378"/>
                    <a:pt x="17229" y="4"/>
                    <a:pt x="15293" y="4"/>
                  </a:cubicBezTo>
                  <a:cubicBezTo>
                    <a:pt x="15075" y="4"/>
                    <a:pt x="14857" y="9"/>
                    <a:pt x="14638" y="18"/>
                  </a:cubicBezTo>
                  <a:cubicBezTo>
                    <a:pt x="14402" y="6"/>
                    <a:pt x="14165" y="1"/>
                    <a:pt x="13930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1653325" y="4851225"/>
              <a:ext cx="559550" cy="597325"/>
            </a:xfrm>
            <a:custGeom>
              <a:rect b="b" l="l" r="r" t="t"/>
              <a:pathLst>
                <a:path extrusionOk="0" h="23893" w="22382">
                  <a:moveTo>
                    <a:pt x="9539" y="1"/>
                  </a:moveTo>
                  <a:lnTo>
                    <a:pt x="1" y="23893"/>
                  </a:lnTo>
                  <a:lnTo>
                    <a:pt x="2456" y="23893"/>
                  </a:lnTo>
                  <a:cubicBezTo>
                    <a:pt x="2739" y="23893"/>
                    <a:pt x="2928" y="23798"/>
                    <a:pt x="3212" y="23609"/>
                  </a:cubicBezTo>
                  <a:cubicBezTo>
                    <a:pt x="3306" y="23515"/>
                    <a:pt x="3495" y="23326"/>
                    <a:pt x="3589" y="23137"/>
                  </a:cubicBezTo>
                  <a:lnTo>
                    <a:pt x="10389" y="5289"/>
                  </a:lnTo>
                  <a:cubicBezTo>
                    <a:pt x="10766" y="4534"/>
                    <a:pt x="10955" y="3778"/>
                    <a:pt x="11144" y="3023"/>
                  </a:cubicBezTo>
                  <a:cubicBezTo>
                    <a:pt x="11238" y="3495"/>
                    <a:pt x="11333" y="3873"/>
                    <a:pt x="11522" y="4250"/>
                  </a:cubicBezTo>
                  <a:cubicBezTo>
                    <a:pt x="11616" y="4534"/>
                    <a:pt x="11711" y="4911"/>
                    <a:pt x="11805" y="5195"/>
                  </a:cubicBezTo>
                  <a:lnTo>
                    <a:pt x="15582" y="15016"/>
                  </a:lnTo>
                  <a:lnTo>
                    <a:pt x="8689" y="15016"/>
                  </a:lnTo>
                  <a:lnTo>
                    <a:pt x="7839" y="17377"/>
                  </a:lnTo>
                  <a:lnTo>
                    <a:pt x="16527" y="17377"/>
                  </a:lnTo>
                  <a:lnTo>
                    <a:pt x="18793" y="23137"/>
                  </a:lnTo>
                  <a:cubicBezTo>
                    <a:pt x="18793" y="23326"/>
                    <a:pt x="18982" y="23515"/>
                    <a:pt x="19171" y="23704"/>
                  </a:cubicBezTo>
                  <a:cubicBezTo>
                    <a:pt x="19360" y="23798"/>
                    <a:pt x="19549" y="23893"/>
                    <a:pt x="19832" y="23893"/>
                  </a:cubicBezTo>
                  <a:lnTo>
                    <a:pt x="22382" y="23893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2824325" y="4851225"/>
              <a:ext cx="561900" cy="597325"/>
            </a:xfrm>
            <a:custGeom>
              <a:rect b="b" l="l" r="r" t="t"/>
              <a:pathLst>
                <a:path extrusionOk="0" h="23893" w="22476">
                  <a:moveTo>
                    <a:pt x="9632" y="1"/>
                  </a:moveTo>
                  <a:lnTo>
                    <a:pt x="0" y="23893"/>
                  </a:lnTo>
                  <a:lnTo>
                    <a:pt x="2550" y="23893"/>
                  </a:lnTo>
                  <a:cubicBezTo>
                    <a:pt x="2833" y="23893"/>
                    <a:pt x="3022" y="23798"/>
                    <a:pt x="3211" y="23609"/>
                  </a:cubicBezTo>
                  <a:cubicBezTo>
                    <a:pt x="3400" y="23515"/>
                    <a:pt x="3589" y="23326"/>
                    <a:pt x="3589" y="23137"/>
                  </a:cubicBezTo>
                  <a:lnTo>
                    <a:pt x="10482" y="5289"/>
                  </a:lnTo>
                  <a:cubicBezTo>
                    <a:pt x="10766" y="4534"/>
                    <a:pt x="11049" y="3778"/>
                    <a:pt x="11238" y="3023"/>
                  </a:cubicBezTo>
                  <a:cubicBezTo>
                    <a:pt x="11332" y="3495"/>
                    <a:pt x="11427" y="3873"/>
                    <a:pt x="11616" y="4250"/>
                  </a:cubicBezTo>
                  <a:cubicBezTo>
                    <a:pt x="11710" y="4534"/>
                    <a:pt x="11804" y="4911"/>
                    <a:pt x="11899" y="5195"/>
                  </a:cubicBezTo>
                  <a:lnTo>
                    <a:pt x="15676" y="15016"/>
                  </a:lnTo>
                  <a:lnTo>
                    <a:pt x="8688" y="15016"/>
                  </a:lnTo>
                  <a:lnTo>
                    <a:pt x="7933" y="17377"/>
                  </a:lnTo>
                  <a:lnTo>
                    <a:pt x="16621" y="17377"/>
                  </a:lnTo>
                  <a:lnTo>
                    <a:pt x="18793" y="23137"/>
                  </a:lnTo>
                  <a:cubicBezTo>
                    <a:pt x="18887" y="23326"/>
                    <a:pt x="19076" y="23515"/>
                    <a:pt x="19265" y="23704"/>
                  </a:cubicBezTo>
                  <a:cubicBezTo>
                    <a:pt x="19454" y="23798"/>
                    <a:pt x="19643" y="23893"/>
                    <a:pt x="19926" y="23893"/>
                  </a:cubicBezTo>
                  <a:lnTo>
                    <a:pt x="22476" y="23893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2271875" y="4843700"/>
              <a:ext cx="500525" cy="611950"/>
            </a:xfrm>
            <a:custGeom>
              <a:rect b="b" l="l" r="r" t="t"/>
              <a:pathLst>
                <a:path extrusionOk="0" h="24478" w="20021">
                  <a:moveTo>
                    <a:pt x="12192" y="1"/>
                  </a:moveTo>
                  <a:cubicBezTo>
                    <a:pt x="12000" y="1"/>
                    <a:pt x="11808" y="7"/>
                    <a:pt x="11616" y="19"/>
                  </a:cubicBezTo>
                  <a:cubicBezTo>
                    <a:pt x="10011" y="19"/>
                    <a:pt x="8405" y="302"/>
                    <a:pt x="6894" y="868"/>
                  </a:cubicBezTo>
                  <a:cubicBezTo>
                    <a:pt x="5478" y="1435"/>
                    <a:pt x="4250" y="2285"/>
                    <a:pt x="3211" y="3418"/>
                  </a:cubicBezTo>
                  <a:cubicBezTo>
                    <a:pt x="2173" y="4551"/>
                    <a:pt x="1323" y="5874"/>
                    <a:pt x="850" y="7290"/>
                  </a:cubicBezTo>
                  <a:cubicBezTo>
                    <a:pt x="284" y="8895"/>
                    <a:pt x="1" y="10501"/>
                    <a:pt x="1" y="12201"/>
                  </a:cubicBezTo>
                  <a:cubicBezTo>
                    <a:pt x="1" y="13900"/>
                    <a:pt x="189" y="15600"/>
                    <a:pt x="756" y="17206"/>
                  </a:cubicBezTo>
                  <a:cubicBezTo>
                    <a:pt x="1323" y="18622"/>
                    <a:pt x="2078" y="19944"/>
                    <a:pt x="3117" y="21077"/>
                  </a:cubicBezTo>
                  <a:cubicBezTo>
                    <a:pt x="4156" y="22116"/>
                    <a:pt x="5383" y="22966"/>
                    <a:pt x="6705" y="23533"/>
                  </a:cubicBezTo>
                  <a:cubicBezTo>
                    <a:pt x="8216" y="24194"/>
                    <a:pt x="9822" y="24477"/>
                    <a:pt x="11427" y="24477"/>
                  </a:cubicBezTo>
                  <a:cubicBezTo>
                    <a:pt x="13127" y="24477"/>
                    <a:pt x="14827" y="24194"/>
                    <a:pt x="16432" y="23438"/>
                  </a:cubicBezTo>
                  <a:cubicBezTo>
                    <a:pt x="17849" y="22872"/>
                    <a:pt x="19076" y="21927"/>
                    <a:pt x="20021" y="20794"/>
                  </a:cubicBezTo>
                  <a:lnTo>
                    <a:pt x="18699" y="19472"/>
                  </a:lnTo>
                  <a:cubicBezTo>
                    <a:pt x="18604" y="19283"/>
                    <a:pt x="18415" y="19189"/>
                    <a:pt x="18226" y="19189"/>
                  </a:cubicBezTo>
                  <a:cubicBezTo>
                    <a:pt x="18037" y="19189"/>
                    <a:pt x="17754" y="19283"/>
                    <a:pt x="17565" y="19472"/>
                  </a:cubicBezTo>
                  <a:cubicBezTo>
                    <a:pt x="17188" y="19850"/>
                    <a:pt x="16715" y="20133"/>
                    <a:pt x="16338" y="20416"/>
                  </a:cubicBezTo>
                  <a:cubicBezTo>
                    <a:pt x="15866" y="20700"/>
                    <a:pt x="15393" y="20983"/>
                    <a:pt x="14921" y="21077"/>
                  </a:cubicBezTo>
                  <a:cubicBezTo>
                    <a:pt x="14449" y="21266"/>
                    <a:pt x="13882" y="21455"/>
                    <a:pt x="13410" y="21550"/>
                  </a:cubicBezTo>
                  <a:cubicBezTo>
                    <a:pt x="12749" y="21644"/>
                    <a:pt x="12088" y="21644"/>
                    <a:pt x="11427" y="21644"/>
                  </a:cubicBezTo>
                  <a:cubicBezTo>
                    <a:pt x="10294" y="21644"/>
                    <a:pt x="9255" y="21455"/>
                    <a:pt x="8216" y="20983"/>
                  </a:cubicBezTo>
                  <a:cubicBezTo>
                    <a:pt x="7178" y="20605"/>
                    <a:pt x="6328" y="19944"/>
                    <a:pt x="5572" y="19189"/>
                  </a:cubicBezTo>
                  <a:cubicBezTo>
                    <a:pt x="4817" y="18339"/>
                    <a:pt x="4156" y="17300"/>
                    <a:pt x="3778" y="16167"/>
                  </a:cubicBezTo>
                  <a:cubicBezTo>
                    <a:pt x="3400" y="14939"/>
                    <a:pt x="3117" y="13523"/>
                    <a:pt x="3211" y="12201"/>
                  </a:cubicBezTo>
                  <a:cubicBezTo>
                    <a:pt x="3117" y="10879"/>
                    <a:pt x="3400" y="9556"/>
                    <a:pt x="3778" y="8234"/>
                  </a:cubicBezTo>
                  <a:cubicBezTo>
                    <a:pt x="4156" y="7196"/>
                    <a:pt x="4722" y="6157"/>
                    <a:pt x="5478" y="5307"/>
                  </a:cubicBezTo>
                  <a:cubicBezTo>
                    <a:pt x="6233" y="4457"/>
                    <a:pt x="7178" y="3890"/>
                    <a:pt x="8122" y="3418"/>
                  </a:cubicBezTo>
                  <a:cubicBezTo>
                    <a:pt x="9255" y="3040"/>
                    <a:pt x="10388" y="2757"/>
                    <a:pt x="11522" y="2757"/>
                  </a:cubicBezTo>
                  <a:cubicBezTo>
                    <a:pt x="12466" y="2757"/>
                    <a:pt x="13316" y="2852"/>
                    <a:pt x="14166" y="3135"/>
                  </a:cubicBezTo>
                  <a:cubicBezTo>
                    <a:pt x="14732" y="3324"/>
                    <a:pt x="15299" y="3513"/>
                    <a:pt x="15866" y="3890"/>
                  </a:cubicBezTo>
                  <a:cubicBezTo>
                    <a:pt x="16243" y="4079"/>
                    <a:pt x="16715" y="4268"/>
                    <a:pt x="17093" y="4551"/>
                  </a:cubicBezTo>
                  <a:cubicBezTo>
                    <a:pt x="17282" y="4740"/>
                    <a:pt x="17565" y="4835"/>
                    <a:pt x="17754" y="4929"/>
                  </a:cubicBezTo>
                  <a:cubicBezTo>
                    <a:pt x="17943" y="4929"/>
                    <a:pt x="18132" y="4835"/>
                    <a:pt x="18226" y="4835"/>
                  </a:cubicBezTo>
                  <a:cubicBezTo>
                    <a:pt x="18321" y="4740"/>
                    <a:pt x="18415" y="4646"/>
                    <a:pt x="18510" y="4551"/>
                  </a:cubicBezTo>
                  <a:lnTo>
                    <a:pt x="19548" y="3040"/>
                  </a:lnTo>
                  <a:cubicBezTo>
                    <a:pt x="18510" y="2096"/>
                    <a:pt x="17376" y="1341"/>
                    <a:pt x="16149" y="774"/>
                  </a:cubicBezTo>
                  <a:cubicBezTo>
                    <a:pt x="14830" y="279"/>
                    <a:pt x="13511" y="1"/>
                    <a:pt x="12192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4165275" y="4851225"/>
              <a:ext cx="368325" cy="597325"/>
            </a:xfrm>
            <a:custGeom>
              <a:rect b="b" l="l" r="r" t="t"/>
              <a:pathLst>
                <a:path extrusionOk="0" h="23893" w="14733">
                  <a:moveTo>
                    <a:pt x="1" y="1"/>
                  </a:moveTo>
                  <a:lnTo>
                    <a:pt x="1" y="23893"/>
                  </a:lnTo>
                  <a:lnTo>
                    <a:pt x="14733" y="23893"/>
                  </a:lnTo>
                  <a:lnTo>
                    <a:pt x="14733" y="21249"/>
                  </a:lnTo>
                  <a:lnTo>
                    <a:pt x="3212" y="21249"/>
                  </a:lnTo>
                  <a:lnTo>
                    <a:pt x="3212" y="14544"/>
                  </a:lnTo>
                  <a:lnTo>
                    <a:pt x="3212" y="13033"/>
                  </a:lnTo>
                  <a:lnTo>
                    <a:pt x="3212" y="10578"/>
                  </a:lnTo>
                  <a:lnTo>
                    <a:pt x="3212" y="9161"/>
                  </a:lnTo>
                  <a:lnTo>
                    <a:pt x="3212" y="2551"/>
                  </a:lnTo>
                  <a:lnTo>
                    <a:pt x="14733" y="2551"/>
                  </a:lnTo>
                  <a:lnTo>
                    <a:pt x="147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4280975" y="5115650"/>
              <a:ext cx="198325" cy="61400"/>
            </a:xfrm>
            <a:custGeom>
              <a:rect b="b" l="l" r="r" t="t"/>
              <a:pathLst>
                <a:path extrusionOk="0" h="2456" w="7933">
                  <a:moveTo>
                    <a:pt x="945" y="1"/>
                  </a:moveTo>
                  <a:lnTo>
                    <a:pt x="0" y="2456"/>
                  </a:lnTo>
                  <a:lnTo>
                    <a:pt x="7933" y="2456"/>
                  </a:lnTo>
                  <a:lnTo>
                    <a:pt x="79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3499525" y="4848875"/>
              <a:ext cx="524125" cy="599675"/>
            </a:xfrm>
            <a:custGeom>
              <a:rect b="b" l="l" r="r" t="t"/>
              <a:pathLst>
                <a:path extrusionOk="0" h="23987" w="20965">
                  <a:moveTo>
                    <a:pt x="0" y="0"/>
                  </a:moveTo>
                  <a:lnTo>
                    <a:pt x="0" y="23987"/>
                  </a:lnTo>
                  <a:lnTo>
                    <a:pt x="3211" y="23987"/>
                  </a:lnTo>
                  <a:lnTo>
                    <a:pt x="3211" y="2739"/>
                  </a:lnTo>
                  <a:lnTo>
                    <a:pt x="8877" y="2739"/>
                  </a:lnTo>
                  <a:cubicBezTo>
                    <a:pt x="9039" y="2727"/>
                    <a:pt x="9200" y="2721"/>
                    <a:pt x="9361" y="2721"/>
                  </a:cubicBezTo>
                  <a:cubicBezTo>
                    <a:pt x="10426" y="2721"/>
                    <a:pt x="11482" y="2978"/>
                    <a:pt x="12466" y="3306"/>
                  </a:cubicBezTo>
                  <a:cubicBezTo>
                    <a:pt x="13410" y="3683"/>
                    <a:pt x="14354" y="4344"/>
                    <a:pt x="15110" y="5194"/>
                  </a:cubicBezTo>
                  <a:cubicBezTo>
                    <a:pt x="15865" y="6044"/>
                    <a:pt x="16432" y="6989"/>
                    <a:pt x="16810" y="8122"/>
                  </a:cubicBezTo>
                  <a:cubicBezTo>
                    <a:pt x="17565" y="10672"/>
                    <a:pt x="17565" y="13410"/>
                    <a:pt x="16810" y="15960"/>
                  </a:cubicBezTo>
                  <a:cubicBezTo>
                    <a:pt x="16432" y="17093"/>
                    <a:pt x="15865" y="18037"/>
                    <a:pt x="15110" y="18887"/>
                  </a:cubicBezTo>
                  <a:cubicBezTo>
                    <a:pt x="14354" y="19737"/>
                    <a:pt x="13410" y="20304"/>
                    <a:pt x="12466" y="20776"/>
                  </a:cubicBezTo>
                  <a:cubicBezTo>
                    <a:pt x="11333" y="21154"/>
                    <a:pt x="10105" y="21343"/>
                    <a:pt x="8877" y="21343"/>
                  </a:cubicBezTo>
                  <a:lnTo>
                    <a:pt x="6044" y="21343"/>
                  </a:lnTo>
                  <a:lnTo>
                    <a:pt x="5194" y="23987"/>
                  </a:lnTo>
                  <a:lnTo>
                    <a:pt x="8877" y="23987"/>
                  </a:lnTo>
                  <a:cubicBezTo>
                    <a:pt x="10577" y="23987"/>
                    <a:pt x="12182" y="23703"/>
                    <a:pt x="13693" y="23137"/>
                  </a:cubicBezTo>
                  <a:cubicBezTo>
                    <a:pt x="15110" y="22570"/>
                    <a:pt x="16338" y="21720"/>
                    <a:pt x="17471" y="20682"/>
                  </a:cubicBezTo>
                  <a:cubicBezTo>
                    <a:pt x="18415" y="19643"/>
                    <a:pt x="19265" y="18321"/>
                    <a:pt x="19832" y="16904"/>
                  </a:cubicBezTo>
                  <a:cubicBezTo>
                    <a:pt x="20965" y="13788"/>
                    <a:pt x="20965" y="10294"/>
                    <a:pt x="19832" y="7177"/>
                  </a:cubicBezTo>
                  <a:lnTo>
                    <a:pt x="19832" y="7083"/>
                  </a:lnTo>
                  <a:cubicBezTo>
                    <a:pt x="19265" y="5667"/>
                    <a:pt x="18415" y="4439"/>
                    <a:pt x="17471" y="3306"/>
                  </a:cubicBezTo>
                  <a:cubicBezTo>
                    <a:pt x="16338" y="2267"/>
                    <a:pt x="15110" y="1417"/>
                    <a:pt x="13693" y="945"/>
                  </a:cubicBezTo>
                  <a:cubicBezTo>
                    <a:pt x="12182" y="284"/>
                    <a:pt x="10577" y="0"/>
                    <a:pt x="8877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4679950" y="4850175"/>
              <a:ext cx="620925" cy="598375"/>
            </a:xfrm>
            <a:custGeom>
              <a:rect b="b" l="l" r="r" t="t"/>
              <a:pathLst>
                <a:path extrusionOk="0" h="23935" w="24837">
                  <a:moveTo>
                    <a:pt x="2575" y="1"/>
                  </a:moveTo>
                  <a:cubicBezTo>
                    <a:pt x="2498" y="1"/>
                    <a:pt x="2424" y="11"/>
                    <a:pt x="2361" y="43"/>
                  </a:cubicBezTo>
                  <a:lnTo>
                    <a:pt x="1" y="43"/>
                  </a:lnTo>
                  <a:lnTo>
                    <a:pt x="1" y="23935"/>
                  </a:lnTo>
                  <a:lnTo>
                    <a:pt x="2834" y="23935"/>
                  </a:lnTo>
                  <a:lnTo>
                    <a:pt x="2834" y="6370"/>
                  </a:lnTo>
                  <a:cubicBezTo>
                    <a:pt x="2834" y="5803"/>
                    <a:pt x="2739" y="5237"/>
                    <a:pt x="2739" y="4765"/>
                  </a:cubicBezTo>
                  <a:lnTo>
                    <a:pt x="2739" y="4765"/>
                  </a:lnTo>
                  <a:lnTo>
                    <a:pt x="11049" y="19780"/>
                  </a:lnTo>
                  <a:cubicBezTo>
                    <a:pt x="11303" y="20118"/>
                    <a:pt x="11632" y="20455"/>
                    <a:pt x="12104" y="20455"/>
                  </a:cubicBezTo>
                  <a:cubicBezTo>
                    <a:pt x="12159" y="20455"/>
                    <a:pt x="12217" y="20451"/>
                    <a:pt x="12277" y="20441"/>
                  </a:cubicBezTo>
                  <a:lnTo>
                    <a:pt x="12749" y="20441"/>
                  </a:lnTo>
                  <a:cubicBezTo>
                    <a:pt x="12799" y="20451"/>
                    <a:pt x="12849" y="20455"/>
                    <a:pt x="12898" y="20455"/>
                  </a:cubicBezTo>
                  <a:cubicBezTo>
                    <a:pt x="13318" y="20455"/>
                    <a:pt x="13713" y="20118"/>
                    <a:pt x="13882" y="19780"/>
                  </a:cubicBezTo>
                  <a:lnTo>
                    <a:pt x="22004" y="4765"/>
                  </a:lnTo>
                  <a:lnTo>
                    <a:pt x="22004" y="5615"/>
                  </a:lnTo>
                  <a:lnTo>
                    <a:pt x="22004" y="6370"/>
                  </a:lnTo>
                  <a:lnTo>
                    <a:pt x="22004" y="23935"/>
                  </a:lnTo>
                  <a:lnTo>
                    <a:pt x="24837" y="23935"/>
                  </a:lnTo>
                  <a:lnTo>
                    <a:pt x="24837" y="43"/>
                  </a:lnTo>
                  <a:lnTo>
                    <a:pt x="22476" y="43"/>
                  </a:lnTo>
                  <a:cubicBezTo>
                    <a:pt x="22381" y="11"/>
                    <a:pt x="22298" y="1"/>
                    <a:pt x="22221" y="1"/>
                  </a:cubicBezTo>
                  <a:cubicBezTo>
                    <a:pt x="22067" y="1"/>
                    <a:pt x="21941" y="43"/>
                    <a:pt x="21815" y="43"/>
                  </a:cubicBezTo>
                  <a:cubicBezTo>
                    <a:pt x="21532" y="137"/>
                    <a:pt x="21437" y="326"/>
                    <a:pt x="21343" y="515"/>
                  </a:cubicBezTo>
                  <a:lnTo>
                    <a:pt x="13221" y="15247"/>
                  </a:lnTo>
                  <a:cubicBezTo>
                    <a:pt x="13032" y="15530"/>
                    <a:pt x="12938" y="15813"/>
                    <a:pt x="12844" y="16097"/>
                  </a:cubicBezTo>
                  <a:cubicBezTo>
                    <a:pt x="12749" y="16380"/>
                    <a:pt x="12560" y="16663"/>
                    <a:pt x="12466" y="16947"/>
                  </a:cubicBezTo>
                  <a:cubicBezTo>
                    <a:pt x="12371" y="16663"/>
                    <a:pt x="12277" y="16380"/>
                    <a:pt x="12088" y="16097"/>
                  </a:cubicBezTo>
                  <a:cubicBezTo>
                    <a:pt x="11994" y="15813"/>
                    <a:pt x="11899" y="15530"/>
                    <a:pt x="11710" y="15247"/>
                  </a:cubicBezTo>
                  <a:lnTo>
                    <a:pt x="3495" y="515"/>
                  </a:lnTo>
                  <a:cubicBezTo>
                    <a:pt x="3400" y="326"/>
                    <a:pt x="3211" y="137"/>
                    <a:pt x="3022" y="43"/>
                  </a:cubicBezTo>
                  <a:cubicBezTo>
                    <a:pt x="2897" y="43"/>
                    <a:pt x="2729" y="1"/>
                    <a:pt x="2575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5411825" y="4850300"/>
              <a:ext cx="519400" cy="598250"/>
            </a:xfrm>
            <a:custGeom>
              <a:rect b="b" l="l" r="r" t="t"/>
              <a:pathLst>
                <a:path extrusionOk="0" h="23930" w="20776">
                  <a:moveTo>
                    <a:pt x="3044" y="1"/>
                  </a:moveTo>
                  <a:cubicBezTo>
                    <a:pt x="2978" y="1"/>
                    <a:pt x="2909" y="13"/>
                    <a:pt x="2833" y="38"/>
                  </a:cubicBezTo>
                  <a:lnTo>
                    <a:pt x="0" y="38"/>
                  </a:lnTo>
                  <a:lnTo>
                    <a:pt x="8783" y="14392"/>
                  </a:lnTo>
                  <a:lnTo>
                    <a:pt x="8783" y="23930"/>
                  </a:lnTo>
                  <a:lnTo>
                    <a:pt x="11993" y="23930"/>
                  </a:lnTo>
                  <a:lnTo>
                    <a:pt x="11993" y="14392"/>
                  </a:lnTo>
                  <a:lnTo>
                    <a:pt x="20776" y="38"/>
                  </a:lnTo>
                  <a:lnTo>
                    <a:pt x="17943" y="38"/>
                  </a:lnTo>
                  <a:cubicBezTo>
                    <a:pt x="17867" y="13"/>
                    <a:pt x="17798" y="1"/>
                    <a:pt x="17734" y="1"/>
                  </a:cubicBezTo>
                  <a:cubicBezTo>
                    <a:pt x="17558" y="1"/>
                    <a:pt x="17420" y="88"/>
                    <a:pt x="17282" y="227"/>
                  </a:cubicBezTo>
                  <a:cubicBezTo>
                    <a:pt x="17093" y="416"/>
                    <a:pt x="16904" y="510"/>
                    <a:pt x="16810" y="793"/>
                  </a:cubicBezTo>
                  <a:lnTo>
                    <a:pt x="11332" y="10048"/>
                  </a:lnTo>
                  <a:cubicBezTo>
                    <a:pt x="11143" y="10426"/>
                    <a:pt x="11049" y="10803"/>
                    <a:pt x="10860" y="11181"/>
                  </a:cubicBezTo>
                  <a:cubicBezTo>
                    <a:pt x="10671" y="11464"/>
                    <a:pt x="10577" y="11842"/>
                    <a:pt x="10388" y="12125"/>
                  </a:cubicBezTo>
                  <a:cubicBezTo>
                    <a:pt x="10294" y="11842"/>
                    <a:pt x="10199" y="11464"/>
                    <a:pt x="10010" y="11181"/>
                  </a:cubicBezTo>
                  <a:cubicBezTo>
                    <a:pt x="9821" y="10803"/>
                    <a:pt x="9633" y="10426"/>
                    <a:pt x="9444" y="10048"/>
                  </a:cubicBezTo>
                  <a:lnTo>
                    <a:pt x="3966" y="793"/>
                  </a:lnTo>
                  <a:cubicBezTo>
                    <a:pt x="3872" y="510"/>
                    <a:pt x="3683" y="321"/>
                    <a:pt x="3589" y="227"/>
                  </a:cubicBezTo>
                  <a:cubicBezTo>
                    <a:pt x="3381" y="88"/>
                    <a:pt x="3225" y="1"/>
                    <a:pt x="3044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3305925" y="3502750"/>
              <a:ext cx="691775" cy="951875"/>
            </a:xfrm>
            <a:custGeom>
              <a:rect b="b" l="l" r="r" t="t"/>
              <a:pathLst>
                <a:path extrusionOk="0" h="38075" w="27671">
                  <a:moveTo>
                    <a:pt x="13064" y="0"/>
                  </a:moveTo>
                  <a:cubicBezTo>
                    <a:pt x="12772" y="0"/>
                    <a:pt x="12478" y="6"/>
                    <a:pt x="12183" y="18"/>
                  </a:cubicBezTo>
                  <a:lnTo>
                    <a:pt x="1" y="18"/>
                  </a:lnTo>
                  <a:lnTo>
                    <a:pt x="1" y="38075"/>
                  </a:lnTo>
                  <a:lnTo>
                    <a:pt x="5572" y="38075"/>
                  </a:lnTo>
                  <a:lnTo>
                    <a:pt x="5572" y="4362"/>
                  </a:lnTo>
                  <a:lnTo>
                    <a:pt x="12183" y="4362"/>
                  </a:lnTo>
                  <a:cubicBezTo>
                    <a:pt x="15488" y="4362"/>
                    <a:pt x="17943" y="5117"/>
                    <a:pt x="19643" y="6628"/>
                  </a:cubicBezTo>
                  <a:cubicBezTo>
                    <a:pt x="21249" y="8234"/>
                    <a:pt x="22193" y="10500"/>
                    <a:pt x="22098" y="12766"/>
                  </a:cubicBezTo>
                  <a:cubicBezTo>
                    <a:pt x="22098" y="13994"/>
                    <a:pt x="21815" y="15222"/>
                    <a:pt x="21437" y="16355"/>
                  </a:cubicBezTo>
                  <a:cubicBezTo>
                    <a:pt x="20965" y="17394"/>
                    <a:pt x="20399" y="18338"/>
                    <a:pt x="19549" y="19094"/>
                  </a:cubicBezTo>
                  <a:cubicBezTo>
                    <a:pt x="18604" y="19849"/>
                    <a:pt x="17566" y="20510"/>
                    <a:pt x="16432" y="20888"/>
                  </a:cubicBezTo>
                  <a:cubicBezTo>
                    <a:pt x="15016" y="21266"/>
                    <a:pt x="13599" y="21454"/>
                    <a:pt x="12183" y="21454"/>
                  </a:cubicBezTo>
                  <a:lnTo>
                    <a:pt x="9255" y="21454"/>
                  </a:lnTo>
                  <a:lnTo>
                    <a:pt x="7744" y="25987"/>
                  </a:lnTo>
                  <a:lnTo>
                    <a:pt x="12183" y="25987"/>
                  </a:lnTo>
                  <a:cubicBezTo>
                    <a:pt x="14449" y="25987"/>
                    <a:pt x="16716" y="25610"/>
                    <a:pt x="18793" y="24949"/>
                  </a:cubicBezTo>
                  <a:cubicBezTo>
                    <a:pt x="20587" y="24382"/>
                    <a:pt x="22287" y="23532"/>
                    <a:pt x="23704" y="22304"/>
                  </a:cubicBezTo>
                  <a:cubicBezTo>
                    <a:pt x="24931" y="21171"/>
                    <a:pt x="25970" y="19755"/>
                    <a:pt x="26631" y="18149"/>
                  </a:cubicBezTo>
                  <a:cubicBezTo>
                    <a:pt x="27292" y="16449"/>
                    <a:pt x="27670" y="14655"/>
                    <a:pt x="27670" y="12861"/>
                  </a:cubicBezTo>
                  <a:cubicBezTo>
                    <a:pt x="27670" y="11067"/>
                    <a:pt x="27387" y="9178"/>
                    <a:pt x="26726" y="7573"/>
                  </a:cubicBezTo>
                  <a:cubicBezTo>
                    <a:pt x="26065" y="5967"/>
                    <a:pt x="25120" y="4551"/>
                    <a:pt x="23893" y="3512"/>
                  </a:cubicBezTo>
                  <a:cubicBezTo>
                    <a:pt x="22476" y="2284"/>
                    <a:pt x="20776" y="1434"/>
                    <a:pt x="19077" y="868"/>
                  </a:cubicBezTo>
                  <a:cubicBezTo>
                    <a:pt x="17093" y="289"/>
                    <a:pt x="15110" y="0"/>
                    <a:pt x="13064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1419600" y="3500825"/>
              <a:ext cx="705925" cy="953800"/>
            </a:xfrm>
            <a:custGeom>
              <a:rect b="b" l="l" r="r" t="t"/>
              <a:pathLst>
                <a:path extrusionOk="0" h="38152" w="28237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4439"/>
                  </a:lnTo>
                  <a:lnTo>
                    <a:pt x="11711" y="4439"/>
                  </a:lnTo>
                  <a:cubicBezTo>
                    <a:pt x="15016" y="4439"/>
                    <a:pt x="17377" y="5100"/>
                    <a:pt x="19076" y="6327"/>
                  </a:cubicBezTo>
                  <a:cubicBezTo>
                    <a:pt x="20682" y="7650"/>
                    <a:pt x="21626" y="9727"/>
                    <a:pt x="21437" y="11899"/>
                  </a:cubicBezTo>
                  <a:cubicBezTo>
                    <a:pt x="21437" y="13032"/>
                    <a:pt x="21248" y="14166"/>
                    <a:pt x="20871" y="15204"/>
                  </a:cubicBezTo>
                  <a:cubicBezTo>
                    <a:pt x="20399" y="16243"/>
                    <a:pt x="19832" y="17093"/>
                    <a:pt x="18982" y="17848"/>
                  </a:cubicBezTo>
                  <a:cubicBezTo>
                    <a:pt x="18038" y="18604"/>
                    <a:pt x="16999" y="19171"/>
                    <a:pt x="15866" y="19548"/>
                  </a:cubicBezTo>
                  <a:cubicBezTo>
                    <a:pt x="14449" y="19926"/>
                    <a:pt x="13033" y="20115"/>
                    <a:pt x="11616" y="20115"/>
                  </a:cubicBezTo>
                  <a:lnTo>
                    <a:pt x="9916" y="20115"/>
                  </a:lnTo>
                  <a:lnTo>
                    <a:pt x="8405" y="24176"/>
                  </a:lnTo>
                  <a:lnTo>
                    <a:pt x="9822" y="24176"/>
                  </a:lnTo>
                  <a:cubicBezTo>
                    <a:pt x="9987" y="24152"/>
                    <a:pt x="10147" y="24140"/>
                    <a:pt x="10301" y="24140"/>
                  </a:cubicBezTo>
                  <a:cubicBezTo>
                    <a:pt x="10766" y="24140"/>
                    <a:pt x="11191" y="24246"/>
                    <a:pt x="11616" y="24459"/>
                  </a:cubicBezTo>
                  <a:cubicBezTo>
                    <a:pt x="11994" y="24648"/>
                    <a:pt x="12372" y="25026"/>
                    <a:pt x="12655" y="25403"/>
                  </a:cubicBezTo>
                  <a:lnTo>
                    <a:pt x="20965" y="36924"/>
                  </a:lnTo>
                  <a:cubicBezTo>
                    <a:pt x="21397" y="37615"/>
                    <a:pt x="22145" y="38069"/>
                    <a:pt x="22993" y="38069"/>
                  </a:cubicBezTo>
                  <a:cubicBezTo>
                    <a:pt x="23071" y="38069"/>
                    <a:pt x="23151" y="38066"/>
                    <a:pt x="23232" y="38057"/>
                  </a:cubicBezTo>
                  <a:lnTo>
                    <a:pt x="28237" y="38057"/>
                  </a:lnTo>
                  <a:lnTo>
                    <a:pt x="18604" y="25026"/>
                  </a:lnTo>
                  <a:cubicBezTo>
                    <a:pt x="18132" y="24270"/>
                    <a:pt x="17471" y="23703"/>
                    <a:pt x="16716" y="23231"/>
                  </a:cubicBezTo>
                  <a:cubicBezTo>
                    <a:pt x="18227" y="22948"/>
                    <a:pt x="19643" y="22381"/>
                    <a:pt x="21060" y="21626"/>
                  </a:cubicBezTo>
                  <a:cubicBezTo>
                    <a:pt x="22193" y="20965"/>
                    <a:pt x="23326" y="20115"/>
                    <a:pt x="24270" y="19076"/>
                  </a:cubicBezTo>
                  <a:cubicBezTo>
                    <a:pt x="25120" y="18037"/>
                    <a:pt x="25781" y="16904"/>
                    <a:pt x="26253" y="15582"/>
                  </a:cubicBezTo>
                  <a:cubicBezTo>
                    <a:pt x="26726" y="14260"/>
                    <a:pt x="26915" y="12938"/>
                    <a:pt x="26915" y="11521"/>
                  </a:cubicBezTo>
                  <a:cubicBezTo>
                    <a:pt x="26915" y="9916"/>
                    <a:pt x="26631" y="8311"/>
                    <a:pt x="26065" y="6800"/>
                  </a:cubicBezTo>
                  <a:cubicBezTo>
                    <a:pt x="25404" y="5383"/>
                    <a:pt x="24459" y="4156"/>
                    <a:pt x="23232" y="3211"/>
                  </a:cubicBezTo>
                  <a:cubicBezTo>
                    <a:pt x="21910" y="2078"/>
                    <a:pt x="20304" y="1228"/>
                    <a:pt x="18510" y="850"/>
                  </a:cubicBezTo>
                  <a:cubicBezTo>
                    <a:pt x="16338" y="189"/>
                    <a:pt x="14071" y="0"/>
                    <a:pt x="11805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6096475" y="3361525"/>
              <a:ext cx="139300" cy="139325"/>
            </a:xfrm>
            <a:custGeom>
              <a:rect b="b" l="l" r="r" t="t"/>
              <a:pathLst>
                <a:path extrusionOk="0" h="5573" w="5572">
                  <a:moveTo>
                    <a:pt x="0" y="1"/>
                  </a:moveTo>
                  <a:lnTo>
                    <a:pt x="0" y="5572"/>
                  </a:lnTo>
                  <a:lnTo>
                    <a:pt x="5572" y="5572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3" name="Google Shape;1023;p34"/>
          <p:cNvSpPr txBox="1"/>
          <p:nvPr/>
        </p:nvSpPr>
        <p:spPr>
          <a:xfrm>
            <a:off x="718625" y="94625"/>
            <a:ext cx="8110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zh-CN" sz="2100"/>
              <a:t>Radiant Utilization Rate</a:t>
            </a:r>
            <a:endParaRPr b="1" sz="2100">
              <a:solidFill>
                <a:srgbClr val="000000"/>
              </a:solidFill>
            </a:endParaRPr>
          </a:p>
        </p:txBody>
      </p:sp>
      <p:sp>
        <p:nvSpPr>
          <p:cNvPr id="1024" name="Google Shape;1024;p34"/>
          <p:cNvSpPr txBox="1"/>
          <p:nvPr/>
        </p:nvSpPr>
        <p:spPr>
          <a:xfrm>
            <a:off x="161162" y="3222914"/>
            <a:ext cx="4419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zh-CN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Source: Dune</a:t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5" name="Google Shape;1025;p34"/>
          <p:cNvGraphicFramePr/>
          <p:nvPr/>
        </p:nvGraphicFramePr>
        <p:xfrm>
          <a:off x="185350" y="929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{40C80F7D-2CE3-44E0-BB90-7D6B165C47AC}</a:tableStyleId>
              </a:tblPr>
              <a:tblGrid>
                <a:gridCol w="1957400"/>
                <a:gridCol w="1316375"/>
                <a:gridCol w="1316375"/>
              </a:tblGrid>
              <a:tr h="483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244C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Monthly Average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244C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Assumption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244C9A"/>
                    </a:solidFill>
                  </a:tcPr>
                </a:tc>
              </a:tr>
              <a:tr h="48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StabeCoins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2.48%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73</a:t>
                      </a: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48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BTC/ETH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52.7%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48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 L1/L2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57.18</a:t>
                      </a: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</a:tbl>
          </a:graphicData>
        </a:graphic>
      </p:graphicFrame>
      <p:sp>
        <p:nvSpPr>
          <p:cNvPr id="1026" name="Google Shape;1026;p34"/>
          <p:cNvSpPr txBox="1"/>
          <p:nvPr/>
        </p:nvSpPr>
        <p:spPr>
          <a:xfrm>
            <a:off x="5503137" y="3227150"/>
            <a:ext cx="199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Date as of May 31, 2023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Google Shape;1031;p35"/>
          <p:cNvCxnSpPr/>
          <p:nvPr/>
        </p:nvCxnSpPr>
        <p:spPr>
          <a:xfrm flipH="1" rot="10800000">
            <a:off x="178936" y="4282275"/>
            <a:ext cx="8678100" cy="9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2" name="Google Shape;1032;p35"/>
          <p:cNvSpPr txBox="1"/>
          <p:nvPr/>
        </p:nvSpPr>
        <p:spPr>
          <a:xfrm>
            <a:off x="7109775" y="4553425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Twitter: @GryphsisAcademy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1033" name="Google Shape;1033;p35"/>
          <p:cNvCxnSpPr/>
          <p:nvPr/>
        </p:nvCxnSpPr>
        <p:spPr>
          <a:xfrm flipH="1" rot="10800000">
            <a:off x="178936" y="4282275"/>
            <a:ext cx="8678100" cy="9900"/>
          </a:xfrm>
          <a:prstGeom prst="straightConnector1">
            <a:avLst/>
          </a:prstGeom>
          <a:noFill/>
          <a:ln cap="flat" cmpd="sng" w="19050">
            <a:solidFill>
              <a:srgbClr val="254C9A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34" name="Google Shape;1034;p35"/>
          <p:cNvGrpSpPr/>
          <p:nvPr/>
        </p:nvGrpSpPr>
        <p:grpSpPr>
          <a:xfrm>
            <a:off x="185356" y="202972"/>
            <a:ext cx="456367" cy="404539"/>
            <a:chOff x="2250625" y="238125"/>
            <a:chExt cx="3052625" cy="2731525"/>
          </a:xfrm>
        </p:grpSpPr>
        <p:sp>
          <p:nvSpPr>
            <p:cNvPr id="1035" name="Google Shape;1035;p35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5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5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35"/>
          <p:cNvGrpSpPr/>
          <p:nvPr/>
        </p:nvGrpSpPr>
        <p:grpSpPr>
          <a:xfrm>
            <a:off x="5224166" y="4385488"/>
            <a:ext cx="371504" cy="330515"/>
            <a:chOff x="2250625" y="238125"/>
            <a:chExt cx="3052625" cy="2731525"/>
          </a:xfrm>
        </p:grpSpPr>
        <p:sp>
          <p:nvSpPr>
            <p:cNvPr id="1044" name="Google Shape;1044;p35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5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2" name="Google Shape;1052;p35"/>
          <p:cNvGrpSpPr/>
          <p:nvPr/>
        </p:nvGrpSpPr>
        <p:grpSpPr>
          <a:xfrm>
            <a:off x="5708311" y="4392099"/>
            <a:ext cx="1051088" cy="330453"/>
            <a:chOff x="241550" y="3361525"/>
            <a:chExt cx="7044825" cy="2094125"/>
          </a:xfrm>
        </p:grpSpPr>
        <p:sp>
          <p:nvSpPr>
            <p:cNvPr id="1053" name="Google Shape;1053;p35"/>
            <p:cNvSpPr/>
            <p:nvPr/>
          </p:nvSpPr>
          <p:spPr>
            <a:xfrm>
              <a:off x="241550" y="3489025"/>
              <a:ext cx="906575" cy="982125"/>
            </a:xfrm>
            <a:custGeom>
              <a:rect b="b" l="l" r="r" t="t"/>
              <a:pathLst>
                <a:path extrusionOk="0" h="39285" w="36263">
                  <a:moveTo>
                    <a:pt x="21248" y="0"/>
                  </a:moveTo>
                  <a:cubicBezTo>
                    <a:pt x="18226" y="0"/>
                    <a:pt x="15204" y="472"/>
                    <a:pt x="12371" y="1417"/>
                  </a:cubicBezTo>
                  <a:cubicBezTo>
                    <a:pt x="9916" y="2267"/>
                    <a:pt x="7649" y="3589"/>
                    <a:pt x="5760" y="5383"/>
                  </a:cubicBezTo>
                  <a:cubicBezTo>
                    <a:pt x="3872" y="7177"/>
                    <a:pt x="2455" y="9255"/>
                    <a:pt x="1511" y="11616"/>
                  </a:cubicBezTo>
                  <a:cubicBezTo>
                    <a:pt x="472" y="14165"/>
                    <a:pt x="0" y="16904"/>
                    <a:pt x="0" y="19643"/>
                  </a:cubicBezTo>
                  <a:cubicBezTo>
                    <a:pt x="0" y="22381"/>
                    <a:pt x="472" y="25120"/>
                    <a:pt x="1511" y="27670"/>
                  </a:cubicBezTo>
                  <a:cubicBezTo>
                    <a:pt x="2550" y="30030"/>
                    <a:pt x="3966" y="32108"/>
                    <a:pt x="5949" y="33808"/>
                  </a:cubicBezTo>
                  <a:cubicBezTo>
                    <a:pt x="7932" y="35602"/>
                    <a:pt x="10199" y="37019"/>
                    <a:pt x="12749" y="37868"/>
                  </a:cubicBezTo>
                  <a:cubicBezTo>
                    <a:pt x="15676" y="38813"/>
                    <a:pt x="18698" y="39285"/>
                    <a:pt x="21814" y="39285"/>
                  </a:cubicBezTo>
                  <a:cubicBezTo>
                    <a:pt x="24458" y="39285"/>
                    <a:pt x="27008" y="39002"/>
                    <a:pt x="29558" y="38246"/>
                  </a:cubicBezTo>
                  <a:cubicBezTo>
                    <a:pt x="31919" y="37585"/>
                    <a:pt x="34185" y="36546"/>
                    <a:pt x="36263" y="35130"/>
                  </a:cubicBezTo>
                  <a:lnTo>
                    <a:pt x="36263" y="18887"/>
                  </a:lnTo>
                  <a:lnTo>
                    <a:pt x="23609" y="18887"/>
                  </a:lnTo>
                  <a:lnTo>
                    <a:pt x="23609" y="21815"/>
                  </a:lnTo>
                  <a:cubicBezTo>
                    <a:pt x="23609" y="22098"/>
                    <a:pt x="23703" y="22381"/>
                    <a:pt x="23892" y="22570"/>
                  </a:cubicBezTo>
                  <a:cubicBezTo>
                    <a:pt x="24175" y="22759"/>
                    <a:pt x="24458" y="22853"/>
                    <a:pt x="24836" y="22853"/>
                  </a:cubicBezTo>
                  <a:lnTo>
                    <a:pt x="31163" y="22853"/>
                  </a:lnTo>
                  <a:lnTo>
                    <a:pt x="31163" y="32769"/>
                  </a:lnTo>
                  <a:cubicBezTo>
                    <a:pt x="29747" y="33524"/>
                    <a:pt x="28330" y="34091"/>
                    <a:pt x="26819" y="34469"/>
                  </a:cubicBezTo>
                  <a:cubicBezTo>
                    <a:pt x="25120" y="34941"/>
                    <a:pt x="23420" y="35130"/>
                    <a:pt x="21625" y="35130"/>
                  </a:cubicBezTo>
                  <a:cubicBezTo>
                    <a:pt x="19453" y="35130"/>
                    <a:pt x="17187" y="34752"/>
                    <a:pt x="15015" y="34091"/>
                  </a:cubicBezTo>
                  <a:cubicBezTo>
                    <a:pt x="13126" y="33430"/>
                    <a:pt x="11427" y="32297"/>
                    <a:pt x="10010" y="30975"/>
                  </a:cubicBezTo>
                  <a:cubicBezTo>
                    <a:pt x="8594" y="29558"/>
                    <a:pt x="7555" y="27953"/>
                    <a:pt x="6799" y="26064"/>
                  </a:cubicBezTo>
                  <a:cubicBezTo>
                    <a:pt x="6044" y="23987"/>
                    <a:pt x="5666" y="21815"/>
                    <a:pt x="5760" y="19643"/>
                  </a:cubicBezTo>
                  <a:cubicBezTo>
                    <a:pt x="5666" y="17471"/>
                    <a:pt x="6044" y="15393"/>
                    <a:pt x="6799" y="13315"/>
                  </a:cubicBezTo>
                  <a:cubicBezTo>
                    <a:pt x="7460" y="11521"/>
                    <a:pt x="8499" y="9916"/>
                    <a:pt x="9916" y="8594"/>
                  </a:cubicBezTo>
                  <a:cubicBezTo>
                    <a:pt x="11238" y="7272"/>
                    <a:pt x="12843" y="6233"/>
                    <a:pt x="14732" y="5572"/>
                  </a:cubicBezTo>
                  <a:cubicBezTo>
                    <a:pt x="16715" y="4816"/>
                    <a:pt x="18887" y="4533"/>
                    <a:pt x="21059" y="4533"/>
                  </a:cubicBezTo>
                  <a:cubicBezTo>
                    <a:pt x="22381" y="4533"/>
                    <a:pt x="23797" y="4628"/>
                    <a:pt x="25214" y="4911"/>
                  </a:cubicBezTo>
                  <a:cubicBezTo>
                    <a:pt x="26253" y="5100"/>
                    <a:pt x="27197" y="5383"/>
                    <a:pt x="28236" y="5761"/>
                  </a:cubicBezTo>
                  <a:cubicBezTo>
                    <a:pt x="28991" y="5950"/>
                    <a:pt x="29747" y="6327"/>
                    <a:pt x="30408" y="6799"/>
                  </a:cubicBezTo>
                  <a:cubicBezTo>
                    <a:pt x="31069" y="7083"/>
                    <a:pt x="31541" y="7461"/>
                    <a:pt x="32013" y="7649"/>
                  </a:cubicBezTo>
                  <a:cubicBezTo>
                    <a:pt x="32297" y="7862"/>
                    <a:pt x="32633" y="7968"/>
                    <a:pt x="32983" y="7968"/>
                  </a:cubicBezTo>
                  <a:cubicBezTo>
                    <a:pt x="33099" y="7968"/>
                    <a:pt x="33217" y="7956"/>
                    <a:pt x="33335" y="7933"/>
                  </a:cubicBezTo>
                  <a:cubicBezTo>
                    <a:pt x="33713" y="7838"/>
                    <a:pt x="34091" y="7555"/>
                    <a:pt x="34374" y="7272"/>
                  </a:cubicBezTo>
                  <a:lnTo>
                    <a:pt x="35885" y="4911"/>
                  </a:lnTo>
                  <a:cubicBezTo>
                    <a:pt x="35035" y="4155"/>
                    <a:pt x="34091" y="3494"/>
                    <a:pt x="33052" y="2833"/>
                  </a:cubicBezTo>
                  <a:cubicBezTo>
                    <a:pt x="32013" y="2267"/>
                    <a:pt x="30880" y="1700"/>
                    <a:pt x="29747" y="1322"/>
                  </a:cubicBezTo>
                  <a:cubicBezTo>
                    <a:pt x="28425" y="850"/>
                    <a:pt x="27103" y="567"/>
                    <a:pt x="25781" y="378"/>
                  </a:cubicBezTo>
                  <a:cubicBezTo>
                    <a:pt x="24270" y="95"/>
                    <a:pt x="22759" y="0"/>
                    <a:pt x="21248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2212850" y="3500825"/>
              <a:ext cx="899525" cy="953800"/>
            </a:xfrm>
            <a:custGeom>
              <a:rect b="b" l="l" r="r" t="t"/>
              <a:pathLst>
                <a:path extrusionOk="0" h="38152" w="35981">
                  <a:moveTo>
                    <a:pt x="1" y="0"/>
                  </a:moveTo>
                  <a:lnTo>
                    <a:pt x="15205" y="24931"/>
                  </a:lnTo>
                  <a:lnTo>
                    <a:pt x="15205" y="38152"/>
                  </a:lnTo>
                  <a:lnTo>
                    <a:pt x="20871" y="38152"/>
                  </a:lnTo>
                  <a:lnTo>
                    <a:pt x="20871" y="24931"/>
                  </a:lnTo>
                  <a:lnTo>
                    <a:pt x="35980" y="0"/>
                  </a:lnTo>
                  <a:lnTo>
                    <a:pt x="30975" y="0"/>
                  </a:lnTo>
                  <a:cubicBezTo>
                    <a:pt x="30597" y="0"/>
                    <a:pt x="30125" y="189"/>
                    <a:pt x="29842" y="378"/>
                  </a:cubicBezTo>
                  <a:cubicBezTo>
                    <a:pt x="29559" y="661"/>
                    <a:pt x="29275" y="945"/>
                    <a:pt x="29086" y="1322"/>
                  </a:cubicBezTo>
                  <a:lnTo>
                    <a:pt x="19643" y="17471"/>
                  </a:lnTo>
                  <a:cubicBezTo>
                    <a:pt x="19360" y="18132"/>
                    <a:pt x="19076" y="18698"/>
                    <a:pt x="18793" y="19359"/>
                  </a:cubicBezTo>
                  <a:cubicBezTo>
                    <a:pt x="18510" y="19926"/>
                    <a:pt x="18227" y="20493"/>
                    <a:pt x="18038" y="21154"/>
                  </a:cubicBezTo>
                  <a:cubicBezTo>
                    <a:pt x="17849" y="20493"/>
                    <a:pt x="17565" y="19926"/>
                    <a:pt x="17282" y="19359"/>
                  </a:cubicBezTo>
                  <a:lnTo>
                    <a:pt x="16338" y="17471"/>
                  </a:lnTo>
                  <a:lnTo>
                    <a:pt x="6894" y="1322"/>
                  </a:lnTo>
                  <a:cubicBezTo>
                    <a:pt x="6706" y="945"/>
                    <a:pt x="6422" y="661"/>
                    <a:pt x="6139" y="378"/>
                  </a:cubicBezTo>
                  <a:cubicBezTo>
                    <a:pt x="5761" y="95"/>
                    <a:pt x="5383" y="0"/>
                    <a:pt x="5006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4233750" y="3500825"/>
              <a:ext cx="835775" cy="953800"/>
            </a:xfrm>
            <a:custGeom>
              <a:rect b="b" l="l" r="r" t="t"/>
              <a:pathLst>
                <a:path extrusionOk="0" h="38152" w="33431">
                  <a:moveTo>
                    <a:pt x="0" y="0"/>
                  </a:moveTo>
                  <a:lnTo>
                    <a:pt x="0" y="38152"/>
                  </a:lnTo>
                  <a:lnTo>
                    <a:pt x="5572" y="38152"/>
                  </a:lnTo>
                  <a:lnTo>
                    <a:pt x="5572" y="20965"/>
                  </a:lnTo>
                  <a:lnTo>
                    <a:pt x="27859" y="20965"/>
                  </a:lnTo>
                  <a:lnTo>
                    <a:pt x="27859" y="38152"/>
                  </a:lnTo>
                  <a:lnTo>
                    <a:pt x="33430" y="38152"/>
                  </a:lnTo>
                  <a:lnTo>
                    <a:pt x="33430" y="0"/>
                  </a:lnTo>
                  <a:lnTo>
                    <a:pt x="27953" y="0"/>
                  </a:lnTo>
                  <a:lnTo>
                    <a:pt x="27953" y="16810"/>
                  </a:lnTo>
                  <a:lnTo>
                    <a:pt x="5572" y="16810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5310300" y="3489025"/>
              <a:ext cx="672875" cy="982500"/>
            </a:xfrm>
            <a:custGeom>
              <a:rect b="b" l="l" r="r" t="t"/>
              <a:pathLst>
                <a:path extrusionOk="0" h="39300" w="26915">
                  <a:moveTo>
                    <a:pt x="14543" y="0"/>
                  </a:moveTo>
                  <a:cubicBezTo>
                    <a:pt x="12655" y="0"/>
                    <a:pt x="10860" y="284"/>
                    <a:pt x="9066" y="945"/>
                  </a:cubicBezTo>
                  <a:cubicBezTo>
                    <a:pt x="7555" y="1417"/>
                    <a:pt x="6233" y="2267"/>
                    <a:pt x="5006" y="3305"/>
                  </a:cubicBezTo>
                  <a:cubicBezTo>
                    <a:pt x="3967" y="4155"/>
                    <a:pt x="3117" y="5383"/>
                    <a:pt x="2550" y="6611"/>
                  </a:cubicBezTo>
                  <a:cubicBezTo>
                    <a:pt x="1417" y="9255"/>
                    <a:pt x="1417" y="12277"/>
                    <a:pt x="2550" y="14921"/>
                  </a:cubicBezTo>
                  <a:cubicBezTo>
                    <a:pt x="3117" y="15960"/>
                    <a:pt x="3872" y="16998"/>
                    <a:pt x="4817" y="17754"/>
                  </a:cubicBezTo>
                  <a:cubicBezTo>
                    <a:pt x="5761" y="18604"/>
                    <a:pt x="6800" y="19170"/>
                    <a:pt x="8027" y="19643"/>
                  </a:cubicBezTo>
                  <a:cubicBezTo>
                    <a:pt x="9161" y="20115"/>
                    <a:pt x="10483" y="20587"/>
                    <a:pt x="11616" y="20965"/>
                  </a:cubicBezTo>
                  <a:lnTo>
                    <a:pt x="15299" y="22003"/>
                  </a:lnTo>
                  <a:cubicBezTo>
                    <a:pt x="16338" y="22287"/>
                    <a:pt x="17471" y="22759"/>
                    <a:pt x="18415" y="23231"/>
                  </a:cubicBezTo>
                  <a:cubicBezTo>
                    <a:pt x="19360" y="23703"/>
                    <a:pt x="20115" y="24364"/>
                    <a:pt x="20682" y="25120"/>
                  </a:cubicBezTo>
                  <a:cubicBezTo>
                    <a:pt x="21248" y="25970"/>
                    <a:pt x="21626" y="27008"/>
                    <a:pt x="21532" y="27953"/>
                  </a:cubicBezTo>
                  <a:cubicBezTo>
                    <a:pt x="21532" y="28992"/>
                    <a:pt x="21343" y="29936"/>
                    <a:pt x="20965" y="30880"/>
                  </a:cubicBezTo>
                  <a:cubicBezTo>
                    <a:pt x="20587" y="31730"/>
                    <a:pt x="20021" y="32486"/>
                    <a:pt x="19265" y="33052"/>
                  </a:cubicBezTo>
                  <a:cubicBezTo>
                    <a:pt x="18510" y="33713"/>
                    <a:pt x="17660" y="34185"/>
                    <a:pt x="16621" y="34469"/>
                  </a:cubicBezTo>
                  <a:cubicBezTo>
                    <a:pt x="15488" y="34847"/>
                    <a:pt x="14355" y="35035"/>
                    <a:pt x="13127" y="35035"/>
                  </a:cubicBezTo>
                  <a:cubicBezTo>
                    <a:pt x="12183" y="35035"/>
                    <a:pt x="11238" y="34941"/>
                    <a:pt x="10294" y="34752"/>
                  </a:cubicBezTo>
                  <a:cubicBezTo>
                    <a:pt x="9444" y="34563"/>
                    <a:pt x="8688" y="34280"/>
                    <a:pt x="8027" y="33997"/>
                  </a:cubicBezTo>
                  <a:cubicBezTo>
                    <a:pt x="7366" y="33713"/>
                    <a:pt x="6800" y="33430"/>
                    <a:pt x="6233" y="33052"/>
                  </a:cubicBezTo>
                  <a:cubicBezTo>
                    <a:pt x="5667" y="32769"/>
                    <a:pt x="5194" y="32391"/>
                    <a:pt x="4817" y="32108"/>
                  </a:cubicBezTo>
                  <a:cubicBezTo>
                    <a:pt x="4439" y="31825"/>
                    <a:pt x="4061" y="31636"/>
                    <a:pt x="3778" y="31447"/>
                  </a:cubicBezTo>
                  <a:cubicBezTo>
                    <a:pt x="3495" y="31258"/>
                    <a:pt x="3211" y="31164"/>
                    <a:pt x="2928" y="31164"/>
                  </a:cubicBezTo>
                  <a:cubicBezTo>
                    <a:pt x="2645" y="31164"/>
                    <a:pt x="2361" y="31164"/>
                    <a:pt x="2173" y="31352"/>
                  </a:cubicBezTo>
                  <a:cubicBezTo>
                    <a:pt x="1889" y="31447"/>
                    <a:pt x="1700" y="31636"/>
                    <a:pt x="1606" y="31825"/>
                  </a:cubicBezTo>
                  <a:lnTo>
                    <a:pt x="1" y="34280"/>
                  </a:lnTo>
                  <a:cubicBezTo>
                    <a:pt x="1606" y="35885"/>
                    <a:pt x="3495" y="37113"/>
                    <a:pt x="5572" y="37963"/>
                  </a:cubicBezTo>
                  <a:cubicBezTo>
                    <a:pt x="7735" y="38828"/>
                    <a:pt x="9977" y="39297"/>
                    <a:pt x="12298" y="39297"/>
                  </a:cubicBezTo>
                  <a:cubicBezTo>
                    <a:pt x="12511" y="39297"/>
                    <a:pt x="12724" y="39293"/>
                    <a:pt x="12938" y="39285"/>
                  </a:cubicBezTo>
                  <a:cubicBezTo>
                    <a:pt x="13140" y="39295"/>
                    <a:pt x="13344" y="39299"/>
                    <a:pt x="13548" y="39299"/>
                  </a:cubicBezTo>
                  <a:cubicBezTo>
                    <a:pt x="15343" y="39299"/>
                    <a:pt x="17192" y="38934"/>
                    <a:pt x="18887" y="38341"/>
                  </a:cubicBezTo>
                  <a:cubicBezTo>
                    <a:pt x="20493" y="37868"/>
                    <a:pt x="21909" y="36924"/>
                    <a:pt x="23231" y="35791"/>
                  </a:cubicBezTo>
                  <a:cubicBezTo>
                    <a:pt x="24365" y="34752"/>
                    <a:pt x="25309" y="33430"/>
                    <a:pt x="25970" y="32013"/>
                  </a:cubicBezTo>
                  <a:cubicBezTo>
                    <a:pt x="26537" y="30503"/>
                    <a:pt x="26820" y="28897"/>
                    <a:pt x="26820" y="27292"/>
                  </a:cubicBezTo>
                  <a:cubicBezTo>
                    <a:pt x="26914" y="25875"/>
                    <a:pt x="26631" y="24459"/>
                    <a:pt x="25970" y="23231"/>
                  </a:cubicBezTo>
                  <a:cubicBezTo>
                    <a:pt x="25498" y="22192"/>
                    <a:pt x="24648" y="21248"/>
                    <a:pt x="23704" y="20492"/>
                  </a:cubicBezTo>
                  <a:cubicBezTo>
                    <a:pt x="22759" y="19737"/>
                    <a:pt x="21720" y="19076"/>
                    <a:pt x="20587" y="18604"/>
                  </a:cubicBezTo>
                  <a:cubicBezTo>
                    <a:pt x="19360" y="18132"/>
                    <a:pt x="18226" y="17754"/>
                    <a:pt x="16904" y="17282"/>
                  </a:cubicBezTo>
                  <a:cubicBezTo>
                    <a:pt x="15677" y="16810"/>
                    <a:pt x="14449" y="16432"/>
                    <a:pt x="13316" y="16149"/>
                  </a:cubicBezTo>
                  <a:cubicBezTo>
                    <a:pt x="12183" y="15771"/>
                    <a:pt x="11144" y="15299"/>
                    <a:pt x="10105" y="14826"/>
                  </a:cubicBezTo>
                  <a:cubicBezTo>
                    <a:pt x="9255" y="14354"/>
                    <a:pt x="8500" y="13788"/>
                    <a:pt x="7839" y="13032"/>
                  </a:cubicBezTo>
                  <a:cubicBezTo>
                    <a:pt x="7272" y="12277"/>
                    <a:pt x="6894" y="11332"/>
                    <a:pt x="6989" y="10294"/>
                  </a:cubicBezTo>
                  <a:cubicBezTo>
                    <a:pt x="6989" y="9538"/>
                    <a:pt x="7178" y="8688"/>
                    <a:pt x="7461" y="7933"/>
                  </a:cubicBezTo>
                  <a:cubicBezTo>
                    <a:pt x="7839" y="7272"/>
                    <a:pt x="8311" y="6611"/>
                    <a:pt x="8972" y="6044"/>
                  </a:cubicBezTo>
                  <a:cubicBezTo>
                    <a:pt x="9633" y="5477"/>
                    <a:pt x="10483" y="5100"/>
                    <a:pt x="11333" y="4816"/>
                  </a:cubicBezTo>
                  <a:cubicBezTo>
                    <a:pt x="12371" y="4439"/>
                    <a:pt x="13505" y="4344"/>
                    <a:pt x="14638" y="4344"/>
                  </a:cubicBezTo>
                  <a:cubicBezTo>
                    <a:pt x="15771" y="4344"/>
                    <a:pt x="16904" y="4439"/>
                    <a:pt x="18037" y="4816"/>
                  </a:cubicBezTo>
                  <a:cubicBezTo>
                    <a:pt x="18793" y="5100"/>
                    <a:pt x="19643" y="5383"/>
                    <a:pt x="20398" y="5855"/>
                  </a:cubicBezTo>
                  <a:cubicBezTo>
                    <a:pt x="20965" y="6138"/>
                    <a:pt x="21532" y="6422"/>
                    <a:pt x="22004" y="6799"/>
                  </a:cubicBezTo>
                  <a:cubicBezTo>
                    <a:pt x="22381" y="7083"/>
                    <a:pt x="22759" y="7272"/>
                    <a:pt x="23231" y="7272"/>
                  </a:cubicBezTo>
                  <a:cubicBezTo>
                    <a:pt x="23515" y="7272"/>
                    <a:pt x="23704" y="7177"/>
                    <a:pt x="23987" y="7083"/>
                  </a:cubicBezTo>
                  <a:cubicBezTo>
                    <a:pt x="24176" y="6894"/>
                    <a:pt x="24365" y="6705"/>
                    <a:pt x="24553" y="6422"/>
                  </a:cubicBezTo>
                  <a:lnTo>
                    <a:pt x="25876" y="3966"/>
                  </a:lnTo>
                  <a:cubicBezTo>
                    <a:pt x="24459" y="2644"/>
                    <a:pt x="22665" y="1700"/>
                    <a:pt x="20871" y="1039"/>
                  </a:cubicBezTo>
                  <a:cubicBezTo>
                    <a:pt x="18793" y="378"/>
                    <a:pt x="16715" y="0"/>
                    <a:pt x="14543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6235750" y="3500825"/>
              <a:ext cx="139325" cy="953800"/>
            </a:xfrm>
            <a:custGeom>
              <a:rect b="b" l="l" r="r" t="t"/>
              <a:pathLst>
                <a:path extrusionOk="0" h="38152" w="5573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6613500" y="3488575"/>
              <a:ext cx="672875" cy="982575"/>
            </a:xfrm>
            <a:custGeom>
              <a:rect b="b" l="l" r="r" t="t"/>
              <a:pathLst>
                <a:path extrusionOk="0" h="39303" w="26915">
                  <a:moveTo>
                    <a:pt x="13930" y="1"/>
                  </a:moveTo>
                  <a:cubicBezTo>
                    <a:pt x="12280" y="1"/>
                    <a:pt x="10648" y="290"/>
                    <a:pt x="9160" y="868"/>
                  </a:cubicBezTo>
                  <a:cubicBezTo>
                    <a:pt x="7649" y="1435"/>
                    <a:pt x="6327" y="2190"/>
                    <a:pt x="5100" y="3229"/>
                  </a:cubicBezTo>
                  <a:cubicBezTo>
                    <a:pt x="4061" y="4173"/>
                    <a:pt x="3211" y="5307"/>
                    <a:pt x="2644" y="6629"/>
                  </a:cubicBezTo>
                  <a:cubicBezTo>
                    <a:pt x="1511" y="9273"/>
                    <a:pt x="1511" y="12200"/>
                    <a:pt x="2644" y="14844"/>
                  </a:cubicBezTo>
                  <a:cubicBezTo>
                    <a:pt x="3117" y="15978"/>
                    <a:pt x="3967" y="16922"/>
                    <a:pt x="4911" y="17772"/>
                  </a:cubicBezTo>
                  <a:cubicBezTo>
                    <a:pt x="5855" y="18527"/>
                    <a:pt x="6894" y="19188"/>
                    <a:pt x="8027" y="19661"/>
                  </a:cubicBezTo>
                  <a:cubicBezTo>
                    <a:pt x="9255" y="20133"/>
                    <a:pt x="10483" y="20510"/>
                    <a:pt x="11710" y="20888"/>
                  </a:cubicBezTo>
                  <a:lnTo>
                    <a:pt x="15299" y="21927"/>
                  </a:lnTo>
                  <a:cubicBezTo>
                    <a:pt x="16432" y="22305"/>
                    <a:pt x="17471" y="22682"/>
                    <a:pt x="18509" y="23249"/>
                  </a:cubicBezTo>
                  <a:cubicBezTo>
                    <a:pt x="19359" y="23721"/>
                    <a:pt x="20115" y="24288"/>
                    <a:pt x="20776" y="25138"/>
                  </a:cubicBezTo>
                  <a:cubicBezTo>
                    <a:pt x="21342" y="25893"/>
                    <a:pt x="21626" y="26932"/>
                    <a:pt x="21626" y="27971"/>
                  </a:cubicBezTo>
                  <a:cubicBezTo>
                    <a:pt x="21626" y="28915"/>
                    <a:pt x="21437" y="29954"/>
                    <a:pt x="21059" y="30804"/>
                  </a:cubicBezTo>
                  <a:cubicBezTo>
                    <a:pt x="20681" y="31654"/>
                    <a:pt x="20115" y="32409"/>
                    <a:pt x="19359" y="33070"/>
                  </a:cubicBezTo>
                  <a:cubicBezTo>
                    <a:pt x="18604" y="33637"/>
                    <a:pt x="17660" y="34203"/>
                    <a:pt x="16715" y="34487"/>
                  </a:cubicBezTo>
                  <a:cubicBezTo>
                    <a:pt x="15582" y="34865"/>
                    <a:pt x="14354" y="34959"/>
                    <a:pt x="13221" y="34959"/>
                  </a:cubicBezTo>
                  <a:cubicBezTo>
                    <a:pt x="12182" y="34959"/>
                    <a:pt x="11238" y="34865"/>
                    <a:pt x="10294" y="34676"/>
                  </a:cubicBezTo>
                  <a:cubicBezTo>
                    <a:pt x="9538" y="34487"/>
                    <a:pt x="8783" y="34298"/>
                    <a:pt x="8027" y="34015"/>
                  </a:cubicBezTo>
                  <a:cubicBezTo>
                    <a:pt x="7461" y="33731"/>
                    <a:pt x="6800" y="33448"/>
                    <a:pt x="6233" y="33070"/>
                  </a:cubicBezTo>
                  <a:cubicBezTo>
                    <a:pt x="5761" y="32693"/>
                    <a:pt x="5289" y="32409"/>
                    <a:pt x="4911" y="32126"/>
                  </a:cubicBezTo>
                  <a:cubicBezTo>
                    <a:pt x="4439" y="31843"/>
                    <a:pt x="4155" y="31559"/>
                    <a:pt x="3778" y="31370"/>
                  </a:cubicBezTo>
                  <a:cubicBezTo>
                    <a:pt x="3494" y="31182"/>
                    <a:pt x="3211" y="31087"/>
                    <a:pt x="2928" y="31087"/>
                  </a:cubicBezTo>
                  <a:cubicBezTo>
                    <a:pt x="2644" y="31087"/>
                    <a:pt x="2456" y="31182"/>
                    <a:pt x="2172" y="31276"/>
                  </a:cubicBezTo>
                  <a:cubicBezTo>
                    <a:pt x="1983" y="31465"/>
                    <a:pt x="1795" y="31654"/>
                    <a:pt x="1606" y="31843"/>
                  </a:cubicBezTo>
                  <a:lnTo>
                    <a:pt x="0" y="34298"/>
                  </a:lnTo>
                  <a:cubicBezTo>
                    <a:pt x="1606" y="35809"/>
                    <a:pt x="3589" y="37131"/>
                    <a:pt x="5666" y="37981"/>
                  </a:cubicBezTo>
                  <a:cubicBezTo>
                    <a:pt x="8027" y="38831"/>
                    <a:pt x="10483" y="39303"/>
                    <a:pt x="13032" y="39303"/>
                  </a:cubicBezTo>
                  <a:cubicBezTo>
                    <a:pt x="15015" y="39303"/>
                    <a:pt x="16998" y="39020"/>
                    <a:pt x="18887" y="38359"/>
                  </a:cubicBezTo>
                  <a:cubicBezTo>
                    <a:pt x="20493" y="37792"/>
                    <a:pt x="22003" y="36942"/>
                    <a:pt x="23326" y="35809"/>
                  </a:cubicBezTo>
                  <a:cubicBezTo>
                    <a:pt x="24459" y="34676"/>
                    <a:pt x="25403" y="33354"/>
                    <a:pt x="25970" y="31937"/>
                  </a:cubicBezTo>
                  <a:cubicBezTo>
                    <a:pt x="26631" y="30426"/>
                    <a:pt x="26914" y="28821"/>
                    <a:pt x="26914" y="27215"/>
                  </a:cubicBezTo>
                  <a:cubicBezTo>
                    <a:pt x="26914" y="25799"/>
                    <a:pt x="26631" y="24477"/>
                    <a:pt x="26064" y="23249"/>
                  </a:cubicBezTo>
                  <a:cubicBezTo>
                    <a:pt x="25498" y="22116"/>
                    <a:pt x="24742" y="21266"/>
                    <a:pt x="23798" y="20510"/>
                  </a:cubicBezTo>
                  <a:cubicBezTo>
                    <a:pt x="22853" y="19755"/>
                    <a:pt x="21815" y="19094"/>
                    <a:pt x="20681" y="18622"/>
                  </a:cubicBezTo>
                  <a:cubicBezTo>
                    <a:pt x="19454" y="18150"/>
                    <a:pt x="18226" y="17677"/>
                    <a:pt x="16998" y="17300"/>
                  </a:cubicBezTo>
                  <a:lnTo>
                    <a:pt x="13316" y="16167"/>
                  </a:lnTo>
                  <a:cubicBezTo>
                    <a:pt x="12277" y="15789"/>
                    <a:pt x="11238" y="15317"/>
                    <a:pt x="10199" y="14844"/>
                  </a:cubicBezTo>
                  <a:cubicBezTo>
                    <a:pt x="9349" y="14372"/>
                    <a:pt x="8499" y="13806"/>
                    <a:pt x="7933" y="13050"/>
                  </a:cubicBezTo>
                  <a:cubicBezTo>
                    <a:pt x="7366" y="12295"/>
                    <a:pt x="6988" y="11350"/>
                    <a:pt x="7083" y="10312"/>
                  </a:cubicBezTo>
                  <a:cubicBezTo>
                    <a:pt x="7083" y="9556"/>
                    <a:pt x="7272" y="8706"/>
                    <a:pt x="7555" y="7951"/>
                  </a:cubicBezTo>
                  <a:cubicBezTo>
                    <a:pt x="7933" y="7290"/>
                    <a:pt x="8405" y="6629"/>
                    <a:pt x="9066" y="6062"/>
                  </a:cubicBezTo>
                  <a:cubicBezTo>
                    <a:pt x="9727" y="5495"/>
                    <a:pt x="10483" y="5118"/>
                    <a:pt x="11427" y="4834"/>
                  </a:cubicBezTo>
                  <a:cubicBezTo>
                    <a:pt x="12466" y="4457"/>
                    <a:pt x="13599" y="4362"/>
                    <a:pt x="14732" y="4362"/>
                  </a:cubicBezTo>
                  <a:cubicBezTo>
                    <a:pt x="15865" y="4362"/>
                    <a:pt x="16998" y="4457"/>
                    <a:pt x="18132" y="4834"/>
                  </a:cubicBezTo>
                  <a:cubicBezTo>
                    <a:pt x="18887" y="5118"/>
                    <a:pt x="19737" y="5401"/>
                    <a:pt x="20493" y="5873"/>
                  </a:cubicBezTo>
                  <a:cubicBezTo>
                    <a:pt x="21059" y="6156"/>
                    <a:pt x="21626" y="6440"/>
                    <a:pt x="22098" y="6817"/>
                  </a:cubicBezTo>
                  <a:cubicBezTo>
                    <a:pt x="22476" y="7101"/>
                    <a:pt x="22853" y="7290"/>
                    <a:pt x="23326" y="7290"/>
                  </a:cubicBezTo>
                  <a:cubicBezTo>
                    <a:pt x="23609" y="7290"/>
                    <a:pt x="23798" y="7195"/>
                    <a:pt x="24081" y="7101"/>
                  </a:cubicBezTo>
                  <a:cubicBezTo>
                    <a:pt x="24270" y="6912"/>
                    <a:pt x="24459" y="6723"/>
                    <a:pt x="24648" y="6440"/>
                  </a:cubicBezTo>
                  <a:lnTo>
                    <a:pt x="25970" y="3984"/>
                  </a:lnTo>
                  <a:cubicBezTo>
                    <a:pt x="24459" y="2662"/>
                    <a:pt x="22759" y="1624"/>
                    <a:pt x="20965" y="1057"/>
                  </a:cubicBezTo>
                  <a:cubicBezTo>
                    <a:pt x="19097" y="378"/>
                    <a:pt x="17229" y="4"/>
                    <a:pt x="15293" y="4"/>
                  </a:cubicBezTo>
                  <a:cubicBezTo>
                    <a:pt x="15075" y="4"/>
                    <a:pt x="14857" y="9"/>
                    <a:pt x="14638" y="18"/>
                  </a:cubicBezTo>
                  <a:cubicBezTo>
                    <a:pt x="14402" y="6"/>
                    <a:pt x="14165" y="1"/>
                    <a:pt x="13930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1653325" y="4851225"/>
              <a:ext cx="559550" cy="597325"/>
            </a:xfrm>
            <a:custGeom>
              <a:rect b="b" l="l" r="r" t="t"/>
              <a:pathLst>
                <a:path extrusionOk="0" h="23893" w="22382">
                  <a:moveTo>
                    <a:pt x="9539" y="1"/>
                  </a:moveTo>
                  <a:lnTo>
                    <a:pt x="1" y="23893"/>
                  </a:lnTo>
                  <a:lnTo>
                    <a:pt x="2456" y="23893"/>
                  </a:lnTo>
                  <a:cubicBezTo>
                    <a:pt x="2739" y="23893"/>
                    <a:pt x="2928" y="23798"/>
                    <a:pt x="3212" y="23609"/>
                  </a:cubicBezTo>
                  <a:cubicBezTo>
                    <a:pt x="3306" y="23515"/>
                    <a:pt x="3495" y="23326"/>
                    <a:pt x="3589" y="23137"/>
                  </a:cubicBezTo>
                  <a:lnTo>
                    <a:pt x="10389" y="5289"/>
                  </a:lnTo>
                  <a:cubicBezTo>
                    <a:pt x="10766" y="4534"/>
                    <a:pt x="10955" y="3778"/>
                    <a:pt x="11144" y="3023"/>
                  </a:cubicBezTo>
                  <a:cubicBezTo>
                    <a:pt x="11238" y="3495"/>
                    <a:pt x="11333" y="3873"/>
                    <a:pt x="11522" y="4250"/>
                  </a:cubicBezTo>
                  <a:cubicBezTo>
                    <a:pt x="11616" y="4534"/>
                    <a:pt x="11711" y="4911"/>
                    <a:pt x="11805" y="5195"/>
                  </a:cubicBezTo>
                  <a:lnTo>
                    <a:pt x="15582" y="15016"/>
                  </a:lnTo>
                  <a:lnTo>
                    <a:pt x="8689" y="15016"/>
                  </a:lnTo>
                  <a:lnTo>
                    <a:pt x="7839" y="17377"/>
                  </a:lnTo>
                  <a:lnTo>
                    <a:pt x="16527" y="17377"/>
                  </a:lnTo>
                  <a:lnTo>
                    <a:pt x="18793" y="23137"/>
                  </a:lnTo>
                  <a:cubicBezTo>
                    <a:pt x="18793" y="23326"/>
                    <a:pt x="18982" y="23515"/>
                    <a:pt x="19171" y="23704"/>
                  </a:cubicBezTo>
                  <a:cubicBezTo>
                    <a:pt x="19360" y="23798"/>
                    <a:pt x="19549" y="23893"/>
                    <a:pt x="19832" y="23893"/>
                  </a:cubicBezTo>
                  <a:lnTo>
                    <a:pt x="22382" y="23893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2824325" y="4851225"/>
              <a:ext cx="561900" cy="597325"/>
            </a:xfrm>
            <a:custGeom>
              <a:rect b="b" l="l" r="r" t="t"/>
              <a:pathLst>
                <a:path extrusionOk="0" h="23893" w="22476">
                  <a:moveTo>
                    <a:pt x="9632" y="1"/>
                  </a:moveTo>
                  <a:lnTo>
                    <a:pt x="0" y="23893"/>
                  </a:lnTo>
                  <a:lnTo>
                    <a:pt x="2550" y="23893"/>
                  </a:lnTo>
                  <a:cubicBezTo>
                    <a:pt x="2833" y="23893"/>
                    <a:pt x="3022" y="23798"/>
                    <a:pt x="3211" y="23609"/>
                  </a:cubicBezTo>
                  <a:cubicBezTo>
                    <a:pt x="3400" y="23515"/>
                    <a:pt x="3589" y="23326"/>
                    <a:pt x="3589" y="23137"/>
                  </a:cubicBezTo>
                  <a:lnTo>
                    <a:pt x="10482" y="5289"/>
                  </a:lnTo>
                  <a:cubicBezTo>
                    <a:pt x="10766" y="4534"/>
                    <a:pt x="11049" y="3778"/>
                    <a:pt x="11238" y="3023"/>
                  </a:cubicBezTo>
                  <a:cubicBezTo>
                    <a:pt x="11332" y="3495"/>
                    <a:pt x="11427" y="3873"/>
                    <a:pt x="11616" y="4250"/>
                  </a:cubicBezTo>
                  <a:cubicBezTo>
                    <a:pt x="11710" y="4534"/>
                    <a:pt x="11804" y="4911"/>
                    <a:pt x="11899" y="5195"/>
                  </a:cubicBezTo>
                  <a:lnTo>
                    <a:pt x="15676" y="15016"/>
                  </a:lnTo>
                  <a:lnTo>
                    <a:pt x="8688" y="15016"/>
                  </a:lnTo>
                  <a:lnTo>
                    <a:pt x="7933" y="17377"/>
                  </a:lnTo>
                  <a:lnTo>
                    <a:pt x="16621" y="17377"/>
                  </a:lnTo>
                  <a:lnTo>
                    <a:pt x="18793" y="23137"/>
                  </a:lnTo>
                  <a:cubicBezTo>
                    <a:pt x="18887" y="23326"/>
                    <a:pt x="19076" y="23515"/>
                    <a:pt x="19265" y="23704"/>
                  </a:cubicBezTo>
                  <a:cubicBezTo>
                    <a:pt x="19454" y="23798"/>
                    <a:pt x="19643" y="23893"/>
                    <a:pt x="19926" y="23893"/>
                  </a:cubicBezTo>
                  <a:lnTo>
                    <a:pt x="22476" y="23893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2271875" y="4843700"/>
              <a:ext cx="500525" cy="611950"/>
            </a:xfrm>
            <a:custGeom>
              <a:rect b="b" l="l" r="r" t="t"/>
              <a:pathLst>
                <a:path extrusionOk="0" h="24478" w="20021">
                  <a:moveTo>
                    <a:pt x="12192" y="1"/>
                  </a:moveTo>
                  <a:cubicBezTo>
                    <a:pt x="12000" y="1"/>
                    <a:pt x="11808" y="7"/>
                    <a:pt x="11616" y="19"/>
                  </a:cubicBezTo>
                  <a:cubicBezTo>
                    <a:pt x="10011" y="19"/>
                    <a:pt x="8405" y="302"/>
                    <a:pt x="6894" y="868"/>
                  </a:cubicBezTo>
                  <a:cubicBezTo>
                    <a:pt x="5478" y="1435"/>
                    <a:pt x="4250" y="2285"/>
                    <a:pt x="3211" y="3418"/>
                  </a:cubicBezTo>
                  <a:cubicBezTo>
                    <a:pt x="2173" y="4551"/>
                    <a:pt x="1323" y="5874"/>
                    <a:pt x="850" y="7290"/>
                  </a:cubicBezTo>
                  <a:cubicBezTo>
                    <a:pt x="284" y="8895"/>
                    <a:pt x="1" y="10501"/>
                    <a:pt x="1" y="12201"/>
                  </a:cubicBezTo>
                  <a:cubicBezTo>
                    <a:pt x="1" y="13900"/>
                    <a:pt x="189" y="15600"/>
                    <a:pt x="756" y="17206"/>
                  </a:cubicBezTo>
                  <a:cubicBezTo>
                    <a:pt x="1323" y="18622"/>
                    <a:pt x="2078" y="19944"/>
                    <a:pt x="3117" y="21077"/>
                  </a:cubicBezTo>
                  <a:cubicBezTo>
                    <a:pt x="4156" y="22116"/>
                    <a:pt x="5383" y="22966"/>
                    <a:pt x="6705" y="23533"/>
                  </a:cubicBezTo>
                  <a:cubicBezTo>
                    <a:pt x="8216" y="24194"/>
                    <a:pt x="9822" y="24477"/>
                    <a:pt x="11427" y="24477"/>
                  </a:cubicBezTo>
                  <a:cubicBezTo>
                    <a:pt x="13127" y="24477"/>
                    <a:pt x="14827" y="24194"/>
                    <a:pt x="16432" y="23438"/>
                  </a:cubicBezTo>
                  <a:cubicBezTo>
                    <a:pt x="17849" y="22872"/>
                    <a:pt x="19076" y="21927"/>
                    <a:pt x="20021" y="20794"/>
                  </a:cubicBezTo>
                  <a:lnTo>
                    <a:pt x="18699" y="19472"/>
                  </a:lnTo>
                  <a:cubicBezTo>
                    <a:pt x="18604" y="19283"/>
                    <a:pt x="18415" y="19189"/>
                    <a:pt x="18226" y="19189"/>
                  </a:cubicBezTo>
                  <a:cubicBezTo>
                    <a:pt x="18037" y="19189"/>
                    <a:pt x="17754" y="19283"/>
                    <a:pt x="17565" y="19472"/>
                  </a:cubicBezTo>
                  <a:cubicBezTo>
                    <a:pt x="17188" y="19850"/>
                    <a:pt x="16715" y="20133"/>
                    <a:pt x="16338" y="20416"/>
                  </a:cubicBezTo>
                  <a:cubicBezTo>
                    <a:pt x="15866" y="20700"/>
                    <a:pt x="15393" y="20983"/>
                    <a:pt x="14921" y="21077"/>
                  </a:cubicBezTo>
                  <a:cubicBezTo>
                    <a:pt x="14449" y="21266"/>
                    <a:pt x="13882" y="21455"/>
                    <a:pt x="13410" y="21550"/>
                  </a:cubicBezTo>
                  <a:cubicBezTo>
                    <a:pt x="12749" y="21644"/>
                    <a:pt x="12088" y="21644"/>
                    <a:pt x="11427" y="21644"/>
                  </a:cubicBezTo>
                  <a:cubicBezTo>
                    <a:pt x="10294" y="21644"/>
                    <a:pt x="9255" y="21455"/>
                    <a:pt x="8216" y="20983"/>
                  </a:cubicBezTo>
                  <a:cubicBezTo>
                    <a:pt x="7178" y="20605"/>
                    <a:pt x="6328" y="19944"/>
                    <a:pt x="5572" y="19189"/>
                  </a:cubicBezTo>
                  <a:cubicBezTo>
                    <a:pt x="4817" y="18339"/>
                    <a:pt x="4156" y="17300"/>
                    <a:pt x="3778" y="16167"/>
                  </a:cubicBezTo>
                  <a:cubicBezTo>
                    <a:pt x="3400" y="14939"/>
                    <a:pt x="3117" y="13523"/>
                    <a:pt x="3211" y="12201"/>
                  </a:cubicBezTo>
                  <a:cubicBezTo>
                    <a:pt x="3117" y="10879"/>
                    <a:pt x="3400" y="9556"/>
                    <a:pt x="3778" y="8234"/>
                  </a:cubicBezTo>
                  <a:cubicBezTo>
                    <a:pt x="4156" y="7196"/>
                    <a:pt x="4722" y="6157"/>
                    <a:pt x="5478" y="5307"/>
                  </a:cubicBezTo>
                  <a:cubicBezTo>
                    <a:pt x="6233" y="4457"/>
                    <a:pt x="7178" y="3890"/>
                    <a:pt x="8122" y="3418"/>
                  </a:cubicBezTo>
                  <a:cubicBezTo>
                    <a:pt x="9255" y="3040"/>
                    <a:pt x="10388" y="2757"/>
                    <a:pt x="11522" y="2757"/>
                  </a:cubicBezTo>
                  <a:cubicBezTo>
                    <a:pt x="12466" y="2757"/>
                    <a:pt x="13316" y="2852"/>
                    <a:pt x="14166" y="3135"/>
                  </a:cubicBezTo>
                  <a:cubicBezTo>
                    <a:pt x="14732" y="3324"/>
                    <a:pt x="15299" y="3513"/>
                    <a:pt x="15866" y="3890"/>
                  </a:cubicBezTo>
                  <a:cubicBezTo>
                    <a:pt x="16243" y="4079"/>
                    <a:pt x="16715" y="4268"/>
                    <a:pt x="17093" y="4551"/>
                  </a:cubicBezTo>
                  <a:cubicBezTo>
                    <a:pt x="17282" y="4740"/>
                    <a:pt x="17565" y="4835"/>
                    <a:pt x="17754" y="4929"/>
                  </a:cubicBezTo>
                  <a:cubicBezTo>
                    <a:pt x="17943" y="4929"/>
                    <a:pt x="18132" y="4835"/>
                    <a:pt x="18226" y="4835"/>
                  </a:cubicBezTo>
                  <a:cubicBezTo>
                    <a:pt x="18321" y="4740"/>
                    <a:pt x="18415" y="4646"/>
                    <a:pt x="18510" y="4551"/>
                  </a:cubicBezTo>
                  <a:lnTo>
                    <a:pt x="19548" y="3040"/>
                  </a:lnTo>
                  <a:cubicBezTo>
                    <a:pt x="18510" y="2096"/>
                    <a:pt x="17376" y="1341"/>
                    <a:pt x="16149" y="774"/>
                  </a:cubicBezTo>
                  <a:cubicBezTo>
                    <a:pt x="14830" y="279"/>
                    <a:pt x="13511" y="1"/>
                    <a:pt x="12192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4165275" y="4851225"/>
              <a:ext cx="368325" cy="597325"/>
            </a:xfrm>
            <a:custGeom>
              <a:rect b="b" l="l" r="r" t="t"/>
              <a:pathLst>
                <a:path extrusionOk="0" h="23893" w="14733">
                  <a:moveTo>
                    <a:pt x="1" y="1"/>
                  </a:moveTo>
                  <a:lnTo>
                    <a:pt x="1" y="23893"/>
                  </a:lnTo>
                  <a:lnTo>
                    <a:pt x="14733" y="23893"/>
                  </a:lnTo>
                  <a:lnTo>
                    <a:pt x="14733" y="21249"/>
                  </a:lnTo>
                  <a:lnTo>
                    <a:pt x="3212" y="21249"/>
                  </a:lnTo>
                  <a:lnTo>
                    <a:pt x="3212" y="14544"/>
                  </a:lnTo>
                  <a:lnTo>
                    <a:pt x="3212" y="13033"/>
                  </a:lnTo>
                  <a:lnTo>
                    <a:pt x="3212" y="10578"/>
                  </a:lnTo>
                  <a:lnTo>
                    <a:pt x="3212" y="9161"/>
                  </a:lnTo>
                  <a:lnTo>
                    <a:pt x="3212" y="2551"/>
                  </a:lnTo>
                  <a:lnTo>
                    <a:pt x="14733" y="2551"/>
                  </a:lnTo>
                  <a:lnTo>
                    <a:pt x="147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4280975" y="5115650"/>
              <a:ext cx="198325" cy="61400"/>
            </a:xfrm>
            <a:custGeom>
              <a:rect b="b" l="l" r="r" t="t"/>
              <a:pathLst>
                <a:path extrusionOk="0" h="2456" w="7933">
                  <a:moveTo>
                    <a:pt x="945" y="1"/>
                  </a:moveTo>
                  <a:lnTo>
                    <a:pt x="0" y="2456"/>
                  </a:lnTo>
                  <a:lnTo>
                    <a:pt x="7933" y="2456"/>
                  </a:lnTo>
                  <a:lnTo>
                    <a:pt x="79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3499525" y="4848875"/>
              <a:ext cx="524125" cy="599675"/>
            </a:xfrm>
            <a:custGeom>
              <a:rect b="b" l="l" r="r" t="t"/>
              <a:pathLst>
                <a:path extrusionOk="0" h="23987" w="20965">
                  <a:moveTo>
                    <a:pt x="0" y="0"/>
                  </a:moveTo>
                  <a:lnTo>
                    <a:pt x="0" y="23987"/>
                  </a:lnTo>
                  <a:lnTo>
                    <a:pt x="3211" y="23987"/>
                  </a:lnTo>
                  <a:lnTo>
                    <a:pt x="3211" y="2739"/>
                  </a:lnTo>
                  <a:lnTo>
                    <a:pt x="8877" y="2739"/>
                  </a:lnTo>
                  <a:cubicBezTo>
                    <a:pt x="9039" y="2727"/>
                    <a:pt x="9200" y="2721"/>
                    <a:pt x="9361" y="2721"/>
                  </a:cubicBezTo>
                  <a:cubicBezTo>
                    <a:pt x="10426" y="2721"/>
                    <a:pt x="11482" y="2978"/>
                    <a:pt x="12466" y="3306"/>
                  </a:cubicBezTo>
                  <a:cubicBezTo>
                    <a:pt x="13410" y="3683"/>
                    <a:pt x="14354" y="4344"/>
                    <a:pt x="15110" y="5194"/>
                  </a:cubicBezTo>
                  <a:cubicBezTo>
                    <a:pt x="15865" y="6044"/>
                    <a:pt x="16432" y="6989"/>
                    <a:pt x="16810" y="8122"/>
                  </a:cubicBezTo>
                  <a:cubicBezTo>
                    <a:pt x="17565" y="10672"/>
                    <a:pt x="17565" y="13410"/>
                    <a:pt x="16810" y="15960"/>
                  </a:cubicBezTo>
                  <a:cubicBezTo>
                    <a:pt x="16432" y="17093"/>
                    <a:pt x="15865" y="18037"/>
                    <a:pt x="15110" y="18887"/>
                  </a:cubicBezTo>
                  <a:cubicBezTo>
                    <a:pt x="14354" y="19737"/>
                    <a:pt x="13410" y="20304"/>
                    <a:pt x="12466" y="20776"/>
                  </a:cubicBezTo>
                  <a:cubicBezTo>
                    <a:pt x="11333" y="21154"/>
                    <a:pt x="10105" y="21343"/>
                    <a:pt x="8877" y="21343"/>
                  </a:cubicBezTo>
                  <a:lnTo>
                    <a:pt x="6044" y="21343"/>
                  </a:lnTo>
                  <a:lnTo>
                    <a:pt x="5194" y="23987"/>
                  </a:lnTo>
                  <a:lnTo>
                    <a:pt x="8877" y="23987"/>
                  </a:lnTo>
                  <a:cubicBezTo>
                    <a:pt x="10577" y="23987"/>
                    <a:pt x="12182" y="23703"/>
                    <a:pt x="13693" y="23137"/>
                  </a:cubicBezTo>
                  <a:cubicBezTo>
                    <a:pt x="15110" y="22570"/>
                    <a:pt x="16338" y="21720"/>
                    <a:pt x="17471" y="20682"/>
                  </a:cubicBezTo>
                  <a:cubicBezTo>
                    <a:pt x="18415" y="19643"/>
                    <a:pt x="19265" y="18321"/>
                    <a:pt x="19832" y="16904"/>
                  </a:cubicBezTo>
                  <a:cubicBezTo>
                    <a:pt x="20965" y="13788"/>
                    <a:pt x="20965" y="10294"/>
                    <a:pt x="19832" y="7177"/>
                  </a:cubicBezTo>
                  <a:lnTo>
                    <a:pt x="19832" y="7083"/>
                  </a:lnTo>
                  <a:cubicBezTo>
                    <a:pt x="19265" y="5667"/>
                    <a:pt x="18415" y="4439"/>
                    <a:pt x="17471" y="3306"/>
                  </a:cubicBezTo>
                  <a:cubicBezTo>
                    <a:pt x="16338" y="2267"/>
                    <a:pt x="15110" y="1417"/>
                    <a:pt x="13693" y="945"/>
                  </a:cubicBezTo>
                  <a:cubicBezTo>
                    <a:pt x="12182" y="284"/>
                    <a:pt x="10577" y="0"/>
                    <a:pt x="8877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4679950" y="4850175"/>
              <a:ext cx="620925" cy="598375"/>
            </a:xfrm>
            <a:custGeom>
              <a:rect b="b" l="l" r="r" t="t"/>
              <a:pathLst>
                <a:path extrusionOk="0" h="23935" w="24837">
                  <a:moveTo>
                    <a:pt x="2575" y="1"/>
                  </a:moveTo>
                  <a:cubicBezTo>
                    <a:pt x="2498" y="1"/>
                    <a:pt x="2424" y="11"/>
                    <a:pt x="2361" y="43"/>
                  </a:cubicBezTo>
                  <a:lnTo>
                    <a:pt x="1" y="43"/>
                  </a:lnTo>
                  <a:lnTo>
                    <a:pt x="1" y="23935"/>
                  </a:lnTo>
                  <a:lnTo>
                    <a:pt x="2834" y="23935"/>
                  </a:lnTo>
                  <a:lnTo>
                    <a:pt x="2834" y="6370"/>
                  </a:lnTo>
                  <a:cubicBezTo>
                    <a:pt x="2834" y="5803"/>
                    <a:pt x="2739" y="5237"/>
                    <a:pt x="2739" y="4765"/>
                  </a:cubicBezTo>
                  <a:lnTo>
                    <a:pt x="2739" y="4765"/>
                  </a:lnTo>
                  <a:lnTo>
                    <a:pt x="11049" y="19780"/>
                  </a:lnTo>
                  <a:cubicBezTo>
                    <a:pt x="11303" y="20118"/>
                    <a:pt x="11632" y="20455"/>
                    <a:pt x="12104" y="20455"/>
                  </a:cubicBezTo>
                  <a:cubicBezTo>
                    <a:pt x="12159" y="20455"/>
                    <a:pt x="12217" y="20451"/>
                    <a:pt x="12277" y="20441"/>
                  </a:cubicBezTo>
                  <a:lnTo>
                    <a:pt x="12749" y="20441"/>
                  </a:lnTo>
                  <a:cubicBezTo>
                    <a:pt x="12799" y="20451"/>
                    <a:pt x="12849" y="20455"/>
                    <a:pt x="12898" y="20455"/>
                  </a:cubicBezTo>
                  <a:cubicBezTo>
                    <a:pt x="13318" y="20455"/>
                    <a:pt x="13713" y="20118"/>
                    <a:pt x="13882" y="19780"/>
                  </a:cubicBezTo>
                  <a:lnTo>
                    <a:pt x="22004" y="4765"/>
                  </a:lnTo>
                  <a:lnTo>
                    <a:pt x="22004" y="5615"/>
                  </a:lnTo>
                  <a:lnTo>
                    <a:pt x="22004" y="6370"/>
                  </a:lnTo>
                  <a:lnTo>
                    <a:pt x="22004" y="23935"/>
                  </a:lnTo>
                  <a:lnTo>
                    <a:pt x="24837" y="23935"/>
                  </a:lnTo>
                  <a:lnTo>
                    <a:pt x="24837" y="43"/>
                  </a:lnTo>
                  <a:lnTo>
                    <a:pt x="22476" y="43"/>
                  </a:lnTo>
                  <a:cubicBezTo>
                    <a:pt x="22381" y="11"/>
                    <a:pt x="22298" y="1"/>
                    <a:pt x="22221" y="1"/>
                  </a:cubicBezTo>
                  <a:cubicBezTo>
                    <a:pt x="22067" y="1"/>
                    <a:pt x="21941" y="43"/>
                    <a:pt x="21815" y="43"/>
                  </a:cubicBezTo>
                  <a:cubicBezTo>
                    <a:pt x="21532" y="137"/>
                    <a:pt x="21437" y="326"/>
                    <a:pt x="21343" y="515"/>
                  </a:cubicBezTo>
                  <a:lnTo>
                    <a:pt x="13221" y="15247"/>
                  </a:lnTo>
                  <a:cubicBezTo>
                    <a:pt x="13032" y="15530"/>
                    <a:pt x="12938" y="15813"/>
                    <a:pt x="12844" y="16097"/>
                  </a:cubicBezTo>
                  <a:cubicBezTo>
                    <a:pt x="12749" y="16380"/>
                    <a:pt x="12560" y="16663"/>
                    <a:pt x="12466" y="16947"/>
                  </a:cubicBezTo>
                  <a:cubicBezTo>
                    <a:pt x="12371" y="16663"/>
                    <a:pt x="12277" y="16380"/>
                    <a:pt x="12088" y="16097"/>
                  </a:cubicBezTo>
                  <a:cubicBezTo>
                    <a:pt x="11994" y="15813"/>
                    <a:pt x="11899" y="15530"/>
                    <a:pt x="11710" y="15247"/>
                  </a:cubicBezTo>
                  <a:lnTo>
                    <a:pt x="3495" y="515"/>
                  </a:lnTo>
                  <a:cubicBezTo>
                    <a:pt x="3400" y="326"/>
                    <a:pt x="3211" y="137"/>
                    <a:pt x="3022" y="43"/>
                  </a:cubicBezTo>
                  <a:cubicBezTo>
                    <a:pt x="2897" y="43"/>
                    <a:pt x="2729" y="1"/>
                    <a:pt x="2575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5411825" y="4850300"/>
              <a:ext cx="519400" cy="598250"/>
            </a:xfrm>
            <a:custGeom>
              <a:rect b="b" l="l" r="r" t="t"/>
              <a:pathLst>
                <a:path extrusionOk="0" h="23930" w="20776">
                  <a:moveTo>
                    <a:pt x="3044" y="1"/>
                  </a:moveTo>
                  <a:cubicBezTo>
                    <a:pt x="2978" y="1"/>
                    <a:pt x="2909" y="13"/>
                    <a:pt x="2833" y="38"/>
                  </a:cubicBezTo>
                  <a:lnTo>
                    <a:pt x="0" y="38"/>
                  </a:lnTo>
                  <a:lnTo>
                    <a:pt x="8783" y="14392"/>
                  </a:lnTo>
                  <a:lnTo>
                    <a:pt x="8783" y="23930"/>
                  </a:lnTo>
                  <a:lnTo>
                    <a:pt x="11993" y="23930"/>
                  </a:lnTo>
                  <a:lnTo>
                    <a:pt x="11993" y="14392"/>
                  </a:lnTo>
                  <a:lnTo>
                    <a:pt x="20776" y="38"/>
                  </a:lnTo>
                  <a:lnTo>
                    <a:pt x="17943" y="38"/>
                  </a:lnTo>
                  <a:cubicBezTo>
                    <a:pt x="17867" y="13"/>
                    <a:pt x="17798" y="1"/>
                    <a:pt x="17734" y="1"/>
                  </a:cubicBezTo>
                  <a:cubicBezTo>
                    <a:pt x="17558" y="1"/>
                    <a:pt x="17420" y="88"/>
                    <a:pt x="17282" y="227"/>
                  </a:cubicBezTo>
                  <a:cubicBezTo>
                    <a:pt x="17093" y="416"/>
                    <a:pt x="16904" y="510"/>
                    <a:pt x="16810" y="793"/>
                  </a:cubicBezTo>
                  <a:lnTo>
                    <a:pt x="11332" y="10048"/>
                  </a:lnTo>
                  <a:cubicBezTo>
                    <a:pt x="11143" y="10426"/>
                    <a:pt x="11049" y="10803"/>
                    <a:pt x="10860" y="11181"/>
                  </a:cubicBezTo>
                  <a:cubicBezTo>
                    <a:pt x="10671" y="11464"/>
                    <a:pt x="10577" y="11842"/>
                    <a:pt x="10388" y="12125"/>
                  </a:cubicBezTo>
                  <a:cubicBezTo>
                    <a:pt x="10294" y="11842"/>
                    <a:pt x="10199" y="11464"/>
                    <a:pt x="10010" y="11181"/>
                  </a:cubicBezTo>
                  <a:cubicBezTo>
                    <a:pt x="9821" y="10803"/>
                    <a:pt x="9633" y="10426"/>
                    <a:pt x="9444" y="10048"/>
                  </a:cubicBezTo>
                  <a:lnTo>
                    <a:pt x="3966" y="793"/>
                  </a:lnTo>
                  <a:cubicBezTo>
                    <a:pt x="3872" y="510"/>
                    <a:pt x="3683" y="321"/>
                    <a:pt x="3589" y="227"/>
                  </a:cubicBezTo>
                  <a:cubicBezTo>
                    <a:pt x="3381" y="88"/>
                    <a:pt x="3225" y="1"/>
                    <a:pt x="3044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3305925" y="3502750"/>
              <a:ext cx="691775" cy="951875"/>
            </a:xfrm>
            <a:custGeom>
              <a:rect b="b" l="l" r="r" t="t"/>
              <a:pathLst>
                <a:path extrusionOk="0" h="38075" w="27671">
                  <a:moveTo>
                    <a:pt x="13064" y="0"/>
                  </a:moveTo>
                  <a:cubicBezTo>
                    <a:pt x="12772" y="0"/>
                    <a:pt x="12478" y="6"/>
                    <a:pt x="12183" y="18"/>
                  </a:cubicBezTo>
                  <a:lnTo>
                    <a:pt x="1" y="18"/>
                  </a:lnTo>
                  <a:lnTo>
                    <a:pt x="1" y="38075"/>
                  </a:lnTo>
                  <a:lnTo>
                    <a:pt x="5572" y="38075"/>
                  </a:lnTo>
                  <a:lnTo>
                    <a:pt x="5572" y="4362"/>
                  </a:lnTo>
                  <a:lnTo>
                    <a:pt x="12183" y="4362"/>
                  </a:lnTo>
                  <a:cubicBezTo>
                    <a:pt x="15488" y="4362"/>
                    <a:pt x="17943" y="5117"/>
                    <a:pt x="19643" y="6628"/>
                  </a:cubicBezTo>
                  <a:cubicBezTo>
                    <a:pt x="21249" y="8234"/>
                    <a:pt x="22193" y="10500"/>
                    <a:pt x="22098" y="12766"/>
                  </a:cubicBezTo>
                  <a:cubicBezTo>
                    <a:pt x="22098" y="13994"/>
                    <a:pt x="21815" y="15222"/>
                    <a:pt x="21437" y="16355"/>
                  </a:cubicBezTo>
                  <a:cubicBezTo>
                    <a:pt x="20965" y="17394"/>
                    <a:pt x="20399" y="18338"/>
                    <a:pt x="19549" y="19094"/>
                  </a:cubicBezTo>
                  <a:cubicBezTo>
                    <a:pt x="18604" y="19849"/>
                    <a:pt x="17566" y="20510"/>
                    <a:pt x="16432" y="20888"/>
                  </a:cubicBezTo>
                  <a:cubicBezTo>
                    <a:pt x="15016" y="21266"/>
                    <a:pt x="13599" y="21454"/>
                    <a:pt x="12183" y="21454"/>
                  </a:cubicBezTo>
                  <a:lnTo>
                    <a:pt x="9255" y="21454"/>
                  </a:lnTo>
                  <a:lnTo>
                    <a:pt x="7744" y="25987"/>
                  </a:lnTo>
                  <a:lnTo>
                    <a:pt x="12183" y="25987"/>
                  </a:lnTo>
                  <a:cubicBezTo>
                    <a:pt x="14449" y="25987"/>
                    <a:pt x="16716" y="25610"/>
                    <a:pt x="18793" y="24949"/>
                  </a:cubicBezTo>
                  <a:cubicBezTo>
                    <a:pt x="20587" y="24382"/>
                    <a:pt x="22287" y="23532"/>
                    <a:pt x="23704" y="22304"/>
                  </a:cubicBezTo>
                  <a:cubicBezTo>
                    <a:pt x="24931" y="21171"/>
                    <a:pt x="25970" y="19755"/>
                    <a:pt x="26631" y="18149"/>
                  </a:cubicBezTo>
                  <a:cubicBezTo>
                    <a:pt x="27292" y="16449"/>
                    <a:pt x="27670" y="14655"/>
                    <a:pt x="27670" y="12861"/>
                  </a:cubicBezTo>
                  <a:cubicBezTo>
                    <a:pt x="27670" y="11067"/>
                    <a:pt x="27387" y="9178"/>
                    <a:pt x="26726" y="7573"/>
                  </a:cubicBezTo>
                  <a:cubicBezTo>
                    <a:pt x="26065" y="5967"/>
                    <a:pt x="25120" y="4551"/>
                    <a:pt x="23893" y="3512"/>
                  </a:cubicBezTo>
                  <a:cubicBezTo>
                    <a:pt x="22476" y="2284"/>
                    <a:pt x="20776" y="1434"/>
                    <a:pt x="19077" y="868"/>
                  </a:cubicBezTo>
                  <a:cubicBezTo>
                    <a:pt x="17093" y="289"/>
                    <a:pt x="15110" y="0"/>
                    <a:pt x="13064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1419600" y="3500825"/>
              <a:ext cx="705925" cy="953800"/>
            </a:xfrm>
            <a:custGeom>
              <a:rect b="b" l="l" r="r" t="t"/>
              <a:pathLst>
                <a:path extrusionOk="0" h="38152" w="28237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4439"/>
                  </a:lnTo>
                  <a:lnTo>
                    <a:pt x="11711" y="4439"/>
                  </a:lnTo>
                  <a:cubicBezTo>
                    <a:pt x="15016" y="4439"/>
                    <a:pt x="17377" y="5100"/>
                    <a:pt x="19076" y="6327"/>
                  </a:cubicBezTo>
                  <a:cubicBezTo>
                    <a:pt x="20682" y="7650"/>
                    <a:pt x="21626" y="9727"/>
                    <a:pt x="21437" y="11899"/>
                  </a:cubicBezTo>
                  <a:cubicBezTo>
                    <a:pt x="21437" y="13032"/>
                    <a:pt x="21248" y="14166"/>
                    <a:pt x="20871" y="15204"/>
                  </a:cubicBezTo>
                  <a:cubicBezTo>
                    <a:pt x="20399" y="16243"/>
                    <a:pt x="19832" y="17093"/>
                    <a:pt x="18982" y="17848"/>
                  </a:cubicBezTo>
                  <a:cubicBezTo>
                    <a:pt x="18038" y="18604"/>
                    <a:pt x="16999" y="19171"/>
                    <a:pt x="15866" y="19548"/>
                  </a:cubicBezTo>
                  <a:cubicBezTo>
                    <a:pt x="14449" y="19926"/>
                    <a:pt x="13033" y="20115"/>
                    <a:pt x="11616" y="20115"/>
                  </a:cubicBezTo>
                  <a:lnTo>
                    <a:pt x="9916" y="20115"/>
                  </a:lnTo>
                  <a:lnTo>
                    <a:pt x="8405" y="24176"/>
                  </a:lnTo>
                  <a:lnTo>
                    <a:pt x="9822" y="24176"/>
                  </a:lnTo>
                  <a:cubicBezTo>
                    <a:pt x="9987" y="24152"/>
                    <a:pt x="10147" y="24140"/>
                    <a:pt x="10301" y="24140"/>
                  </a:cubicBezTo>
                  <a:cubicBezTo>
                    <a:pt x="10766" y="24140"/>
                    <a:pt x="11191" y="24246"/>
                    <a:pt x="11616" y="24459"/>
                  </a:cubicBezTo>
                  <a:cubicBezTo>
                    <a:pt x="11994" y="24648"/>
                    <a:pt x="12372" y="25026"/>
                    <a:pt x="12655" y="25403"/>
                  </a:cubicBezTo>
                  <a:lnTo>
                    <a:pt x="20965" y="36924"/>
                  </a:lnTo>
                  <a:cubicBezTo>
                    <a:pt x="21397" y="37615"/>
                    <a:pt x="22145" y="38069"/>
                    <a:pt x="22993" y="38069"/>
                  </a:cubicBezTo>
                  <a:cubicBezTo>
                    <a:pt x="23071" y="38069"/>
                    <a:pt x="23151" y="38066"/>
                    <a:pt x="23232" y="38057"/>
                  </a:cubicBezTo>
                  <a:lnTo>
                    <a:pt x="28237" y="38057"/>
                  </a:lnTo>
                  <a:lnTo>
                    <a:pt x="18604" y="25026"/>
                  </a:lnTo>
                  <a:cubicBezTo>
                    <a:pt x="18132" y="24270"/>
                    <a:pt x="17471" y="23703"/>
                    <a:pt x="16716" y="23231"/>
                  </a:cubicBezTo>
                  <a:cubicBezTo>
                    <a:pt x="18227" y="22948"/>
                    <a:pt x="19643" y="22381"/>
                    <a:pt x="21060" y="21626"/>
                  </a:cubicBezTo>
                  <a:cubicBezTo>
                    <a:pt x="22193" y="20965"/>
                    <a:pt x="23326" y="20115"/>
                    <a:pt x="24270" y="19076"/>
                  </a:cubicBezTo>
                  <a:cubicBezTo>
                    <a:pt x="25120" y="18037"/>
                    <a:pt x="25781" y="16904"/>
                    <a:pt x="26253" y="15582"/>
                  </a:cubicBezTo>
                  <a:cubicBezTo>
                    <a:pt x="26726" y="14260"/>
                    <a:pt x="26915" y="12938"/>
                    <a:pt x="26915" y="11521"/>
                  </a:cubicBezTo>
                  <a:cubicBezTo>
                    <a:pt x="26915" y="9916"/>
                    <a:pt x="26631" y="8311"/>
                    <a:pt x="26065" y="6800"/>
                  </a:cubicBezTo>
                  <a:cubicBezTo>
                    <a:pt x="25404" y="5383"/>
                    <a:pt x="24459" y="4156"/>
                    <a:pt x="23232" y="3211"/>
                  </a:cubicBezTo>
                  <a:cubicBezTo>
                    <a:pt x="21910" y="2078"/>
                    <a:pt x="20304" y="1228"/>
                    <a:pt x="18510" y="850"/>
                  </a:cubicBezTo>
                  <a:cubicBezTo>
                    <a:pt x="16338" y="189"/>
                    <a:pt x="14071" y="0"/>
                    <a:pt x="11805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6096475" y="3361525"/>
              <a:ext cx="139300" cy="139325"/>
            </a:xfrm>
            <a:custGeom>
              <a:rect b="b" l="l" r="r" t="t"/>
              <a:pathLst>
                <a:path extrusionOk="0" h="5573" w="5572">
                  <a:moveTo>
                    <a:pt x="0" y="1"/>
                  </a:moveTo>
                  <a:lnTo>
                    <a:pt x="0" y="5572"/>
                  </a:lnTo>
                  <a:lnTo>
                    <a:pt x="5572" y="5572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0" name="Google Shape;1070;p35"/>
          <p:cNvSpPr txBox="1"/>
          <p:nvPr/>
        </p:nvSpPr>
        <p:spPr>
          <a:xfrm>
            <a:off x="7125225" y="4292175"/>
            <a:ext cx="199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Date as of May 31, 2023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071" name="Google Shape;1071;p35"/>
          <p:cNvSpPr txBox="1"/>
          <p:nvPr/>
        </p:nvSpPr>
        <p:spPr>
          <a:xfrm>
            <a:off x="718625" y="94625"/>
            <a:ext cx="8110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DCF Analysis - TVL Growth Assumptions 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2" name="Google Shape;1072;p35"/>
          <p:cNvSpPr txBox="1"/>
          <p:nvPr/>
        </p:nvSpPr>
        <p:spPr>
          <a:xfrm>
            <a:off x="85200" y="4292175"/>
            <a:ext cx="291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Source: Gryphsis Academy</a:t>
            </a:r>
            <a:endParaRPr sz="1000">
              <a:solidFill>
                <a:srgbClr val="666666"/>
              </a:solidFill>
            </a:endParaRPr>
          </a:p>
        </p:txBody>
      </p:sp>
      <p:graphicFrame>
        <p:nvGraphicFramePr>
          <p:cNvPr id="1073" name="Google Shape;1073;p35"/>
          <p:cNvGraphicFramePr/>
          <p:nvPr/>
        </p:nvGraphicFramePr>
        <p:xfrm>
          <a:off x="231094" y="72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{40C80F7D-2CE3-44E0-BB90-7D6B165C47AC}</a:tableStyleId>
              </a:tblPr>
              <a:tblGrid>
                <a:gridCol w="1133000"/>
                <a:gridCol w="1529375"/>
                <a:gridCol w="1478525"/>
                <a:gridCol w="1328475"/>
                <a:gridCol w="1440100"/>
              </a:tblGrid>
              <a:tr h="37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BTC&amp;ETH</a:t>
                      </a:r>
                      <a:endParaRPr b="1"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244C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Growth Rate 2024</a:t>
                      </a:r>
                      <a:endParaRPr b="1"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244C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Growth Rate 2028</a:t>
                      </a:r>
                      <a:endParaRPr b="1"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244C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BTC/Gold 2028</a:t>
                      </a:r>
                      <a:endParaRPr b="1"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244C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ETH/Microsoft 2028</a:t>
                      </a:r>
                      <a:endParaRPr b="1"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244C9A"/>
                    </a:solidFill>
                  </a:tcPr>
                </a:tc>
              </a:tr>
              <a:tr h="41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41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Moderate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41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</a:tbl>
          </a:graphicData>
        </a:graphic>
      </p:graphicFrame>
      <p:graphicFrame>
        <p:nvGraphicFramePr>
          <p:cNvPr id="1074" name="Google Shape;1074;p35"/>
          <p:cNvGraphicFramePr/>
          <p:nvPr/>
        </p:nvGraphicFramePr>
        <p:xfrm>
          <a:off x="231106" y="260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{40C80F7D-2CE3-44E0-BB90-7D6B165C47AC}</a:tableStyleId>
              </a:tblPr>
              <a:tblGrid>
                <a:gridCol w="802625"/>
                <a:gridCol w="1083425"/>
                <a:gridCol w="1047400"/>
                <a:gridCol w="1331250"/>
              </a:tblGrid>
              <a:tr h="51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Stabe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Coins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244C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Growth Rate 2024</a:t>
                      </a:r>
                      <a:endParaRPr b="1"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244C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Growth Rate 2028</a:t>
                      </a:r>
                      <a:endParaRPr b="1"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244C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Stabecoins/Gold 2028</a:t>
                      </a:r>
                      <a:endParaRPr b="1"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244C9A"/>
                    </a:solidFill>
                  </a:tcPr>
                </a:tc>
              </a:tr>
              <a:tr h="3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3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Moderate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3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</a:tbl>
          </a:graphicData>
        </a:graphic>
      </p:graphicFrame>
      <p:graphicFrame>
        <p:nvGraphicFramePr>
          <p:cNvPr id="1075" name="Google Shape;1075;p35"/>
          <p:cNvGraphicFramePr/>
          <p:nvPr/>
        </p:nvGraphicFramePr>
        <p:xfrm>
          <a:off x="4648206" y="260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{40C80F7D-2CE3-44E0-BB90-7D6B165C47AC}</a:tableStyleId>
              </a:tblPr>
              <a:tblGrid>
                <a:gridCol w="802625"/>
                <a:gridCol w="1083425"/>
                <a:gridCol w="1047400"/>
                <a:gridCol w="1331250"/>
              </a:tblGrid>
              <a:tr h="51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 L1/L2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244C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Growth Rate 2024</a:t>
                      </a:r>
                      <a:endParaRPr b="1"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244C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Growth Rate 2028</a:t>
                      </a:r>
                      <a:endParaRPr b="1"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244C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 L1&amp;L2/ETH 2028</a:t>
                      </a:r>
                      <a:endParaRPr b="1"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244C9A"/>
                    </a:solidFill>
                  </a:tcPr>
                </a:tc>
              </a:tr>
              <a:tr h="3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0.05%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3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Moderate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3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0.21%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0" name="Google Shape;1080;p36"/>
          <p:cNvCxnSpPr/>
          <p:nvPr/>
        </p:nvCxnSpPr>
        <p:spPr>
          <a:xfrm flipH="1" rot="10800000">
            <a:off x="178936" y="4587075"/>
            <a:ext cx="8678100" cy="9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1" name="Google Shape;1081;p36"/>
          <p:cNvSpPr txBox="1"/>
          <p:nvPr/>
        </p:nvSpPr>
        <p:spPr>
          <a:xfrm>
            <a:off x="7109775" y="4858225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Twitter: @GryphsisAcademy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1082" name="Google Shape;1082;p36"/>
          <p:cNvCxnSpPr/>
          <p:nvPr/>
        </p:nvCxnSpPr>
        <p:spPr>
          <a:xfrm flipH="1" rot="10800000">
            <a:off x="178936" y="4587075"/>
            <a:ext cx="8678100" cy="9900"/>
          </a:xfrm>
          <a:prstGeom prst="straightConnector1">
            <a:avLst/>
          </a:prstGeom>
          <a:noFill/>
          <a:ln cap="flat" cmpd="sng" w="19050">
            <a:solidFill>
              <a:srgbClr val="254C9A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83" name="Google Shape;1083;p36"/>
          <p:cNvGrpSpPr/>
          <p:nvPr/>
        </p:nvGrpSpPr>
        <p:grpSpPr>
          <a:xfrm>
            <a:off x="185356" y="202972"/>
            <a:ext cx="456367" cy="404539"/>
            <a:chOff x="2250625" y="238125"/>
            <a:chExt cx="3052625" cy="2731525"/>
          </a:xfrm>
        </p:grpSpPr>
        <p:sp>
          <p:nvSpPr>
            <p:cNvPr id="1084" name="Google Shape;1084;p36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2" name="Google Shape;1092;p36"/>
          <p:cNvGrpSpPr/>
          <p:nvPr/>
        </p:nvGrpSpPr>
        <p:grpSpPr>
          <a:xfrm>
            <a:off x="5224166" y="4690288"/>
            <a:ext cx="371504" cy="330515"/>
            <a:chOff x="2250625" y="238125"/>
            <a:chExt cx="3052625" cy="2731525"/>
          </a:xfrm>
        </p:grpSpPr>
        <p:sp>
          <p:nvSpPr>
            <p:cNvPr id="1093" name="Google Shape;1093;p36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6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6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1" name="Google Shape;1101;p36"/>
          <p:cNvGrpSpPr/>
          <p:nvPr/>
        </p:nvGrpSpPr>
        <p:grpSpPr>
          <a:xfrm>
            <a:off x="5708311" y="4696899"/>
            <a:ext cx="1051088" cy="330453"/>
            <a:chOff x="241550" y="3361525"/>
            <a:chExt cx="7044825" cy="2094125"/>
          </a:xfrm>
        </p:grpSpPr>
        <p:sp>
          <p:nvSpPr>
            <p:cNvPr id="1102" name="Google Shape;1102;p36"/>
            <p:cNvSpPr/>
            <p:nvPr/>
          </p:nvSpPr>
          <p:spPr>
            <a:xfrm>
              <a:off x="241550" y="3489025"/>
              <a:ext cx="906575" cy="982125"/>
            </a:xfrm>
            <a:custGeom>
              <a:rect b="b" l="l" r="r" t="t"/>
              <a:pathLst>
                <a:path extrusionOk="0" h="39285" w="36263">
                  <a:moveTo>
                    <a:pt x="21248" y="0"/>
                  </a:moveTo>
                  <a:cubicBezTo>
                    <a:pt x="18226" y="0"/>
                    <a:pt x="15204" y="472"/>
                    <a:pt x="12371" y="1417"/>
                  </a:cubicBezTo>
                  <a:cubicBezTo>
                    <a:pt x="9916" y="2267"/>
                    <a:pt x="7649" y="3589"/>
                    <a:pt x="5760" y="5383"/>
                  </a:cubicBezTo>
                  <a:cubicBezTo>
                    <a:pt x="3872" y="7177"/>
                    <a:pt x="2455" y="9255"/>
                    <a:pt x="1511" y="11616"/>
                  </a:cubicBezTo>
                  <a:cubicBezTo>
                    <a:pt x="472" y="14165"/>
                    <a:pt x="0" y="16904"/>
                    <a:pt x="0" y="19643"/>
                  </a:cubicBezTo>
                  <a:cubicBezTo>
                    <a:pt x="0" y="22381"/>
                    <a:pt x="472" y="25120"/>
                    <a:pt x="1511" y="27670"/>
                  </a:cubicBezTo>
                  <a:cubicBezTo>
                    <a:pt x="2550" y="30030"/>
                    <a:pt x="3966" y="32108"/>
                    <a:pt x="5949" y="33808"/>
                  </a:cubicBezTo>
                  <a:cubicBezTo>
                    <a:pt x="7932" y="35602"/>
                    <a:pt x="10199" y="37019"/>
                    <a:pt x="12749" y="37868"/>
                  </a:cubicBezTo>
                  <a:cubicBezTo>
                    <a:pt x="15676" y="38813"/>
                    <a:pt x="18698" y="39285"/>
                    <a:pt x="21814" y="39285"/>
                  </a:cubicBezTo>
                  <a:cubicBezTo>
                    <a:pt x="24458" y="39285"/>
                    <a:pt x="27008" y="39002"/>
                    <a:pt x="29558" y="38246"/>
                  </a:cubicBezTo>
                  <a:cubicBezTo>
                    <a:pt x="31919" y="37585"/>
                    <a:pt x="34185" y="36546"/>
                    <a:pt x="36263" y="35130"/>
                  </a:cubicBezTo>
                  <a:lnTo>
                    <a:pt x="36263" y="18887"/>
                  </a:lnTo>
                  <a:lnTo>
                    <a:pt x="23609" y="18887"/>
                  </a:lnTo>
                  <a:lnTo>
                    <a:pt x="23609" y="21815"/>
                  </a:lnTo>
                  <a:cubicBezTo>
                    <a:pt x="23609" y="22098"/>
                    <a:pt x="23703" y="22381"/>
                    <a:pt x="23892" y="22570"/>
                  </a:cubicBezTo>
                  <a:cubicBezTo>
                    <a:pt x="24175" y="22759"/>
                    <a:pt x="24458" y="22853"/>
                    <a:pt x="24836" y="22853"/>
                  </a:cubicBezTo>
                  <a:lnTo>
                    <a:pt x="31163" y="22853"/>
                  </a:lnTo>
                  <a:lnTo>
                    <a:pt x="31163" y="32769"/>
                  </a:lnTo>
                  <a:cubicBezTo>
                    <a:pt x="29747" y="33524"/>
                    <a:pt x="28330" y="34091"/>
                    <a:pt x="26819" y="34469"/>
                  </a:cubicBezTo>
                  <a:cubicBezTo>
                    <a:pt x="25120" y="34941"/>
                    <a:pt x="23420" y="35130"/>
                    <a:pt x="21625" y="35130"/>
                  </a:cubicBezTo>
                  <a:cubicBezTo>
                    <a:pt x="19453" y="35130"/>
                    <a:pt x="17187" y="34752"/>
                    <a:pt x="15015" y="34091"/>
                  </a:cubicBezTo>
                  <a:cubicBezTo>
                    <a:pt x="13126" y="33430"/>
                    <a:pt x="11427" y="32297"/>
                    <a:pt x="10010" y="30975"/>
                  </a:cubicBezTo>
                  <a:cubicBezTo>
                    <a:pt x="8594" y="29558"/>
                    <a:pt x="7555" y="27953"/>
                    <a:pt x="6799" y="26064"/>
                  </a:cubicBezTo>
                  <a:cubicBezTo>
                    <a:pt x="6044" y="23987"/>
                    <a:pt x="5666" y="21815"/>
                    <a:pt x="5760" y="19643"/>
                  </a:cubicBezTo>
                  <a:cubicBezTo>
                    <a:pt x="5666" y="17471"/>
                    <a:pt x="6044" y="15393"/>
                    <a:pt x="6799" y="13315"/>
                  </a:cubicBezTo>
                  <a:cubicBezTo>
                    <a:pt x="7460" y="11521"/>
                    <a:pt x="8499" y="9916"/>
                    <a:pt x="9916" y="8594"/>
                  </a:cubicBezTo>
                  <a:cubicBezTo>
                    <a:pt x="11238" y="7272"/>
                    <a:pt x="12843" y="6233"/>
                    <a:pt x="14732" y="5572"/>
                  </a:cubicBezTo>
                  <a:cubicBezTo>
                    <a:pt x="16715" y="4816"/>
                    <a:pt x="18887" y="4533"/>
                    <a:pt x="21059" y="4533"/>
                  </a:cubicBezTo>
                  <a:cubicBezTo>
                    <a:pt x="22381" y="4533"/>
                    <a:pt x="23797" y="4628"/>
                    <a:pt x="25214" y="4911"/>
                  </a:cubicBezTo>
                  <a:cubicBezTo>
                    <a:pt x="26253" y="5100"/>
                    <a:pt x="27197" y="5383"/>
                    <a:pt x="28236" y="5761"/>
                  </a:cubicBezTo>
                  <a:cubicBezTo>
                    <a:pt x="28991" y="5950"/>
                    <a:pt x="29747" y="6327"/>
                    <a:pt x="30408" y="6799"/>
                  </a:cubicBezTo>
                  <a:cubicBezTo>
                    <a:pt x="31069" y="7083"/>
                    <a:pt x="31541" y="7461"/>
                    <a:pt x="32013" y="7649"/>
                  </a:cubicBezTo>
                  <a:cubicBezTo>
                    <a:pt x="32297" y="7862"/>
                    <a:pt x="32633" y="7968"/>
                    <a:pt x="32983" y="7968"/>
                  </a:cubicBezTo>
                  <a:cubicBezTo>
                    <a:pt x="33099" y="7968"/>
                    <a:pt x="33217" y="7956"/>
                    <a:pt x="33335" y="7933"/>
                  </a:cubicBezTo>
                  <a:cubicBezTo>
                    <a:pt x="33713" y="7838"/>
                    <a:pt x="34091" y="7555"/>
                    <a:pt x="34374" y="7272"/>
                  </a:cubicBezTo>
                  <a:lnTo>
                    <a:pt x="35885" y="4911"/>
                  </a:lnTo>
                  <a:cubicBezTo>
                    <a:pt x="35035" y="4155"/>
                    <a:pt x="34091" y="3494"/>
                    <a:pt x="33052" y="2833"/>
                  </a:cubicBezTo>
                  <a:cubicBezTo>
                    <a:pt x="32013" y="2267"/>
                    <a:pt x="30880" y="1700"/>
                    <a:pt x="29747" y="1322"/>
                  </a:cubicBezTo>
                  <a:cubicBezTo>
                    <a:pt x="28425" y="850"/>
                    <a:pt x="27103" y="567"/>
                    <a:pt x="25781" y="378"/>
                  </a:cubicBezTo>
                  <a:cubicBezTo>
                    <a:pt x="24270" y="95"/>
                    <a:pt x="22759" y="0"/>
                    <a:pt x="21248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2212850" y="3500825"/>
              <a:ext cx="899525" cy="953800"/>
            </a:xfrm>
            <a:custGeom>
              <a:rect b="b" l="l" r="r" t="t"/>
              <a:pathLst>
                <a:path extrusionOk="0" h="38152" w="35981">
                  <a:moveTo>
                    <a:pt x="1" y="0"/>
                  </a:moveTo>
                  <a:lnTo>
                    <a:pt x="15205" y="24931"/>
                  </a:lnTo>
                  <a:lnTo>
                    <a:pt x="15205" y="38152"/>
                  </a:lnTo>
                  <a:lnTo>
                    <a:pt x="20871" y="38152"/>
                  </a:lnTo>
                  <a:lnTo>
                    <a:pt x="20871" y="24931"/>
                  </a:lnTo>
                  <a:lnTo>
                    <a:pt x="35980" y="0"/>
                  </a:lnTo>
                  <a:lnTo>
                    <a:pt x="30975" y="0"/>
                  </a:lnTo>
                  <a:cubicBezTo>
                    <a:pt x="30597" y="0"/>
                    <a:pt x="30125" y="189"/>
                    <a:pt x="29842" y="378"/>
                  </a:cubicBezTo>
                  <a:cubicBezTo>
                    <a:pt x="29559" y="661"/>
                    <a:pt x="29275" y="945"/>
                    <a:pt x="29086" y="1322"/>
                  </a:cubicBezTo>
                  <a:lnTo>
                    <a:pt x="19643" y="17471"/>
                  </a:lnTo>
                  <a:cubicBezTo>
                    <a:pt x="19360" y="18132"/>
                    <a:pt x="19076" y="18698"/>
                    <a:pt x="18793" y="19359"/>
                  </a:cubicBezTo>
                  <a:cubicBezTo>
                    <a:pt x="18510" y="19926"/>
                    <a:pt x="18227" y="20493"/>
                    <a:pt x="18038" y="21154"/>
                  </a:cubicBezTo>
                  <a:cubicBezTo>
                    <a:pt x="17849" y="20493"/>
                    <a:pt x="17565" y="19926"/>
                    <a:pt x="17282" y="19359"/>
                  </a:cubicBezTo>
                  <a:lnTo>
                    <a:pt x="16338" y="17471"/>
                  </a:lnTo>
                  <a:lnTo>
                    <a:pt x="6894" y="1322"/>
                  </a:lnTo>
                  <a:cubicBezTo>
                    <a:pt x="6706" y="945"/>
                    <a:pt x="6422" y="661"/>
                    <a:pt x="6139" y="378"/>
                  </a:cubicBezTo>
                  <a:cubicBezTo>
                    <a:pt x="5761" y="95"/>
                    <a:pt x="5383" y="0"/>
                    <a:pt x="5006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6"/>
            <p:cNvSpPr/>
            <p:nvPr/>
          </p:nvSpPr>
          <p:spPr>
            <a:xfrm>
              <a:off x="4233750" y="3500825"/>
              <a:ext cx="835775" cy="953800"/>
            </a:xfrm>
            <a:custGeom>
              <a:rect b="b" l="l" r="r" t="t"/>
              <a:pathLst>
                <a:path extrusionOk="0" h="38152" w="33431">
                  <a:moveTo>
                    <a:pt x="0" y="0"/>
                  </a:moveTo>
                  <a:lnTo>
                    <a:pt x="0" y="38152"/>
                  </a:lnTo>
                  <a:lnTo>
                    <a:pt x="5572" y="38152"/>
                  </a:lnTo>
                  <a:lnTo>
                    <a:pt x="5572" y="20965"/>
                  </a:lnTo>
                  <a:lnTo>
                    <a:pt x="27859" y="20965"/>
                  </a:lnTo>
                  <a:lnTo>
                    <a:pt x="27859" y="38152"/>
                  </a:lnTo>
                  <a:lnTo>
                    <a:pt x="33430" y="38152"/>
                  </a:lnTo>
                  <a:lnTo>
                    <a:pt x="33430" y="0"/>
                  </a:lnTo>
                  <a:lnTo>
                    <a:pt x="27953" y="0"/>
                  </a:lnTo>
                  <a:lnTo>
                    <a:pt x="27953" y="16810"/>
                  </a:lnTo>
                  <a:lnTo>
                    <a:pt x="5572" y="16810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6"/>
            <p:cNvSpPr/>
            <p:nvPr/>
          </p:nvSpPr>
          <p:spPr>
            <a:xfrm>
              <a:off x="5310300" y="3489025"/>
              <a:ext cx="672875" cy="982500"/>
            </a:xfrm>
            <a:custGeom>
              <a:rect b="b" l="l" r="r" t="t"/>
              <a:pathLst>
                <a:path extrusionOk="0" h="39300" w="26915">
                  <a:moveTo>
                    <a:pt x="14543" y="0"/>
                  </a:moveTo>
                  <a:cubicBezTo>
                    <a:pt x="12655" y="0"/>
                    <a:pt x="10860" y="284"/>
                    <a:pt x="9066" y="945"/>
                  </a:cubicBezTo>
                  <a:cubicBezTo>
                    <a:pt x="7555" y="1417"/>
                    <a:pt x="6233" y="2267"/>
                    <a:pt x="5006" y="3305"/>
                  </a:cubicBezTo>
                  <a:cubicBezTo>
                    <a:pt x="3967" y="4155"/>
                    <a:pt x="3117" y="5383"/>
                    <a:pt x="2550" y="6611"/>
                  </a:cubicBezTo>
                  <a:cubicBezTo>
                    <a:pt x="1417" y="9255"/>
                    <a:pt x="1417" y="12277"/>
                    <a:pt x="2550" y="14921"/>
                  </a:cubicBezTo>
                  <a:cubicBezTo>
                    <a:pt x="3117" y="15960"/>
                    <a:pt x="3872" y="16998"/>
                    <a:pt x="4817" y="17754"/>
                  </a:cubicBezTo>
                  <a:cubicBezTo>
                    <a:pt x="5761" y="18604"/>
                    <a:pt x="6800" y="19170"/>
                    <a:pt x="8027" y="19643"/>
                  </a:cubicBezTo>
                  <a:cubicBezTo>
                    <a:pt x="9161" y="20115"/>
                    <a:pt x="10483" y="20587"/>
                    <a:pt x="11616" y="20965"/>
                  </a:cubicBezTo>
                  <a:lnTo>
                    <a:pt x="15299" y="22003"/>
                  </a:lnTo>
                  <a:cubicBezTo>
                    <a:pt x="16338" y="22287"/>
                    <a:pt x="17471" y="22759"/>
                    <a:pt x="18415" y="23231"/>
                  </a:cubicBezTo>
                  <a:cubicBezTo>
                    <a:pt x="19360" y="23703"/>
                    <a:pt x="20115" y="24364"/>
                    <a:pt x="20682" y="25120"/>
                  </a:cubicBezTo>
                  <a:cubicBezTo>
                    <a:pt x="21248" y="25970"/>
                    <a:pt x="21626" y="27008"/>
                    <a:pt x="21532" y="27953"/>
                  </a:cubicBezTo>
                  <a:cubicBezTo>
                    <a:pt x="21532" y="28992"/>
                    <a:pt x="21343" y="29936"/>
                    <a:pt x="20965" y="30880"/>
                  </a:cubicBezTo>
                  <a:cubicBezTo>
                    <a:pt x="20587" y="31730"/>
                    <a:pt x="20021" y="32486"/>
                    <a:pt x="19265" y="33052"/>
                  </a:cubicBezTo>
                  <a:cubicBezTo>
                    <a:pt x="18510" y="33713"/>
                    <a:pt x="17660" y="34185"/>
                    <a:pt x="16621" y="34469"/>
                  </a:cubicBezTo>
                  <a:cubicBezTo>
                    <a:pt x="15488" y="34847"/>
                    <a:pt x="14355" y="35035"/>
                    <a:pt x="13127" y="35035"/>
                  </a:cubicBezTo>
                  <a:cubicBezTo>
                    <a:pt x="12183" y="35035"/>
                    <a:pt x="11238" y="34941"/>
                    <a:pt x="10294" y="34752"/>
                  </a:cubicBezTo>
                  <a:cubicBezTo>
                    <a:pt x="9444" y="34563"/>
                    <a:pt x="8688" y="34280"/>
                    <a:pt x="8027" y="33997"/>
                  </a:cubicBezTo>
                  <a:cubicBezTo>
                    <a:pt x="7366" y="33713"/>
                    <a:pt x="6800" y="33430"/>
                    <a:pt x="6233" y="33052"/>
                  </a:cubicBezTo>
                  <a:cubicBezTo>
                    <a:pt x="5667" y="32769"/>
                    <a:pt x="5194" y="32391"/>
                    <a:pt x="4817" y="32108"/>
                  </a:cubicBezTo>
                  <a:cubicBezTo>
                    <a:pt x="4439" y="31825"/>
                    <a:pt x="4061" y="31636"/>
                    <a:pt x="3778" y="31447"/>
                  </a:cubicBezTo>
                  <a:cubicBezTo>
                    <a:pt x="3495" y="31258"/>
                    <a:pt x="3211" y="31164"/>
                    <a:pt x="2928" y="31164"/>
                  </a:cubicBezTo>
                  <a:cubicBezTo>
                    <a:pt x="2645" y="31164"/>
                    <a:pt x="2361" y="31164"/>
                    <a:pt x="2173" y="31352"/>
                  </a:cubicBezTo>
                  <a:cubicBezTo>
                    <a:pt x="1889" y="31447"/>
                    <a:pt x="1700" y="31636"/>
                    <a:pt x="1606" y="31825"/>
                  </a:cubicBezTo>
                  <a:lnTo>
                    <a:pt x="1" y="34280"/>
                  </a:lnTo>
                  <a:cubicBezTo>
                    <a:pt x="1606" y="35885"/>
                    <a:pt x="3495" y="37113"/>
                    <a:pt x="5572" y="37963"/>
                  </a:cubicBezTo>
                  <a:cubicBezTo>
                    <a:pt x="7735" y="38828"/>
                    <a:pt x="9977" y="39297"/>
                    <a:pt x="12298" y="39297"/>
                  </a:cubicBezTo>
                  <a:cubicBezTo>
                    <a:pt x="12511" y="39297"/>
                    <a:pt x="12724" y="39293"/>
                    <a:pt x="12938" y="39285"/>
                  </a:cubicBezTo>
                  <a:cubicBezTo>
                    <a:pt x="13140" y="39295"/>
                    <a:pt x="13344" y="39299"/>
                    <a:pt x="13548" y="39299"/>
                  </a:cubicBezTo>
                  <a:cubicBezTo>
                    <a:pt x="15343" y="39299"/>
                    <a:pt x="17192" y="38934"/>
                    <a:pt x="18887" y="38341"/>
                  </a:cubicBezTo>
                  <a:cubicBezTo>
                    <a:pt x="20493" y="37868"/>
                    <a:pt x="21909" y="36924"/>
                    <a:pt x="23231" y="35791"/>
                  </a:cubicBezTo>
                  <a:cubicBezTo>
                    <a:pt x="24365" y="34752"/>
                    <a:pt x="25309" y="33430"/>
                    <a:pt x="25970" y="32013"/>
                  </a:cubicBezTo>
                  <a:cubicBezTo>
                    <a:pt x="26537" y="30503"/>
                    <a:pt x="26820" y="28897"/>
                    <a:pt x="26820" y="27292"/>
                  </a:cubicBezTo>
                  <a:cubicBezTo>
                    <a:pt x="26914" y="25875"/>
                    <a:pt x="26631" y="24459"/>
                    <a:pt x="25970" y="23231"/>
                  </a:cubicBezTo>
                  <a:cubicBezTo>
                    <a:pt x="25498" y="22192"/>
                    <a:pt x="24648" y="21248"/>
                    <a:pt x="23704" y="20492"/>
                  </a:cubicBezTo>
                  <a:cubicBezTo>
                    <a:pt x="22759" y="19737"/>
                    <a:pt x="21720" y="19076"/>
                    <a:pt x="20587" y="18604"/>
                  </a:cubicBezTo>
                  <a:cubicBezTo>
                    <a:pt x="19360" y="18132"/>
                    <a:pt x="18226" y="17754"/>
                    <a:pt x="16904" y="17282"/>
                  </a:cubicBezTo>
                  <a:cubicBezTo>
                    <a:pt x="15677" y="16810"/>
                    <a:pt x="14449" y="16432"/>
                    <a:pt x="13316" y="16149"/>
                  </a:cubicBezTo>
                  <a:cubicBezTo>
                    <a:pt x="12183" y="15771"/>
                    <a:pt x="11144" y="15299"/>
                    <a:pt x="10105" y="14826"/>
                  </a:cubicBezTo>
                  <a:cubicBezTo>
                    <a:pt x="9255" y="14354"/>
                    <a:pt x="8500" y="13788"/>
                    <a:pt x="7839" y="13032"/>
                  </a:cubicBezTo>
                  <a:cubicBezTo>
                    <a:pt x="7272" y="12277"/>
                    <a:pt x="6894" y="11332"/>
                    <a:pt x="6989" y="10294"/>
                  </a:cubicBezTo>
                  <a:cubicBezTo>
                    <a:pt x="6989" y="9538"/>
                    <a:pt x="7178" y="8688"/>
                    <a:pt x="7461" y="7933"/>
                  </a:cubicBezTo>
                  <a:cubicBezTo>
                    <a:pt x="7839" y="7272"/>
                    <a:pt x="8311" y="6611"/>
                    <a:pt x="8972" y="6044"/>
                  </a:cubicBezTo>
                  <a:cubicBezTo>
                    <a:pt x="9633" y="5477"/>
                    <a:pt x="10483" y="5100"/>
                    <a:pt x="11333" y="4816"/>
                  </a:cubicBezTo>
                  <a:cubicBezTo>
                    <a:pt x="12371" y="4439"/>
                    <a:pt x="13505" y="4344"/>
                    <a:pt x="14638" y="4344"/>
                  </a:cubicBezTo>
                  <a:cubicBezTo>
                    <a:pt x="15771" y="4344"/>
                    <a:pt x="16904" y="4439"/>
                    <a:pt x="18037" y="4816"/>
                  </a:cubicBezTo>
                  <a:cubicBezTo>
                    <a:pt x="18793" y="5100"/>
                    <a:pt x="19643" y="5383"/>
                    <a:pt x="20398" y="5855"/>
                  </a:cubicBezTo>
                  <a:cubicBezTo>
                    <a:pt x="20965" y="6138"/>
                    <a:pt x="21532" y="6422"/>
                    <a:pt x="22004" y="6799"/>
                  </a:cubicBezTo>
                  <a:cubicBezTo>
                    <a:pt x="22381" y="7083"/>
                    <a:pt x="22759" y="7272"/>
                    <a:pt x="23231" y="7272"/>
                  </a:cubicBezTo>
                  <a:cubicBezTo>
                    <a:pt x="23515" y="7272"/>
                    <a:pt x="23704" y="7177"/>
                    <a:pt x="23987" y="7083"/>
                  </a:cubicBezTo>
                  <a:cubicBezTo>
                    <a:pt x="24176" y="6894"/>
                    <a:pt x="24365" y="6705"/>
                    <a:pt x="24553" y="6422"/>
                  </a:cubicBezTo>
                  <a:lnTo>
                    <a:pt x="25876" y="3966"/>
                  </a:lnTo>
                  <a:cubicBezTo>
                    <a:pt x="24459" y="2644"/>
                    <a:pt x="22665" y="1700"/>
                    <a:pt x="20871" y="1039"/>
                  </a:cubicBezTo>
                  <a:cubicBezTo>
                    <a:pt x="18793" y="378"/>
                    <a:pt x="16715" y="0"/>
                    <a:pt x="14543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6"/>
            <p:cNvSpPr/>
            <p:nvPr/>
          </p:nvSpPr>
          <p:spPr>
            <a:xfrm>
              <a:off x="6235750" y="3500825"/>
              <a:ext cx="139325" cy="953800"/>
            </a:xfrm>
            <a:custGeom>
              <a:rect b="b" l="l" r="r" t="t"/>
              <a:pathLst>
                <a:path extrusionOk="0" h="38152" w="5573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6"/>
            <p:cNvSpPr/>
            <p:nvPr/>
          </p:nvSpPr>
          <p:spPr>
            <a:xfrm>
              <a:off x="6613500" y="3488575"/>
              <a:ext cx="672875" cy="982575"/>
            </a:xfrm>
            <a:custGeom>
              <a:rect b="b" l="l" r="r" t="t"/>
              <a:pathLst>
                <a:path extrusionOk="0" h="39303" w="26915">
                  <a:moveTo>
                    <a:pt x="13930" y="1"/>
                  </a:moveTo>
                  <a:cubicBezTo>
                    <a:pt x="12280" y="1"/>
                    <a:pt x="10648" y="290"/>
                    <a:pt x="9160" y="868"/>
                  </a:cubicBezTo>
                  <a:cubicBezTo>
                    <a:pt x="7649" y="1435"/>
                    <a:pt x="6327" y="2190"/>
                    <a:pt x="5100" y="3229"/>
                  </a:cubicBezTo>
                  <a:cubicBezTo>
                    <a:pt x="4061" y="4173"/>
                    <a:pt x="3211" y="5307"/>
                    <a:pt x="2644" y="6629"/>
                  </a:cubicBezTo>
                  <a:cubicBezTo>
                    <a:pt x="1511" y="9273"/>
                    <a:pt x="1511" y="12200"/>
                    <a:pt x="2644" y="14844"/>
                  </a:cubicBezTo>
                  <a:cubicBezTo>
                    <a:pt x="3117" y="15978"/>
                    <a:pt x="3967" y="16922"/>
                    <a:pt x="4911" y="17772"/>
                  </a:cubicBezTo>
                  <a:cubicBezTo>
                    <a:pt x="5855" y="18527"/>
                    <a:pt x="6894" y="19188"/>
                    <a:pt x="8027" y="19661"/>
                  </a:cubicBezTo>
                  <a:cubicBezTo>
                    <a:pt x="9255" y="20133"/>
                    <a:pt x="10483" y="20510"/>
                    <a:pt x="11710" y="20888"/>
                  </a:cubicBezTo>
                  <a:lnTo>
                    <a:pt x="15299" y="21927"/>
                  </a:lnTo>
                  <a:cubicBezTo>
                    <a:pt x="16432" y="22305"/>
                    <a:pt x="17471" y="22682"/>
                    <a:pt x="18509" y="23249"/>
                  </a:cubicBezTo>
                  <a:cubicBezTo>
                    <a:pt x="19359" y="23721"/>
                    <a:pt x="20115" y="24288"/>
                    <a:pt x="20776" y="25138"/>
                  </a:cubicBezTo>
                  <a:cubicBezTo>
                    <a:pt x="21342" y="25893"/>
                    <a:pt x="21626" y="26932"/>
                    <a:pt x="21626" y="27971"/>
                  </a:cubicBezTo>
                  <a:cubicBezTo>
                    <a:pt x="21626" y="28915"/>
                    <a:pt x="21437" y="29954"/>
                    <a:pt x="21059" y="30804"/>
                  </a:cubicBezTo>
                  <a:cubicBezTo>
                    <a:pt x="20681" y="31654"/>
                    <a:pt x="20115" y="32409"/>
                    <a:pt x="19359" y="33070"/>
                  </a:cubicBezTo>
                  <a:cubicBezTo>
                    <a:pt x="18604" y="33637"/>
                    <a:pt x="17660" y="34203"/>
                    <a:pt x="16715" y="34487"/>
                  </a:cubicBezTo>
                  <a:cubicBezTo>
                    <a:pt x="15582" y="34865"/>
                    <a:pt x="14354" y="34959"/>
                    <a:pt x="13221" y="34959"/>
                  </a:cubicBezTo>
                  <a:cubicBezTo>
                    <a:pt x="12182" y="34959"/>
                    <a:pt x="11238" y="34865"/>
                    <a:pt x="10294" y="34676"/>
                  </a:cubicBezTo>
                  <a:cubicBezTo>
                    <a:pt x="9538" y="34487"/>
                    <a:pt x="8783" y="34298"/>
                    <a:pt x="8027" y="34015"/>
                  </a:cubicBezTo>
                  <a:cubicBezTo>
                    <a:pt x="7461" y="33731"/>
                    <a:pt x="6800" y="33448"/>
                    <a:pt x="6233" y="33070"/>
                  </a:cubicBezTo>
                  <a:cubicBezTo>
                    <a:pt x="5761" y="32693"/>
                    <a:pt x="5289" y="32409"/>
                    <a:pt x="4911" y="32126"/>
                  </a:cubicBezTo>
                  <a:cubicBezTo>
                    <a:pt x="4439" y="31843"/>
                    <a:pt x="4155" y="31559"/>
                    <a:pt x="3778" y="31370"/>
                  </a:cubicBezTo>
                  <a:cubicBezTo>
                    <a:pt x="3494" y="31182"/>
                    <a:pt x="3211" y="31087"/>
                    <a:pt x="2928" y="31087"/>
                  </a:cubicBezTo>
                  <a:cubicBezTo>
                    <a:pt x="2644" y="31087"/>
                    <a:pt x="2456" y="31182"/>
                    <a:pt x="2172" y="31276"/>
                  </a:cubicBezTo>
                  <a:cubicBezTo>
                    <a:pt x="1983" y="31465"/>
                    <a:pt x="1795" y="31654"/>
                    <a:pt x="1606" y="31843"/>
                  </a:cubicBezTo>
                  <a:lnTo>
                    <a:pt x="0" y="34298"/>
                  </a:lnTo>
                  <a:cubicBezTo>
                    <a:pt x="1606" y="35809"/>
                    <a:pt x="3589" y="37131"/>
                    <a:pt x="5666" y="37981"/>
                  </a:cubicBezTo>
                  <a:cubicBezTo>
                    <a:pt x="8027" y="38831"/>
                    <a:pt x="10483" y="39303"/>
                    <a:pt x="13032" y="39303"/>
                  </a:cubicBezTo>
                  <a:cubicBezTo>
                    <a:pt x="15015" y="39303"/>
                    <a:pt x="16998" y="39020"/>
                    <a:pt x="18887" y="38359"/>
                  </a:cubicBezTo>
                  <a:cubicBezTo>
                    <a:pt x="20493" y="37792"/>
                    <a:pt x="22003" y="36942"/>
                    <a:pt x="23326" y="35809"/>
                  </a:cubicBezTo>
                  <a:cubicBezTo>
                    <a:pt x="24459" y="34676"/>
                    <a:pt x="25403" y="33354"/>
                    <a:pt x="25970" y="31937"/>
                  </a:cubicBezTo>
                  <a:cubicBezTo>
                    <a:pt x="26631" y="30426"/>
                    <a:pt x="26914" y="28821"/>
                    <a:pt x="26914" y="27215"/>
                  </a:cubicBezTo>
                  <a:cubicBezTo>
                    <a:pt x="26914" y="25799"/>
                    <a:pt x="26631" y="24477"/>
                    <a:pt x="26064" y="23249"/>
                  </a:cubicBezTo>
                  <a:cubicBezTo>
                    <a:pt x="25498" y="22116"/>
                    <a:pt x="24742" y="21266"/>
                    <a:pt x="23798" y="20510"/>
                  </a:cubicBezTo>
                  <a:cubicBezTo>
                    <a:pt x="22853" y="19755"/>
                    <a:pt x="21815" y="19094"/>
                    <a:pt x="20681" y="18622"/>
                  </a:cubicBezTo>
                  <a:cubicBezTo>
                    <a:pt x="19454" y="18150"/>
                    <a:pt x="18226" y="17677"/>
                    <a:pt x="16998" y="17300"/>
                  </a:cubicBezTo>
                  <a:lnTo>
                    <a:pt x="13316" y="16167"/>
                  </a:lnTo>
                  <a:cubicBezTo>
                    <a:pt x="12277" y="15789"/>
                    <a:pt x="11238" y="15317"/>
                    <a:pt x="10199" y="14844"/>
                  </a:cubicBezTo>
                  <a:cubicBezTo>
                    <a:pt x="9349" y="14372"/>
                    <a:pt x="8499" y="13806"/>
                    <a:pt x="7933" y="13050"/>
                  </a:cubicBezTo>
                  <a:cubicBezTo>
                    <a:pt x="7366" y="12295"/>
                    <a:pt x="6988" y="11350"/>
                    <a:pt x="7083" y="10312"/>
                  </a:cubicBezTo>
                  <a:cubicBezTo>
                    <a:pt x="7083" y="9556"/>
                    <a:pt x="7272" y="8706"/>
                    <a:pt x="7555" y="7951"/>
                  </a:cubicBezTo>
                  <a:cubicBezTo>
                    <a:pt x="7933" y="7290"/>
                    <a:pt x="8405" y="6629"/>
                    <a:pt x="9066" y="6062"/>
                  </a:cubicBezTo>
                  <a:cubicBezTo>
                    <a:pt x="9727" y="5495"/>
                    <a:pt x="10483" y="5118"/>
                    <a:pt x="11427" y="4834"/>
                  </a:cubicBezTo>
                  <a:cubicBezTo>
                    <a:pt x="12466" y="4457"/>
                    <a:pt x="13599" y="4362"/>
                    <a:pt x="14732" y="4362"/>
                  </a:cubicBezTo>
                  <a:cubicBezTo>
                    <a:pt x="15865" y="4362"/>
                    <a:pt x="16998" y="4457"/>
                    <a:pt x="18132" y="4834"/>
                  </a:cubicBezTo>
                  <a:cubicBezTo>
                    <a:pt x="18887" y="5118"/>
                    <a:pt x="19737" y="5401"/>
                    <a:pt x="20493" y="5873"/>
                  </a:cubicBezTo>
                  <a:cubicBezTo>
                    <a:pt x="21059" y="6156"/>
                    <a:pt x="21626" y="6440"/>
                    <a:pt x="22098" y="6817"/>
                  </a:cubicBezTo>
                  <a:cubicBezTo>
                    <a:pt x="22476" y="7101"/>
                    <a:pt x="22853" y="7290"/>
                    <a:pt x="23326" y="7290"/>
                  </a:cubicBezTo>
                  <a:cubicBezTo>
                    <a:pt x="23609" y="7290"/>
                    <a:pt x="23798" y="7195"/>
                    <a:pt x="24081" y="7101"/>
                  </a:cubicBezTo>
                  <a:cubicBezTo>
                    <a:pt x="24270" y="6912"/>
                    <a:pt x="24459" y="6723"/>
                    <a:pt x="24648" y="6440"/>
                  </a:cubicBezTo>
                  <a:lnTo>
                    <a:pt x="25970" y="3984"/>
                  </a:lnTo>
                  <a:cubicBezTo>
                    <a:pt x="24459" y="2662"/>
                    <a:pt x="22759" y="1624"/>
                    <a:pt x="20965" y="1057"/>
                  </a:cubicBezTo>
                  <a:cubicBezTo>
                    <a:pt x="19097" y="378"/>
                    <a:pt x="17229" y="4"/>
                    <a:pt x="15293" y="4"/>
                  </a:cubicBezTo>
                  <a:cubicBezTo>
                    <a:pt x="15075" y="4"/>
                    <a:pt x="14857" y="9"/>
                    <a:pt x="14638" y="18"/>
                  </a:cubicBezTo>
                  <a:cubicBezTo>
                    <a:pt x="14402" y="6"/>
                    <a:pt x="14165" y="1"/>
                    <a:pt x="13930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6"/>
            <p:cNvSpPr/>
            <p:nvPr/>
          </p:nvSpPr>
          <p:spPr>
            <a:xfrm>
              <a:off x="1653325" y="4851225"/>
              <a:ext cx="559550" cy="597325"/>
            </a:xfrm>
            <a:custGeom>
              <a:rect b="b" l="l" r="r" t="t"/>
              <a:pathLst>
                <a:path extrusionOk="0" h="23893" w="22382">
                  <a:moveTo>
                    <a:pt x="9539" y="1"/>
                  </a:moveTo>
                  <a:lnTo>
                    <a:pt x="1" y="23893"/>
                  </a:lnTo>
                  <a:lnTo>
                    <a:pt x="2456" y="23893"/>
                  </a:lnTo>
                  <a:cubicBezTo>
                    <a:pt x="2739" y="23893"/>
                    <a:pt x="2928" y="23798"/>
                    <a:pt x="3212" y="23609"/>
                  </a:cubicBezTo>
                  <a:cubicBezTo>
                    <a:pt x="3306" y="23515"/>
                    <a:pt x="3495" y="23326"/>
                    <a:pt x="3589" y="23137"/>
                  </a:cubicBezTo>
                  <a:lnTo>
                    <a:pt x="10389" y="5289"/>
                  </a:lnTo>
                  <a:cubicBezTo>
                    <a:pt x="10766" y="4534"/>
                    <a:pt x="10955" y="3778"/>
                    <a:pt x="11144" y="3023"/>
                  </a:cubicBezTo>
                  <a:cubicBezTo>
                    <a:pt x="11238" y="3495"/>
                    <a:pt x="11333" y="3873"/>
                    <a:pt x="11522" y="4250"/>
                  </a:cubicBezTo>
                  <a:cubicBezTo>
                    <a:pt x="11616" y="4534"/>
                    <a:pt x="11711" y="4911"/>
                    <a:pt x="11805" y="5195"/>
                  </a:cubicBezTo>
                  <a:lnTo>
                    <a:pt x="15582" y="15016"/>
                  </a:lnTo>
                  <a:lnTo>
                    <a:pt x="8689" y="15016"/>
                  </a:lnTo>
                  <a:lnTo>
                    <a:pt x="7839" y="17377"/>
                  </a:lnTo>
                  <a:lnTo>
                    <a:pt x="16527" y="17377"/>
                  </a:lnTo>
                  <a:lnTo>
                    <a:pt x="18793" y="23137"/>
                  </a:lnTo>
                  <a:cubicBezTo>
                    <a:pt x="18793" y="23326"/>
                    <a:pt x="18982" y="23515"/>
                    <a:pt x="19171" y="23704"/>
                  </a:cubicBezTo>
                  <a:cubicBezTo>
                    <a:pt x="19360" y="23798"/>
                    <a:pt x="19549" y="23893"/>
                    <a:pt x="19832" y="23893"/>
                  </a:cubicBezTo>
                  <a:lnTo>
                    <a:pt x="22382" y="23893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6"/>
            <p:cNvSpPr/>
            <p:nvPr/>
          </p:nvSpPr>
          <p:spPr>
            <a:xfrm>
              <a:off x="2824325" y="4851225"/>
              <a:ext cx="561900" cy="597325"/>
            </a:xfrm>
            <a:custGeom>
              <a:rect b="b" l="l" r="r" t="t"/>
              <a:pathLst>
                <a:path extrusionOk="0" h="23893" w="22476">
                  <a:moveTo>
                    <a:pt x="9632" y="1"/>
                  </a:moveTo>
                  <a:lnTo>
                    <a:pt x="0" y="23893"/>
                  </a:lnTo>
                  <a:lnTo>
                    <a:pt x="2550" y="23893"/>
                  </a:lnTo>
                  <a:cubicBezTo>
                    <a:pt x="2833" y="23893"/>
                    <a:pt x="3022" y="23798"/>
                    <a:pt x="3211" y="23609"/>
                  </a:cubicBezTo>
                  <a:cubicBezTo>
                    <a:pt x="3400" y="23515"/>
                    <a:pt x="3589" y="23326"/>
                    <a:pt x="3589" y="23137"/>
                  </a:cubicBezTo>
                  <a:lnTo>
                    <a:pt x="10482" y="5289"/>
                  </a:lnTo>
                  <a:cubicBezTo>
                    <a:pt x="10766" y="4534"/>
                    <a:pt x="11049" y="3778"/>
                    <a:pt x="11238" y="3023"/>
                  </a:cubicBezTo>
                  <a:cubicBezTo>
                    <a:pt x="11332" y="3495"/>
                    <a:pt x="11427" y="3873"/>
                    <a:pt x="11616" y="4250"/>
                  </a:cubicBezTo>
                  <a:cubicBezTo>
                    <a:pt x="11710" y="4534"/>
                    <a:pt x="11804" y="4911"/>
                    <a:pt x="11899" y="5195"/>
                  </a:cubicBezTo>
                  <a:lnTo>
                    <a:pt x="15676" y="15016"/>
                  </a:lnTo>
                  <a:lnTo>
                    <a:pt x="8688" y="15016"/>
                  </a:lnTo>
                  <a:lnTo>
                    <a:pt x="7933" y="17377"/>
                  </a:lnTo>
                  <a:lnTo>
                    <a:pt x="16621" y="17377"/>
                  </a:lnTo>
                  <a:lnTo>
                    <a:pt x="18793" y="23137"/>
                  </a:lnTo>
                  <a:cubicBezTo>
                    <a:pt x="18887" y="23326"/>
                    <a:pt x="19076" y="23515"/>
                    <a:pt x="19265" y="23704"/>
                  </a:cubicBezTo>
                  <a:cubicBezTo>
                    <a:pt x="19454" y="23798"/>
                    <a:pt x="19643" y="23893"/>
                    <a:pt x="19926" y="23893"/>
                  </a:cubicBezTo>
                  <a:lnTo>
                    <a:pt x="22476" y="23893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6"/>
            <p:cNvSpPr/>
            <p:nvPr/>
          </p:nvSpPr>
          <p:spPr>
            <a:xfrm>
              <a:off x="2271875" y="4843700"/>
              <a:ext cx="500525" cy="611950"/>
            </a:xfrm>
            <a:custGeom>
              <a:rect b="b" l="l" r="r" t="t"/>
              <a:pathLst>
                <a:path extrusionOk="0" h="24478" w="20021">
                  <a:moveTo>
                    <a:pt x="12192" y="1"/>
                  </a:moveTo>
                  <a:cubicBezTo>
                    <a:pt x="12000" y="1"/>
                    <a:pt x="11808" y="7"/>
                    <a:pt x="11616" y="19"/>
                  </a:cubicBezTo>
                  <a:cubicBezTo>
                    <a:pt x="10011" y="19"/>
                    <a:pt x="8405" y="302"/>
                    <a:pt x="6894" y="868"/>
                  </a:cubicBezTo>
                  <a:cubicBezTo>
                    <a:pt x="5478" y="1435"/>
                    <a:pt x="4250" y="2285"/>
                    <a:pt x="3211" y="3418"/>
                  </a:cubicBezTo>
                  <a:cubicBezTo>
                    <a:pt x="2173" y="4551"/>
                    <a:pt x="1323" y="5874"/>
                    <a:pt x="850" y="7290"/>
                  </a:cubicBezTo>
                  <a:cubicBezTo>
                    <a:pt x="284" y="8895"/>
                    <a:pt x="1" y="10501"/>
                    <a:pt x="1" y="12201"/>
                  </a:cubicBezTo>
                  <a:cubicBezTo>
                    <a:pt x="1" y="13900"/>
                    <a:pt x="189" y="15600"/>
                    <a:pt x="756" y="17206"/>
                  </a:cubicBezTo>
                  <a:cubicBezTo>
                    <a:pt x="1323" y="18622"/>
                    <a:pt x="2078" y="19944"/>
                    <a:pt x="3117" y="21077"/>
                  </a:cubicBezTo>
                  <a:cubicBezTo>
                    <a:pt x="4156" y="22116"/>
                    <a:pt x="5383" y="22966"/>
                    <a:pt x="6705" y="23533"/>
                  </a:cubicBezTo>
                  <a:cubicBezTo>
                    <a:pt x="8216" y="24194"/>
                    <a:pt x="9822" y="24477"/>
                    <a:pt x="11427" y="24477"/>
                  </a:cubicBezTo>
                  <a:cubicBezTo>
                    <a:pt x="13127" y="24477"/>
                    <a:pt x="14827" y="24194"/>
                    <a:pt x="16432" y="23438"/>
                  </a:cubicBezTo>
                  <a:cubicBezTo>
                    <a:pt x="17849" y="22872"/>
                    <a:pt x="19076" y="21927"/>
                    <a:pt x="20021" y="20794"/>
                  </a:cubicBezTo>
                  <a:lnTo>
                    <a:pt x="18699" y="19472"/>
                  </a:lnTo>
                  <a:cubicBezTo>
                    <a:pt x="18604" y="19283"/>
                    <a:pt x="18415" y="19189"/>
                    <a:pt x="18226" y="19189"/>
                  </a:cubicBezTo>
                  <a:cubicBezTo>
                    <a:pt x="18037" y="19189"/>
                    <a:pt x="17754" y="19283"/>
                    <a:pt x="17565" y="19472"/>
                  </a:cubicBezTo>
                  <a:cubicBezTo>
                    <a:pt x="17188" y="19850"/>
                    <a:pt x="16715" y="20133"/>
                    <a:pt x="16338" y="20416"/>
                  </a:cubicBezTo>
                  <a:cubicBezTo>
                    <a:pt x="15866" y="20700"/>
                    <a:pt x="15393" y="20983"/>
                    <a:pt x="14921" y="21077"/>
                  </a:cubicBezTo>
                  <a:cubicBezTo>
                    <a:pt x="14449" y="21266"/>
                    <a:pt x="13882" y="21455"/>
                    <a:pt x="13410" y="21550"/>
                  </a:cubicBezTo>
                  <a:cubicBezTo>
                    <a:pt x="12749" y="21644"/>
                    <a:pt x="12088" y="21644"/>
                    <a:pt x="11427" y="21644"/>
                  </a:cubicBezTo>
                  <a:cubicBezTo>
                    <a:pt x="10294" y="21644"/>
                    <a:pt x="9255" y="21455"/>
                    <a:pt x="8216" y="20983"/>
                  </a:cubicBezTo>
                  <a:cubicBezTo>
                    <a:pt x="7178" y="20605"/>
                    <a:pt x="6328" y="19944"/>
                    <a:pt x="5572" y="19189"/>
                  </a:cubicBezTo>
                  <a:cubicBezTo>
                    <a:pt x="4817" y="18339"/>
                    <a:pt x="4156" y="17300"/>
                    <a:pt x="3778" y="16167"/>
                  </a:cubicBezTo>
                  <a:cubicBezTo>
                    <a:pt x="3400" y="14939"/>
                    <a:pt x="3117" y="13523"/>
                    <a:pt x="3211" y="12201"/>
                  </a:cubicBezTo>
                  <a:cubicBezTo>
                    <a:pt x="3117" y="10879"/>
                    <a:pt x="3400" y="9556"/>
                    <a:pt x="3778" y="8234"/>
                  </a:cubicBezTo>
                  <a:cubicBezTo>
                    <a:pt x="4156" y="7196"/>
                    <a:pt x="4722" y="6157"/>
                    <a:pt x="5478" y="5307"/>
                  </a:cubicBezTo>
                  <a:cubicBezTo>
                    <a:pt x="6233" y="4457"/>
                    <a:pt x="7178" y="3890"/>
                    <a:pt x="8122" y="3418"/>
                  </a:cubicBezTo>
                  <a:cubicBezTo>
                    <a:pt x="9255" y="3040"/>
                    <a:pt x="10388" y="2757"/>
                    <a:pt x="11522" y="2757"/>
                  </a:cubicBezTo>
                  <a:cubicBezTo>
                    <a:pt x="12466" y="2757"/>
                    <a:pt x="13316" y="2852"/>
                    <a:pt x="14166" y="3135"/>
                  </a:cubicBezTo>
                  <a:cubicBezTo>
                    <a:pt x="14732" y="3324"/>
                    <a:pt x="15299" y="3513"/>
                    <a:pt x="15866" y="3890"/>
                  </a:cubicBezTo>
                  <a:cubicBezTo>
                    <a:pt x="16243" y="4079"/>
                    <a:pt x="16715" y="4268"/>
                    <a:pt x="17093" y="4551"/>
                  </a:cubicBezTo>
                  <a:cubicBezTo>
                    <a:pt x="17282" y="4740"/>
                    <a:pt x="17565" y="4835"/>
                    <a:pt x="17754" y="4929"/>
                  </a:cubicBezTo>
                  <a:cubicBezTo>
                    <a:pt x="17943" y="4929"/>
                    <a:pt x="18132" y="4835"/>
                    <a:pt x="18226" y="4835"/>
                  </a:cubicBezTo>
                  <a:cubicBezTo>
                    <a:pt x="18321" y="4740"/>
                    <a:pt x="18415" y="4646"/>
                    <a:pt x="18510" y="4551"/>
                  </a:cubicBezTo>
                  <a:lnTo>
                    <a:pt x="19548" y="3040"/>
                  </a:lnTo>
                  <a:cubicBezTo>
                    <a:pt x="18510" y="2096"/>
                    <a:pt x="17376" y="1341"/>
                    <a:pt x="16149" y="774"/>
                  </a:cubicBezTo>
                  <a:cubicBezTo>
                    <a:pt x="14830" y="279"/>
                    <a:pt x="13511" y="1"/>
                    <a:pt x="12192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6"/>
            <p:cNvSpPr/>
            <p:nvPr/>
          </p:nvSpPr>
          <p:spPr>
            <a:xfrm>
              <a:off x="4165275" y="4851225"/>
              <a:ext cx="368325" cy="597325"/>
            </a:xfrm>
            <a:custGeom>
              <a:rect b="b" l="l" r="r" t="t"/>
              <a:pathLst>
                <a:path extrusionOk="0" h="23893" w="14733">
                  <a:moveTo>
                    <a:pt x="1" y="1"/>
                  </a:moveTo>
                  <a:lnTo>
                    <a:pt x="1" y="23893"/>
                  </a:lnTo>
                  <a:lnTo>
                    <a:pt x="14733" y="23893"/>
                  </a:lnTo>
                  <a:lnTo>
                    <a:pt x="14733" y="21249"/>
                  </a:lnTo>
                  <a:lnTo>
                    <a:pt x="3212" y="21249"/>
                  </a:lnTo>
                  <a:lnTo>
                    <a:pt x="3212" y="14544"/>
                  </a:lnTo>
                  <a:lnTo>
                    <a:pt x="3212" y="13033"/>
                  </a:lnTo>
                  <a:lnTo>
                    <a:pt x="3212" y="10578"/>
                  </a:lnTo>
                  <a:lnTo>
                    <a:pt x="3212" y="9161"/>
                  </a:lnTo>
                  <a:lnTo>
                    <a:pt x="3212" y="2551"/>
                  </a:lnTo>
                  <a:lnTo>
                    <a:pt x="14733" y="2551"/>
                  </a:lnTo>
                  <a:lnTo>
                    <a:pt x="147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6"/>
            <p:cNvSpPr/>
            <p:nvPr/>
          </p:nvSpPr>
          <p:spPr>
            <a:xfrm>
              <a:off x="4280975" y="5115650"/>
              <a:ext cx="198325" cy="61400"/>
            </a:xfrm>
            <a:custGeom>
              <a:rect b="b" l="l" r="r" t="t"/>
              <a:pathLst>
                <a:path extrusionOk="0" h="2456" w="7933">
                  <a:moveTo>
                    <a:pt x="945" y="1"/>
                  </a:moveTo>
                  <a:lnTo>
                    <a:pt x="0" y="2456"/>
                  </a:lnTo>
                  <a:lnTo>
                    <a:pt x="7933" y="2456"/>
                  </a:lnTo>
                  <a:lnTo>
                    <a:pt x="79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6"/>
            <p:cNvSpPr/>
            <p:nvPr/>
          </p:nvSpPr>
          <p:spPr>
            <a:xfrm>
              <a:off x="3499525" y="4848875"/>
              <a:ext cx="524125" cy="599675"/>
            </a:xfrm>
            <a:custGeom>
              <a:rect b="b" l="l" r="r" t="t"/>
              <a:pathLst>
                <a:path extrusionOk="0" h="23987" w="20965">
                  <a:moveTo>
                    <a:pt x="0" y="0"/>
                  </a:moveTo>
                  <a:lnTo>
                    <a:pt x="0" y="23987"/>
                  </a:lnTo>
                  <a:lnTo>
                    <a:pt x="3211" y="23987"/>
                  </a:lnTo>
                  <a:lnTo>
                    <a:pt x="3211" y="2739"/>
                  </a:lnTo>
                  <a:lnTo>
                    <a:pt x="8877" y="2739"/>
                  </a:lnTo>
                  <a:cubicBezTo>
                    <a:pt x="9039" y="2727"/>
                    <a:pt x="9200" y="2721"/>
                    <a:pt x="9361" y="2721"/>
                  </a:cubicBezTo>
                  <a:cubicBezTo>
                    <a:pt x="10426" y="2721"/>
                    <a:pt x="11482" y="2978"/>
                    <a:pt x="12466" y="3306"/>
                  </a:cubicBezTo>
                  <a:cubicBezTo>
                    <a:pt x="13410" y="3683"/>
                    <a:pt x="14354" y="4344"/>
                    <a:pt x="15110" y="5194"/>
                  </a:cubicBezTo>
                  <a:cubicBezTo>
                    <a:pt x="15865" y="6044"/>
                    <a:pt x="16432" y="6989"/>
                    <a:pt x="16810" y="8122"/>
                  </a:cubicBezTo>
                  <a:cubicBezTo>
                    <a:pt x="17565" y="10672"/>
                    <a:pt x="17565" y="13410"/>
                    <a:pt x="16810" y="15960"/>
                  </a:cubicBezTo>
                  <a:cubicBezTo>
                    <a:pt x="16432" y="17093"/>
                    <a:pt x="15865" y="18037"/>
                    <a:pt x="15110" y="18887"/>
                  </a:cubicBezTo>
                  <a:cubicBezTo>
                    <a:pt x="14354" y="19737"/>
                    <a:pt x="13410" y="20304"/>
                    <a:pt x="12466" y="20776"/>
                  </a:cubicBezTo>
                  <a:cubicBezTo>
                    <a:pt x="11333" y="21154"/>
                    <a:pt x="10105" y="21343"/>
                    <a:pt x="8877" y="21343"/>
                  </a:cubicBezTo>
                  <a:lnTo>
                    <a:pt x="6044" y="21343"/>
                  </a:lnTo>
                  <a:lnTo>
                    <a:pt x="5194" y="23987"/>
                  </a:lnTo>
                  <a:lnTo>
                    <a:pt x="8877" y="23987"/>
                  </a:lnTo>
                  <a:cubicBezTo>
                    <a:pt x="10577" y="23987"/>
                    <a:pt x="12182" y="23703"/>
                    <a:pt x="13693" y="23137"/>
                  </a:cubicBezTo>
                  <a:cubicBezTo>
                    <a:pt x="15110" y="22570"/>
                    <a:pt x="16338" y="21720"/>
                    <a:pt x="17471" y="20682"/>
                  </a:cubicBezTo>
                  <a:cubicBezTo>
                    <a:pt x="18415" y="19643"/>
                    <a:pt x="19265" y="18321"/>
                    <a:pt x="19832" y="16904"/>
                  </a:cubicBezTo>
                  <a:cubicBezTo>
                    <a:pt x="20965" y="13788"/>
                    <a:pt x="20965" y="10294"/>
                    <a:pt x="19832" y="7177"/>
                  </a:cubicBezTo>
                  <a:lnTo>
                    <a:pt x="19832" y="7083"/>
                  </a:lnTo>
                  <a:cubicBezTo>
                    <a:pt x="19265" y="5667"/>
                    <a:pt x="18415" y="4439"/>
                    <a:pt x="17471" y="3306"/>
                  </a:cubicBezTo>
                  <a:cubicBezTo>
                    <a:pt x="16338" y="2267"/>
                    <a:pt x="15110" y="1417"/>
                    <a:pt x="13693" y="945"/>
                  </a:cubicBezTo>
                  <a:cubicBezTo>
                    <a:pt x="12182" y="284"/>
                    <a:pt x="10577" y="0"/>
                    <a:pt x="8877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6"/>
            <p:cNvSpPr/>
            <p:nvPr/>
          </p:nvSpPr>
          <p:spPr>
            <a:xfrm>
              <a:off x="4679950" y="4850175"/>
              <a:ext cx="620925" cy="598375"/>
            </a:xfrm>
            <a:custGeom>
              <a:rect b="b" l="l" r="r" t="t"/>
              <a:pathLst>
                <a:path extrusionOk="0" h="23935" w="24837">
                  <a:moveTo>
                    <a:pt x="2575" y="1"/>
                  </a:moveTo>
                  <a:cubicBezTo>
                    <a:pt x="2498" y="1"/>
                    <a:pt x="2424" y="11"/>
                    <a:pt x="2361" y="43"/>
                  </a:cubicBezTo>
                  <a:lnTo>
                    <a:pt x="1" y="43"/>
                  </a:lnTo>
                  <a:lnTo>
                    <a:pt x="1" y="23935"/>
                  </a:lnTo>
                  <a:lnTo>
                    <a:pt x="2834" y="23935"/>
                  </a:lnTo>
                  <a:lnTo>
                    <a:pt x="2834" y="6370"/>
                  </a:lnTo>
                  <a:cubicBezTo>
                    <a:pt x="2834" y="5803"/>
                    <a:pt x="2739" y="5237"/>
                    <a:pt x="2739" y="4765"/>
                  </a:cubicBezTo>
                  <a:lnTo>
                    <a:pt x="2739" y="4765"/>
                  </a:lnTo>
                  <a:lnTo>
                    <a:pt x="11049" y="19780"/>
                  </a:lnTo>
                  <a:cubicBezTo>
                    <a:pt x="11303" y="20118"/>
                    <a:pt x="11632" y="20455"/>
                    <a:pt x="12104" y="20455"/>
                  </a:cubicBezTo>
                  <a:cubicBezTo>
                    <a:pt x="12159" y="20455"/>
                    <a:pt x="12217" y="20451"/>
                    <a:pt x="12277" y="20441"/>
                  </a:cubicBezTo>
                  <a:lnTo>
                    <a:pt x="12749" y="20441"/>
                  </a:lnTo>
                  <a:cubicBezTo>
                    <a:pt x="12799" y="20451"/>
                    <a:pt x="12849" y="20455"/>
                    <a:pt x="12898" y="20455"/>
                  </a:cubicBezTo>
                  <a:cubicBezTo>
                    <a:pt x="13318" y="20455"/>
                    <a:pt x="13713" y="20118"/>
                    <a:pt x="13882" y="19780"/>
                  </a:cubicBezTo>
                  <a:lnTo>
                    <a:pt x="22004" y="4765"/>
                  </a:lnTo>
                  <a:lnTo>
                    <a:pt x="22004" y="5615"/>
                  </a:lnTo>
                  <a:lnTo>
                    <a:pt x="22004" y="6370"/>
                  </a:lnTo>
                  <a:lnTo>
                    <a:pt x="22004" y="23935"/>
                  </a:lnTo>
                  <a:lnTo>
                    <a:pt x="24837" y="23935"/>
                  </a:lnTo>
                  <a:lnTo>
                    <a:pt x="24837" y="43"/>
                  </a:lnTo>
                  <a:lnTo>
                    <a:pt x="22476" y="43"/>
                  </a:lnTo>
                  <a:cubicBezTo>
                    <a:pt x="22381" y="11"/>
                    <a:pt x="22298" y="1"/>
                    <a:pt x="22221" y="1"/>
                  </a:cubicBezTo>
                  <a:cubicBezTo>
                    <a:pt x="22067" y="1"/>
                    <a:pt x="21941" y="43"/>
                    <a:pt x="21815" y="43"/>
                  </a:cubicBezTo>
                  <a:cubicBezTo>
                    <a:pt x="21532" y="137"/>
                    <a:pt x="21437" y="326"/>
                    <a:pt x="21343" y="515"/>
                  </a:cubicBezTo>
                  <a:lnTo>
                    <a:pt x="13221" y="15247"/>
                  </a:lnTo>
                  <a:cubicBezTo>
                    <a:pt x="13032" y="15530"/>
                    <a:pt x="12938" y="15813"/>
                    <a:pt x="12844" y="16097"/>
                  </a:cubicBezTo>
                  <a:cubicBezTo>
                    <a:pt x="12749" y="16380"/>
                    <a:pt x="12560" y="16663"/>
                    <a:pt x="12466" y="16947"/>
                  </a:cubicBezTo>
                  <a:cubicBezTo>
                    <a:pt x="12371" y="16663"/>
                    <a:pt x="12277" y="16380"/>
                    <a:pt x="12088" y="16097"/>
                  </a:cubicBezTo>
                  <a:cubicBezTo>
                    <a:pt x="11994" y="15813"/>
                    <a:pt x="11899" y="15530"/>
                    <a:pt x="11710" y="15247"/>
                  </a:cubicBezTo>
                  <a:lnTo>
                    <a:pt x="3495" y="515"/>
                  </a:lnTo>
                  <a:cubicBezTo>
                    <a:pt x="3400" y="326"/>
                    <a:pt x="3211" y="137"/>
                    <a:pt x="3022" y="43"/>
                  </a:cubicBezTo>
                  <a:cubicBezTo>
                    <a:pt x="2897" y="43"/>
                    <a:pt x="2729" y="1"/>
                    <a:pt x="2575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6"/>
            <p:cNvSpPr/>
            <p:nvPr/>
          </p:nvSpPr>
          <p:spPr>
            <a:xfrm>
              <a:off x="5411825" y="4850300"/>
              <a:ext cx="519400" cy="598250"/>
            </a:xfrm>
            <a:custGeom>
              <a:rect b="b" l="l" r="r" t="t"/>
              <a:pathLst>
                <a:path extrusionOk="0" h="23930" w="20776">
                  <a:moveTo>
                    <a:pt x="3044" y="1"/>
                  </a:moveTo>
                  <a:cubicBezTo>
                    <a:pt x="2978" y="1"/>
                    <a:pt x="2909" y="13"/>
                    <a:pt x="2833" y="38"/>
                  </a:cubicBezTo>
                  <a:lnTo>
                    <a:pt x="0" y="38"/>
                  </a:lnTo>
                  <a:lnTo>
                    <a:pt x="8783" y="14392"/>
                  </a:lnTo>
                  <a:lnTo>
                    <a:pt x="8783" y="23930"/>
                  </a:lnTo>
                  <a:lnTo>
                    <a:pt x="11993" y="23930"/>
                  </a:lnTo>
                  <a:lnTo>
                    <a:pt x="11993" y="14392"/>
                  </a:lnTo>
                  <a:lnTo>
                    <a:pt x="20776" y="38"/>
                  </a:lnTo>
                  <a:lnTo>
                    <a:pt x="17943" y="38"/>
                  </a:lnTo>
                  <a:cubicBezTo>
                    <a:pt x="17867" y="13"/>
                    <a:pt x="17798" y="1"/>
                    <a:pt x="17734" y="1"/>
                  </a:cubicBezTo>
                  <a:cubicBezTo>
                    <a:pt x="17558" y="1"/>
                    <a:pt x="17420" y="88"/>
                    <a:pt x="17282" y="227"/>
                  </a:cubicBezTo>
                  <a:cubicBezTo>
                    <a:pt x="17093" y="416"/>
                    <a:pt x="16904" y="510"/>
                    <a:pt x="16810" y="793"/>
                  </a:cubicBezTo>
                  <a:lnTo>
                    <a:pt x="11332" y="10048"/>
                  </a:lnTo>
                  <a:cubicBezTo>
                    <a:pt x="11143" y="10426"/>
                    <a:pt x="11049" y="10803"/>
                    <a:pt x="10860" y="11181"/>
                  </a:cubicBezTo>
                  <a:cubicBezTo>
                    <a:pt x="10671" y="11464"/>
                    <a:pt x="10577" y="11842"/>
                    <a:pt x="10388" y="12125"/>
                  </a:cubicBezTo>
                  <a:cubicBezTo>
                    <a:pt x="10294" y="11842"/>
                    <a:pt x="10199" y="11464"/>
                    <a:pt x="10010" y="11181"/>
                  </a:cubicBezTo>
                  <a:cubicBezTo>
                    <a:pt x="9821" y="10803"/>
                    <a:pt x="9633" y="10426"/>
                    <a:pt x="9444" y="10048"/>
                  </a:cubicBezTo>
                  <a:lnTo>
                    <a:pt x="3966" y="793"/>
                  </a:lnTo>
                  <a:cubicBezTo>
                    <a:pt x="3872" y="510"/>
                    <a:pt x="3683" y="321"/>
                    <a:pt x="3589" y="227"/>
                  </a:cubicBezTo>
                  <a:cubicBezTo>
                    <a:pt x="3381" y="88"/>
                    <a:pt x="3225" y="1"/>
                    <a:pt x="3044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6"/>
            <p:cNvSpPr/>
            <p:nvPr/>
          </p:nvSpPr>
          <p:spPr>
            <a:xfrm>
              <a:off x="3305925" y="3502750"/>
              <a:ext cx="691775" cy="951875"/>
            </a:xfrm>
            <a:custGeom>
              <a:rect b="b" l="l" r="r" t="t"/>
              <a:pathLst>
                <a:path extrusionOk="0" h="38075" w="27671">
                  <a:moveTo>
                    <a:pt x="13064" y="0"/>
                  </a:moveTo>
                  <a:cubicBezTo>
                    <a:pt x="12772" y="0"/>
                    <a:pt x="12478" y="6"/>
                    <a:pt x="12183" y="18"/>
                  </a:cubicBezTo>
                  <a:lnTo>
                    <a:pt x="1" y="18"/>
                  </a:lnTo>
                  <a:lnTo>
                    <a:pt x="1" y="38075"/>
                  </a:lnTo>
                  <a:lnTo>
                    <a:pt x="5572" y="38075"/>
                  </a:lnTo>
                  <a:lnTo>
                    <a:pt x="5572" y="4362"/>
                  </a:lnTo>
                  <a:lnTo>
                    <a:pt x="12183" y="4362"/>
                  </a:lnTo>
                  <a:cubicBezTo>
                    <a:pt x="15488" y="4362"/>
                    <a:pt x="17943" y="5117"/>
                    <a:pt x="19643" y="6628"/>
                  </a:cubicBezTo>
                  <a:cubicBezTo>
                    <a:pt x="21249" y="8234"/>
                    <a:pt x="22193" y="10500"/>
                    <a:pt x="22098" y="12766"/>
                  </a:cubicBezTo>
                  <a:cubicBezTo>
                    <a:pt x="22098" y="13994"/>
                    <a:pt x="21815" y="15222"/>
                    <a:pt x="21437" y="16355"/>
                  </a:cubicBezTo>
                  <a:cubicBezTo>
                    <a:pt x="20965" y="17394"/>
                    <a:pt x="20399" y="18338"/>
                    <a:pt x="19549" y="19094"/>
                  </a:cubicBezTo>
                  <a:cubicBezTo>
                    <a:pt x="18604" y="19849"/>
                    <a:pt x="17566" y="20510"/>
                    <a:pt x="16432" y="20888"/>
                  </a:cubicBezTo>
                  <a:cubicBezTo>
                    <a:pt x="15016" y="21266"/>
                    <a:pt x="13599" y="21454"/>
                    <a:pt x="12183" y="21454"/>
                  </a:cubicBezTo>
                  <a:lnTo>
                    <a:pt x="9255" y="21454"/>
                  </a:lnTo>
                  <a:lnTo>
                    <a:pt x="7744" y="25987"/>
                  </a:lnTo>
                  <a:lnTo>
                    <a:pt x="12183" y="25987"/>
                  </a:lnTo>
                  <a:cubicBezTo>
                    <a:pt x="14449" y="25987"/>
                    <a:pt x="16716" y="25610"/>
                    <a:pt x="18793" y="24949"/>
                  </a:cubicBezTo>
                  <a:cubicBezTo>
                    <a:pt x="20587" y="24382"/>
                    <a:pt x="22287" y="23532"/>
                    <a:pt x="23704" y="22304"/>
                  </a:cubicBezTo>
                  <a:cubicBezTo>
                    <a:pt x="24931" y="21171"/>
                    <a:pt x="25970" y="19755"/>
                    <a:pt x="26631" y="18149"/>
                  </a:cubicBezTo>
                  <a:cubicBezTo>
                    <a:pt x="27292" y="16449"/>
                    <a:pt x="27670" y="14655"/>
                    <a:pt x="27670" y="12861"/>
                  </a:cubicBezTo>
                  <a:cubicBezTo>
                    <a:pt x="27670" y="11067"/>
                    <a:pt x="27387" y="9178"/>
                    <a:pt x="26726" y="7573"/>
                  </a:cubicBezTo>
                  <a:cubicBezTo>
                    <a:pt x="26065" y="5967"/>
                    <a:pt x="25120" y="4551"/>
                    <a:pt x="23893" y="3512"/>
                  </a:cubicBezTo>
                  <a:cubicBezTo>
                    <a:pt x="22476" y="2284"/>
                    <a:pt x="20776" y="1434"/>
                    <a:pt x="19077" y="868"/>
                  </a:cubicBezTo>
                  <a:cubicBezTo>
                    <a:pt x="17093" y="289"/>
                    <a:pt x="15110" y="0"/>
                    <a:pt x="13064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6"/>
            <p:cNvSpPr/>
            <p:nvPr/>
          </p:nvSpPr>
          <p:spPr>
            <a:xfrm>
              <a:off x="1419600" y="3500825"/>
              <a:ext cx="705925" cy="953800"/>
            </a:xfrm>
            <a:custGeom>
              <a:rect b="b" l="l" r="r" t="t"/>
              <a:pathLst>
                <a:path extrusionOk="0" h="38152" w="28237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4439"/>
                  </a:lnTo>
                  <a:lnTo>
                    <a:pt x="11711" y="4439"/>
                  </a:lnTo>
                  <a:cubicBezTo>
                    <a:pt x="15016" y="4439"/>
                    <a:pt x="17377" y="5100"/>
                    <a:pt x="19076" y="6327"/>
                  </a:cubicBezTo>
                  <a:cubicBezTo>
                    <a:pt x="20682" y="7650"/>
                    <a:pt x="21626" y="9727"/>
                    <a:pt x="21437" y="11899"/>
                  </a:cubicBezTo>
                  <a:cubicBezTo>
                    <a:pt x="21437" y="13032"/>
                    <a:pt x="21248" y="14166"/>
                    <a:pt x="20871" y="15204"/>
                  </a:cubicBezTo>
                  <a:cubicBezTo>
                    <a:pt x="20399" y="16243"/>
                    <a:pt x="19832" y="17093"/>
                    <a:pt x="18982" y="17848"/>
                  </a:cubicBezTo>
                  <a:cubicBezTo>
                    <a:pt x="18038" y="18604"/>
                    <a:pt x="16999" y="19171"/>
                    <a:pt x="15866" y="19548"/>
                  </a:cubicBezTo>
                  <a:cubicBezTo>
                    <a:pt x="14449" y="19926"/>
                    <a:pt x="13033" y="20115"/>
                    <a:pt x="11616" y="20115"/>
                  </a:cubicBezTo>
                  <a:lnTo>
                    <a:pt x="9916" y="20115"/>
                  </a:lnTo>
                  <a:lnTo>
                    <a:pt x="8405" y="24176"/>
                  </a:lnTo>
                  <a:lnTo>
                    <a:pt x="9822" y="24176"/>
                  </a:lnTo>
                  <a:cubicBezTo>
                    <a:pt x="9987" y="24152"/>
                    <a:pt x="10147" y="24140"/>
                    <a:pt x="10301" y="24140"/>
                  </a:cubicBezTo>
                  <a:cubicBezTo>
                    <a:pt x="10766" y="24140"/>
                    <a:pt x="11191" y="24246"/>
                    <a:pt x="11616" y="24459"/>
                  </a:cubicBezTo>
                  <a:cubicBezTo>
                    <a:pt x="11994" y="24648"/>
                    <a:pt x="12372" y="25026"/>
                    <a:pt x="12655" y="25403"/>
                  </a:cubicBezTo>
                  <a:lnTo>
                    <a:pt x="20965" y="36924"/>
                  </a:lnTo>
                  <a:cubicBezTo>
                    <a:pt x="21397" y="37615"/>
                    <a:pt x="22145" y="38069"/>
                    <a:pt x="22993" y="38069"/>
                  </a:cubicBezTo>
                  <a:cubicBezTo>
                    <a:pt x="23071" y="38069"/>
                    <a:pt x="23151" y="38066"/>
                    <a:pt x="23232" y="38057"/>
                  </a:cubicBezTo>
                  <a:lnTo>
                    <a:pt x="28237" y="38057"/>
                  </a:lnTo>
                  <a:lnTo>
                    <a:pt x="18604" y="25026"/>
                  </a:lnTo>
                  <a:cubicBezTo>
                    <a:pt x="18132" y="24270"/>
                    <a:pt x="17471" y="23703"/>
                    <a:pt x="16716" y="23231"/>
                  </a:cubicBezTo>
                  <a:cubicBezTo>
                    <a:pt x="18227" y="22948"/>
                    <a:pt x="19643" y="22381"/>
                    <a:pt x="21060" y="21626"/>
                  </a:cubicBezTo>
                  <a:cubicBezTo>
                    <a:pt x="22193" y="20965"/>
                    <a:pt x="23326" y="20115"/>
                    <a:pt x="24270" y="19076"/>
                  </a:cubicBezTo>
                  <a:cubicBezTo>
                    <a:pt x="25120" y="18037"/>
                    <a:pt x="25781" y="16904"/>
                    <a:pt x="26253" y="15582"/>
                  </a:cubicBezTo>
                  <a:cubicBezTo>
                    <a:pt x="26726" y="14260"/>
                    <a:pt x="26915" y="12938"/>
                    <a:pt x="26915" y="11521"/>
                  </a:cubicBezTo>
                  <a:cubicBezTo>
                    <a:pt x="26915" y="9916"/>
                    <a:pt x="26631" y="8311"/>
                    <a:pt x="26065" y="6800"/>
                  </a:cubicBezTo>
                  <a:cubicBezTo>
                    <a:pt x="25404" y="5383"/>
                    <a:pt x="24459" y="4156"/>
                    <a:pt x="23232" y="3211"/>
                  </a:cubicBezTo>
                  <a:cubicBezTo>
                    <a:pt x="21910" y="2078"/>
                    <a:pt x="20304" y="1228"/>
                    <a:pt x="18510" y="850"/>
                  </a:cubicBezTo>
                  <a:cubicBezTo>
                    <a:pt x="16338" y="189"/>
                    <a:pt x="14071" y="0"/>
                    <a:pt x="11805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6"/>
            <p:cNvSpPr/>
            <p:nvPr/>
          </p:nvSpPr>
          <p:spPr>
            <a:xfrm>
              <a:off x="6096475" y="3361525"/>
              <a:ext cx="139300" cy="139325"/>
            </a:xfrm>
            <a:custGeom>
              <a:rect b="b" l="l" r="r" t="t"/>
              <a:pathLst>
                <a:path extrusionOk="0" h="5573" w="5572">
                  <a:moveTo>
                    <a:pt x="0" y="1"/>
                  </a:moveTo>
                  <a:lnTo>
                    <a:pt x="0" y="5572"/>
                  </a:lnTo>
                  <a:lnTo>
                    <a:pt x="5572" y="5572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9" name="Google Shape;1119;p36"/>
          <p:cNvSpPr txBox="1"/>
          <p:nvPr/>
        </p:nvSpPr>
        <p:spPr>
          <a:xfrm>
            <a:off x="7125225" y="4596975"/>
            <a:ext cx="199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Date as of Dec 31, 2023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120" name="Google Shape;1120;p36"/>
          <p:cNvSpPr txBox="1"/>
          <p:nvPr/>
        </p:nvSpPr>
        <p:spPr>
          <a:xfrm>
            <a:off x="718625" y="94625"/>
            <a:ext cx="8110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100">
                <a:solidFill>
                  <a:schemeClr val="dk1"/>
                </a:solidFill>
              </a:rPr>
              <a:t>DCF Analysis - Assumptions </a:t>
            </a:r>
            <a:endParaRPr b="1" sz="2100"/>
          </a:p>
        </p:txBody>
      </p:sp>
      <p:sp>
        <p:nvSpPr>
          <p:cNvPr id="1121" name="Google Shape;1121;p36"/>
          <p:cNvSpPr txBox="1"/>
          <p:nvPr/>
        </p:nvSpPr>
        <p:spPr>
          <a:xfrm>
            <a:off x="85200" y="4596975"/>
            <a:ext cx="291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Source: Gryphsis Academy</a:t>
            </a:r>
            <a:endParaRPr sz="1000">
              <a:solidFill>
                <a:srgbClr val="666666"/>
              </a:solidFill>
            </a:endParaRPr>
          </a:p>
        </p:txBody>
      </p:sp>
      <p:pic>
        <p:nvPicPr>
          <p:cNvPr id="1122" name="Google Shape;11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25" y="678700"/>
            <a:ext cx="8749799" cy="384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7" name="Google Shape;1127;p37"/>
          <p:cNvCxnSpPr/>
          <p:nvPr/>
        </p:nvCxnSpPr>
        <p:spPr>
          <a:xfrm flipH="1" rot="10800000">
            <a:off x="178936" y="4587075"/>
            <a:ext cx="8678100" cy="9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8" name="Google Shape;1128;p37"/>
          <p:cNvSpPr txBox="1"/>
          <p:nvPr/>
        </p:nvSpPr>
        <p:spPr>
          <a:xfrm>
            <a:off x="7109775" y="4858225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Twitter: @GryphsisAcademy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1129" name="Google Shape;1129;p37"/>
          <p:cNvCxnSpPr/>
          <p:nvPr/>
        </p:nvCxnSpPr>
        <p:spPr>
          <a:xfrm flipH="1" rot="10800000">
            <a:off x="178936" y="4587075"/>
            <a:ext cx="8678100" cy="9900"/>
          </a:xfrm>
          <a:prstGeom prst="straightConnector1">
            <a:avLst/>
          </a:prstGeom>
          <a:noFill/>
          <a:ln cap="flat" cmpd="sng" w="19050">
            <a:solidFill>
              <a:srgbClr val="254C9A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30" name="Google Shape;1130;p37"/>
          <p:cNvGrpSpPr/>
          <p:nvPr/>
        </p:nvGrpSpPr>
        <p:grpSpPr>
          <a:xfrm>
            <a:off x="185356" y="202972"/>
            <a:ext cx="456367" cy="404539"/>
            <a:chOff x="2250625" y="238125"/>
            <a:chExt cx="3052625" cy="2731525"/>
          </a:xfrm>
        </p:grpSpPr>
        <p:sp>
          <p:nvSpPr>
            <p:cNvPr id="1131" name="Google Shape;1131;p37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7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7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9" name="Google Shape;1139;p37"/>
          <p:cNvGrpSpPr/>
          <p:nvPr/>
        </p:nvGrpSpPr>
        <p:grpSpPr>
          <a:xfrm>
            <a:off x="5224166" y="4690288"/>
            <a:ext cx="371504" cy="330515"/>
            <a:chOff x="2250625" y="238125"/>
            <a:chExt cx="3052625" cy="2731525"/>
          </a:xfrm>
        </p:grpSpPr>
        <p:sp>
          <p:nvSpPr>
            <p:cNvPr id="1140" name="Google Shape;1140;p37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7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7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7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7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8" name="Google Shape;1148;p37"/>
          <p:cNvGrpSpPr/>
          <p:nvPr/>
        </p:nvGrpSpPr>
        <p:grpSpPr>
          <a:xfrm>
            <a:off x="5708311" y="4696899"/>
            <a:ext cx="1051088" cy="330453"/>
            <a:chOff x="241550" y="3361525"/>
            <a:chExt cx="7044825" cy="2094125"/>
          </a:xfrm>
        </p:grpSpPr>
        <p:sp>
          <p:nvSpPr>
            <p:cNvPr id="1149" name="Google Shape;1149;p37"/>
            <p:cNvSpPr/>
            <p:nvPr/>
          </p:nvSpPr>
          <p:spPr>
            <a:xfrm>
              <a:off x="241550" y="3489025"/>
              <a:ext cx="906575" cy="982125"/>
            </a:xfrm>
            <a:custGeom>
              <a:rect b="b" l="l" r="r" t="t"/>
              <a:pathLst>
                <a:path extrusionOk="0" h="39285" w="36263">
                  <a:moveTo>
                    <a:pt x="21248" y="0"/>
                  </a:moveTo>
                  <a:cubicBezTo>
                    <a:pt x="18226" y="0"/>
                    <a:pt x="15204" y="472"/>
                    <a:pt x="12371" y="1417"/>
                  </a:cubicBezTo>
                  <a:cubicBezTo>
                    <a:pt x="9916" y="2267"/>
                    <a:pt x="7649" y="3589"/>
                    <a:pt x="5760" y="5383"/>
                  </a:cubicBezTo>
                  <a:cubicBezTo>
                    <a:pt x="3872" y="7177"/>
                    <a:pt x="2455" y="9255"/>
                    <a:pt x="1511" y="11616"/>
                  </a:cubicBezTo>
                  <a:cubicBezTo>
                    <a:pt x="472" y="14165"/>
                    <a:pt x="0" y="16904"/>
                    <a:pt x="0" y="19643"/>
                  </a:cubicBezTo>
                  <a:cubicBezTo>
                    <a:pt x="0" y="22381"/>
                    <a:pt x="472" y="25120"/>
                    <a:pt x="1511" y="27670"/>
                  </a:cubicBezTo>
                  <a:cubicBezTo>
                    <a:pt x="2550" y="30030"/>
                    <a:pt x="3966" y="32108"/>
                    <a:pt x="5949" y="33808"/>
                  </a:cubicBezTo>
                  <a:cubicBezTo>
                    <a:pt x="7932" y="35602"/>
                    <a:pt x="10199" y="37019"/>
                    <a:pt x="12749" y="37868"/>
                  </a:cubicBezTo>
                  <a:cubicBezTo>
                    <a:pt x="15676" y="38813"/>
                    <a:pt x="18698" y="39285"/>
                    <a:pt x="21814" y="39285"/>
                  </a:cubicBezTo>
                  <a:cubicBezTo>
                    <a:pt x="24458" y="39285"/>
                    <a:pt x="27008" y="39002"/>
                    <a:pt x="29558" y="38246"/>
                  </a:cubicBezTo>
                  <a:cubicBezTo>
                    <a:pt x="31919" y="37585"/>
                    <a:pt x="34185" y="36546"/>
                    <a:pt x="36263" y="35130"/>
                  </a:cubicBezTo>
                  <a:lnTo>
                    <a:pt x="36263" y="18887"/>
                  </a:lnTo>
                  <a:lnTo>
                    <a:pt x="23609" y="18887"/>
                  </a:lnTo>
                  <a:lnTo>
                    <a:pt x="23609" y="21815"/>
                  </a:lnTo>
                  <a:cubicBezTo>
                    <a:pt x="23609" y="22098"/>
                    <a:pt x="23703" y="22381"/>
                    <a:pt x="23892" y="22570"/>
                  </a:cubicBezTo>
                  <a:cubicBezTo>
                    <a:pt x="24175" y="22759"/>
                    <a:pt x="24458" y="22853"/>
                    <a:pt x="24836" y="22853"/>
                  </a:cubicBezTo>
                  <a:lnTo>
                    <a:pt x="31163" y="22853"/>
                  </a:lnTo>
                  <a:lnTo>
                    <a:pt x="31163" y="32769"/>
                  </a:lnTo>
                  <a:cubicBezTo>
                    <a:pt x="29747" y="33524"/>
                    <a:pt x="28330" y="34091"/>
                    <a:pt x="26819" y="34469"/>
                  </a:cubicBezTo>
                  <a:cubicBezTo>
                    <a:pt x="25120" y="34941"/>
                    <a:pt x="23420" y="35130"/>
                    <a:pt x="21625" y="35130"/>
                  </a:cubicBezTo>
                  <a:cubicBezTo>
                    <a:pt x="19453" y="35130"/>
                    <a:pt x="17187" y="34752"/>
                    <a:pt x="15015" y="34091"/>
                  </a:cubicBezTo>
                  <a:cubicBezTo>
                    <a:pt x="13126" y="33430"/>
                    <a:pt x="11427" y="32297"/>
                    <a:pt x="10010" y="30975"/>
                  </a:cubicBezTo>
                  <a:cubicBezTo>
                    <a:pt x="8594" y="29558"/>
                    <a:pt x="7555" y="27953"/>
                    <a:pt x="6799" y="26064"/>
                  </a:cubicBezTo>
                  <a:cubicBezTo>
                    <a:pt x="6044" y="23987"/>
                    <a:pt x="5666" y="21815"/>
                    <a:pt x="5760" y="19643"/>
                  </a:cubicBezTo>
                  <a:cubicBezTo>
                    <a:pt x="5666" y="17471"/>
                    <a:pt x="6044" y="15393"/>
                    <a:pt x="6799" y="13315"/>
                  </a:cubicBezTo>
                  <a:cubicBezTo>
                    <a:pt x="7460" y="11521"/>
                    <a:pt x="8499" y="9916"/>
                    <a:pt x="9916" y="8594"/>
                  </a:cubicBezTo>
                  <a:cubicBezTo>
                    <a:pt x="11238" y="7272"/>
                    <a:pt x="12843" y="6233"/>
                    <a:pt x="14732" y="5572"/>
                  </a:cubicBezTo>
                  <a:cubicBezTo>
                    <a:pt x="16715" y="4816"/>
                    <a:pt x="18887" y="4533"/>
                    <a:pt x="21059" y="4533"/>
                  </a:cubicBezTo>
                  <a:cubicBezTo>
                    <a:pt x="22381" y="4533"/>
                    <a:pt x="23797" y="4628"/>
                    <a:pt x="25214" y="4911"/>
                  </a:cubicBezTo>
                  <a:cubicBezTo>
                    <a:pt x="26253" y="5100"/>
                    <a:pt x="27197" y="5383"/>
                    <a:pt x="28236" y="5761"/>
                  </a:cubicBezTo>
                  <a:cubicBezTo>
                    <a:pt x="28991" y="5950"/>
                    <a:pt x="29747" y="6327"/>
                    <a:pt x="30408" y="6799"/>
                  </a:cubicBezTo>
                  <a:cubicBezTo>
                    <a:pt x="31069" y="7083"/>
                    <a:pt x="31541" y="7461"/>
                    <a:pt x="32013" y="7649"/>
                  </a:cubicBezTo>
                  <a:cubicBezTo>
                    <a:pt x="32297" y="7862"/>
                    <a:pt x="32633" y="7968"/>
                    <a:pt x="32983" y="7968"/>
                  </a:cubicBezTo>
                  <a:cubicBezTo>
                    <a:pt x="33099" y="7968"/>
                    <a:pt x="33217" y="7956"/>
                    <a:pt x="33335" y="7933"/>
                  </a:cubicBezTo>
                  <a:cubicBezTo>
                    <a:pt x="33713" y="7838"/>
                    <a:pt x="34091" y="7555"/>
                    <a:pt x="34374" y="7272"/>
                  </a:cubicBezTo>
                  <a:lnTo>
                    <a:pt x="35885" y="4911"/>
                  </a:lnTo>
                  <a:cubicBezTo>
                    <a:pt x="35035" y="4155"/>
                    <a:pt x="34091" y="3494"/>
                    <a:pt x="33052" y="2833"/>
                  </a:cubicBezTo>
                  <a:cubicBezTo>
                    <a:pt x="32013" y="2267"/>
                    <a:pt x="30880" y="1700"/>
                    <a:pt x="29747" y="1322"/>
                  </a:cubicBezTo>
                  <a:cubicBezTo>
                    <a:pt x="28425" y="850"/>
                    <a:pt x="27103" y="567"/>
                    <a:pt x="25781" y="378"/>
                  </a:cubicBezTo>
                  <a:cubicBezTo>
                    <a:pt x="24270" y="95"/>
                    <a:pt x="22759" y="0"/>
                    <a:pt x="21248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7"/>
            <p:cNvSpPr/>
            <p:nvPr/>
          </p:nvSpPr>
          <p:spPr>
            <a:xfrm>
              <a:off x="2212850" y="3500825"/>
              <a:ext cx="899525" cy="953800"/>
            </a:xfrm>
            <a:custGeom>
              <a:rect b="b" l="l" r="r" t="t"/>
              <a:pathLst>
                <a:path extrusionOk="0" h="38152" w="35981">
                  <a:moveTo>
                    <a:pt x="1" y="0"/>
                  </a:moveTo>
                  <a:lnTo>
                    <a:pt x="15205" y="24931"/>
                  </a:lnTo>
                  <a:lnTo>
                    <a:pt x="15205" y="38152"/>
                  </a:lnTo>
                  <a:lnTo>
                    <a:pt x="20871" y="38152"/>
                  </a:lnTo>
                  <a:lnTo>
                    <a:pt x="20871" y="24931"/>
                  </a:lnTo>
                  <a:lnTo>
                    <a:pt x="35980" y="0"/>
                  </a:lnTo>
                  <a:lnTo>
                    <a:pt x="30975" y="0"/>
                  </a:lnTo>
                  <a:cubicBezTo>
                    <a:pt x="30597" y="0"/>
                    <a:pt x="30125" y="189"/>
                    <a:pt x="29842" y="378"/>
                  </a:cubicBezTo>
                  <a:cubicBezTo>
                    <a:pt x="29559" y="661"/>
                    <a:pt x="29275" y="945"/>
                    <a:pt x="29086" y="1322"/>
                  </a:cubicBezTo>
                  <a:lnTo>
                    <a:pt x="19643" y="17471"/>
                  </a:lnTo>
                  <a:cubicBezTo>
                    <a:pt x="19360" y="18132"/>
                    <a:pt x="19076" y="18698"/>
                    <a:pt x="18793" y="19359"/>
                  </a:cubicBezTo>
                  <a:cubicBezTo>
                    <a:pt x="18510" y="19926"/>
                    <a:pt x="18227" y="20493"/>
                    <a:pt x="18038" y="21154"/>
                  </a:cubicBezTo>
                  <a:cubicBezTo>
                    <a:pt x="17849" y="20493"/>
                    <a:pt x="17565" y="19926"/>
                    <a:pt x="17282" y="19359"/>
                  </a:cubicBezTo>
                  <a:lnTo>
                    <a:pt x="16338" y="17471"/>
                  </a:lnTo>
                  <a:lnTo>
                    <a:pt x="6894" y="1322"/>
                  </a:lnTo>
                  <a:cubicBezTo>
                    <a:pt x="6706" y="945"/>
                    <a:pt x="6422" y="661"/>
                    <a:pt x="6139" y="378"/>
                  </a:cubicBezTo>
                  <a:cubicBezTo>
                    <a:pt x="5761" y="95"/>
                    <a:pt x="5383" y="0"/>
                    <a:pt x="5006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7"/>
            <p:cNvSpPr/>
            <p:nvPr/>
          </p:nvSpPr>
          <p:spPr>
            <a:xfrm>
              <a:off x="4233750" y="3500825"/>
              <a:ext cx="835775" cy="953800"/>
            </a:xfrm>
            <a:custGeom>
              <a:rect b="b" l="l" r="r" t="t"/>
              <a:pathLst>
                <a:path extrusionOk="0" h="38152" w="33431">
                  <a:moveTo>
                    <a:pt x="0" y="0"/>
                  </a:moveTo>
                  <a:lnTo>
                    <a:pt x="0" y="38152"/>
                  </a:lnTo>
                  <a:lnTo>
                    <a:pt x="5572" y="38152"/>
                  </a:lnTo>
                  <a:lnTo>
                    <a:pt x="5572" y="20965"/>
                  </a:lnTo>
                  <a:lnTo>
                    <a:pt x="27859" y="20965"/>
                  </a:lnTo>
                  <a:lnTo>
                    <a:pt x="27859" y="38152"/>
                  </a:lnTo>
                  <a:lnTo>
                    <a:pt x="33430" y="38152"/>
                  </a:lnTo>
                  <a:lnTo>
                    <a:pt x="33430" y="0"/>
                  </a:lnTo>
                  <a:lnTo>
                    <a:pt x="27953" y="0"/>
                  </a:lnTo>
                  <a:lnTo>
                    <a:pt x="27953" y="16810"/>
                  </a:lnTo>
                  <a:lnTo>
                    <a:pt x="5572" y="16810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7"/>
            <p:cNvSpPr/>
            <p:nvPr/>
          </p:nvSpPr>
          <p:spPr>
            <a:xfrm>
              <a:off x="5310300" y="3489025"/>
              <a:ext cx="672875" cy="982500"/>
            </a:xfrm>
            <a:custGeom>
              <a:rect b="b" l="l" r="r" t="t"/>
              <a:pathLst>
                <a:path extrusionOk="0" h="39300" w="26915">
                  <a:moveTo>
                    <a:pt x="14543" y="0"/>
                  </a:moveTo>
                  <a:cubicBezTo>
                    <a:pt x="12655" y="0"/>
                    <a:pt x="10860" y="284"/>
                    <a:pt x="9066" y="945"/>
                  </a:cubicBezTo>
                  <a:cubicBezTo>
                    <a:pt x="7555" y="1417"/>
                    <a:pt x="6233" y="2267"/>
                    <a:pt x="5006" y="3305"/>
                  </a:cubicBezTo>
                  <a:cubicBezTo>
                    <a:pt x="3967" y="4155"/>
                    <a:pt x="3117" y="5383"/>
                    <a:pt x="2550" y="6611"/>
                  </a:cubicBezTo>
                  <a:cubicBezTo>
                    <a:pt x="1417" y="9255"/>
                    <a:pt x="1417" y="12277"/>
                    <a:pt x="2550" y="14921"/>
                  </a:cubicBezTo>
                  <a:cubicBezTo>
                    <a:pt x="3117" y="15960"/>
                    <a:pt x="3872" y="16998"/>
                    <a:pt x="4817" y="17754"/>
                  </a:cubicBezTo>
                  <a:cubicBezTo>
                    <a:pt x="5761" y="18604"/>
                    <a:pt x="6800" y="19170"/>
                    <a:pt x="8027" y="19643"/>
                  </a:cubicBezTo>
                  <a:cubicBezTo>
                    <a:pt x="9161" y="20115"/>
                    <a:pt x="10483" y="20587"/>
                    <a:pt x="11616" y="20965"/>
                  </a:cubicBezTo>
                  <a:lnTo>
                    <a:pt x="15299" y="22003"/>
                  </a:lnTo>
                  <a:cubicBezTo>
                    <a:pt x="16338" y="22287"/>
                    <a:pt x="17471" y="22759"/>
                    <a:pt x="18415" y="23231"/>
                  </a:cubicBezTo>
                  <a:cubicBezTo>
                    <a:pt x="19360" y="23703"/>
                    <a:pt x="20115" y="24364"/>
                    <a:pt x="20682" y="25120"/>
                  </a:cubicBezTo>
                  <a:cubicBezTo>
                    <a:pt x="21248" y="25970"/>
                    <a:pt x="21626" y="27008"/>
                    <a:pt x="21532" y="27953"/>
                  </a:cubicBezTo>
                  <a:cubicBezTo>
                    <a:pt x="21532" y="28992"/>
                    <a:pt x="21343" y="29936"/>
                    <a:pt x="20965" y="30880"/>
                  </a:cubicBezTo>
                  <a:cubicBezTo>
                    <a:pt x="20587" y="31730"/>
                    <a:pt x="20021" y="32486"/>
                    <a:pt x="19265" y="33052"/>
                  </a:cubicBezTo>
                  <a:cubicBezTo>
                    <a:pt x="18510" y="33713"/>
                    <a:pt x="17660" y="34185"/>
                    <a:pt x="16621" y="34469"/>
                  </a:cubicBezTo>
                  <a:cubicBezTo>
                    <a:pt x="15488" y="34847"/>
                    <a:pt x="14355" y="35035"/>
                    <a:pt x="13127" y="35035"/>
                  </a:cubicBezTo>
                  <a:cubicBezTo>
                    <a:pt x="12183" y="35035"/>
                    <a:pt x="11238" y="34941"/>
                    <a:pt x="10294" y="34752"/>
                  </a:cubicBezTo>
                  <a:cubicBezTo>
                    <a:pt x="9444" y="34563"/>
                    <a:pt x="8688" y="34280"/>
                    <a:pt x="8027" y="33997"/>
                  </a:cubicBezTo>
                  <a:cubicBezTo>
                    <a:pt x="7366" y="33713"/>
                    <a:pt x="6800" y="33430"/>
                    <a:pt x="6233" y="33052"/>
                  </a:cubicBezTo>
                  <a:cubicBezTo>
                    <a:pt x="5667" y="32769"/>
                    <a:pt x="5194" y="32391"/>
                    <a:pt x="4817" y="32108"/>
                  </a:cubicBezTo>
                  <a:cubicBezTo>
                    <a:pt x="4439" y="31825"/>
                    <a:pt x="4061" y="31636"/>
                    <a:pt x="3778" y="31447"/>
                  </a:cubicBezTo>
                  <a:cubicBezTo>
                    <a:pt x="3495" y="31258"/>
                    <a:pt x="3211" y="31164"/>
                    <a:pt x="2928" y="31164"/>
                  </a:cubicBezTo>
                  <a:cubicBezTo>
                    <a:pt x="2645" y="31164"/>
                    <a:pt x="2361" y="31164"/>
                    <a:pt x="2173" y="31352"/>
                  </a:cubicBezTo>
                  <a:cubicBezTo>
                    <a:pt x="1889" y="31447"/>
                    <a:pt x="1700" y="31636"/>
                    <a:pt x="1606" y="31825"/>
                  </a:cubicBezTo>
                  <a:lnTo>
                    <a:pt x="1" y="34280"/>
                  </a:lnTo>
                  <a:cubicBezTo>
                    <a:pt x="1606" y="35885"/>
                    <a:pt x="3495" y="37113"/>
                    <a:pt x="5572" y="37963"/>
                  </a:cubicBezTo>
                  <a:cubicBezTo>
                    <a:pt x="7735" y="38828"/>
                    <a:pt x="9977" y="39297"/>
                    <a:pt x="12298" y="39297"/>
                  </a:cubicBezTo>
                  <a:cubicBezTo>
                    <a:pt x="12511" y="39297"/>
                    <a:pt x="12724" y="39293"/>
                    <a:pt x="12938" y="39285"/>
                  </a:cubicBezTo>
                  <a:cubicBezTo>
                    <a:pt x="13140" y="39295"/>
                    <a:pt x="13344" y="39299"/>
                    <a:pt x="13548" y="39299"/>
                  </a:cubicBezTo>
                  <a:cubicBezTo>
                    <a:pt x="15343" y="39299"/>
                    <a:pt x="17192" y="38934"/>
                    <a:pt x="18887" y="38341"/>
                  </a:cubicBezTo>
                  <a:cubicBezTo>
                    <a:pt x="20493" y="37868"/>
                    <a:pt x="21909" y="36924"/>
                    <a:pt x="23231" y="35791"/>
                  </a:cubicBezTo>
                  <a:cubicBezTo>
                    <a:pt x="24365" y="34752"/>
                    <a:pt x="25309" y="33430"/>
                    <a:pt x="25970" y="32013"/>
                  </a:cubicBezTo>
                  <a:cubicBezTo>
                    <a:pt x="26537" y="30503"/>
                    <a:pt x="26820" y="28897"/>
                    <a:pt x="26820" y="27292"/>
                  </a:cubicBezTo>
                  <a:cubicBezTo>
                    <a:pt x="26914" y="25875"/>
                    <a:pt x="26631" y="24459"/>
                    <a:pt x="25970" y="23231"/>
                  </a:cubicBezTo>
                  <a:cubicBezTo>
                    <a:pt x="25498" y="22192"/>
                    <a:pt x="24648" y="21248"/>
                    <a:pt x="23704" y="20492"/>
                  </a:cubicBezTo>
                  <a:cubicBezTo>
                    <a:pt x="22759" y="19737"/>
                    <a:pt x="21720" y="19076"/>
                    <a:pt x="20587" y="18604"/>
                  </a:cubicBezTo>
                  <a:cubicBezTo>
                    <a:pt x="19360" y="18132"/>
                    <a:pt x="18226" y="17754"/>
                    <a:pt x="16904" y="17282"/>
                  </a:cubicBezTo>
                  <a:cubicBezTo>
                    <a:pt x="15677" y="16810"/>
                    <a:pt x="14449" y="16432"/>
                    <a:pt x="13316" y="16149"/>
                  </a:cubicBezTo>
                  <a:cubicBezTo>
                    <a:pt x="12183" y="15771"/>
                    <a:pt x="11144" y="15299"/>
                    <a:pt x="10105" y="14826"/>
                  </a:cubicBezTo>
                  <a:cubicBezTo>
                    <a:pt x="9255" y="14354"/>
                    <a:pt x="8500" y="13788"/>
                    <a:pt x="7839" y="13032"/>
                  </a:cubicBezTo>
                  <a:cubicBezTo>
                    <a:pt x="7272" y="12277"/>
                    <a:pt x="6894" y="11332"/>
                    <a:pt x="6989" y="10294"/>
                  </a:cubicBezTo>
                  <a:cubicBezTo>
                    <a:pt x="6989" y="9538"/>
                    <a:pt x="7178" y="8688"/>
                    <a:pt x="7461" y="7933"/>
                  </a:cubicBezTo>
                  <a:cubicBezTo>
                    <a:pt x="7839" y="7272"/>
                    <a:pt x="8311" y="6611"/>
                    <a:pt x="8972" y="6044"/>
                  </a:cubicBezTo>
                  <a:cubicBezTo>
                    <a:pt x="9633" y="5477"/>
                    <a:pt x="10483" y="5100"/>
                    <a:pt x="11333" y="4816"/>
                  </a:cubicBezTo>
                  <a:cubicBezTo>
                    <a:pt x="12371" y="4439"/>
                    <a:pt x="13505" y="4344"/>
                    <a:pt x="14638" y="4344"/>
                  </a:cubicBezTo>
                  <a:cubicBezTo>
                    <a:pt x="15771" y="4344"/>
                    <a:pt x="16904" y="4439"/>
                    <a:pt x="18037" y="4816"/>
                  </a:cubicBezTo>
                  <a:cubicBezTo>
                    <a:pt x="18793" y="5100"/>
                    <a:pt x="19643" y="5383"/>
                    <a:pt x="20398" y="5855"/>
                  </a:cubicBezTo>
                  <a:cubicBezTo>
                    <a:pt x="20965" y="6138"/>
                    <a:pt x="21532" y="6422"/>
                    <a:pt x="22004" y="6799"/>
                  </a:cubicBezTo>
                  <a:cubicBezTo>
                    <a:pt x="22381" y="7083"/>
                    <a:pt x="22759" y="7272"/>
                    <a:pt x="23231" y="7272"/>
                  </a:cubicBezTo>
                  <a:cubicBezTo>
                    <a:pt x="23515" y="7272"/>
                    <a:pt x="23704" y="7177"/>
                    <a:pt x="23987" y="7083"/>
                  </a:cubicBezTo>
                  <a:cubicBezTo>
                    <a:pt x="24176" y="6894"/>
                    <a:pt x="24365" y="6705"/>
                    <a:pt x="24553" y="6422"/>
                  </a:cubicBezTo>
                  <a:lnTo>
                    <a:pt x="25876" y="3966"/>
                  </a:lnTo>
                  <a:cubicBezTo>
                    <a:pt x="24459" y="2644"/>
                    <a:pt x="22665" y="1700"/>
                    <a:pt x="20871" y="1039"/>
                  </a:cubicBezTo>
                  <a:cubicBezTo>
                    <a:pt x="18793" y="378"/>
                    <a:pt x="16715" y="0"/>
                    <a:pt x="14543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7"/>
            <p:cNvSpPr/>
            <p:nvPr/>
          </p:nvSpPr>
          <p:spPr>
            <a:xfrm>
              <a:off x="6235750" y="3500825"/>
              <a:ext cx="139325" cy="953800"/>
            </a:xfrm>
            <a:custGeom>
              <a:rect b="b" l="l" r="r" t="t"/>
              <a:pathLst>
                <a:path extrusionOk="0" h="38152" w="5573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6613500" y="3488575"/>
              <a:ext cx="672875" cy="982575"/>
            </a:xfrm>
            <a:custGeom>
              <a:rect b="b" l="l" r="r" t="t"/>
              <a:pathLst>
                <a:path extrusionOk="0" h="39303" w="26915">
                  <a:moveTo>
                    <a:pt x="13930" y="1"/>
                  </a:moveTo>
                  <a:cubicBezTo>
                    <a:pt x="12280" y="1"/>
                    <a:pt x="10648" y="290"/>
                    <a:pt x="9160" y="868"/>
                  </a:cubicBezTo>
                  <a:cubicBezTo>
                    <a:pt x="7649" y="1435"/>
                    <a:pt x="6327" y="2190"/>
                    <a:pt x="5100" y="3229"/>
                  </a:cubicBezTo>
                  <a:cubicBezTo>
                    <a:pt x="4061" y="4173"/>
                    <a:pt x="3211" y="5307"/>
                    <a:pt x="2644" y="6629"/>
                  </a:cubicBezTo>
                  <a:cubicBezTo>
                    <a:pt x="1511" y="9273"/>
                    <a:pt x="1511" y="12200"/>
                    <a:pt x="2644" y="14844"/>
                  </a:cubicBezTo>
                  <a:cubicBezTo>
                    <a:pt x="3117" y="15978"/>
                    <a:pt x="3967" y="16922"/>
                    <a:pt x="4911" y="17772"/>
                  </a:cubicBezTo>
                  <a:cubicBezTo>
                    <a:pt x="5855" y="18527"/>
                    <a:pt x="6894" y="19188"/>
                    <a:pt x="8027" y="19661"/>
                  </a:cubicBezTo>
                  <a:cubicBezTo>
                    <a:pt x="9255" y="20133"/>
                    <a:pt x="10483" y="20510"/>
                    <a:pt x="11710" y="20888"/>
                  </a:cubicBezTo>
                  <a:lnTo>
                    <a:pt x="15299" y="21927"/>
                  </a:lnTo>
                  <a:cubicBezTo>
                    <a:pt x="16432" y="22305"/>
                    <a:pt x="17471" y="22682"/>
                    <a:pt x="18509" y="23249"/>
                  </a:cubicBezTo>
                  <a:cubicBezTo>
                    <a:pt x="19359" y="23721"/>
                    <a:pt x="20115" y="24288"/>
                    <a:pt x="20776" y="25138"/>
                  </a:cubicBezTo>
                  <a:cubicBezTo>
                    <a:pt x="21342" y="25893"/>
                    <a:pt x="21626" y="26932"/>
                    <a:pt x="21626" y="27971"/>
                  </a:cubicBezTo>
                  <a:cubicBezTo>
                    <a:pt x="21626" y="28915"/>
                    <a:pt x="21437" y="29954"/>
                    <a:pt x="21059" y="30804"/>
                  </a:cubicBezTo>
                  <a:cubicBezTo>
                    <a:pt x="20681" y="31654"/>
                    <a:pt x="20115" y="32409"/>
                    <a:pt x="19359" y="33070"/>
                  </a:cubicBezTo>
                  <a:cubicBezTo>
                    <a:pt x="18604" y="33637"/>
                    <a:pt x="17660" y="34203"/>
                    <a:pt x="16715" y="34487"/>
                  </a:cubicBezTo>
                  <a:cubicBezTo>
                    <a:pt x="15582" y="34865"/>
                    <a:pt x="14354" y="34959"/>
                    <a:pt x="13221" y="34959"/>
                  </a:cubicBezTo>
                  <a:cubicBezTo>
                    <a:pt x="12182" y="34959"/>
                    <a:pt x="11238" y="34865"/>
                    <a:pt x="10294" y="34676"/>
                  </a:cubicBezTo>
                  <a:cubicBezTo>
                    <a:pt x="9538" y="34487"/>
                    <a:pt x="8783" y="34298"/>
                    <a:pt x="8027" y="34015"/>
                  </a:cubicBezTo>
                  <a:cubicBezTo>
                    <a:pt x="7461" y="33731"/>
                    <a:pt x="6800" y="33448"/>
                    <a:pt x="6233" y="33070"/>
                  </a:cubicBezTo>
                  <a:cubicBezTo>
                    <a:pt x="5761" y="32693"/>
                    <a:pt x="5289" y="32409"/>
                    <a:pt x="4911" y="32126"/>
                  </a:cubicBezTo>
                  <a:cubicBezTo>
                    <a:pt x="4439" y="31843"/>
                    <a:pt x="4155" y="31559"/>
                    <a:pt x="3778" y="31370"/>
                  </a:cubicBezTo>
                  <a:cubicBezTo>
                    <a:pt x="3494" y="31182"/>
                    <a:pt x="3211" y="31087"/>
                    <a:pt x="2928" y="31087"/>
                  </a:cubicBezTo>
                  <a:cubicBezTo>
                    <a:pt x="2644" y="31087"/>
                    <a:pt x="2456" y="31182"/>
                    <a:pt x="2172" y="31276"/>
                  </a:cubicBezTo>
                  <a:cubicBezTo>
                    <a:pt x="1983" y="31465"/>
                    <a:pt x="1795" y="31654"/>
                    <a:pt x="1606" y="31843"/>
                  </a:cubicBezTo>
                  <a:lnTo>
                    <a:pt x="0" y="34298"/>
                  </a:lnTo>
                  <a:cubicBezTo>
                    <a:pt x="1606" y="35809"/>
                    <a:pt x="3589" y="37131"/>
                    <a:pt x="5666" y="37981"/>
                  </a:cubicBezTo>
                  <a:cubicBezTo>
                    <a:pt x="8027" y="38831"/>
                    <a:pt x="10483" y="39303"/>
                    <a:pt x="13032" y="39303"/>
                  </a:cubicBezTo>
                  <a:cubicBezTo>
                    <a:pt x="15015" y="39303"/>
                    <a:pt x="16998" y="39020"/>
                    <a:pt x="18887" y="38359"/>
                  </a:cubicBezTo>
                  <a:cubicBezTo>
                    <a:pt x="20493" y="37792"/>
                    <a:pt x="22003" y="36942"/>
                    <a:pt x="23326" y="35809"/>
                  </a:cubicBezTo>
                  <a:cubicBezTo>
                    <a:pt x="24459" y="34676"/>
                    <a:pt x="25403" y="33354"/>
                    <a:pt x="25970" y="31937"/>
                  </a:cubicBezTo>
                  <a:cubicBezTo>
                    <a:pt x="26631" y="30426"/>
                    <a:pt x="26914" y="28821"/>
                    <a:pt x="26914" y="27215"/>
                  </a:cubicBezTo>
                  <a:cubicBezTo>
                    <a:pt x="26914" y="25799"/>
                    <a:pt x="26631" y="24477"/>
                    <a:pt x="26064" y="23249"/>
                  </a:cubicBezTo>
                  <a:cubicBezTo>
                    <a:pt x="25498" y="22116"/>
                    <a:pt x="24742" y="21266"/>
                    <a:pt x="23798" y="20510"/>
                  </a:cubicBezTo>
                  <a:cubicBezTo>
                    <a:pt x="22853" y="19755"/>
                    <a:pt x="21815" y="19094"/>
                    <a:pt x="20681" y="18622"/>
                  </a:cubicBezTo>
                  <a:cubicBezTo>
                    <a:pt x="19454" y="18150"/>
                    <a:pt x="18226" y="17677"/>
                    <a:pt x="16998" y="17300"/>
                  </a:cubicBezTo>
                  <a:lnTo>
                    <a:pt x="13316" y="16167"/>
                  </a:lnTo>
                  <a:cubicBezTo>
                    <a:pt x="12277" y="15789"/>
                    <a:pt x="11238" y="15317"/>
                    <a:pt x="10199" y="14844"/>
                  </a:cubicBezTo>
                  <a:cubicBezTo>
                    <a:pt x="9349" y="14372"/>
                    <a:pt x="8499" y="13806"/>
                    <a:pt x="7933" y="13050"/>
                  </a:cubicBezTo>
                  <a:cubicBezTo>
                    <a:pt x="7366" y="12295"/>
                    <a:pt x="6988" y="11350"/>
                    <a:pt x="7083" y="10312"/>
                  </a:cubicBezTo>
                  <a:cubicBezTo>
                    <a:pt x="7083" y="9556"/>
                    <a:pt x="7272" y="8706"/>
                    <a:pt x="7555" y="7951"/>
                  </a:cubicBezTo>
                  <a:cubicBezTo>
                    <a:pt x="7933" y="7290"/>
                    <a:pt x="8405" y="6629"/>
                    <a:pt x="9066" y="6062"/>
                  </a:cubicBezTo>
                  <a:cubicBezTo>
                    <a:pt x="9727" y="5495"/>
                    <a:pt x="10483" y="5118"/>
                    <a:pt x="11427" y="4834"/>
                  </a:cubicBezTo>
                  <a:cubicBezTo>
                    <a:pt x="12466" y="4457"/>
                    <a:pt x="13599" y="4362"/>
                    <a:pt x="14732" y="4362"/>
                  </a:cubicBezTo>
                  <a:cubicBezTo>
                    <a:pt x="15865" y="4362"/>
                    <a:pt x="16998" y="4457"/>
                    <a:pt x="18132" y="4834"/>
                  </a:cubicBezTo>
                  <a:cubicBezTo>
                    <a:pt x="18887" y="5118"/>
                    <a:pt x="19737" y="5401"/>
                    <a:pt x="20493" y="5873"/>
                  </a:cubicBezTo>
                  <a:cubicBezTo>
                    <a:pt x="21059" y="6156"/>
                    <a:pt x="21626" y="6440"/>
                    <a:pt x="22098" y="6817"/>
                  </a:cubicBezTo>
                  <a:cubicBezTo>
                    <a:pt x="22476" y="7101"/>
                    <a:pt x="22853" y="7290"/>
                    <a:pt x="23326" y="7290"/>
                  </a:cubicBezTo>
                  <a:cubicBezTo>
                    <a:pt x="23609" y="7290"/>
                    <a:pt x="23798" y="7195"/>
                    <a:pt x="24081" y="7101"/>
                  </a:cubicBezTo>
                  <a:cubicBezTo>
                    <a:pt x="24270" y="6912"/>
                    <a:pt x="24459" y="6723"/>
                    <a:pt x="24648" y="6440"/>
                  </a:cubicBezTo>
                  <a:lnTo>
                    <a:pt x="25970" y="3984"/>
                  </a:lnTo>
                  <a:cubicBezTo>
                    <a:pt x="24459" y="2662"/>
                    <a:pt x="22759" y="1624"/>
                    <a:pt x="20965" y="1057"/>
                  </a:cubicBezTo>
                  <a:cubicBezTo>
                    <a:pt x="19097" y="378"/>
                    <a:pt x="17229" y="4"/>
                    <a:pt x="15293" y="4"/>
                  </a:cubicBezTo>
                  <a:cubicBezTo>
                    <a:pt x="15075" y="4"/>
                    <a:pt x="14857" y="9"/>
                    <a:pt x="14638" y="18"/>
                  </a:cubicBezTo>
                  <a:cubicBezTo>
                    <a:pt x="14402" y="6"/>
                    <a:pt x="14165" y="1"/>
                    <a:pt x="13930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1653325" y="4851225"/>
              <a:ext cx="559550" cy="597325"/>
            </a:xfrm>
            <a:custGeom>
              <a:rect b="b" l="l" r="r" t="t"/>
              <a:pathLst>
                <a:path extrusionOk="0" h="23893" w="22382">
                  <a:moveTo>
                    <a:pt x="9539" y="1"/>
                  </a:moveTo>
                  <a:lnTo>
                    <a:pt x="1" y="23893"/>
                  </a:lnTo>
                  <a:lnTo>
                    <a:pt x="2456" y="23893"/>
                  </a:lnTo>
                  <a:cubicBezTo>
                    <a:pt x="2739" y="23893"/>
                    <a:pt x="2928" y="23798"/>
                    <a:pt x="3212" y="23609"/>
                  </a:cubicBezTo>
                  <a:cubicBezTo>
                    <a:pt x="3306" y="23515"/>
                    <a:pt x="3495" y="23326"/>
                    <a:pt x="3589" y="23137"/>
                  </a:cubicBezTo>
                  <a:lnTo>
                    <a:pt x="10389" y="5289"/>
                  </a:lnTo>
                  <a:cubicBezTo>
                    <a:pt x="10766" y="4534"/>
                    <a:pt x="10955" y="3778"/>
                    <a:pt x="11144" y="3023"/>
                  </a:cubicBezTo>
                  <a:cubicBezTo>
                    <a:pt x="11238" y="3495"/>
                    <a:pt x="11333" y="3873"/>
                    <a:pt x="11522" y="4250"/>
                  </a:cubicBezTo>
                  <a:cubicBezTo>
                    <a:pt x="11616" y="4534"/>
                    <a:pt x="11711" y="4911"/>
                    <a:pt x="11805" y="5195"/>
                  </a:cubicBezTo>
                  <a:lnTo>
                    <a:pt x="15582" y="15016"/>
                  </a:lnTo>
                  <a:lnTo>
                    <a:pt x="8689" y="15016"/>
                  </a:lnTo>
                  <a:lnTo>
                    <a:pt x="7839" y="17377"/>
                  </a:lnTo>
                  <a:lnTo>
                    <a:pt x="16527" y="17377"/>
                  </a:lnTo>
                  <a:lnTo>
                    <a:pt x="18793" y="23137"/>
                  </a:lnTo>
                  <a:cubicBezTo>
                    <a:pt x="18793" y="23326"/>
                    <a:pt x="18982" y="23515"/>
                    <a:pt x="19171" y="23704"/>
                  </a:cubicBezTo>
                  <a:cubicBezTo>
                    <a:pt x="19360" y="23798"/>
                    <a:pt x="19549" y="23893"/>
                    <a:pt x="19832" y="23893"/>
                  </a:cubicBezTo>
                  <a:lnTo>
                    <a:pt x="22382" y="23893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7"/>
            <p:cNvSpPr/>
            <p:nvPr/>
          </p:nvSpPr>
          <p:spPr>
            <a:xfrm>
              <a:off x="2824325" y="4851225"/>
              <a:ext cx="561900" cy="597325"/>
            </a:xfrm>
            <a:custGeom>
              <a:rect b="b" l="l" r="r" t="t"/>
              <a:pathLst>
                <a:path extrusionOk="0" h="23893" w="22476">
                  <a:moveTo>
                    <a:pt x="9632" y="1"/>
                  </a:moveTo>
                  <a:lnTo>
                    <a:pt x="0" y="23893"/>
                  </a:lnTo>
                  <a:lnTo>
                    <a:pt x="2550" y="23893"/>
                  </a:lnTo>
                  <a:cubicBezTo>
                    <a:pt x="2833" y="23893"/>
                    <a:pt x="3022" y="23798"/>
                    <a:pt x="3211" y="23609"/>
                  </a:cubicBezTo>
                  <a:cubicBezTo>
                    <a:pt x="3400" y="23515"/>
                    <a:pt x="3589" y="23326"/>
                    <a:pt x="3589" y="23137"/>
                  </a:cubicBezTo>
                  <a:lnTo>
                    <a:pt x="10482" y="5289"/>
                  </a:lnTo>
                  <a:cubicBezTo>
                    <a:pt x="10766" y="4534"/>
                    <a:pt x="11049" y="3778"/>
                    <a:pt x="11238" y="3023"/>
                  </a:cubicBezTo>
                  <a:cubicBezTo>
                    <a:pt x="11332" y="3495"/>
                    <a:pt x="11427" y="3873"/>
                    <a:pt x="11616" y="4250"/>
                  </a:cubicBezTo>
                  <a:cubicBezTo>
                    <a:pt x="11710" y="4534"/>
                    <a:pt x="11804" y="4911"/>
                    <a:pt x="11899" y="5195"/>
                  </a:cubicBezTo>
                  <a:lnTo>
                    <a:pt x="15676" y="15016"/>
                  </a:lnTo>
                  <a:lnTo>
                    <a:pt x="8688" y="15016"/>
                  </a:lnTo>
                  <a:lnTo>
                    <a:pt x="7933" y="17377"/>
                  </a:lnTo>
                  <a:lnTo>
                    <a:pt x="16621" y="17377"/>
                  </a:lnTo>
                  <a:lnTo>
                    <a:pt x="18793" y="23137"/>
                  </a:lnTo>
                  <a:cubicBezTo>
                    <a:pt x="18887" y="23326"/>
                    <a:pt x="19076" y="23515"/>
                    <a:pt x="19265" y="23704"/>
                  </a:cubicBezTo>
                  <a:cubicBezTo>
                    <a:pt x="19454" y="23798"/>
                    <a:pt x="19643" y="23893"/>
                    <a:pt x="19926" y="23893"/>
                  </a:cubicBezTo>
                  <a:lnTo>
                    <a:pt x="22476" y="23893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7"/>
            <p:cNvSpPr/>
            <p:nvPr/>
          </p:nvSpPr>
          <p:spPr>
            <a:xfrm>
              <a:off x="2271875" y="4843700"/>
              <a:ext cx="500525" cy="611950"/>
            </a:xfrm>
            <a:custGeom>
              <a:rect b="b" l="l" r="r" t="t"/>
              <a:pathLst>
                <a:path extrusionOk="0" h="24478" w="20021">
                  <a:moveTo>
                    <a:pt x="12192" y="1"/>
                  </a:moveTo>
                  <a:cubicBezTo>
                    <a:pt x="12000" y="1"/>
                    <a:pt x="11808" y="7"/>
                    <a:pt x="11616" y="19"/>
                  </a:cubicBezTo>
                  <a:cubicBezTo>
                    <a:pt x="10011" y="19"/>
                    <a:pt x="8405" y="302"/>
                    <a:pt x="6894" y="868"/>
                  </a:cubicBezTo>
                  <a:cubicBezTo>
                    <a:pt x="5478" y="1435"/>
                    <a:pt x="4250" y="2285"/>
                    <a:pt x="3211" y="3418"/>
                  </a:cubicBezTo>
                  <a:cubicBezTo>
                    <a:pt x="2173" y="4551"/>
                    <a:pt x="1323" y="5874"/>
                    <a:pt x="850" y="7290"/>
                  </a:cubicBezTo>
                  <a:cubicBezTo>
                    <a:pt x="284" y="8895"/>
                    <a:pt x="1" y="10501"/>
                    <a:pt x="1" y="12201"/>
                  </a:cubicBezTo>
                  <a:cubicBezTo>
                    <a:pt x="1" y="13900"/>
                    <a:pt x="189" y="15600"/>
                    <a:pt x="756" y="17206"/>
                  </a:cubicBezTo>
                  <a:cubicBezTo>
                    <a:pt x="1323" y="18622"/>
                    <a:pt x="2078" y="19944"/>
                    <a:pt x="3117" y="21077"/>
                  </a:cubicBezTo>
                  <a:cubicBezTo>
                    <a:pt x="4156" y="22116"/>
                    <a:pt x="5383" y="22966"/>
                    <a:pt x="6705" y="23533"/>
                  </a:cubicBezTo>
                  <a:cubicBezTo>
                    <a:pt x="8216" y="24194"/>
                    <a:pt x="9822" y="24477"/>
                    <a:pt x="11427" y="24477"/>
                  </a:cubicBezTo>
                  <a:cubicBezTo>
                    <a:pt x="13127" y="24477"/>
                    <a:pt x="14827" y="24194"/>
                    <a:pt x="16432" y="23438"/>
                  </a:cubicBezTo>
                  <a:cubicBezTo>
                    <a:pt x="17849" y="22872"/>
                    <a:pt x="19076" y="21927"/>
                    <a:pt x="20021" y="20794"/>
                  </a:cubicBezTo>
                  <a:lnTo>
                    <a:pt x="18699" y="19472"/>
                  </a:lnTo>
                  <a:cubicBezTo>
                    <a:pt x="18604" y="19283"/>
                    <a:pt x="18415" y="19189"/>
                    <a:pt x="18226" y="19189"/>
                  </a:cubicBezTo>
                  <a:cubicBezTo>
                    <a:pt x="18037" y="19189"/>
                    <a:pt x="17754" y="19283"/>
                    <a:pt x="17565" y="19472"/>
                  </a:cubicBezTo>
                  <a:cubicBezTo>
                    <a:pt x="17188" y="19850"/>
                    <a:pt x="16715" y="20133"/>
                    <a:pt x="16338" y="20416"/>
                  </a:cubicBezTo>
                  <a:cubicBezTo>
                    <a:pt x="15866" y="20700"/>
                    <a:pt x="15393" y="20983"/>
                    <a:pt x="14921" y="21077"/>
                  </a:cubicBezTo>
                  <a:cubicBezTo>
                    <a:pt x="14449" y="21266"/>
                    <a:pt x="13882" y="21455"/>
                    <a:pt x="13410" y="21550"/>
                  </a:cubicBezTo>
                  <a:cubicBezTo>
                    <a:pt x="12749" y="21644"/>
                    <a:pt x="12088" y="21644"/>
                    <a:pt x="11427" y="21644"/>
                  </a:cubicBezTo>
                  <a:cubicBezTo>
                    <a:pt x="10294" y="21644"/>
                    <a:pt x="9255" y="21455"/>
                    <a:pt x="8216" y="20983"/>
                  </a:cubicBezTo>
                  <a:cubicBezTo>
                    <a:pt x="7178" y="20605"/>
                    <a:pt x="6328" y="19944"/>
                    <a:pt x="5572" y="19189"/>
                  </a:cubicBezTo>
                  <a:cubicBezTo>
                    <a:pt x="4817" y="18339"/>
                    <a:pt x="4156" y="17300"/>
                    <a:pt x="3778" y="16167"/>
                  </a:cubicBezTo>
                  <a:cubicBezTo>
                    <a:pt x="3400" y="14939"/>
                    <a:pt x="3117" y="13523"/>
                    <a:pt x="3211" y="12201"/>
                  </a:cubicBezTo>
                  <a:cubicBezTo>
                    <a:pt x="3117" y="10879"/>
                    <a:pt x="3400" y="9556"/>
                    <a:pt x="3778" y="8234"/>
                  </a:cubicBezTo>
                  <a:cubicBezTo>
                    <a:pt x="4156" y="7196"/>
                    <a:pt x="4722" y="6157"/>
                    <a:pt x="5478" y="5307"/>
                  </a:cubicBezTo>
                  <a:cubicBezTo>
                    <a:pt x="6233" y="4457"/>
                    <a:pt x="7178" y="3890"/>
                    <a:pt x="8122" y="3418"/>
                  </a:cubicBezTo>
                  <a:cubicBezTo>
                    <a:pt x="9255" y="3040"/>
                    <a:pt x="10388" y="2757"/>
                    <a:pt x="11522" y="2757"/>
                  </a:cubicBezTo>
                  <a:cubicBezTo>
                    <a:pt x="12466" y="2757"/>
                    <a:pt x="13316" y="2852"/>
                    <a:pt x="14166" y="3135"/>
                  </a:cubicBezTo>
                  <a:cubicBezTo>
                    <a:pt x="14732" y="3324"/>
                    <a:pt x="15299" y="3513"/>
                    <a:pt x="15866" y="3890"/>
                  </a:cubicBezTo>
                  <a:cubicBezTo>
                    <a:pt x="16243" y="4079"/>
                    <a:pt x="16715" y="4268"/>
                    <a:pt x="17093" y="4551"/>
                  </a:cubicBezTo>
                  <a:cubicBezTo>
                    <a:pt x="17282" y="4740"/>
                    <a:pt x="17565" y="4835"/>
                    <a:pt x="17754" y="4929"/>
                  </a:cubicBezTo>
                  <a:cubicBezTo>
                    <a:pt x="17943" y="4929"/>
                    <a:pt x="18132" y="4835"/>
                    <a:pt x="18226" y="4835"/>
                  </a:cubicBezTo>
                  <a:cubicBezTo>
                    <a:pt x="18321" y="4740"/>
                    <a:pt x="18415" y="4646"/>
                    <a:pt x="18510" y="4551"/>
                  </a:cubicBezTo>
                  <a:lnTo>
                    <a:pt x="19548" y="3040"/>
                  </a:lnTo>
                  <a:cubicBezTo>
                    <a:pt x="18510" y="2096"/>
                    <a:pt x="17376" y="1341"/>
                    <a:pt x="16149" y="774"/>
                  </a:cubicBezTo>
                  <a:cubicBezTo>
                    <a:pt x="14830" y="279"/>
                    <a:pt x="13511" y="1"/>
                    <a:pt x="12192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4165275" y="4851225"/>
              <a:ext cx="368325" cy="597325"/>
            </a:xfrm>
            <a:custGeom>
              <a:rect b="b" l="l" r="r" t="t"/>
              <a:pathLst>
                <a:path extrusionOk="0" h="23893" w="14733">
                  <a:moveTo>
                    <a:pt x="1" y="1"/>
                  </a:moveTo>
                  <a:lnTo>
                    <a:pt x="1" y="23893"/>
                  </a:lnTo>
                  <a:lnTo>
                    <a:pt x="14733" y="23893"/>
                  </a:lnTo>
                  <a:lnTo>
                    <a:pt x="14733" y="21249"/>
                  </a:lnTo>
                  <a:lnTo>
                    <a:pt x="3212" y="21249"/>
                  </a:lnTo>
                  <a:lnTo>
                    <a:pt x="3212" y="14544"/>
                  </a:lnTo>
                  <a:lnTo>
                    <a:pt x="3212" y="13033"/>
                  </a:lnTo>
                  <a:lnTo>
                    <a:pt x="3212" y="10578"/>
                  </a:lnTo>
                  <a:lnTo>
                    <a:pt x="3212" y="9161"/>
                  </a:lnTo>
                  <a:lnTo>
                    <a:pt x="3212" y="2551"/>
                  </a:lnTo>
                  <a:lnTo>
                    <a:pt x="14733" y="2551"/>
                  </a:lnTo>
                  <a:lnTo>
                    <a:pt x="147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4280975" y="5115650"/>
              <a:ext cx="198325" cy="61400"/>
            </a:xfrm>
            <a:custGeom>
              <a:rect b="b" l="l" r="r" t="t"/>
              <a:pathLst>
                <a:path extrusionOk="0" h="2456" w="7933">
                  <a:moveTo>
                    <a:pt x="945" y="1"/>
                  </a:moveTo>
                  <a:lnTo>
                    <a:pt x="0" y="2456"/>
                  </a:lnTo>
                  <a:lnTo>
                    <a:pt x="7933" y="2456"/>
                  </a:lnTo>
                  <a:lnTo>
                    <a:pt x="79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3499525" y="4848875"/>
              <a:ext cx="524125" cy="599675"/>
            </a:xfrm>
            <a:custGeom>
              <a:rect b="b" l="l" r="r" t="t"/>
              <a:pathLst>
                <a:path extrusionOk="0" h="23987" w="20965">
                  <a:moveTo>
                    <a:pt x="0" y="0"/>
                  </a:moveTo>
                  <a:lnTo>
                    <a:pt x="0" y="23987"/>
                  </a:lnTo>
                  <a:lnTo>
                    <a:pt x="3211" y="23987"/>
                  </a:lnTo>
                  <a:lnTo>
                    <a:pt x="3211" y="2739"/>
                  </a:lnTo>
                  <a:lnTo>
                    <a:pt x="8877" y="2739"/>
                  </a:lnTo>
                  <a:cubicBezTo>
                    <a:pt x="9039" y="2727"/>
                    <a:pt x="9200" y="2721"/>
                    <a:pt x="9361" y="2721"/>
                  </a:cubicBezTo>
                  <a:cubicBezTo>
                    <a:pt x="10426" y="2721"/>
                    <a:pt x="11482" y="2978"/>
                    <a:pt x="12466" y="3306"/>
                  </a:cubicBezTo>
                  <a:cubicBezTo>
                    <a:pt x="13410" y="3683"/>
                    <a:pt x="14354" y="4344"/>
                    <a:pt x="15110" y="5194"/>
                  </a:cubicBezTo>
                  <a:cubicBezTo>
                    <a:pt x="15865" y="6044"/>
                    <a:pt x="16432" y="6989"/>
                    <a:pt x="16810" y="8122"/>
                  </a:cubicBezTo>
                  <a:cubicBezTo>
                    <a:pt x="17565" y="10672"/>
                    <a:pt x="17565" y="13410"/>
                    <a:pt x="16810" y="15960"/>
                  </a:cubicBezTo>
                  <a:cubicBezTo>
                    <a:pt x="16432" y="17093"/>
                    <a:pt x="15865" y="18037"/>
                    <a:pt x="15110" y="18887"/>
                  </a:cubicBezTo>
                  <a:cubicBezTo>
                    <a:pt x="14354" y="19737"/>
                    <a:pt x="13410" y="20304"/>
                    <a:pt x="12466" y="20776"/>
                  </a:cubicBezTo>
                  <a:cubicBezTo>
                    <a:pt x="11333" y="21154"/>
                    <a:pt x="10105" y="21343"/>
                    <a:pt x="8877" y="21343"/>
                  </a:cubicBezTo>
                  <a:lnTo>
                    <a:pt x="6044" y="21343"/>
                  </a:lnTo>
                  <a:lnTo>
                    <a:pt x="5194" y="23987"/>
                  </a:lnTo>
                  <a:lnTo>
                    <a:pt x="8877" y="23987"/>
                  </a:lnTo>
                  <a:cubicBezTo>
                    <a:pt x="10577" y="23987"/>
                    <a:pt x="12182" y="23703"/>
                    <a:pt x="13693" y="23137"/>
                  </a:cubicBezTo>
                  <a:cubicBezTo>
                    <a:pt x="15110" y="22570"/>
                    <a:pt x="16338" y="21720"/>
                    <a:pt x="17471" y="20682"/>
                  </a:cubicBezTo>
                  <a:cubicBezTo>
                    <a:pt x="18415" y="19643"/>
                    <a:pt x="19265" y="18321"/>
                    <a:pt x="19832" y="16904"/>
                  </a:cubicBezTo>
                  <a:cubicBezTo>
                    <a:pt x="20965" y="13788"/>
                    <a:pt x="20965" y="10294"/>
                    <a:pt x="19832" y="7177"/>
                  </a:cubicBezTo>
                  <a:lnTo>
                    <a:pt x="19832" y="7083"/>
                  </a:lnTo>
                  <a:cubicBezTo>
                    <a:pt x="19265" y="5667"/>
                    <a:pt x="18415" y="4439"/>
                    <a:pt x="17471" y="3306"/>
                  </a:cubicBezTo>
                  <a:cubicBezTo>
                    <a:pt x="16338" y="2267"/>
                    <a:pt x="15110" y="1417"/>
                    <a:pt x="13693" y="945"/>
                  </a:cubicBezTo>
                  <a:cubicBezTo>
                    <a:pt x="12182" y="284"/>
                    <a:pt x="10577" y="0"/>
                    <a:pt x="8877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4679950" y="4850175"/>
              <a:ext cx="620925" cy="598375"/>
            </a:xfrm>
            <a:custGeom>
              <a:rect b="b" l="l" r="r" t="t"/>
              <a:pathLst>
                <a:path extrusionOk="0" h="23935" w="24837">
                  <a:moveTo>
                    <a:pt x="2575" y="1"/>
                  </a:moveTo>
                  <a:cubicBezTo>
                    <a:pt x="2498" y="1"/>
                    <a:pt x="2424" y="11"/>
                    <a:pt x="2361" y="43"/>
                  </a:cubicBezTo>
                  <a:lnTo>
                    <a:pt x="1" y="43"/>
                  </a:lnTo>
                  <a:lnTo>
                    <a:pt x="1" y="23935"/>
                  </a:lnTo>
                  <a:lnTo>
                    <a:pt x="2834" y="23935"/>
                  </a:lnTo>
                  <a:lnTo>
                    <a:pt x="2834" y="6370"/>
                  </a:lnTo>
                  <a:cubicBezTo>
                    <a:pt x="2834" y="5803"/>
                    <a:pt x="2739" y="5237"/>
                    <a:pt x="2739" y="4765"/>
                  </a:cubicBezTo>
                  <a:lnTo>
                    <a:pt x="2739" y="4765"/>
                  </a:lnTo>
                  <a:lnTo>
                    <a:pt x="11049" y="19780"/>
                  </a:lnTo>
                  <a:cubicBezTo>
                    <a:pt x="11303" y="20118"/>
                    <a:pt x="11632" y="20455"/>
                    <a:pt x="12104" y="20455"/>
                  </a:cubicBezTo>
                  <a:cubicBezTo>
                    <a:pt x="12159" y="20455"/>
                    <a:pt x="12217" y="20451"/>
                    <a:pt x="12277" y="20441"/>
                  </a:cubicBezTo>
                  <a:lnTo>
                    <a:pt x="12749" y="20441"/>
                  </a:lnTo>
                  <a:cubicBezTo>
                    <a:pt x="12799" y="20451"/>
                    <a:pt x="12849" y="20455"/>
                    <a:pt x="12898" y="20455"/>
                  </a:cubicBezTo>
                  <a:cubicBezTo>
                    <a:pt x="13318" y="20455"/>
                    <a:pt x="13713" y="20118"/>
                    <a:pt x="13882" y="19780"/>
                  </a:cubicBezTo>
                  <a:lnTo>
                    <a:pt x="22004" y="4765"/>
                  </a:lnTo>
                  <a:lnTo>
                    <a:pt x="22004" y="5615"/>
                  </a:lnTo>
                  <a:lnTo>
                    <a:pt x="22004" y="6370"/>
                  </a:lnTo>
                  <a:lnTo>
                    <a:pt x="22004" y="23935"/>
                  </a:lnTo>
                  <a:lnTo>
                    <a:pt x="24837" y="23935"/>
                  </a:lnTo>
                  <a:lnTo>
                    <a:pt x="24837" y="43"/>
                  </a:lnTo>
                  <a:lnTo>
                    <a:pt x="22476" y="43"/>
                  </a:lnTo>
                  <a:cubicBezTo>
                    <a:pt x="22381" y="11"/>
                    <a:pt x="22298" y="1"/>
                    <a:pt x="22221" y="1"/>
                  </a:cubicBezTo>
                  <a:cubicBezTo>
                    <a:pt x="22067" y="1"/>
                    <a:pt x="21941" y="43"/>
                    <a:pt x="21815" y="43"/>
                  </a:cubicBezTo>
                  <a:cubicBezTo>
                    <a:pt x="21532" y="137"/>
                    <a:pt x="21437" y="326"/>
                    <a:pt x="21343" y="515"/>
                  </a:cubicBezTo>
                  <a:lnTo>
                    <a:pt x="13221" y="15247"/>
                  </a:lnTo>
                  <a:cubicBezTo>
                    <a:pt x="13032" y="15530"/>
                    <a:pt x="12938" y="15813"/>
                    <a:pt x="12844" y="16097"/>
                  </a:cubicBezTo>
                  <a:cubicBezTo>
                    <a:pt x="12749" y="16380"/>
                    <a:pt x="12560" y="16663"/>
                    <a:pt x="12466" y="16947"/>
                  </a:cubicBezTo>
                  <a:cubicBezTo>
                    <a:pt x="12371" y="16663"/>
                    <a:pt x="12277" y="16380"/>
                    <a:pt x="12088" y="16097"/>
                  </a:cubicBezTo>
                  <a:cubicBezTo>
                    <a:pt x="11994" y="15813"/>
                    <a:pt x="11899" y="15530"/>
                    <a:pt x="11710" y="15247"/>
                  </a:cubicBezTo>
                  <a:lnTo>
                    <a:pt x="3495" y="515"/>
                  </a:lnTo>
                  <a:cubicBezTo>
                    <a:pt x="3400" y="326"/>
                    <a:pt x="3211" y="137"/>
                    <a:pt x="3022" y="43"/>
                  </a:cubicBezTo>
                  <a:cubicBezTo>
                    <a:pt x="2897" y="43"/>
                    <a:pt x="2729" y="1"/>
                    <a:pt x="2575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5411825" y="4850300"/>
              <a:ext cx="519400" cy="598250"/>
            </a:xfrm>
            <a:custGeom>
              <a:rect b="b" l="l" r="r" t="t"/>
              <a:pathLst>
                <a:path extrusionOk="0" h="23930" w="20776">
                  <a:moveTo>
                    <a:pt x="3044" y="1"/>
                  </a:moveTo>
                  <a:cubicBezTo>
                    <a:pt x="2978" y="1"/>
                    <a:pt x="2909" y="13"/>
                    <a:pt x="2833" y="38"/>
                  </a:cubicBezTo>
                  <a:lnTo>
                    <a:pt x="0" y="38"/>
                  </a:lnTo>
                  <a:lnTo>
                    <a:pt x="8783" y="14392"/>
                  </a:lnTo>
                  <a:lnTo>
                    <a:pt x="8783" y="23930"/>
                  </a:lnTo>
                  <a:lnTo>
                    <a:pt x="11993" y="23930"/>
                  </a:lnTo>
                  <a:lnTo>
                    <a:pt x="11993" y="14392"/>
                  </a:lnTo>
                  <a:lnTo>
                    <a:pt x="20776" y="38"/>
                  </a:lnTo>
                  <a:lnTo>
                    <a:pt x="17943" y="38"/>
                  </a:lnTo>
                  <a:cubicBezTo>
                    <a:pt x="17867" y="13"/>
                    <a:pt x="17798" y="1"/>
                    <a:pt x="17734" y="1"/>
                  </a:cubicBezTo>
                  <a:cubicBezTo>
                    <a:pt x="17558" y="1"/>
                    <a:pt x="17420" y="88"/>
                    <a:pt x="17282" y="227"/>
                  </a:cubicBezTo>
                  <a:cubicBezTo>
                    <a:pt x="17093" y="416"/>
                    <a:pt x="16904" y="510"/>
                    <a:pt x="16810" y="793"/>
                  </a:cubicBezTo>
                  <a:lnTo>
                    <a:pt x="11332" y="10048"/>
                  </a:lnTo>
                  <a:cubicBezTo>
                    <a:pt x="11143" y="10426"/>
                    <a:pt x="11049" y="10803"/>
                    <a:pt x="10860" y="11181"/>
                  </a:cubicBezTo>
                  <a:cubicBezTo>
                    <a:pt x="10671" y="11464"/>
                    <a:pt x="10577" y="11842"/>
                    <a:pt x="10388" y="12125"/>
                  </a:cubicBezTo>
                  <a:cubicBezTo>
                    <a:pt x="10294" y="11842"/>
                    <a:pt x="10199" y="11464"/>
                    <a:pt x="10010" y="11181"/>
                  </a:cubicBezTo>
                  <a:cubicBezTo>
                    <a:pt x="9821" y="10803"/>
                    <a:pt x="9633" y="10426"/>
                    <a:pt x="9444" y="10048"/>
                  </a:cubicBezTo>
                  <a:lnTo>
                    <a:pt x="3966" y="793"/>
                  </a:lnTo>
                  <a:cubicBezTo>
                    <a:pt x="3872" y="510"/>
                    <a:pt x="3683" y="321"/>
                    <a:pt x="3589" y="227"/>
                  </a:cubicBezTo>
                  <a:cubicBezTo>
                    <a:pt x="3381" y="88"/>
                    <a:pt x="3225" y="1"/>
                    <a:pt x="3044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3305925" y="3502750"/>
              <a:ext cx="691775" cy="951875"/>
            </a:xfrm>
            <a:custGeom>
              <a:rect b="b" l="l" r="r" t="t"/>
              <a:pathLst>
                <a:path extrusionOk="0" h="38075" w="27671">
                  <a:moveTo>
                    <a:pt x="13064" y="0"/>
                  </a:moveTo>
                  <a:cubicBezTo>
                    <a:pt x="12772" y="0"/>
                    <a:pt x="12478" y="6"/>
                    <a:pt x="12183" y="18"/>
                  </a:cubicBezTo>
                  <a:lnTo>
                    <a:pt x="1" y="18"/>
                  </a:lnTo>
                  <a:lnTo>
                    <a:pt x="1" y="38075"/>
                  </a:lnTo>
                  <a:lnTo>
                    <a:pt x="5572" y="38075"/>
                  </a:lnTo>
                  <a:lnTo>
                    <a:pt x="5572" y="4362"/>
                  </a:lnTo>
                  <a:lnTo>
                    <a:pt x="12183" y="4362"/>
                  </a:lnTo>
                  <a:cubicBezTo>
                    <a:pt x="15488" y="4362"/>
                    <a:pt x="17943" y="5117"/>
                    <a:pt x="19643" y="6628"/>
                  </a:cubicBezTo>
                  <a:cubicBezTo>
                    <a:pt x="21249" y="8234"/>
                    <a:pt x="22193" y="10500"/>
                    <a:pt x="22098" y="12766"/>
                  </a:cubicBezTo>
                  <a:cubicBezTo>
                    <a:pt x="22098" y="13994"/>
                    <a:pt x="21815" y="15222"/>
                    <a:pt x="21437" y="16355"/>
                  </a:cubicBezTo>
                  <a:cubicBezTo>
                    <a:pt x="20965" y="17394"/>
                    <a:pt x="20399" y="18338"/>
                    <a:pt x="19549" y="19094"/>
                  </a:cubicBezTo>
                  <a:cubicBezTo>
                    <a:pt x="18604" y="19849"/>
                    <a:pt x="17566" y="20510"/>
                    <a:pt x="16432" y="20888"/>
                  </a:cubicBezTo>
                  <a:cubicBezTo>
                    <a:pt x="15016" y="21266"/>
                    <a:pt x="13599" y="21454"/>
                    <a:pt x="12183" y="21454"/>
                  </a:cubicBezTo>
                  <a:lnTo>
                    <a:pt x="9255" y="21454"/>
                  </a:lnTo>
                  <a:lnTo>
                    <a:pt x="7744" y="25987"/>
                  </a:lnTo>
                  <a:lnTo>
                    <a:pt x="12183" y="25987"/>
                  </a:lnTo>
                  <a:cubicBezTo>
                    <a:pt x="14449" y="25987"/>
                    <a:pt x="16716" y="25610"/>
                    <a:pt x="18793" y="24949"/>
                  </a:cubicBezTo>
                  <a:cubicBezTo>
                    <a:pt x="20587" y="24382"/>
                    <a:pt x="22287" y="23532"/>
                    <a:pt x="23704" y="22304"/>
                  </a:cubicBezTo>
                  <a:cubicBezTo>
                    <a:pt x="24931" y="21171"/>
                    <a:pt x="25970" y="19755"/>
                    <a:pt x="26631" y="18149"/>
                  </a:cubicBezTo>
                  <a:cubicBezTo>
                    <a:pt x="27292" y="16449"/>
                    <a:pt x="27670" y="14655"/>
                    <a:pt x="27670" y="12861"/>
                  </a:cubicBezTo>
                  <a:cubicBezTo>
                    <a:pt x="27670" y="11067"/>
                    <a:pt x="27387" y="9178"/>
                    <a:pt x="26726" y="7573"/>
                  </a:cubicBezTo>
                  <a:cubicBezTo>
                    <a:pt x="26065" y="5967"/>
                    <a:pt x="25120" y="4551"/>
                    <a:pt x="23893" y="3512"/>
                  </a:cubicBezTo>
                  <a:cubicBezTo>
                    <a:pt x="22476" y="2284"/>
                    <a:pt x="20776" y="1434"/>
                    <a:pt x="19077" y="868"/>
                  </a:cubicBezTo>
                  <a:cubicBezTo>
                    <a:pt x="17093" y="289"/>
                    <a:pt x="15110" y="0"/>
                    <a:pt x="13064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1419600" y="3500825"/>
              <a:ext cx="705925" cy="953800"/>
            </a:xfrm>
            <a:custGeom>
              <a:rect b="b" l="l" r="r" t="t"/>
              <a:pathLst>
                <a:path extrusionOk="0" h="38152" w="28237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4439"/>
                  </a:lnTo>
                  <a:lnTo>
                    <a:pt x="11711" y="4439"/>
                  </a:lnTo>
                  <a:cubicBezTo>
                    <a:pt x="15016" y="4439"/>
                    <a:pt x="17377" y="5100"/>
                    <a:pt x="19076" y="6327"/>
                  </a:cubicBezTo>
                  <a:cubicBezTo>
                    <a:pt x="20682" y="7650"/>
                    <a:pt x="21626" y="9727"/>
                    <a:pt x="21437" y="11899"/>
                  </a:cubicBezTo>
                  <a:cubicBezTo>
                    <a:pt x="21437" y="13032"/>
                    <a:pt x="21248" y="14166"/>
                    <a:pt x="20871" y="15204"/>
                  </a:cubicBezTo>
                  <a:cubicBezTo>
                    <a:pt x="20399" y="16243"/>
                    <a:pt x="19832" y="17093"/>
                    <a:pt x="18982" y="17848"/>
                  </a:cubicBezTo>
                  <a:cubicBezTo>
                    <a:pt x="18038" y="18604"/>
                    <a:pt x="16999" y="19171"/>
                    <a:pt x="15866" y="19548"/>
                  </a:cubicBezTo>
                  <a:cubicBezTo>
                    <a:pt x="14449" y="19926"/>
                    <a:pt x="13033" y="20115"/>
                    <a:pt x="11616" y="20115"/>
                  </a:cubicBezTo>
                  <a:lnTo>
                    <a:pt x="9916" y="20115"/>
                  </a:lnTo>
                  <a:lnTo>
                    <a:pt x="8405" y="24176"/>
                  </a:lnTo>
                  <a:lnTo>
                    <a:pt x="9822" y="24176"/>
                  </a:lnTo>
                  <a:cubicBezTo>
                    <a:pt x="9987" y="24152"/>
                    <a:pt x="10147" y="24140"/>
                    <a:pt x="10301" y="24140"/>
                  </a:cubicBezTo>
                  <a:cubicBezTo>
                    <a:pt x="10766" y="24140"/>
                    <a:pt x="11191" y="24246"/>
                    <a:pt x="11616" y="24459"/>
                  </a:cubicBezTo>
                  <a:cubicBezTo>
                    <a:pt x="11994" y="24648"/>
                    <a:pt x="12372" y="25026"/>
                    <a:pt x="12655" y="25403"/>
                  </a:cubicBezTo>
                  <a:lnTo>
                    <a:pt x="20965" y="36924"/>
                  </a:lnTo>
                  <a:cubicBezTo>
                    <a:pt x="21397" y="37615"/>
                    <a:pt x="22145" y="38069"/>
                    <a:pt x="22993" y="38069"/>
                  </a:cubicBezTo>
                  <a:cubicBezTo>
                    <a:pt x="23071" y="38069"/>
                    <a:pt x="23151" y="38066"/>
                    <a:pt x="23232" y="38057"/>
                  </a:cubicBezTo>
                  <a:lnTo>
                    <a:pt x="28237" y="38057"/>
                  </a:lnTo>
                  <a:lnTo>
                    <a:pt x="18604" y="25026"/>
                  </a:lnTo>
                  <a:cubicBezTo>
                    <a:pt x="18132" y="24270"/>
                    <a:pt x="17471" y="23703"/>
                    <a:pt x="16716" y="23231"/>
                  </a:cubicBezTo>
                  <a:cubicBezTo>
                    <a:pt x="18227" y="22948"/>
                    <a:pt x="19643" y="22381"/>
                    <a:pt x="21060" y="21626"/>
                  </a:cubicBezTo>
                  <a:cubicBezTo>
                    <a:pt x="22193" y="20965"/>
                    <a:pt x="23326" y="20115"/>
                    <a:pt x="24270" y="19076"/>
                  </a:cubicBezTo>
                  <a:cubicBezTo>
                    <a:pt x="25120" y="18037"/>
                    <a:pt x="25781" y="16904"/>
                    <a:pt x="26253" y="15582"/>
                  </a:cubicBezTo>
                  <a:cubicBezTo>
                    <a:pt x="26726" y="14260"/>
                    <a:pt x="26915" y="12938"/>
                    <a:pt x="26915" y="11521"/>
                  </a:cubicBezTo>
                  <a:cubicBezTo>
                    <a:pt x="26915" y="9916"/>
                    <a:pt x="26631" y="8311"/>
                    <a:pt x="26065" y="6800"/>
                  </a:cubicBezTo>
                  <a:cubicBezTo>
                    <a:pt x="25404" y="5383"/>
                    <a:pt x="24459" y="4156"/>
                    <a:pt x="23232" y="3211"/>
                  </a:cubicBezTo>
                  <a:cubicBezTo>
                    <a:pt x="21910" y="2078"/>
                    <a:pt x="20304" y="1228"/>
                    <a:pt x="18510" y="850"/>
                  </a:cubicBezTo>
                  <a:cubicBezTo>
                    <a:pt x="16338" y="189"/>
                    <a:pt x="14071" y="0"/>
                    <a:pt x="11805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7"/>
            <p:cNvSpPr/>
            <p:nvPr/>
          </p:nvSpPr>
          <p:spPr>
            <a:xfrm>
              <a:off x="6096475" y="3361525"/>
              <a:ext cx="139300" cy="139325"/>
            </a:xfrm>
            <a:custGeom>
              <a:rect b="b" l="l" r="r" t="t"/>
              <a:pathLst>
                <a:path extrusionOk="0" h="5573" w="5572">
                  <a:moveTo>
                    <a:pt x="0" y="1"/>
                  </a:moveTo>
                  <a:lnTo>
                    <a:pt x="0" y="5572"/>
                  </a:lnTo>
                  <a:lnTo>
                    <a:pt x="5572" y="5572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6" name="Google Shape;1166;p37"/>
          <p:cNvSpPr txBox="1"/>
          <p:nvPr/>
        </p:nvSpPr>
        <p:spPr>
          <a:xfrm>
            <a:off x="7125225" y="4596975"/>
            <a:ext cx="199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Date as of May 20, 2023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167" name="Google Shape;1167;p37"/>
          <p:cNvSpPr txBox="1"/>
          <p:nvPr/>
        </p:nvSpPr>
        <p:spPr>
          <a:xfrm>
            <a:off x="710750" y="202975"/>
            <a:ext cx="8110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100">
                <a:solidFill>
                  <a:schemeClr val="dk1"/>
                </a:solidFill>
              </a:rPr>
              <a:t>Regression Output </a:t>
            </a:r>
            <a:endParaRPr b="1" sz="2100"/>
          </a:p>
        </p:txBody>
      </p:sp>
      <p:sp>
        <p:nvSpPr>
          <p:cNvPr id="1168" name="Google Shape;1168;p37"/>
          <p:cNvSpPr txBox="1"/>
          <p:nvPr/>
        </p:nvSpPr>
        <p:spPr>
          <a:xfrm>
            <a:off x="85200" y="4596975"/>
            <a:ext cx="291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Source: Gryphsis Academy</a:t>
            </a:r>
            <a:endParaRPr sz="1000">
              <a:solidFill>
                <a:srgbClr val="666666"/>
              </a:solidFill>
            </a:endParaRPr>
          </a:p>
        </p:txBody>
      </p:sp>
      <p:pic>
        <p:nvPicPr>
          <p:cNvPr id="1169" name="Google Shape;11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00" y="781975"/>
            <a:ext cx="8892944" cy="3631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4" name="Google Shape;1174;p38"/>
          <p:cNvCxnSpPr/>
          <p:nvPr/>
        </p:nvCxnSpPr>
        <p:spPr>
          <a:xfrm flipH="1" rot="10800000">
            <a:off x="178936" y="4053675"/>
            <a:ext cx="8678100" cy="9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5" name="Google Shape;1175;p38"/>
          <p:cNvSpPr txBox="1"/>
          <p:nvPr/>
        </p:nvSpPr>
        <p:spPr>
          <a:xfrm>
            <a:off x="7109775" y="4324825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Twitter: @GryphsisAcademy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1176" name="Google Shape;1176;p38"/>
          <p:cNvCxnSpPr/>
          <p:nvPr/>
        </p:nvCxnSpPr>
        <p:spPr>
          <a:xfrm flipH="1" rot="10800000">
            <a:off x="178936" y="4053675"/>
            <a:ext cx="8678100" cy="9900"/>
          </a:xfrm>
          <a:prstGeom prst="straightConnector1">
            <a:avLst/>
          </a:prstGeom>
          <a:noFill/>
          <a:ln cap="flat" cmpd="sng" w="19050">
            <a:solidFill>
              <a:srgbClr val="254C9A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77" name="Google Shape;1177;p38"/>
          <p:cNvGrpSpPr/>
          <p:nvPr/>
        </p:nvGrpSpPr>
        <p:grpSpPr>
          <a:xfrm>
            <a:off x="185356" y="202972"/>
            <a:ext cx="456367" cy="404539"/>
            <a:chOff x="2250625" y="238125"/>
            <a:chExt cx="3052625" cy="2731525"/>
          </a:xfrm>
        </p:grpSpPr>
        <p:sp>
          <p:nvSpPr>
            <p:cNvPr id="1178" name="Google Shape;1178;p38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6" name="Google Shape;1186;p38"/>
          <p:cNvGrpSpPr/>
          <p:nvPr/>
        </p:nvGrpSpPr>
        <p:grpSpPr>
          <a:xfrm>
            <a:off x="5224166" y="4156888"/>
            <a:ext cx="371504" cy="330515"/>
            <a:chOff x="2250625" y="238125"/>
            <a:chExt cx="3052625" cy="2731525"/>
          </a:xfrm>
        </p:grpSpPr>
        <p:sp>
          <p:nvSpPr>
            <p:cNvPr id="1187" name="Google Shape;1187;p38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5" name="Google Shape;1195;p38"/>
          <p:cNvGrpSpPr/>
          <p:nvPr/>
        </p:nvGrpSpPr>
        <p:grpSpPr>
          <a:xfrm>
            <a:off x="5708311" y="4163499"/>
            <a:ext cx="1051088" cy="330453"/>
            <a:chOff x="241550" y="3361525"/>
            <a:chExt cx="7044825" cy="2094125"/>
          </a:xfrm>
        </p:grpSpPr>
        <p:sp>
          <p:nvSpPr>
            <p:cNvPr id="1196" name="Google Shape;1196;p38"/>
            <p:cNvSpPr/>
            <p:nvPr/>
          </p:nvSpPr>
          <p:spPr>
            <a:xfrm>
              <a:off x="241550" y="3489025"/>
              <a:ext cx="906575" cy="982125"/>
            </a:xfrm>
            <a:custGeom>
              <a:rect b="b" l="l" r="r" t="t"/>
              <a:pathLst>
                <a:path extrusionOk="0" h="39285" w="36263">
                  <a:moveTo>
                    <a:pt x="21248" y="0"/>
                  </a:moveTo>
                  <a:cubicBezTo>
                    <a:pt x="18226" y="0"/>
                    <a:pt x="15204" y="472"/>
                    <a:pt x="12371" y="1417"/>
                  </a:cubicBezTo>
                  <a:cubicBezTo>
                    <a:pt x="9916" y="2267"/>
                    <a:pt x="7649" y="3589"/>
                    <a:pt x="5760" y="5383"/>
                  </a:cubicBezTo>
                  <a:cubicBezTo>
                    <a:pt x="3872" y="7177"/>
                    <a:pt x="2455" y="9255"/>
                    <a:pt x="1511" y="11616"/>
                  </a:cubicBezTo>
                  <a:cubicBezTo>
                    <a:pt x="472" y="14165"/>
                    <a:pt x="0" y="16904"/>
                    <a:pt x="0" y="19643"/>
                  </a:cubicBezTo>
                  <a:cubicBezTo>
                    <a:pt x="0" y="22381"/>
                    <a:pt x="472" y="25120"/>
                    <a:pt x="1511" y="27670"/>
                  </a:cubicBezTo>
                  <a:cubicBezTo>
                    <a:pt x="2550" y="30030"/>
                    <a:pt x="3966" y="32108"/>
                    <a:pt x="5949" y="33808"/>
                  </a:cubicBezTo>
                  <a:cubicBezTo>
                    <a:pt x="7932" y="35602"/>
                    <a:pt x="10199" y="37019"/>
                    <a:pt x="12749" y="37868"/>
                  </a:cubicBezTo>
                  <a:cubicBezTo>
                    <a:pt x="15676" y="38813"/>
                    <a:pt x="18698" y="39285"/>
                    <a:pt x="21814" y="39285"/>
                  </a:cubicBezTo>
                  <a:cubicBezTo>
                    <a:pt x="24458" y="39285"/>
                    <a:pt x="27008" y="39002"/>
                    <a:pt x="29558" y="38246"/>
                  </a:cubicBezTo>
                  <a:cubicBezTo>
                    <a:pt x="31919" y="37585"/>
                    <a:pt x="34185" y="36546"/>
                    <a:pt x="36263" y="35130"/>
                  </a:cubicBezTo>
                  <a:lnTo>
                    <a:pt x="36263" y="18887"/>
                  </a:lnTo>
                  <a:lnTo>
                    <a:pt x="23609" y="18887"/>
                  </a:lnTo>
                  <a:lnTo>
                    <a:pt x="23609" y="21815"/>
                  </a:lnTo>
                  <a:cubicBezTo>
                    <a:pt x="23609" y="22098"/>
                    <a:pt x="23703" y="22381"/>
                    <a:pt x="23892" y="22570"/>
                  </a:cubicBezTo>
                  <a:cubicBezTo>
                    <a:pt x="24175" y="22759"/>
                    <a:pt x="24458" y="22853"/>
                    <a:pt x="24836" y="22853"/>
                  </a:cubicBezTo>
                  <a:lnTo>
                    <a:pt x="31163" y="22853"/>
                  </a:lnTo>
                  <a:lnTo>
                    <a:pt x="31163" y="32769"/>
                  </a:lnTo>
                  <a:cubicBezTo>
                    <a:pt x="29747" y="33524"/>
                    <a:pt x="28330" y="34091"/>
                    <a:pt x="26819" y="34469"/>
                  </a:cubicBezTo>
                  <a:cubicBezTo>
                    <a:pt x="25120" y="34941"/>
                    <a:pt x="23420" y="35130"/>
                    <a:pt x="21625" y="35130"/>
                  </a:cubicBezTo>
                  <a:cubicBezTo>
                    <a:pt x="19453" y="35130"/>
                    <a:pt x="17187" y="34752"/>
                    <a:pt x="15015" y="34091"/>
                  </a:cubicBezTo>
                  <a:cubicBezTo>
                    <a:pt x="13126" y="33430"/>
                    <a:pt x="11427" y="32297"/>
                    <a:pt x="10010" y="30975"/>
                  </a:cubicBezTo>
                  <a:cubicBezTo>
                    <a:pt x="8594" y="29558"/>
                    <a:pt x="7555" y="27953"/>
                    <a:pt x="6799" y="26064"/>
                  </a:cubicBezTo>
                  <a:cubicBezTo>
                    <a:pt x="6044" y="23987"/>
                    <a:pt x="5666" y="21815"/>
                    <a:pt x="5760" y="19643"/>
                  </a:cubicBezTo>
                  <a:cubicBezTo>
                    <a:pt x="5666" y="17471"/>
                    <a:pt x="6044" y="15393"/>
                    <a:pt x="6799" y="13315"/>
                  </a:cubicBezTo>
                  <a:cubicBezTo>
                    <a:pt x="7460" y="11521"/>
                    <a:pt x="8499" y="9916"/>
                    <a:pt x="9916" y="8594"/>
                  </a:cubicBezTo>
                  <a:cubicBezTo>
                    <a:pt x="11238" y="7272"/>
                    <a:pt x="12843" y="6233"/>
                    <a:pt x="14732" y="5572"/>
                  </a:cubicBezTo>
                  <a:cubicBezTo>
                    <a:pt x="16715" y="4816"/>
                    <a:pt x="18887" y="4533"/>
                    <a:pt x="21059" y="4533"/>
                  </a:cubicBezTo>
                  <a:cubicBezTo>
                    <a:pt x="22381" y="4533"/>
                    <a:pt x="23797" y="4628"/>
                    <a:pt x="25214" y="4911"/>
                  </a:cubicBezTo>
                  <a:cubicBezTo>
                    <a:pt x="26253" y="5100"/>
                    <a:pt x="27197" y="5383"/>
                    <a:pt x="28236" y="5761"/>
                  </a:cubicBezTo>
                  <a:cubicBezTo>
                    <a:pt x="28991" y="5950"/>
                    <a:pt x="29747" y="6327"/>
                    <a:pt x="30408" y="6799"/>
                  </a:cubicBezTo>
                  <a:cubicBezTo>
                    <a:pt x="31069" y="7083"/>
                    <a:pt x="31541" y="7461"/>
                    <a:pt x="32013" y="7649"/>
                  </a:cubicBezTo>
                  <a:cubicBezTo>
                    <a:pt x="32297" y="7862"/>
                    <a:pt x="32633" y="7968"/>
                    <a:pt x="32983" y="7968"/>
                  </a:cubicBezTo>
                  <a:cubicBezTo>
                    <a:pt x="33099" y="7968"/>
                    <a:pt x="33217" y="7956"/>
                    <a:pt x="33335" y="7933"/>
                  </a:cubicBezTo>
                  <a:cubicBezTo>
                    <a:pt x="33713" y="7838"/>
                    <a:pt x="34091" y="7555"/>
                    <a:pt x="34374" y="7272"/>
                  </a:cubicBezTo>
                  <a:lnTo>
                    <a:pt x="35885" y="4911"/>
                  </a:lnTo>
                  <a:cubicBezTo>
                    <a:pt x="35035" y="4155"/>
                    <a:pt x="34091" y="3494"/>
                    <a:pt x="33052" y="2833"/>
                  </a:cubicBezTo>
                  <a:cubicBezTo>
                    <a:pt x="32013" y="2267"/>
                    <a:pt x="30880" y="1700"/>
                    <a:pt x="29747" y="1322"/>
                  </a:cubicBezTo>
                  <a:cubicBezTo>
                    <a:pt x="28425" y="850"/>
                    <a:pt x="27103" y="567"/>
                    <a:pt x="25781" y="378"/>
                  </a:cubicBezTo>
                  <a:cubicBezTo>
                    <a:pt x="24270" y="95"/>
                    <a:pt x="22759" y="0"/>
                    <a:pt x="21248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2212850" y="3500825"/>
              <a:ext cx="899525" cy="953800"/>
            </a:xfrm>
            <a:custGeom>
              <a:rect b="b" l="l" r="r" t="t"/>
              <a:pathLst>
                <a:path extrusionOk="0" h="38152" w="35981">
                  <a:moveTo>
                    <a:pt x="1" y="0"/>
                  </a:moveTo>
                  <a:lnTo>
                    <a:pt x="15205" y="24931"/>
                  </a:lnTo>
                  <a:lnTo>
                    <a:pt x="15205" y="38152"/>
                  </a:lnTo>
                  <a:lnTo>
                    <a:pt x="20871" y="38152"/>
                  </a:lnTo>
                  <a:lnTo>
                    <a:pt x="20871" y="24931"/>
                  </a:lnTo>
                  <a:lnTo>
                    <a:pt x="35980" y="0"/>
                  </a:lnTo>
                  <a:lnTo>
                    <a:pt x="30975" y="0"/>
                  </a:lnTo>
                  <a:cubicBezTo>
                    <a:pt x="30597" y="0"/>
                    <a:pt x="30125" y="189"/>
                    <a:pt x="29842" y="378"/>
                  </a:cubicBezTo>
                  <a:cubicBezTo>
                    <a:pt x="29559" y="661"/>
                    <a:pt x="29275" y="945"/>
                    <a:pt x="29086" y="1322"/>
                  </a:cubicBezTo>
                  <a:lnTo>
                    <a:pt x="19643" y="17471"/>
                  </a:lnTo>
                  <a:cubicBezTo>
                    <a:pt x="19360" y="18132"/>
                    <a:pt x="19076" y="18698"/>
                    <a:pt x="18793" y="19359"/>
                  </a:cubicBezTo>
                  <a:cubicBezTo>
                    <a:pt x="18510" y="19926"/>
                    <a:pt x="18227" y="20493"/>
                    <a:pt x="18038" y="21154"/>
                  </a:cubicBezTo>
                  <a:cubicBezTo>
                    <a:pt x="17849" y="20493"/>
                    <a:pt x="17565" y="19926"/>
                    <a:pt x="17282" y="19359"/>
                  </a:cubicBezTo>
                  <a:lnTo>
                    <a:pt x="16338" y="17471"/>
                  </a:lnTo>
                  <a:lnTo>
                    <a:pt x="6894" y="1322"/>
                  </a:lnTo>
                  <a:cubicBezTo>
                    <a:pt x="6706" y="945"/>
                    <a:pt x="6422" y="661"/>
                    <a:pt x="6139" y="378"/>
                  </a:cubicBezTo>
                  <a:cubicBezTo>
                    <a:pt x="5761" y="95"/>
                    <a:pt x="5383" y="0"/>
                    <a:pt x="5006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4233750" y="3500825"/>
              <a:ext cx="835775" cy="953800"/>
            </a:xfrm>
            <a:custGeom>
              <a:rect b="b" l="l" r="r" t="t"/>
              <a:pathLst>
                <a:path extrusionOk="0" h="38152" w="33431">
                  <a:moveTo>
                    <a:pt x="0" y="0"/>
                  </a:moveTo>
                  <a:lnTo>
                    <a:pt x="0" y="38152"/>
                  </a:lnTo>
                  <a:lnTo>
                    <a:pt x="5572" y="38152"/>
                  </a:lnTo>
                  <a:lnTo>
                    <a:pt x="5572" y="20965"/>
                  </a:lnTo>
                  <a:lnTo>
                    <a:pt x="27859" y="20965"/>
                  </a:lnTo>
                  <a:lnTo>
                    <a:pt x="27859" y="38152"/>
                  </a:lnTo>
                  <a:lnTo>
                    <a:pt x="33430" y="38152"/>
                  </a:lnTo>
                  <a:lnTo>
                    <a:pt x="33430" y="0"/>
                  </a:lnTo>
                  <a:lnTo>
                    <a:pt x="27953" y="0"/>
                  </a:lnTo>
                  <a:lnTo>
                    <a:pt x="27953" y="16810"/>
                  </a:lnTo>
                  <a:lnTo>
                    <a:pt x="5572" y="16810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5310300" y="3489025"/>
              <a:ext cx="672875" cy="982500"/>
            </a:xfrm>
            <a:custGeom>
              <a:rect b="b" l="l" r="r" t="t"/>
              <a:pathLst>
                <a:path extrusionOk="0" h="39300" w="26915">
                  <a:moveTo>
                    <a:pt x="14543" y="0"/>
                  </a:moveTo>
                  <a:cubicBezTo>
                    <a:pt x="12655" y="0"/>
                    <a:pt x="10860" y="284"/>
                    <a:pt x="9066" y="945"/>
                  </a:cubicBezTo>
                  <a:cubicBezTo>
                    <a:pt x="7555" y="1417"/>
                    <a:pt x="6233" y="2267"/>
                    <a:pt x="5006" y="3305"/>
                  </a:cubicBezTo>
                  <a:cubicBezTo>
                    <a:pt x="3967" y="4155"/>
                    <a:pt x="3117" y="5383"/>
                    <a:pt x="2550" y="6611"/>
                  </a:cubicBezTo>
                  <a:cubicBezTo>
                    <a:pt x="1417" y="9255"/>
                    <a:pt x="1417" y="12277"/>
                    <a:pt x="2550" y="14921"/>
                  </a:cubicBezTo>
                  <a:cubicBezTo>
                    <a:pt x="3117" y="15960"/>
                    <a:pt x="3872" y="16998"/>
                    <a:pt x="4817" y="17754"/>
                  </a:cubicBezTo>
                  <a:cubicBezTo>
                    <a:pt x="5761" y="18604"/>
                    <a:pt x="6800" y="19170"/>
                    <a:pt x="8027" y="19643"/>
                  </a:cubicBezTo>
                  <a:cubicBezTo>
                    <a:pt x="9161" y="20115"/>
                    <a:pt x="10483" y="20587"/>
                    <a:pt x="11616" y="20965"/>
                  </a:cubicBezTo>
                  <a:lnTo>
                    <a:pt x="15299" y="22003"/>
                  </a:lnTo>
                  <a:cubicBezTo>
                    <a:pt x="16338" y="22287"/>
                    <a:pt x="17471" y="22759"/>
                    <a:pt x="18415" y="23231"/>
                  </a:cubicBezTo>
                  <a:cubicBezTo>
                    <a:pt x="19360" y="23703"/>
                    <a:pt x="20115" y="24364"/>
                    <a:pt x="20682" y="25120"/>
                  </a:cubicBezTo>
                  <a:cubicBezTo>
                    <a:pt x="21248" y="25970"/>
                    <a:pt x="21626" y="27008"/>
                    <a:pt x="21532" y="27953"/>
                  </a:cubicBezTo>
                  <a:cubicBezTo>
                    <a:pt x="21532" y="28992"/>
                    <a:pt x="21343" y="29936"/>
                    <a:pt x="20965" y="30880"/>
                  </a:cubicBezTo>
                  <a:cubicBezTo>
                    <a:pt x="20587" y="31730"/>
                    <a:pt x="20021" y="32486"/>
                    <a:pt x="19265" y="33052"/>
                  </a:cubicBezTo>
                  <a:cubicBezTo>
                    <a:pt x="18510" y="33713"/>
                    <a:pt x="17660" y="34185"/>
                    <a:pt x="16621" y="34469"/>
                  </a:cubicBezTo>
                  <a:cubicBezTo>
                    <a:pt x="15488" y="34847"/>
                    <a:pt x="14355" y="35035"/>
                    <a:pt x="13127" y="35035"/>
                  </a:cubicBezTo>
                  <a:cubicBezTo>
                    <a:pt x="12183" y="35035"/>
                    <a:pt x="11238" y="34941"/>
                    <a:pt x="10294" y="34752"/>
                  </a:cubicBezTo>
                  <a:cubicBezTo>
                    <a:pt x="9444" y="34563"/>
                    <a:pt x="8688" y="34280"/>
                    <a:pt x="8027" y="33997"/>
                  </a:cubicBezTo>
                  <a:cubicBezTo>
                    <a:pt x="7366" y="33713"/>
                    <a:pt x="6800" y="33430"/>
                    <a:pt x="6233" y="33052"/>
                  </a:cubicBezTo>
                  <a:cubicBezTo>
                    <a:pt x="5667" y="32769"/>
                    <a:pt x="5194" y="32391"/>
                    <a:pt x="4817" y="32108"/>
                  </a:cubicBezTo>
                  <a:cubicBezTo>
                    <a:pt x="4439" y="31825"/>
                    <a:pt x="4061" y="31636"/>
                    <a:pt x="3778" y="31447"/>
                  </a:cubicBezTo>
                  <a:cubicBezTo>
                    <a:pt x="3495" y="31258"/>
                    <a:pt x="3211" y="31164"/>
                    <a:pt x="2928" y="31164"/>
                  </a:cubicBezTo>
                  <a:cubicBezTo>
                    <a:pt x="2645" y="31164"/>
                    <a:pt x="2361" y="31164"/>
                    <a:pt x="2173" y="31352"/>
                  </a:cubicBezTo>
                  <a:cubicBezTo>
                    <a:pt x="1889" y="31447"/>
                    <a:pt x="1700" y="31636"/>
                    <a:pt x="1606" y="31825"/>
                  </a:cubicBezTo>
                  <a:lnTo>
                    <a:pt x="1" y="34280"/>
                  </a:lnTo>
                  <a:cubicBezTo>
                    <a:pt x="1606" y="35885"/>
                    <a:pt x="3495" y="37113"/>
                    <a:pt x="5572" y="37963"/>
                  </a:cubicBezTo>
                  <a:cubicBezTo>
                    <a:pt x="7735" y="38828"/>
                    <a:pt x="9977" y="39297"/>
                    <a:pt x="12298" y="39297"/>
                  </a:cubicBezTo>
                  <a:cubicBezTo>
                    <a:pt x="12511" y="39297"/>
                    <a:pt x="12724" y="39293"/>
                    <a:pt x="12938" y="39285"/>
                  </a:cubicBezTo>
                  <a:cubicBezTo>
                    <a:pt x="13140" y="39295"/>
                    <a:pt x="13344" y="39299"/>
                    <a:pt x="13548" y="39299"/>
                  </a:cubicBezTo>
                  <a:cubicBezTo>
                    <a:pt x="15343" y="39299"/>
                    <a:pt x="17192" y="38934"/>
                    <a:pt x="18887" y="38341"/>
                  </a:cubicBezTo>
                  <a:cubicBezTo>
                    <a:pt x="20493" y="37868"/>
                    <a:pt x="21909" y="36924"/>
                    <a:pt x="23231" y="35791"/>
                  </a:cubicBezTo>
                  <a:cubicBezTo>
                    <a:pt x="24365" y="34752"/>
                    <a:pt x="25309" y="33430"/>
                    <a:pt x="25970" y="32013"/>
                  </a:cubicBezTo>
                  <a:cubicBezTo>
                    <a:pt x="26537" y="30503"/>
                    <a:pt x="26820" y="28897"/>
                    <a:pt x="26820" y="27292"/>
                  </a:cubicBezTo>
                  <a:cubicBezTo>
                    <a:pt x="26914" y="25875"/>
                    <a:pt x="26631" y="24459"/>
                    <a:pt x="25970" y="23231"/>
                  </a:cubicBezTo>
                  <a:cubicBezTo>
                    <a:pt x="25498" y="22192"/>
                    <a:pt x="24648" y="21248"/>
                    <a:pt x="23704" y="20492"/>
                  </a:cubicBezTo>
                  <a:cubicBezTo>
                    <a:pt x="22759" y="19737"/>
                    <a:pt x="21720" y="19076"/>
                    <a:pt x="20587" y="18604"/>
                  </a:cubicBezTo>
                  <a:cubicBezTo>
                    <a:pt x="19360" y="18132"/>
                    <a:pt x="18226" y="17754"/>
                    <a:pt x="16904" y="17282"/>
                  </a:cubicBezTo>
                  <a:cubicBezTo>
                    <a:pt x="15677" y="16810"/>
                    <a:pt x="14449" y="16432"/>
                    <a:pt x="13316" y="16149"/>
                  </a:cubicBezTo>
                  <a:cubicBezTo>
                    <a:pt x="12183" y="15771"/>
                    <a:pt x="11144" y="15299"/>
                    <a:pt x="10105" y="14826"/>
                  </a:cubicBezTo>
                  <a:cubicBezTo>
                    <a:pt x="9255" y="14354"/>
                    <a:pt x="8500" y="13788"/>
                    <a:pt x="7839" y="13032"/>
                  </a:cubicBezTo>
                  <a:cubicBezTo>
                    <a:pt x="7272" y="12277"/>
                    <a:pt x="6894" y="11332"/>
                    <a:pt x="6989" y="10294"/>
                  </a:cubicBezTo>
                  <a:cubicBezTo>
                    <a:pt x="6989" y="9538"/>
                    <a:pt x="7178" y="8688"/>
                    <a:pt x="7461" y="7933"/>
                  </a:cubicBezTo>
                  <a:cubicBezTo>
                    <a:pt x="7839" y="7272"/>
                    <a:pt x="8311" y="6611"/>
                    <a:pt x="8972" y="6044"/>
                  </a:cubicBezTo>
                  <a:cubicBezTo>
                    <a:pt x="9633" y="5477"/>
                    <a:pt x="10483" y="5100"/>
                    <a:pt x="11333" y="4816"/>
                  </a:cubicBezTo>
                  <a:cubicBezTo>
                    <a:pt x="12371" y="4439"/>
                    <a:pt x="13505" y="4344"/>
                    <a:pt x="14638" y="4344"/>
                  </a:cubicBezTo>
                  <a:cubicBezTo>
                    <a:pt x="15771" y="4344"/>
                    <a:pt x="16904" y="4439"/>
                    <a:pt x="18037" y="4816"/>
                  </a:cubicBezTo>
                  <a:cubicBezTo>
                    <a:pt x="18793" y="5100"/>
                    <a:pt x="19643" y="5383"/>
                    <a:pt x="20398" y="5855"/>
                  </a:cubicBezTo>
                  <a:cubicBezTo>
                    <a:pt x="20965" y="6138"/>
                    <a:pt x="21532" y="6422"/>
                    <a:pt x="22004" y="6799"/>
                  </a:cubicBezTo>
                  <a:cubicBezTo>
                    <a:pt x="22381" y="7083"/>
                    <a:pt x="22759" y="7272"/>
                    <a:pt x="23231" y="7272"/>
                  </a:cubicBezTo>
                  <a:cubicBezTo>
                    <a:pt x="23515" y="7272"/>
                    <a:pt x="23704" y="7177"/>
                    <a:pt x="23987" y="7083"/>
                  </a:cubicBezTo>
                  <a:cubicBezTo>
                    <a:pt x="24176" y="6894"/>
                    <a:pt x="24365" y="6705"/>
                    <a:pt x="24553" y="6422"/>
                  </a:cubicBezTo>
                  <a:lnTo>
                    <a:pt x="25876" y="3966"/>
                  </a:lnTo>
                  <a:cubicBezTo>
                    <a:pt x="24459" y="2644"/>
                    <a:pt x="22665" y="1700"/>
                    <a:pt x="20871" y="1039"/>
                  </a:cubicBezTo>
                  <a:cubicBezTo>
                    <a:pt x="18793" y="378"/>
                    <a:pt x="16715" y="0"/>
                    <a:pt x="14543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6235750" y="3500825"/>
              <a:ext cx="139325" cy="953800"/>
            </a:xfrm>
            <a:custGeom>
              <a:rect b="b" l="l" r="r" t="t"/>
              <a:pathLst>
                <a:path extrusionOk="0" h="38152" w="5573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6613500" y="3488575"/>
              <a:ext cx="672875" cy="982575"/>
            </a:xfrm>
            <a:custGeom>
              <a:rect b="b" l="l" r="r" t="t"/>
              <a:pathLst>
                <a:path extrusionOk="0" h="39303" w="26915">
                  <a:moveTo>
                    <a:pt x="13930" y="1"/>
                  </a:moveTo>
                  <a:cubicBezTo>
                    <a:pt x="12280" y="1"/>
                    <a:pt x="10648" y="290"/>
                    <a:pt x="9160" y="868"/>
                  </a:cubicBezTo>
                  <a:cubicBezTo>
                    <a:pt x="7649" y="1435"/>
                    <a:pt x="6327" y="2190"/>
                    <a:pt x="5100" y="3229"/>
                  </a:cubicBezTo>
                  <a:cubicBezTo>
                    <a:pt x="4061" y="4173"/>
                    <a:pt x="3211" y="5307"/>
                    <a:pt x="2644" y="6629"/>
                  </a:cubicBezTo>
                  <a:cubicBezTo>
                    <a:pt x="1511" y="9273"/>
                    <a:pt x="1511" y="12200"/>
                    <a:pt x="2644" y="14844"/>
                  </a:cubicBezTo>
                  <a:cubicBezTo>
                    <a:pt x="3117" y="15978"/>
                    <a:pt x="3967" y="16922"/>
                    <a:pt x="4911" y="17772"/>
                  </a:cubicBezTo>
                  <a:cubicBezTo>
                    <a:pt x="5855" y="18527"/>
                    <a:pt x="6894" y="19188"/>
                    <a:pt x="8027" y="19661"/>
                  </a:cubicBezTo>
                  <a:cubicBezTo>
                    <a:pt x="9255" y="20133"/>
                    <a:pt x="10483" y="20510"/>
                    <a:pt x="11710" y="20888"/>
                  </a:cubicBezTo>
                  <a:lnTo>
                    <a:pt x="15299" y="21927"/>
                  </a:lnTo>
                  <a:cubicBezTo>
                    <a:pt x="16432" y="22305"/>
                    <a:pt x="17471" y="22682"/>
                    <a:pt x="18509" y="23249"/>
                  </a:cubicBezTo>
                  <a:cubicBezTo>
                    <a:pt x="19359" y="23721"/>
                    <a:pt x="20115" y="24288"/>
                    <a:pt x="20776" y="25138"/>
                  </a:cubicBezTo>
                  <a:cubicBezTo>
                    <a:pt x="21342" y="25893"/>
                    <a:pt x="21626" y="26932"/>
                    <a:pt x="21626" y="27971"/>
                  </a:cubicBezTo>
                  <a:cubicBezTo>
                    <a:pt x="21626" y="28915"/>
                    <a:pt x="21437" y="29954"/>
                    <a:pt x="21059" y="30804"/>
                  </a:cubicBezTo>
                  <a:cubicBezTo>
                    <a:pt x="20681" y="31654"/>
                    <a:pt x="20115" y="32409"/>
                    <a:pt x="19359" y="33070"/>
                  </a:cubicBezTo>
                  <a:cubicBezTo>
                    <a:pt x="18604" y="33637"/>
                    <a:pt x="17660" y="34203"/>
                    <a:pt x="16715" y="34487"/>
                  </a:cubicBezTo>
                  <a:cubicBezTo>
                    <a:pt x="15582" y="34865"/>
                    <a:pt x="14354" y="34959"/>
                    <a:pt x="13221" y="34959"/>
                  </a:cubicBezTo>
                  <a:cubicBezTo>
                    <a:pt x="12182" y="34959"/>
                    <a:pt x="11238" y="34865"/>
                    <a:pt x="10294" y="34676"/>
                  </a:cubicBezTo>
                  <a:cubicBezTo>
                    <a:pt x="9538" y="34487"/>
                    <a:pt x="8783" y="34298"/>
                    <a:pt x="8027" y="34015"/>
                  </a:cubicBezTo>
                  <a:cubicBezTo>
                    <a:pt x="7461" y="33731"/>
                    <a:pt x="6800" y="33448"/>
                    <a:pt x="6233" y="33070"/>
                  </a:cubicBezTo>
                  <a:cubicBezTo>
                    <a:pt x="5761" y="32693"/>
                    <a:pt x="5289" y="32409"/>
                    <a:pt x="4911" y="32126"/>
                  </a:cubicBezTo>
                  <a:cubicBezTo>
                    <a:pt x="4439" y="31843"/>
                    <a:pt x="4155" y="31559"/>
                    <a:pt x="3778" y="31370"/>
                  </a:cubicBezTo>
                  <a:cubicBezTo>
                    <a:pt x="3494" y="31182"/>
                    <a:pt x="3211" y="31087"/>
                    <a:pt x="2928" y="31087"/>
                  </a:cubicBezTo>
                  <a:cubicBezTo>
                    <a:pt x="2644" y="31087"/>
                    <a:pt x="2456" y="31182"/>
                    <a:pt x="2172" y="31276"/>
                  </a:cubicBezTo>
                  <a:cubicBezTo>
                    <a:pt x="1983" y="31465"/>
                    <a:pt x="1795" y="31654"/>
                    <a:pt x="1606" y="31843"/>
                  </a:cubicBezTo>
                  <a:lnTo>
                    <a:pt x="0" y="34298"/>
                  </a:lnTo>
                  <a:cubicBezTo>
                    <a:pt x="1606" y="35809"/>
                    <a:pt x="3589" y="37131"/>
                    <a:pt x="5666" y="37981"/>
                  </a:cubicBezTo>
                  <a:cubicBezTo>
                    <a:pt x="8027" y="38831"/>
                    <a:pt x="10483" y="39303"/>
                    <a:pt x="13032" y="39303"/>
                  </a:cubicBezTo>
                  <a:cubicBezTo>
                    <a:pt x="15015" y="39303"/>
                    <a:pt x="16998" y="39020"/>
                    <a:pt x="18887" y="38359"/>
                  </a:cubicBezTo>
                  <a:cubicBezTo>
                    <a:pt x="20493" y="37792"/>
                    <a:pt x="22003" y="36942"/>
                    <a:pt x="23326" y="35809"/>
                  </a:cubicBezTo>
                  <a:cubicBezTo>
                    <a:pt x="24459" y="34676"/>
                    <a:pt x="25403" y="33354"/>
                    <a:pt x="25970" y="31937"/>
                  </a:cubicBezTo>
                  <a:cubicBezTo>
                    <a:pt x="26631" y="30426"/>
                    <a:pt x="26914" y="28821"/>
                    <a:pt x="26914" y="27215"/>
                  </a:cubicBezTo>
                  <a:cubicBezTo>
                    <a:pt x="26914" y="25799"/>
                    <a:pt x="26631" y="24477"/>
                    <a:pt x="26064" y="23249"/>
                  </a:cubicBezTo>
                  <a:cubicBezTo>
                    <a:pt x="25498" y="22116"/>
                    <a:pt x="24742" y="21266"/>
                    <a:pt x="23798" y="20510"/>
                  </a:cubicBezTo>
                  <a:cubicBezTo>
                    <a:pt x="22853" y="19755"/>
                    <a:pt x="21815" y="19094"/>
                    <a:pt x="20681" y="18622"/>
                  </a:cubicBezTo>
                  <a:cubicBezTo>
                    <a:pt x="19454" y="18150"/>
                    <a:pt x="18226" y="17677"/>
                    <a:pt x="16998" y="17300"/>
                  </a:cubicBezTo>
                  <a:lnTo>
                    <a:pt x="13316" y="16167"/>
                  </a:lnTo>
                  <a:cubicBezTo>
                    <a:pt x="12277" y="15789"/>
                    <a:pt x="11238" y="15317"/>
                    <a:pt x="10199" y="14844"/>
                  </a:cubicBezTo>
                  <a:cubicBezTo>
                    <a:pt x="9349" y="14372"/>
                    <a:pt x="8499" y="13806"/>
                    <a:pt x="7933" y="13050"/>
                  </a:cubicBezTo>
                  <a:cubicBezTo>
                    <a:pt x="7366" y="12295"/>
                    <a:pt x="6988" y="11350"/>
                    <a:pt x="7083" y="10312"/>
                  </a:cubicBezTo>
                  <a:cubicBezTo>
                    <a:pt x="7083" y="9556"/>
                    <a:pt x="7272" y="8706"/>
                    <a:pt x="7555" y="7951"/>
                  </a:cubicBezTo>
                  <a:cubicBezTo>
                    <a:pt x="7933" y="7290"/>
                    <a:pt x="8405" y="6629"/>
                    <a:pt x="9066" y="6062"/>
                  </a:cubicBezTo>
                  <a:cubicBezTo>
                    <a:pt x="9727" y="5495"/>
                    <a:pt x="10483" y="5118"/>
                    <a:pt x="11427" y="4834"/>
                  </a:cubicBezTo>
                  <a:cubicBezTo>
                    <a:pt x="12466" y="4457"/>
                    <a:pt x="13599" y="4362"/>
                    <a:pt x="14732" y="4362"/>
                  </a:cubicBezTo>
                  <a:cubicBezTo>
                    <a:pt x="15865" y="4362"/>
                    <a:pt x="16998" y="4457"/>
                    <a:pt x="18132" y="4834"/>
                  </a:cubicBezTo>
                  <a:cubicBezTo>
                    <a:pt x="18887" y="5118"/>
                    <a:pt x="19737" y="5401"/>
                    <a:pt x="20493" y="5873"/>
                  </a:cubicBezTo>
                  <a:cubicBezTo>
                    <a:pt x="21059" y="6156"/>
                    <a:pt x="21626" y="6440"/>
                    <a:pt x="22098" y="6817"/>
                  </a:cubicBezTo>
                  <a:cubicBezTo>
                    <a:pt x="22476" y="7101"/>
                    <a:pt x="22853" y="7290"/>
                    <a:pt x="23326" y="7290"/>
                  </a:cubicBezTo>
                  <a:cubicBezTo>
                    <a:pt x="23609" y="7290"/>
                    <a:pt x="23798" y="7195"/>
                    <a:pt x="24081" y="7101"/>
                  </a:cubicBezTo>
                  <a:cubicBezTo>
                    <a:pt x="24270" y="6912"/>
                    <a:pt x="24459" y="6723"/>
                    <a:pt x="24648" y="6440"/>
                  </a:cubicBezTo>
                  <a:lnTo>
                    <a:pt x="25970" y="3984"/>
                  </a:lnTo>
                  <a:cubicBezTo>
                    <a:pt x="24459" y="2662"/>
                    <a:pt x="22759" y="1624"/>
                    <a:pt x="20965" y="1057"/>
                  </a:cubicBezTo>
                  <a:cubicBezTo>
                    <a:pt x="19097" y="378"/>
                    <a:pt x="17229" y="4"/>
                    <a:pt x="15293" y="4"/>
                  </a:cubicBezTo>
                  <a:cubicBezTo>
                    <a:pt x="15075" y="4"/>
                    <a:pt x="14857" y="9"/>
                    <a:pt x="14638" y="18"/>
                  </a:cubicBezTo>
                  <a:cubicBezTo>
                    <a:pt x="14402" y="6"/>
                    <a:pt x="14165" y="1"/>
                    <a:pt x="13930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1653325" y="4851225"/>
              <a:ext cx="559550" cy="597325"/>
            </a:xfrm>
            <a:custGeom>
              <a:rect b="b" l="l" r="r" t="t"/>
              <a:pathLst>
                <a:path extrusionOk="0" h="23893" w="22382">
                  <a:moveTo>
                    <a:pt x="9539" y="1"/>
                  </a:moveTo>
                  <a:lnTo>
                    <a:pt x="1" y="23893"/>
                  </a:lnTo>
                  <a:lnTo>
                    <a:pt x="2456" y="23893"/>
                  </a:lnTo>
                  <a:cubicBezTo>
                    <a:pt x="2739" y="23893"/>
                    <a:pt x="2928" y="23798"/>
                    <a:pt x="3212" y="23609"/>
                  </a:cubicBezTo>
                  <a:cubicBezTo>
                    <a:pt x="3306" y="23515"/>
                    <a:pt x="3495" y="23326"/>
                    <a:pt x="3589" y="23137"/>
                  </a:cubicBezTo>
                  <a:lnTo>
                    <a:pt x="10389" y="5289"/>
                  </a:lnTo>
                  <a:cubicBezTo>
                    <a:pt x="10766" y="4534"/>
                    <a:pt x="10955" y="3778"/>
                    <a:pt x="11144" y="3023"/>
                  </a:cubicBezTo>
                  <a:cubicBezTo>
                    <a:pt x="11238" y="3495"/>
                    <a:pt x="11333" y="3873"/>
                    <a:pt x="11522" y="4250"/>
                  </a:cubicBezTo>
                  <a:cubicBezTo>
                    <a:pt x="11616" y="4534"/>
                    <a:pt x="11711" y="4911"/>
                    <a:pt x="11805" y="5195"/>
                  </a:cubicBezTo>
                  <a:lnTo>
                    <a:pt x="15582" y="15016"/>
                  </a:lnTo>
                  <a:lnTo>
                    <a:pt x="8689" y="15016"/>
                  </a:lnTo>
                  <a:lnTo>
                    <a:pt x="7839" y="17377"/>
                  </a:lnTo>
                  <a:lnTo>
                    <a:pt x="16527" y="17377"/>
                  </a:lnTo>
                  <a:lnTo>
                    <a:pt x="18793" y="23137"/>
                  </a:lnTo>
                  <a:cubicBezTo>
                    <a:pt x="18793" y="23326"/>
                    <a:pt x="18982" y="23515"/>
                    <a:pt x="19171" y="23704"/>
                  </a:cubicBezTo>
                  <a:cubicBezTo>
                    <a:pt x="19360" y="23798"/>
                    <a:pt x="19549" y="23893"/>
                    <a:pt x="19832" y="23893"/>
                  </a:cubicBezTo>
                  <a:lnTo>
                    <a:pt x="22382" y="23893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2824325" y="4851225"/>
              <a:ext cx="561900" cy="597325"/>
            </a:xfrm>
            <a:custGeom>
              <a:rect b="b" l="l" r="r" t="t"/>
              <a:pathLst>
                <a:path extrusionOk="0" h="23893" w="22476">
                  <a:moveTo>
                    <a:pt x="9632" y="1"/>
                  </a:moveTo>
                  <a:lnTo>
                    <a:pt x="0" y="23893"/>
                  </a:lnTo>
                  <a:lnTo>
                    <a:pt x="2550" y="23893"/>
                  </a:lnTo>
                  <a:cubicBezTo>
                    <a:pt x="2833" y="23893"/>
                    <a:pt x="3022" y="23798"/>
                    <a:pt x="3211" y="23609"/>
                  </a:cubicBezTo>
                  <a:cubicBezTo>
                    <a:pt x="3400" y="23515"/>
                    <a:pt x="3589" y="23326"/>
                    <a:pt x="3589" y="23137"/>
                  </a:cubicBezTo>
                  <a:lnTo>
                    <a:pt x="10482" y="5289"/>
                  </a:lnTo>
                  <a:cubicBezTo>
                    <a:pt x="10766" y="4534"/>
                    <a:pt x="11049" y="3778"/>
                    <a:pt x="11238" y="3023"/>
                  </a:cubicBezTo>
                  <a:cubicBezTo>
                    <a:pt x="11332" y="3495"/>
                    <a:pt x="11427" y="3873"/>
                    <a:pt x="11616" y="4250"/>
                  </a:cubicBezTo>
                  <a:cubicBezTo>
                    <a:pt x="11710" y="4534"/>
                    <a:pt x="11804" y="4911"/>
                    <a:pt x="11899" y="5195"/>
                  </a:cubicBezTo>
                  <a:lnTo>
                    <a:pt x="15676" y="15016"/>
                  </a:lnTo>
                  <a:lnTo>
                    <a:pt x="8688" y="15016"/>
                  </a:lnTo>
                  <a:lnTo>
                    <a:pt x="7933" y="17377"/>
                  </a:lnTo>
                  <a:lnTo>
                    <a:pt x="16621" y="17377"/>
                  </a:lnTo>
                  <a:lnTo>
                    <a:pt x="18793" y="23137"/>
                  </a:lnTo>
                  <a:cubicBezTo>
                    <a:pt x="18887" y="23326"/>
                    <a:pt x="19076" y="23515"/>
                    <a:pt x="19265" y="23704"/>
                  </a:cubicBezTo>
                  <a:cubicBezTo>
                    <a:pt x="19454" y="23798"/>
                    <a:pt x="19643" y="23893"/>
                    <a:pt x="19926" y="23893"/>
                  </a:cubicBezTo>
                  <a:lnTo>
                    <a:pt x="22476" y="23893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2271875" y="4843700"/>
              <a:ext cx="500525" cy="611950"/>
            </a:xfrm>
            <a:custGeom>
              <a:rect b="b" l="l" r="r" t="t"/>
              <a:pathLst>
                <a:path extrusionOk="0" h="24478" w="20021">
                  <a:moveTo>
                    <a:pt x="12192" y="1"/>
                  </a:moveTo>
                  <a:cubicBezTo>
                    <a:pt x="12000" y="1"/>
                    <a:pt x="11808" y="7"/>
                    <a:pt x="11616" y="19"/>
                  </a:cubicBezTo>
                  <a:cubicBezTo>
                    <a:pt x="10011" y="19"/>
                    <a:pt x="8405" y="302"/>
                    <a:pt x="6894" y="868"/>
                  </a:cubicBezTo>
                  <a:cubicBezTo>
                    <a:pt x="5478" y="1435"/>
                    <a:pt x="4250" y="2285"/>
                    <a:pt x="3211" y="3418"/>
                  </a:cubicBezTo>
                  <a:cubicBezTo>
                    <a:pt x="2173" y="4551"/>
                    <a:pt x="1323" y="5874"/>
                    <a:pt x="850" y="7290"/>
                  </a:cubicBezTo>
                  <a:cubicBezTo>
                    <a:pt x="284" y="8895"/>
                    <a:pt x="1" y="10501"/>
                    <a:pt x="1" y="12201"/>
                  </a:cubicBezTo>
                  <a:cubicBezTo>
                    <a:pt x="1" y="13900"/>
                    <a:pt x="189" y="15600"/>
                    <a:pt x="756" y="17206"/>
                  </a:cubicBezTo>
                  <a:cubicBezTo>
                    <a:pt x="1323" y="18622"/>
                    <a:pt x="2078" y="19944"/>
                    <a:pt x="3117" y="21077"/>
                  </a:cubicBezTo>
                  <a:cubicBezTo>
                    <a:pt x="4156" y="22116"/>
                    <a:pt x="5383" y="22966"/>
                    <a:pt x="6705" y="23533"/>
                  </a:cubicBezTo>
                  <a:cubicBezTo>
                    <a:pt x="8216" y="24194"/>
                    <a:pt x="9822" y="24477"/>
                    <a:pt x="11427" y="24477"/>
                  </a:cubicBezTo>
                  <a:cubicBezTo>
                    <a:pt x="13127" y="24477"/>
                    <a:pt x="14827" y="24194"/>
                    <a:pt x="16432" y="23438"/>
                  </a:cubicBezTo>
                  <a:cubicBezTo>
                    <a:pt x="17849" y="22872"/>
                    <a:pt x="19076" y="21927"/>
                    <a:pt x="20021" y="20794"/>
                  </a:cubicBezTo>
                  <a:lnTo>
                    <a:pt x="18699" y="19472"/>
                  </a:lnTo>
                  <a:cubicBezTo>
                    <a:pt x="18604" y="19283"/>
                    <a:pt x="18415" y="19189"/>
                    <a:pt x="18226" y="19189"/>
                  </a:cubicBezTo>
                  <a:cubicBezTo>
                    <a:pt x="18037" y="19189"/>
                    <a:pt x="17754" y="19283"/>
                    <a:pt x="17565" y="19472"/>
                  </a:cubicBezTo>
                  <a:cubicBezTo>
                    <a:pt x="17188" y="19850"/>
                    <a:pt x="16715" y="20133"/>
                    <a:pt x="16338" y="20416"/>
                  </a:cubicBezTo>
                  <a:cubicBezTo>
                    <a:pt x="15866" y="20700"/>
                    <a:pt x="15393" y="20983"/>
                    <a:pt x="14921" y="21077"/>
                  </a:cubicBezTo>
                  <a:cubicBezTo>
                    <a:pt x="14449" y="21266"/>
                    <a:pt x="13882" y="21455"/>
                    <a:pt x="13410" y="21550"/>
                  </a:cubicBezTo>
                  <a:cubicBezTo>
                    <a:pt x="12749" y="21644"/>
                    <a:pt x="12088" y="21644"/>
                    <a:pt x="11427" y="21644"/>
                  </a:cubicBezTo>
                  <a:cubicBezTo>
                    <a:pt x="10294" y="21644"/>
                    <a:pt x="9255" y="21455"/>
                    <a:pt x="8216" y="20983"/>
                  </a:cubicBezTo>
                  <a:cubicBezTo>
                    <a:pt x="7178" y="20605"/>
                    <a:pt x="6328" y="19944"/>
                    <a:pt x="5572" y="19189"/>
                  </a:cubicBezTo>
                  <a:cubicBezTo>
                    <a:pt x="4817" y="18339"/>
                    <a:pt x="4156" y="17300"/>
                    <a:pt x="3778" y="16167"/>
                  </a:cubicBezTo>
                  <a:cubicBezTo>
                    <a:pt x="3400" y="14939"/>
                    <a:pt x="3117" y="13523"/>
                    <a:pt x="3211" y="12201"/>
                  </a:cubicBezTo>
                  <a:cubicBezTo>
                    <a:pt x="3117" y="10879"/>
                    <a:pt x="3400" y="9556"/>
                    <a:pt x="3778" y="8234"/>
                  </a:cubicBezTo>
                  <a:cubicBezTo>
                    <a:pt x="4156" y="7196"/>
                    <a:pt x="4722" y="6157"/>
                    <a:pt x="5478" y="5307"/>
                  </a:cubicBezTo>
                  <a:cubicBezTo>
                    <a:pt x="6233" y="4457"/>
                    <a:pt x="7178" y="3890"/>
                    <a:pt x="8122" y="3418"/>
                  </a:cubicBezTo>
                  <a:cubicBezTo>
                    <a:pt x="9255" y="3040"/>
                    <a:pt x="10388" y="2757"/>
                    <a:pt x="11522" y="2757"/>
                  </a:cubicBezTo>
                  <a:cubicBezTo>
                    <a:pt x="12466" y="2757"/>
                    <a:pt x="13316" y="2852"/>
                    <a:pt x="14166" y="3135"/>
                  </a:cubicBezTo>
                  <a:cubicBezTo>
                    <a:pt x="14732" y="3324"/>
                    <a:pt x="15299" y="3513"/>
                    <a:pt x="15866" y="3890"/>
                  </a:cubicBezTo>
                  <a:cubicBezTo>
                    <a:pt x="16243" y="4079"/>
                    <a:pt x="16715" y="4268"/>
                    <a:pt x="17093" y="4551"/>
                  </a:cubicBezTo>
                  <a:cubicBezTo>
                    <a:pt x="17282" y="4740"/>
                    <a:pt x="17565" y="4835"/>
                    <a:pt x="17754" y="4929"/>
                  </a:cubicBezTo>
                  <a:cubicBezTo>
                    <a:pt x="17943" y="4929"/>
                    <a:pt x="18132" y="4835"/>
                    <a:pt x="18226" y="4835"/>
                  </a:cubicBezTo>
                  <a:cubicBezTo>
                    <a:pt x="18321" y="4740"/>
                    <a:pt x="18415" y="4646"/>
                    <a:pt x="18510" y="4551"/>
                  </a:cubicBezTo>
                  <a:lnTo>
                    <a:pt x="19548" y="3040"/>
                  </a:lnTo>
                  <a:cubicBezTo>
                    <a:pt x="18510" y="2096"/>
                    <a:pt x="17376" y="1341"/>
                    <a:pt x="16149" y="774"/>
                  </a:cubicBezTo>
                  <a:cubicBezTo>
                    <a:pt x="14830" y="279"/>
                    <a:pt x="13511" y="1"/>
                    <a:pt x="12192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4165275" y="4851225"/>
              <a:ext cx="368325" cy="597325"/>
            </a:xfrm>
            <a:custGeom>
              <a:rect b="b" l="l" r="r" t="t"/>
              <a:pathLst>
                <a:path extrusionOk="0" h="23893" w="14733">
                  <a:moveTo>
                    <a:pt x="1" y="1"/>
                  </a:moveTo>
                  <a:lnTo>
                    <a:pt x="1" y="23893"/>
                  </a:lnTo>
                  <a:lnTo>
                    <a:pt x="14733" y="23893"/>
                  </a:lnTo>
                  <a:lnTo>
                    <a:pt x="14733" y="21249"/>
                  </a:lnTo>
                  <a:lnTo>
                    <a:pt x="3212" y="21249"/>
                  </a:lnTo>
                  <a:lnTo>
                    <a:pt x="3212" y="14544"/>
                  </a:lnTo>
                  <a:lnTo>
                    <a:pt x="3212" y="13033"/>
                  </a:lnTo>
                  <a:lnTo>
                    <a:pt x="3212" y="10578"/>
                  </a:lnTo>
                  <a:lnTo>
                    <a:pt x="3212" y="9161"/>
                  </a:lnTo>
                  <a:lnTo>
                    <a:pt x="3212" y="2551"/>
                  </a:lnTo>
                  <a:lnTo>
                    <a:pt x="14733" y="2551"/>
                  </a:lnTo>
                  <a:lnTo>
                    <a:pt x="147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4280975" y="5115650"/>
              <a:ext cx="198325" cy="61400"/>
            </a:xfrm>
            <a:custGeom>
              <a:rect b="b" l="l" r="r" t="t"/>
              <a:pathLst>
                <a:path extrusionOk="0" h="2456" w="7933">
                  <a:moveTo>
                    <a:pt x="945" y="1"/>
                  </a:moveTo>
                  <a:lnTo>
                    <a:pt x="0" y="2456"/>
                  </a:lnTo>
                  <a:lnTo>
                    <a:pt x="7933" y="2456"/>
                  </a:lnTo>
                  <a:lnTo>
                    <a:pt x="79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3499525" y="4848875"/>
              <a:ext cx="524125" cy="599675"/>
            </a:xfrm>
            <a:custGeom>
              <a:rect b="b" l="l" r="r" t="t"/>
              <a:pathLst>
                <a:path extrusionOk="0" h="23987" w="20965">
                  <a:moveTo>
                    <a:pt x="0" y="0"/>
                  </a:moveTo>
                  <a:lnTo>
                    <a:pt x="0" y="23987"/>
                  </a:lnTo>
                  <a:lnTo>
                    <a:pt x="3211" y="23987"/>
                  </a:lnTo>
                  <a:lnTo>
                    <a:pt x="3211" y="2739"/>
                  </a:lnTo>
                  <a:lnTo>
                    <a:pt x="8877" y="2739"/>
                  </a:lnTo>
                  <a:cubicBezTo>
                    <a:pt x="9039" y="2727"/>
                    <a:pt x="9200" y="2721"/>
                    <a:pt x="9361" y="2721"/>
                  </a:cubicBezTo>
                  <a:cubicBezTo>
                    <a:pt x="10426" y="2721"/>
                    <a:pt x="11482" y="2978"/>
                    <a:pt x="12466" y="3306"/>
                  </a:cubicBezTo>
                  <a:cubicBezTo>
                    <a:pt x="13410" y="3683"/>
                    <a:pt x="14354" y="4344"/>
                    <a:pt x="15110" y="5194"/>
                  </a:cubicBezTo>
                  <a:cubicBezTo>
                    <a:pt x="15865" y="6044"/>
                    <a:pt x="16432" y="6989"/>
                    <a:pt x="16810" y="8122"/>
                  </a:cubicBezTo>
                  <a:cubicBezTo>
                    <a:pt x="17565" y="10672"/>
                    <a:pt x="17565" y="13410"/>
                    <a:pt x="16810" y="15960"/>
                  </a:cubicBezTo>
                  <a:cubicBezTo>
                    <a:pt x="16432" y="17093"/>
                    <a:pt x="15865" y="18037"/>
                    <a:pt x="15110" y="18887"/>
                  </a:cubicBezTo>
                  <a:cubicBezTo>
                    <a:pt x="14354" y="19737"/>
                    <a:pt x="13410" y="20304"/>
                    <a:pt x="12466" y="20776"/>
                  </a:cubicBezTo>
                  <a:cubicBezTo>
                    <a:pt x="11333" y="21154"/>
                    <a:pt x="10105" y="21343"/>
                    <a:pt x="8877" y="21343"/>
                  </a:cubicBezTo>
                  <a:lnTo>
                    <a:pt x="6044" y="21343"/>
                  </a:lnTo>
                  <a:lnTo>
                    <a:pt x="5194" y="23987"/>
                  </a:lnTo>
                  <a:lnTo>
                    <a:pt x="8877" y="23987"/>
                  </a:lnTo>
                  <a:cubicBezTo>
                    <a:pt x="10577" y="23987"/>
                    <a:pt x="12182" y="23703"/>
                    <a:pt x="13693" y="23137"/>
                  </a:cubicBezTo>
                  <a:cubicBezTo>
                    <a:pt x="15110" y="22570"/>
                    <a:pt x="16338" y="21720"/>
                    <a:pt x="17471" y="20682"/>
                  </a:cubicBezTo>
                  <a:cubicBezTo>
                    <a:pt x="18415" y="19643"/>
                    <a:pt x="19265" y="18321"/>
                    <a:pt x="19832" y="16904"/>
                  </a:cubicBezTo>
                  <a:cubicBezTo>
                    <a:pt x="20965" y="13788"/>
                    <a:pt x="20965" y="10294"/>
                    <a:pt x="19832" y="7177"/>
                  </a:cubicBezTo>
                  <a:lnTo>
                    <a:pt x="19832" y="7083"/>
                  </a:lnTo>
                  <a:cubicBezTo>
                    <a:pt x="19265" y="5667"/>
                    <a:pt x="18415" y="4439"/>
                    <a:pt x="17471" y="3306"/>
                  </a:cubicBezTo>
                  <a:cubicBezTo>
                    <a:pt x="16338" y="2267"/>
                    <a:pt x="15110" y="1417"/>
                    <a:pt x="13693" y="945"/>
                  </a:cubicBezTo>
                  <a:cubicBezTo>
                    <a:pt x="12182" y="284"/>
                    <a:pt x="10577" y="0"/>
                    <a:pt x="8877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4679950" y="4850175"/>
              <a:ext cx="620925" cy="598375"/>
            </a:xfrm>
            <a:custGeom>
              <a:rect b="b" l="l" r="r" t="t"/>
              <a:pathLst>
                <a:path extrusionOk="0" h="23935" w="24837">
                  <a:moveTo>
                    <a:pt x="2575" y="1"/>
                  </a:moveTo>
                  <a:cubicBezTo>
                    <a:pt x="2498" y="1"/>
                    <a:pt x="2424" y="11"/>
                    <a:pt x="2361" y="43"/>
                  </a:cubicBezTo>
                  <a:lnTo>
                    <a:pt x="1" y="43"/>
                  </a:lnTo>
                  <a:lnTo>
                    <a:pt x="1" y="23935"/>
                  </a:lnTo>
                  <a:lnTo>
                    <a:pt x="2834" y="23935"/>
                  </a:lnTo>
                  <a:lnTo>
                    <a:pt x="2834" y="6370"/>
                  </a:lnTo>
                  <a:cubicBezTo>
                    <a:pt x="2834" y="5803"/>
                    <a:pt x="2739" y="5237"/>
                    <a:pt x="2739" y="4765"/>
                  </a:cubicBezTo>
                  <a:lnTo>
                    <a:pt x="2739" y="4765"/>
                  </a:lnTo>
                  <a:lnTo>
                    <a:pt x="11049" y="19780"/>
                  </a:lnTo>
                  <a:cubicBezTo>
                    <a:pt x="11303" y="20118"/>
                    <a:pt x="11632" y="20455"/>
                    <a:pt x="12104" y="20455"/>
                  </a:cubicBezTo>
                  <a:cubicBezTo>
                    <a:pt x="12159" y="20455"/>
                    <a:pt x="12217" y="20451"/>
                    <a:pt x="12277" y="20441"/>
                  </a:cubicBezTo>
                  <a:lnTo>
                    <a:pt x="12749" y="20441"/>
                  </a:lnTo>
                  <a:cubicBezTo>
                    <a:pt x="12799" y="20451"/>
                    <a:pt x="12849" y="20455"/>
                    <a:pt x="12898" y="20455"/>
                  </a:cubicBezTo>
                  <a:cubicBezTo>
                    <a:pt x="13318" y="20455"/>
                    <a:pt x="13713" y="20118"/>
                    <a:pt x="13882" y="19780"/>
                  </a:cubicBezTo>
                  <a:lnTo>
                    <a:pt x="22004" y="4765"/>
                  </a:lnTo>
                  <a:lnTo>
                    <a:pt x="22004" y="5615"/>
                  </a:lnTo>
                  <a:lnTo>
                    <a:pt x="22004" y="6370"/>
                  </a:lnTo>
                  <a:lnTo>
                    <a:pt x="22004" y="23935"/>
                  </a:lnTo>
                  <a:lnTo>
                    <a:pt x="24837" y="23935"/>
                  </a:lnTo>
                  <a:lnTo>
                    <a:pt x="24837" y="43"/>
                  </a:lnTo>
                  <a:lnTo>
                    <a:pt x="22476" y="43"/>
                  </a:lnTo>
                  <a:cubicBezTo>
                    <a:pt x="22381" y="11"/>
                    <a:pt x="22298" y="1"/>
                    <a:pt x="22221" y="1"/>
                  </a:cubicBezTo>
                  <a:cubicBezTo>
                    <a:pt x="22067" y="1"/>
                    <a:pt x="21941" y="43"/>
                    <a:pt x="21815" y="43"/>
                  </a:cubicBezTo>
                  <a:cubicBezTo>
                    <a:pt x="21532" y="137"/>
                    <a:pt x="21437" y="326"/>
                    <a:pt x="21343" y="515"/>
                  </a:cubicBezTo>
                  <a:lnTo>
                    <a:pt x="13221" y="15247"/>
                  </a:lnTo>
                  <a:cubicBezTo>
                    <a:pt x="13032" y="15530"/>
                    <a:pt x="12938" y="15813"/>
                    <a:pt x="12844" y="16097"/>
                  </a:cubicBezTo>
                  <a:cubicBezTo>
                    <a:pt x="12749" y="16380"/>
                    <a:pt x="12560" y="16663"/>
                    <a:pt x="12466" y="16947"/>
                  </a:cubicBezTo>
                  <a:cubicBezTo>
                    <a:pt x="12371" y="16663"/>
                    <a:pt x="12277" y="16380"/>
                    <a:pt x="12088" y="16097"/>
                  </a:cubicBezTo>
                  <a:cubicBezTo>
                    <a:pt x="11994" y="15813"/>
                    <a:pt x="11899" y="15530"/>
                    <a:pt x="11710" y="15247"/>
                  </a:cubicBezTo>
                  <a:lnTo>
                    <a:pt x="3495" y="515"/>
                  </a:lnTo>
                  <a:cubicBezTo>
                    <a:pt x="3400" y="326"/>
                    <a:pt x="3211" y="137"/>
                    <a:pt x="3022" y="43"/>
                  </a:cubicBezTo>
                  <a:cubicBezTo>
                    <a:pt x="2897" y="43"/>
                    <a:pt x="2729" y="1"/>
                    <a:pt x="2575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5411825" y="4850300"/>
              <a:ext cx="519400" cy="598250"/>
            </a:xfrm>
            <a:custGeom>
              <a:rect b="b" l="l" r="r" t="t"/>
              <a:pathLst>
                <a:path extrusionOk="0" h="23930" w="20776">
                  <a:moveTo>
                    <a:pt x="3044" y="1"/>
                  </a:moveTo>
                  <a:cubicBezTo>
                    <a:pt x="2978" y="1"/>
                    <a:pt x="2909" y="13"/>
                    <a:pt x="2833" y="38"/>
                  </a:cubicBezTo>
                  <a:lnTo>
                    <a:pt x="0" y="38"/>
                  </a:lnTo>
                  <a:lnTo>
                    <a:pt x="8783" y="14392"/>
                  </a:lnTo>
                  <a:lnTo>
                    <a:pt x="8783" y="23930"/>
                  </a:lnTo>
                  <a:lnTo>
                    <a:pt x="11993" y="23930"/>
                  </a:lnTo>
                  <a:lnTo>
                    <a:pt x="11993" y="14392"/>
                  </a:lnTo>
                  <a:lnTo>
                    <a:pt x="20776" y="38"/>
                  </a:lnTo>
                  <a:lnTo>
                    <a:pt x="17943" y="38"/>
                  </a:lnTo>
                  <a:cubicBezTo>
                    <a:pt x="17867" y="13"/>
                    <a:pt x="17798" y="1"/>
                    <a:pt x="17734" y="1"/>
                  </a:cubicBezTo>
                  <a:cubicBezTo>
                    <a:pt x="17558" y="1"/>
                    <a:pt x="17420" y="88"/>
                    <a:pt x="17282" y="227"/>
                  </a:cubicBezTo>
                  <a:cubicBezTo>
                    <a:pt x="17093" y="416"/>
                    <a:pt x="16904" y="510"/>
                    <a:pt x="16810" y="793"/>
                  </a:cubicBezTo>
                  <a:lnTo>
                    <a:pt x="11332" y="10048"/>
                  </a:lnTo>
                  <a:cubicBezTo>
                    <a:pt x="11143" y="10426"/>
                    <a:pt x="11049" y="10803"/>
                    <a:pt x="10860" y="11181"/>
                  </a:cubicBezTo>
                  <a:cubicBezTo>
                    <a:pt x="10671" y="11464"/>
                    <a:pt x="10577" y="11842"/>
                    <a:pt x="10388" y="12125"/>
                  </a:cubicBezTo>
                  <a:cubicBezTo>
                    <a:pt x="10294" y="11842"/>
                    <a:pt x="10199" y="11464"/>
                    <a:pt x="10010" y="11181"/>
                  </a:cubicBezTo>
                  <a:cubicBezTo>
                    <a:pt x="9821" y="10803"/>
                    <a:pt x="9633" y="10426"/>
                    <a:pt x="9444" y="10048"/>
                  </a:cubicBezTo>
                  <a:lnTo>
                    <a:pt x="3966" y="793"/>
                  </a:lnTo>
                  <a:cubicBezTo>
                    <a:pt x="3872" y="510"/>
                    <a:pt x="3683" y="321"/>
                    <a:pt x="3589" y="227"/>
                  </a:cubicBezTo>
                  <a:cubicBezTo>
                    <a:pt x="3381" y="88"/>
                    <a:pt x="3225" y="1"/>
                    <a:pt x="3044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3305925" y="3502750"/>
              <a:ext cx="691775" cy="951875"/>
            </a:xfrm>
            <a:custGeom>
              <a:rect b="b" l="l" r="r" t="t"/>
              <a:pathLst>
                <a:path extrusionOk="0" h="38075" w="27671">
                  <a:moveTo>
                    <a:pt x="13064" y="0"/>
                  </a:moveTo>
                  <a:cubicBezTo>
                    <a:pt x="12772" y="0"/>
                    <a:pt x="12478" y="6"/>
                    <a:pt x="12183" y="18"/>
                  </a:cubicBezTo>
                  <a:lnTo>
                    <a:pt x="1" y="18"/>
                  </a:lnTo>
                  <a:lnTo>
                    <a:pt x="1" y="38075"/>
                  </a:lnTo>
                  <a:lnTo>
                    <a:pt x="5572" y="38075"/>
                  </a:lnTo>
                  <a:lnTo>
                    <a:pt x="5572" y="4362"/>
                  </a:lnTo>
                  <a:lnTo>
                    <a:pt x="12183" y="4362"/>
                  </a:lnTo>
                  <a:cubicBezTo>
                    <a:pt x="15488" y="4362"/>
                    <a:pt x="17943" y="5117"/>
                    <a:pt x="19643" y="6628"/>
                  </a:cubicBezTo>
                  <a:cubicBezTo>
                    <a:pt x="21249" y="8234"/>
                    <a:pt x="22193" y="10500"/>
                    <a:pt x="22098" y="12766"/>
                  </a:cubicBezTo>
                  <a:cubicBezTo>
                    <a:pt x="22098" y="13994"/>
                    <a:pt x="21815" y="15222"/>
                    <a:pt x="21437" y="16355"/>
                  </a:cubicBezTo>
                  <a:cubicBezTo>
                    <a:pt x="20965" y="17394"/>
                    <a:pt x="20399" y="18338"/>
                    <a:pt x="19549" y="19094"/>
                  </a:cubicBezTo>
                  <a:cubicBezTo>
                    <a:pt x="18604" y="19849"/>
                    <a:pt x="17566" y="20510"/>
                    <a:pt x="16432" y="20888"/>
                  </a:cubicBezTo>
                  <a:cubicBezTo>
                    <a:pt x="15016" y="21266"/>
                    <a:pt x="13599" y="21454"/>
                    <a:pt x="12183" y="21454"/>
                  </a:cubicBezTo>
                  <a:lnTo>
                    <a:pt x="9255" y="21454"/>
                  </a:lnTo>
                  <a:lnTo>
                    <a:pt x="7744" y="25987"/>
                  </a:lnTo>
                  <a:lnTo>
                    <a:pt x="12183" y="25987"/>
                  </a:lnTo>
                  <a:cubicBezTo>
                    <a:pt x="14449" y="25987"/>
                    <a:pt x="16716" y="25610"/>
                    <a:pt x="18793" y="24949"/>
                  </a:cubicBezTo>
                  <a:cubicBezTo>
                    <a:pt x="20587" y="24382"/>
                    <a:pt x="22287" y="23532"/>
                    <a:pt x="23704" y="22304"/>
                  </a:cubicBezTo>
                  <a:cubicBezTo>
                    <a:pt x="24931" y="21171"/>
                    <a:pt x="25970" y="19755"/>
                    <a:pt x="26631" y="18149"/>
                  </a:cubicBezTo>
                  <a:cubicBezTo>
                    <a:pt x="27292" y="16449"/>
                    <a:pt x="27670" y="14655"/>
                    <a:pt x="27670" y="12861"/>
                  </a:cubicBezTo>
                  <a:cubicBezTo>
                    <a:pt x="27670" y="11067"/>
                    <a:pt x="27387" y="9178"/>
                    <a:pt x="26726" y="7573"/>
                  </a:cubicBezTo>
                  <a:cubicBezTo>
                    <a:pt x="26065" y="5967"/>
                    <a:pt x="25120" y="4551"/>
                    <a:pt x="23893" y="3512"/>
                  </a:cubicBezTo>
                  <a:cubicBezTo>
                    <a:pt x="22476" y="2284"/>
                    <a:pt x="20776" y="1434"/>
                    <a:pt x="19077" y="868"/>
                  </a:cubicBezTo>
                  <a:cubicBezTo>
                    <a:pt x="17093" y="289"/>
                    <a:pt x="15110" y="0"/>
                    <a:pt x="13064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1419600" y="3500825"/>
              <a:ext cx="705925" cy="953800"/>
            </a:xfrm>
            <a:custGeom>
              <a:rect b="b" l="l" r="r" t="t"/>
              <a:pathLst>
                <a:path extrusionOk="0" h="38152" w="28237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4439"/>
                  </a:lnTo>
                  <a:lnTo>
                    <a:pt x="11711" y="4439"/>
                  </a:lnTo>
                  <a:cubicBezTo>
                    <a:pt x="15016" y="4439"/>
                    <a:pt x="17377" y="5100"/>
                    <a:pt x="19076" y="6327"/>
                  </a:cubicBezTo>
                  <a:cubicBezTo>
                    <a:pt x="20682" y="7650"/>
                    <a:pt x="21626" y="9727"/>
                    <a:pt x="21437" y="11899"/>
                  </a:cubicBezTo>
                  <a:cubicBezTo>
                    <a:pt x="21437" y="13032"/>
                    <a:pt x="21248" y="14166"/>
                    <a:pt x="20871" y="15204"/>
                  </a:cubicBezTo>
                  <a:cubicBezTo>
                    <a:pt x="20399" y="16243"/>
                    <a:pt x="19832" y="17093"/>
                    <a:pt x="18982" y="17848"/>
                  </a:cubicBezTo>
                  <a:cubicBezTo>
                    <a:pt x="18038" y="18604"/>
                    <a:pt x="16999" y="19171"/>
                    <a:pt x="15866" y="19548"/>
                  </a:cubicBezTo>
                  <a:cubicBezTo>
                    <a:pt x="14449" y="19926"/>
                    <a:pt x="13033" y="20115"/>
                    <a:pt x="11616" y="20115"/>
                  </a:cubicBezTo>
                  <a:lnTo>
                    <a:pt x="9916" y="20115"/>
                  </a:lnTo>
                  <a:lnTo>
                    <a:pt x="8405" y="24176"/>
                  </a:lnTo>
                  <a:lnTo>
                    <a:pt x="9822" y="24176"/>
                  </a:lnTo>
                  <a:cubicBezTo>
                    <a:pt x="9987" y="24152"/>
                    <a:pt x="10147" y="24140"/>
                    <a:pt x="10301" y="24140"/>
                  </a:cubicBezTo>
                  <a:cubicBezTo>
                    <a:pt x="10766" y="24140"/>
                    <a:pt x="11191" y="24246"/>
                    <a:pt x="11616" y="24459"/>
                  </a:cubicBezTo>
                  <a:cubicBezTo>
                    <a:pt x="11994" y="24648"/>
                    <a:pt x="12372" y="25026"/>
                    <a:pt x="12655" y="25403"/>
                  </a:cubicBezTo>
                  <a:lnTo>
                    <a:pt x="20965" y="36924"/>
                  </a:lnTo>
                  <a:cubicBezTo>
                    <a:pt x="21397" y="37615"/>
                    <a:pt x="22145" y="38069"/>
                    <a:pt x="22993" y="38069"/>
                  </a:cubicBezTo>
                  <a:cubicBezTo>
                    <a:pt x="23071" y="38069"/>
                    <a:pt x="23151" y="38066"/>
                    <a:pt x="23232" y="38057"/>
                  </a:cubicBezTo>
                  <a:lnTo>
                    <a:pt x="28237" y="38057"/>
                  </a:lnTo>
                  <a:lnTo>
                    <a:pt x="18604" y="25026"/>
                  </a:lnTo>
                  <a:cubicBezTo>
                    <a:pt x="18132" y="24270"/>
                    <a:pt x="17471" y="23703"/>
                    <a:pt x="16716" y="23231"/>
                  </a:cubicBezTo>
                  <a:cubicBezTo>
                    <a:pt x="18227" y="22948"/>
                    <a:pt x="19643" y="22381"/>
                    <a:pt x="21060" y="21626"/>
                  </a:cubicBezTo>
                  <a:cubicBezTo>
                    <a:pt x="22193" y="20965"/>
                    <a:pt x="23326" y="20115"/>
                    <a:pt x="24270" y="19076"/>
                  </a:cubicBezTo>
                  <a:cubicBezTo>
                    <a:pt x="25120" y="18037"/>
                    <a:pt x="25781" y="16904"/>
                    <a:pt x="26253" y="15582"/>
                  </a:cubicBezTo>
                  <a:cubicBezTo>
                    <a:pt x="26726" y="14260"/>
                    <a:pt x="26915" y="12938"/>
                    <a:pt x="26915" y="11521"/>
                  </a:cubicBezTo>
                  <a:cubicBezTo>
                    <a:pt x="26915" y="9916"/>
                    <a:pt x="26631" y="8311"/>
                    <a:pt x="26065" y="6800"/>
                  </a:cubicBezTo>
                  <a:cubicBezTo>
                    <a:pt x="25404" y="5383"/>
                    <a:pt x="24459" y="4156"/>
                    <a:pt x="23232" y="3211"/>
                  </a:cubicBezTo>
                  <a:cubicBezTo>
                    <a:pt x="21910" y="2078"/>
                    <a:pt x="20304" y="1228"/>
                    <a:pt x="18510" y="850"/>
                  </a:cubicBezTo>
                  <a:cubicBezTo>
                    <a:pt x="16338" y="189"/>
                    <a:pt x="14071" y="0"/>
                    <a:pt x="11805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6096475" y="3361525"/>
              <a:ext cx="139300" cy="139325"/>
            </a:xfrm>
            <a:custGeom>
              <a:rect b="b" l="l" r="r" t="t"/>
              <a:pathLst>
                <a:path extrusionOk="0" h="5573" w="5572">
                  <a:moveTo>
                    <a:pt x="0" y="1"/>
                  </a:moveTo>
                  <a:lnTo>
                    <a:pt x="0" y="5572"/>
                  </a:lnTo>
                  <a:lnTo>
                    <a:pt x="5572" y="5572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3" name="Google Shape;1213;p38"/>
          <p:cNvSpPr txBox="1"/>
          <p:nvPr/>
        </p:nvSpPr>
        <p:spPr>
          <a:xfrm>
            <a:off x="7125225" y="4063575"/>
            <a:ext cx="199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Date as of May 20, 2023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214" name="Google Shape;1214;p38"/>
          <p:cNvSpPr txBox="1"/>
          <p:nvPr/>
        </p:nvSpPr>
        <p:spPr>
          <a:xfrm>
            <a:off x="85200" y="4063575"/>
            <a:ext cx="291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Source: Gryphsis Academy</a:t>
            </a:r>
            <a:endParaRPr sz="1000">
              <a:solidFill>
                <a:srgbClr val="666666"/>
              </a:solidFill>
            </a:endParaRPr>
          </a:p>
        </p:txBody>
      </p:sp>
      <p:pic>
        <p:nvPicPr>
          <p:cNvPr id="1215" name="Google Shape;12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7800"/>
            <a:ext cx="8857024" cy="3205403"/>
          </a:xfrm>
          <a:prstGeom prst="rect">
            <a:avLst/>
          </a:prstGeom>
          <a:noFill/>
          <a:ln>
            <a:noFill/>
          </a:ln>
        </p:spPr>
      </p:pic>
      <p:sp>
        <p:nvSpPr>
          <p:cNvPr id="1216" name="Google Shape;1216;p38"/>
          <p:cNvSpPr txBox="1"/>
          <p:nvPr/>
        </p:nvSpPr>
        <p:spPr>
          <a:xfrm>
            <a:off x="718625" y="94625"/>
            <a:ext cx="8110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100">
                <a:solidFill>
                  <a:schemeClr val="dk1"/>
                </a:solidFill>
              </a:rPr>
              <a:t>Regression Output </a:t>
            </a:r>
            <a:endParaRPr b="1" sz="2100">
              <a:solidFill>
                <a:srgbClr val="000000"/>
              </a:solidFill>
            </a:endParaRPr>
          </a:p>
        </p:txBody>
      </p:sp>
      <p:sp>
        <p:nvSpPr>
          <p:cNvPr id="1217" name="Google Shape;1217;p38"/>
          <p:cNvSpPr txBox="1"/>
          <p:nvPr/>
        </p:nvSpPr>
        <p:spPr>
          <a:xfrm>
            <a:off x="718625" y="425875"/>
            <a:ext cx="81105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Discount Rate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2" name="Google Shape;1222;p39"/>
          <p:cNvCxnSpPr/>
          <p:nvPr/>
        </p:nvCxnSpPr>
        <p:spPr>
          <a:xfrm flipH="1" rot="10800000">
            <a:off x="178936" y="4587075"/>
            <a:ext cx="8678100" cy="9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3" name="Google Shape;1223;p39"/>
          <p:cNvSpPr txBox="1"/>
          <p:nvPr/>
        </p:nvSpPr>
        <p:spPr>
          <a:xfrm>
            <a:off x="3330725" y="4553250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Twitter: @GryphsisAcademy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1224" name="Google Shape;1224;p39"/>
          <p:cNvCxnSpPr/>
          <p:nvPr/>
        </p:nvCxnSpPr>
        <p:spPr>
          <a:xfrm flipH="1" rot="10800000">
            <a:off x="178936" y="4351150"/>
            <a:ext cx="4816800" cy="18900"/>
          </a:xfrm>
          <a:prstGeom prst="straightConnector1">
            <a:avLst/>
          </a:prstGeom>
          <a:noFill/>
          <a:ln cap="flat" cmpd="sng" w="19050">
            <a:solidFill>
              <a:srgbClr val="254C9A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25" name="Google Shape;1225;p39"/>
          <p:cNvGrpSpPr/>
          <p:nvPr/>
        </p:nvGrpSpPr>
        <p:grpSpPr>
          <a:xfrm>
            <a:off x="185356" y="202972"/>
            <a:ext cx="456367" cy="404539"/>
            <a:chOff x="2250625" y="238125"/>
            <a:chExt cx="3052625" cy="2731525"/>
          </a:xfrm>
        </p:grpSpPr>
        <p:sp>
          <p:nvSpPr>
            <p:cNvPr id="1226" name="Google Shape;1226;p39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4" name="Google Shape;1234;p39"/>
          <p:cNvSpPr txBox="1"/>
          <p:nvPr/>
        </p:nvSpPr>
        <p:spPr>
          <a:xfrm>
            <a:off x="3330725" y="4359250"/>
            <a:ext cx="199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Date as of May 20, 2023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235" name="Google Shape;1235;p39"/>
          <p:cNvSpPr txBox="1"/>
          <p:nvPr/>
        </p:nvSpPr>
        <p:spPr>
          <a:xfrm>
            <a:off x="710750" y="202975"/>
            <a:ext cx="8110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100">
                <a:solidFill>
                  <a:schemeClr val="dk1"/>
                </a:solidFill>
              </a:rPr>
              <a:t>Rate of Return </a:t>
            </a:r>
            <a:endParaRPr b="1" sz="2100"/>
          </a:p>
        </p:txBody>
      </p:sp>
      <p:sp>
        <p:nvSpPr>
          <p:cNvPr id="1236" name="Google Shape;1236;p39"/>
          <p:cNvSpPr txBox="1"/>
          <p:nvPr/>
        </p:nvSpPr>
        <p:spPr>
          <a:xfrm>
            <a:off x="76200" y="4359250"/>
            <a:ext cx="291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Source: Gryphsis Academy</a:t>
            </a:r>
            <a:endParaRPr sz="1000">
              <a:solidFill>
                <a:srgbClr val="666666"/>
              </a:solidFill>
            </a:endParaRPr>
          </a:p>
        </p:txBody>
      </p:sp>
      <p:grpSp>
        <p:nvGrpSpPr>
          <p:cNvPr id="1237" name="Google Shape;1237;p39"/>
          <p:cNvGrpSpPr/>
          <p:nvPr/>
        </p:nvGrpSpPr>
        <p:grpSpPr>
          <a:xfrm>
            <a:off x="1784666" y="4438488"/>
            <a:ext cx="371504" cy="330515"/>
            <a:chOff x="2250625" y="238125"/>
            <a:chExt cx="3052625" cy="2731525"/>
          </a:xfrm>
        </p:grpSpPr>
        <p:sp>
          <p:nvSpPr>
            <p:cNvPr id="1238" name="Google Shape;1238;p39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9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9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9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9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9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9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9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46" name="Google Shape;1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50" y="784338"/>
            <a:ext cx="4857875" cy="338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7" name="Google Shape;1247;p39"/>
          <p:cNvGrpSpPr/>
          <p:nvPr/>
        </p:nvGrpSpPr>
        <p:grpSpPr>
          <a:xfrm>
            <a:off x="2245136" y="4438499"/>
            <a:ext cx="1051088" cy="330453"/>
            <a:chOff x="241550" y="3361525"/>
            <a:chExt cx="7044825" cy="2094125"/>
          </a:xfrm>
        </p:grpSpPr>
        <p:sp>
          <p:nvSpPr>
            <p:cNvPr id="1248" name="Google Shape;1248;p39"/>
            <p:cNvSpPr/>
            <p:nvPr/>
          </p:nvSpPr>
          <p:spPr>
            <a:xfrm>
              <a:off x="241550" y="3489025"/>
              <a:ext cx="906575" cy="982125"/>
            </a:xfrm>
            <a:custGeom>
              <a:rect b="b" l="l" r="r" t="t"/>
              <a:pathLst>
                <a:path extrusionOk="0" h="39285" w="36263">
                  <a:moveTo>
                    <a:pt x="21248" y="0"/>
                  </a:moveTo>
                  <a:cubicBezTo>
                    <a:pt x="18226" y="0"/>
                    <a:pt x="15204" y="472"/>
                    <a:pt x="12371" y="1417"/>
                  </a:cubicBezTo>
                  <a:cubicBezTo>
                    <a:pt x="9916" y="2267"/>
                    <a:pt x="7649" y="3589"/>
                    <a:pt x="5760" y="5383"/>
                  </a:cubicBezTo>
                  <a:cubicBezTo>
                    <a:pt x="3872" y="7177"/>
                    <a:pt x="2455" y="9255"/>
                    <a:pt x="1511" y="11616"/>
                  </a:cubicBezTo>
                  <a:cubicBezTo>
                    <a:pt x="472" y="14165"/>
                    <a:pt x="0" y="16904"/>
                    <a:pt x="0" y="19643"/>
                  </a:cubicBezTo>
                  <a:cubicBezTo>
                    <a:pt x="0" y="22381"/>
                    <a:pt x="472" y="25120"/>
                    <a:pt x="1511" y="27670"/>
                  </a:cubicBezTo>
                  <a:cubicBezTo>
                    <a:pt x="2550" y="30030"/>
                    <a:pt x="3966" y="32108"/>
                    <a:pt x="5949" y="33808"/>
                  </a:cubicBezTo>
                  <a:cubicBezTo>
                    <a:pt x="7932" y="35602"/>
                    <a:pt x="10199" y="37019"/>
                    <a:pt x="12749" y="37868"/>
                  </a:cubicBezTo>
                  <a:cubicBezTo>
                    <a:pt x="15676" y="38813"/>
                    <a:pt x="18698" y="39285"/>
                    <a:pt x="21814" y="39285"/>
                  </a:cubicBezTo>
                  <a:cubicBezTo>
                    <a:pt x="24458" y="39285"/>
                    <a:pt x="27008" y="39002"/>
                    <a:pt x="29558" y="38246"/>
                  </a:cubicBezTo>
                  <a:cubicBezTo>
                    <a:pt x="31919" y="37585"/>
                    <a:pt x="34185" y="36546"/>
                    <a:pt x="36263" y="35130"/>
                  </a:cubicBezTo>
                  <a:lnTo>
                    <a:pt x="36263" y="18887"/>
                  </a:lnTo>
                  <a:lnTo>
                    <a:pt x="23609" y="18887"/>
                  </a:lnTo>
                  <a:lnTo>
                    <a:pt x="23609" y="21815"/>
                  </a:lnTo>
                  <a:cubicBezTo>
                    <a:pt x="23609" y="22098"/>
                    <a:pt x="23703" y="22381"/>
                    <a:pt x="23892" y="22570"/>
                  </a:cubicBezTo>
                  <a:cubicBezTo>
                    <a:pt x="24175" y="22759"/>
                    <a:pt x="24458" y="22853"/>
                    <a:pt x="24836" y="22853"/>
                  </a:cubicBezTo>
                  <a:lnTo>
                    <a:pt x="31163" y="22853"/>
                  </a:lnTo>
                  <a:lnTo>
                    <a:pt x="31163" y="32769"/>
                  </a:lnTo>
                  <a:cubicBezTo>
                    <a:pt x="29747" y="33524"/>
                    <a:pt x="28330" y="34091"/>
                    <a:pt x="26819" y="34469"/>
                  </a:cubicBezTo>
                  <a:cubicBezTo>
                    <a:pt x="25120" y="34941"/>
                    <a:pt x="23420" y="35130"/>
                    <a:pt x="21625" y="35130"/>
                  </a:cubicBezTo>
                  <a:cubicBezTo>
                    <a:pt x="19453" y="35130"/>
                    <a:pt x="17187" y="34752"/>
                    <a:pt x="15015" y="34091"/>
                  </a:cubicBezTo>
                  <a:cubicBezTo>
                    <a:pt x="13126" y="33430"/>
                    <a:pt x="11427" y="32297"/>
                    <a:pt x="10010" y="30975"/>
                  </a:cubicBezTo>
                  <a:cubicBezTo>
                    <a:pt x="8594" y="29558"/>
                    <a:pt x="7555" y="27953"/>
                    <a:pt x="6799" y="26064"/>
                  </a:cubicBezTo>
                  <a:cubicBezTo>
                    <a:pt x="6044" y="23987"/>
                    <a:pt x="5666" y="21815"/>
                    <a:pt x="5760" y="19643"/>
                  </a:cubicBezTo>
                  <a:cubicBezTo>
                    <a:pt x="5666" y="17471"/>
                    <a:pt x="6044" y="15393"/>
                    <a:pt x="6799" y="13315"/>
                  </a:cubicBezTo>
                  <a:cubicBezTo>
                    <a:pt x="7460" y="11521"/>
                    <a:pt x="8499" y="9916"/>
                    <a:pt x="9916" y="8594"/>
                  </a:cubicBezTo>
                  <a:cubicBezTo>
                    <a:pt x="11238" y="7272"/>
                    <a:pt x="12843" y="6233"/>
                    <a:pt x="14732" y="5572"/>
                  </a:cubicBezTo>
                  <a:cubicBezTo>
                    <a:pt x="16715" y="4816"/>
                    <a:pt x="18887" y="4533"/>
                    <a:pt x="21059" y="4533"/>
                  </a:cubicBezTo>
                  <a:cubicBezTo>
                    <a:pt x="22381" y="4533"/>
                    <a:pt x="23797" y="4628"/>
                    <a:pt x="25214" y="4911"/>
                  </a:cubicBezTo>
                  <a:cubicBezTo>
                    <a:pt x="26253" y="5100"/>
                    <a:pt x="27197" y="5383"/>
                    <a:pt x="28236" y="5761"/>
                  </a:cubicBezTo>
                  <a:cubicBezTo>
                    <a:pt x="28991" y="5950"/>
                    <a:pt x="29747" y="6327"/>
                    <a:pt x="30408" y="6799"/>
                  </a:cubicBezTo>
                  <a:cubicBezTo>
                    <a:pt x="31069" y="7083"/>
                    <a:pt x="31541" y="7461"/>
                    <a:pt x="32013" y="7649"/>
                  </a:cubicBezTo>
                  <a:cubicBezTo>
                    <a:pt x="32297" y="7862"/>
                    <a:pt x="32633" y="7968"/>
                    <a:pt x="32983" y="7968"/>
                  </a:cubicBezTo>
                  <a:cubicBezTo>
                    <a:pt x="33099" y="7968"/>
                    <a:pt x="33217" y="7956"/>
                    <a:pt x="33335" y="7933"/>
                  </a:cubicBezTo>
                  <a:cubicBezTo>
                    <a:pt x="33713" y="7838"/>
                    <a:pt x="34091" y="7555"/>
                    <a:pt x="34374" y="7272"/>
                  </a:cubicBezTo>
                  <a:lnTo>
                    <a:pt x="35885" y="4911"/>
                  </a:lnTo>
                  <a:cubicBezTo>
                    <a:pt x="35035" y="4155"/>
                    <a:pt x="34091" y="3494"/>
                    <a:pt x="33052" y="2833"/>
                  </a:cubicBezTo>
                  <a:cubicBezTo>
                    <a:pt x="32013" y="2267"/>
                    <a:pt x="30880" y="1700"/>
                    <a:pt x="29747" y="1322"/>
                  </a:cubicBezTo>
                  <a:cubicBezTo>
                    <a:pt x="28425" y="850"/>
                    <a:pt x="27103" y="567"/>
                    <a:pt x="25781" y="378"/>
                  </a:cubicBezTo>
                  <a:cubicBezTo>
                    <a:pt x="24270" y="95"/>
                    <a:pt x="22759" y="0"/>
                    <a:pt x="21248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9"/>
            <p:cNvSpPr/>
            <p:nvPr/>
          </p:nvSpPr>
          <p:spPr>
            <a:xfrm>
              <a:off x="2212850" y="3500825"/>
              <a:ext cx="899525" cy="953800"/>
            </a:xfrm>
            <a:custGeom>
              <a:rect b="b" l="l" r="r" t="t"/>
              <a:pathLst>
                <a:path extrusionOk="0" h="38152" w="35981">
                  <a:moveTo>
                    <a:pt x="1" y="0"/>
                  </a:moveTo>
                  <a:lnTo>
                    <a:pt x="15205" y="24931"/>
                  </a:lnTo>
                  <a:lnTo>
                    <a:pt x="15205" y="38152"/>
                  </a:lnTo>
                  <a:lnTo>
                    <a:pt x="20871" y="38152"/>
                  </a:lnTo>
                  <a:lnTo>
                    <a:pt x="20871" y="24931"/>
                  </a:lnTo>
                  <a:lnTo>
                    <a:pt x="35980" y="0"/>
                  </a:lnTo>
                  <a:lnTo>
                    <a:pt x="30975" y="0"/>
                  </a:lnTo>
                  <a:cubicBezTo>
                    <a:pt x="30597" y="0"/>
                    <a:pt x="30125" y="189"/>
                    <a:pt x="29842" y="378"/>
                  </a:cubicBezTo>
                  <a:cubicBezTo>
                    <a:pt x="29559" y="661"/>
                    <a:pt x="29275" y="945"/>
                    <a:pt x="29086" y="1322"/>
                  </a:cubicBezTo>
                  <a:lnTo>
                    <a:pt x="19643" y="17471"/>
                  </a:lnTo>
                  <a:cubicBezTo>
                    <a:pt x="19360" y="18132"/>
                    <a:pt x="19076" y="18698"/>
                    <a:pt x="18793" y="19359"/>
                  </a:cubicBezTo>
                  <a:cubicBezTo>
                    <a:pt x="18510" y="19926"/>
                    <a:pt x="18227" y="20493"/>
                    <a:pt x="18038" y="21154"/>
                  </a:cubicBezTo>
                  <a:cubicBezTo>
                    <a:pt x="17849" y="20493"/>
                    <a:pt x="17565" y="19926"/>
                    <a:pt x="17282" y="19359"/>
                  </a:cubicBezTo>
                  <a:lnTo>
                    <a:pt x="16338" y="17471"/>
                  </a:lnTo>
                  <a:lnTo>
                    <a:pt x="6894" y="1322"/>
                  </a:lnTo>
                  <a:cubicBezTo>
                    <a:pt x="6706" y="945"/>
                    <a:pt x="6422" y="661"/>
                    <a:pt x="6139" y="378"/>
                  </a:cubicBezTo>
                  <a:cubicBezTo>
                    <a:pt x="5761" y="95"/>
                    <a:pt x="5383" y="0"/>
                    <a:pt x="5006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9"/>
            <p:cNvSpPr/>
            <p:nvPr/>
          </p:nvSpPr>
          <p:spPr>
            <a:xfrm>
              <a:off x="4233750" y="3500825"/>
              <a:ext cx="835775" cy="953800"/>
            </a:xfrm>
            <a:custGeom>
              <a:rect b="b" l="l" r="r" t="t"/>
              <a:pathLst>
                <a:path extrusionOk="0" h="38152" w="33431">
                  <a:moveTo>
                    <a:pt x="0" y="0"/>
                  </a:moveTo>
                  <a:lnTo>
                    <a:pt x="0" y="38152"/>
                  </a:lnTo>
                  <a:lnTo>
                    <a:pt x="5572" y="38152"/>
                  </a:lnTo>
                  <a:lnTo>
                    <a:pt x="5572" y="20965"/>
                  </a:lnTo>
                  <a:lnTo>
                    <a:pt x="27859" y="20965"/>
                  </a:lnTo>
                  <a:lnTo>
                    <a:pt x="27859" y="38152"/>
                  </a:lnTo>
                  <a:lnTo>
                    <a:pt x="33430" y="38152"/>
                  </a:lnTo>
                  <a:lnTo>
                    <a:pt x="33430" y="0"/>
                  </a:lnTo>
                  <a:lnTo>
                    <a:pt x="27953" y="0"/>
                  </a:lnTo>
                  <a:lnTo>
                    <a:pt x="27953" y="16810"/>
                  </a:lnTo>
                  <a:lnTo>
                    <a:pt x="5572" y="16810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9"/>
            <p:cNvSpPr/>
            <p:nvPr/>
          </p:nvSpPr>
          <p:spPr>
            <a:xfrm>
              <a:off x="5310300" y="3489025"/>
              <a:ext cx="672875" cy="982500"/>
            </a:xfrm>
            <a:custGeom>
              <a:rect b="b" l="l" r="r" t="t"/>
              <a:pathLst>
                <a:path extrusionOk="0" h="39300" w="26915">
                  <a:moveTo>
                    <a:pt x="14543" y="0"/>
                  </a:moveTo>
                  <a:cubicBezTo>
                    <a:pt x="12655" y="0"/>
                    <a:pt x="10860" y="284"/>
                    <a:pt x="9066" y="945"/>
                  </a:cubicBezTo>
                  <a:cubicBezTo>
                    <a:pt x="7555" y="1417"/>
                    <a:pt x="6233" y="2267"/>
                    <a:pt x="5006" y="3305"/>
                  </a:cubicBezTo>
                  <a:cubicBezTo>
                    <a:pt x="3967" y="4155"/>
                    <a:pt x="3117" y="5383"/>
                    <a:pt x="2550" y="6611"/>
                  </a:cubicBezTo>
                  <a:cubicBezTo>
                    <a:pt x="1417" y="9255"/>
                    <a:pt x="1417" y="12277"/>
                    <a:pt x="2550" y="14921"/>
                  </a:cubicBezTo>
                  <a:cubicBezTo>
                    <a:pt x="3117" y="15960"/>
                    <a:pt x="3872" y="16998"/>
                    <a:pt x="4817" y="17754"/>
                  </a:cubicBezTo>
                  <a:cubicBezTo>
                    <a:pt x="5761" y="18604"/>
                    <a:pt x="6800" y="19170"/>
                    <a:pt x="8027" y="19643"/>
                  </a:cubicBezTo>
                  <a:cubicBezTo>
                    <a:pt x="9161" y="20115"/>
                    <a:pt x="10483" y="20587"/>
                    <a:pt x="11616" y="20965"/>
                  </a:cubicBezTo>
                  <a:lnTo>
                    <a:pt x="15299" y="22003"/>
                  </a:lnTo>
                  <a:cubicBezTo>
                    <a:pt x="16338" y="22287"/>
                    <a:pt x="17471" y="22759"/>
                    <a:pt x="18415" y="23231"/>
                  </a:cubicBezTo>
                  <a:cubicBezTo>
                    <a:pt x="19360" y="23703"/>
                    <a:pt x="20115" y="24364"/>
                    <a:pt x="20682" y="25120"/>
                  </a:cubicBezTo>
                  <a:cubicBezTo>
                    <a:pt x="21248" y="25970"/>
                    <a:pt x="21626" y="27008"/>
                    <a:pt x="21532" y="27953"/>
                  </a:cubicBezTo>
                  <a:cubicBezTo>
                    <a:pt x="21532" y="28992"/>
                    <a:pt x="21343" y="29936"/>
                    <a:pt x="20965" y="30880"/>
                  </a:cubicBezTo>
                  <a:cubicBezTo>
                    <a:pt x="20587" y="31730"/>
                    <a:pt x="20021" y="32486"/>
                    <a:pt x="19265" y="33052"/>
                  </a:cubicBezTo>
                  <a:cubicBezTo>
                    <a:pt x="18510" y="33713"/>
                    <a:pt x="17660" y="34185"/>
                    <a:pt x="16621" y="34469"/>
                  </a:cubicBezTo>
                  <a:cubicBezTo>
                    <a:pt x="15488" y="34847"/>
                    <a:pt x="14355" y="35035"/>
                    <a:pt x="13127" y="35035"/>
                  </a:cubicBezTo>
                  <a:cubicBezTo>
                    <a:pt x="12183" y="35035"/>
                    <a:pt x="11238" y="34941"/>
                    <a:pt x="10294" y="34752"/>
                  </a:cubicBezTo>
                  <a:cubicBezTo>
                    <a:pt x="9444" y="34563"/>
                    <a:pt x="8688" y="34280"/>
                    <a:pt x="8027" y="33997"/>
                  </a:cubicBezTo>
                  <a:cubicBezTo>
                    <a:pt x="7366" y="33713"/>
                    <a:pt x="6800" y="33430"/>
                    <a:pt x="6233" y="33052"/>
                  </a:cubicBezTo>
                  <a:cubicBezTo>
                    <a:pt x="5667" y="32769"/>
                    <a:pt x="5194" y="32391"/>
                    <a:pt x="4817" y="32108"/>
                  </a:cubicBezTo>
                  <a:cubicBezTo>
                    <a:pt x="4439" y="31825"/>
                    <a:pt x="4061" y="31636"/>
                    <a:pt x="3778" y="31447"/>
                  </a:cubicBezTo>
                  <a:cubicBezTo>
                    <a:pt x="3495" y="31258"/>
                    <a:pt x="3211" y="31164"/>
                    <a:pt x="2928" y="31164"/>
                  </a:cubicBezTo>
                  <a:cubicBezTo>
                    <a:pt x="2645" y="31164"/>
                    <a:pt x="2361" y="31164"/>
                    <a:pt x="2173" y="31352"/>
                  </a:cubicBezTo>
                  <a:cubicBezTo>
                    <a:pt x="1889" y="31447"/>
                    <a:pt x="1700" y="31636"/>
                    <a:pt x="1606" y="31825"/>
                  </a:cubicBezTo>
                  <a:lnTo>
                    <a:pt x="1" y="34280"/>
                  </a:lnTo>
                  <a:cubicBezTo>
                    <a:pt x="1606" y="35885"/>
                    <a:pt x="3495" y="37113"/>
                    <a:pt x="5572" y="37963"/>
                  </a:cubicBezTo>
                  <a:cubicBezTo>
                    <a:pt x="7735" y="38828"/>
                    <a:pt x="9977" y="39297"/>
                    <a:pt x="12298" y="39297"/>
                  </a:cubicBezTo>
                  <a:cubicBezTo>
                    <a:pt x="12511" y="39297"/>
                    <a:pt x="12724" y="39293"/>
                    <a:pt x="12938" y="39285"/>
                  </a:cubicBezTo>
                  <a:cubicBezTo>
                    <a:pt x="13140" y="39295"/>
                    <a:pt x="13344" y="39299"/>
                    <a:pt x="13548" y="39299"/>
                  </a:cubicBezTo>
                  <a:cubicBezTo>
                    <a:pt x="15343" y="39299"/>
                    <a:pt x="17192" y="38934"/>
                    <a:pt x="18887" y="38341"/>
                  </a:cubicBezTo>
                  <a:cubicBezTo>
                    <a:pt x="20493" y="37868"/>
                    <a:pt x="21909" y="36924"/>
                    <a:pt x="23231" y="35791"/>
                  </a:cubicBezTo>
                  <a:cubicBezTo>
                    <a:pt x="24365" y="34752"/>
                    <a:pt x="25309" y="33430"/>
                    <a:pt x="25970" y="32013"/>
                  </a:cubicBezTo>
                  <a:cubicBezTo>
                    <a:pt x="26537" y="30503"/>
                    <a:pt x="26820" y="28897"/>
                    <a:pt x="26820" y="27292"/>
                  </a:cubicBezTo>
                  <a:cubicBezTo>
                    <a:pt x="26914" y="25875"/>
                    <a:pt x="26631" y="24459"/>
                    <a:pt x="25970" y="23231"/>
                  </a:cubicBezTo>
                  <a:cubicBezTo>
                    <a:pt x="25498" y="22192"/>
                    <a:pt x="24648" y="21248"/>
                    <a:pt x="23704" y="20492"/>
                  </a:cubicBezTo>
                  <a:cubicBezTo>
                    <a:pt x="22759" y="19737"/>
                    <a:pt x="21720" y="19076"/>
                    <a:pt x="20587" y="18604"/>
                  </a:cubicBezTo>
                  <a:cubicBezTo>
                    <a:pt x="19360" y="18132"/>
                    <a:pt x="18226" y="17754"/>
                    <a:pt x="16904" y="17282"/>
                  </a:cubicBezTo>
                  <a:cubicBezTo>
                    <a:pt x="15677" y="16810"/>
                    <a:pt x="14449" y="16432"/>
                    <a:pt x="13316" y="16149"/>
                  </a:cubicBezTo>
                  <a:cubicBezTo>
                    <a:pt x="12183" y="15771"/>
                    <a:pt x="11144" y="15299"/>
                    <a:pt x="10105" y="14826"/>
                  </a:cubicBezTo>
                  <a:cubicBezTo>
                    <a:pt x="9255" y="14354"/>
                    <a:pt x="8500" y="13788"/>
                    <a:pt x="7839" y="13032"/>
                  </a:cubicBezTo>
                  <a:cubicBezTo>
                    <a:pt x="7272" y="12277"/>
                    <a:pt x="6894" y="11332"/>
                    <a:pt x="6989" y="10294"/>
                  </a:cubicBezTo>
                  <a:cubicBezTo>
                    <a:pt x="6989" y="9538"/>
                    <a:pt x="7178" y="8688"/>
                    <a:pt x="7461" y="7933"/>
                  </a:cubicBezTo>
                  <a:cubicBezTo>
                    <a:pt x="7839" y="7272"/>
                    <a:pt x="8311" y="6611"/>
                    <a:pt x="8972" y="6044"/>
                  </a:cubicBezTo>
                  <a:cubicBezTo>
                    <a:pt x="9633" y="5477"/>
                    <a:pt x="10483" y="5100"/>
                    <a:pt x="11333" y="4816"/>
                  </a:cubicBezTo>
                  <a:cubicBezTo>
                    <a:pt x="12371" y="4439"/>
                    <a:pt x="13505" y="4344"/>
                    <a:pt x="14638" y="4344"/>
                  </a:cubicBezTo>
                  <a:cubicBezTo>
                    <a:pt x="15771" y="4344"/>
                    <a:pt x="16904" y="4439"/>
                    <a:pt x="18037" y="4816"/>
                  </a:cubicBezTo>
                  <a:cubicBezTo>
                    <a:pt x="18793" y="5100"/>
                    <a:pt x="19643" y="5383"/>
                    <a:pt x="20398" y="5855"/>
                  </a:cubicBezTo>
                  <a:cubicBezTo>
                    <a:pt x="20965" y="6138"/>
                    <a:pt x="21532" y="6422"/>
                    <a:pt x="22004" y="6799"/>
                  </a:cubicBezTo>
                  <a:cubicBezTo>
                    <a:pt x="22381" y="7083"/>
                    <a:pt x="22759" y="7272"/>
                    <a:pt x="23231" y="7272"/>
                  </a:cubicBezTo>
                  <a:cubicBezTo>
                    <a:pt x="23515" y="7272"/>
                    <a:pt x="23704" y="7177"/>
                    <a:pt x="23987" y="7083"/>
                  </a:cubicBezTo>
                  <a:cubicBezTo>
                    <a:pt x="24176" y="6894"/>
                    <a:pt x="24365" y="6705"/>
                    <a:pt x="24553" y="6422"/>
                  </a:cubicBezTo>
                  <a:lnTo>
                    <a:pt x="25876" y="3966"/>
                  </a:lnTo>
                  <a:cubicBezTo>
                    <a:pt x="24459" y="2644"/>
                    <a:pt x="22665" y="1700"/>
                    <a:pt x="20871" y="1039"/>
                  </a:cubicBezTo>
                  <a:cubicBezTo>
                    <a:pt x="18793" y="378"/>
                    <a:pt x="16715" y="0"/>
                    <a:pt x="14543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9"/>
            <p:cNvSpPr/>
            <p:nvPr/>
          </p:nvSpPr>
          <p:spPr>
            <a:xfrm>
              <a:off x="6235750" y="3500825"/>
              <a:ext cx="139325" cy="953800"/>
            </a:xfrm>
            <a:custGeom>
              <a:rect b="b" l="l" r="r" t="t"/>
              <a:pathLst>
                <a:path extrusionOk="0" h="38152" w="5573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6613500" y="3488575"/>
              <a:ext cx="672875" cy="982575"/>
            </a:xfrm>
            <a:custGeom>
              <a:rect b="b" l="l" r="r" t="t"/>
              <a:pathLst>
                <a:path extrusionOk="0" h="39303" w="26915">
                  <a:moveTo>
                    <a:pt x="13930" y="1"/>
                  </a:moveTo>
                  <a:cubicBezTo>
                    <a:pt x="12280" y="1"/>
                    <a:pt x="10648" y="290"/>
                    <a:pt x="9160" y="868"/>
                  </a:cubicBezTo>
                  <a:cubicBezTo>
                    <a:pt x="7649" y="1435"/>
                    <a:pt x="6327" y="2190"/>
                    <a:pt x="5100" y="3229"/>
                  </a:cubicBezTo>
                  <a:cubicBezTo>
                    <a:pt x="4061" y="4173"/>
                    <a:pt x="3211" y="5307"/>
                    <a:pt x="2644" y="6629"/>
                  </a:cubicBezTo>
                  <a:cubicBezTo>
                    <a:pt x="1511" y="9273"/>
                    <a:pt x="1511" y="12200"/>
                    <a:pt x="2644" y="14844"/>
                  </a:cubicBezTo>
                  <a:cubicBezTo>
                    <a:pt x="3117" y="15978"/>
                    <a:pt x="3967" y="16922"/>
                    <a:pt x="4911" y="17772"/>
                  </a:cubicBezTo>
                  <a:cubicBezTo>
                    <a:pt x="5855" y="18527"/>
                    <a:pt x="6894" y="19188"/>
                    <a:pt x="8027" y="19661"/>
                  </a:cubicBezTo>
                  <a:cubicBezTo>
                    <a:pt x="9255" y="20133"/>
                    <a:pt x="10483" y="20510"/>
                    <a:pt x="11710" y="20888"/>
                  </a:cubicBezTo>
                  <a:lnTo>
                    <a:pt x="15299" y="21927"/>
                  </a:lnTo>
                  <a:cubicBezTo>
                    <a:pt x="16432" y="22305"/>
                    <a:pt x="17471" y="22682"/>
                    <a:pt x="18509" y="23249"/>
                  </a:cubicBezTo>
                  <a:cubicBezTo>
                    <a:pt x="19359" y="23721"/>
                    <a:pt x="20115" y="24288"/>
                    <a:pt x="20776" y="25138"/>
                  </a:cubicBezTo>
                  <a:cubicBezTo>
                    <a:pt x="21342" y="25893"/>
                    <a:pt x="21626" y="26932"/>
                    <a:pt x="21626" y="27971"/>
                  </a:cubicBezTo>
                  <a:cubicBezTo>
                    <a:pt x="21626" y="28915"/>
                    <a:pt x="21437" y="29954"/>
                    <a:pt x="21059" y="30804"/>
                  </a:cubicBezTo>
                  <a:cubicBezTo>
                    <a:pt x="20681" y="31654"/>
                    <a:pt x="20115" y="32409"/>
                    <a:pt x="19359" y="33070"/>
                  </a:cubicBezTo>
                  <a:cubicBezTo>
                    <a:pt x="18604" y="33637"/>
                    <a:pt x="17660" y="34203"/>
                    <a:pt x="16715" y="34487"/>
                  </a:cubicBezTo>
                  <a:cubicBezTo>
                    <a:pt x="15582" y="34865"/>
                    <a:pt x="14354" y="34959"/>
                    <a:pt x="13221" y="34959"/>
                  </a:cubicBezTo>
                  <a:cubicBezTo>
                    <a:pt x="12182" y="34959"/>
                    <a:pt x="11238" y="34865"/>
                    <a:pt x="10294" y="34676"/>
                  </a:cubicBezTo>
                  <a:cubicBezTo>
                    <a:pt x="9538" y="34487"/>
                    <a:pt x="8783" y="34298"/>
                    <a:pt x="8027" y="34015"/>
                  </a:cubicBezTo>
                  <a:cubicBezTo>
                    <a:pt x="7461" y="33731"/>
                    <a:pt x="6800" y="33448"/>
                    <a:pt x="6233" y="33070"/>
                  </a:cubicBezTo>
                  <a:cubicBezTo>
                    <a:pt x="5761" y="32693"/>
                    <a:pt x="5289" y="32409"/>
                    <a:pt x="4911" y="32126"/>
                  </a:cubicBezTo>
                  <a:cubicBezTo>
                    <a:pt x="4439" y="31843"/>
                    <a:pt x="4155" y="31559"/>
                    <a:pt x="3778" y="31370"/>
                  </a:cubicBezTo>
                  <a:cubicBezTo>
                    <a:pt x="3494" y="31182"/>
                    <a:pt x="3211" y="31087"/>
                    <a:pt x="2928" y="31087"/>
                  </a:cubicBezTo>
                  <a:cubicBezTo>
                    <a:pt x="2644" y="31087"/>
                    <a:pt x="2456" y="31182"/>
                    <a:pt x="2172" y="31276"/>
                  </a:cubicBezTo>
                  <a:cubicBezTo>
                    <a:pt x="1983" y="31465"/>
                    <a:pt x="1795" y="31654"/>
                    <a:pt x="1606" y="31843"/>
                  </a:cubicBezTo>
                  <a:lnTo>
                    <a:pt x="0" y="34298"/>
                  </a:lnTo>
                  <a:cubicBezTo>
                    <a:pt x="1606" y="35809"/>
                    <a:pt x="3589" y="37131"/>
                    <a:pt x="5666" y="37981"/>
                  </a:cubicBezTo>
                  <a:cubicBezTo>
                    <a:pt x="8027" y="38831"/>
                    <a:pt x="10483" y="39303"/>
                    <a:pt x="13032" y="39303"/>
                  </a:cubicBezTo>
                  <a:cubicBezTo>
                    <a:pt x="15015" y="39303"/>
                    <a:pt x="16998" y="39020"/>
                    <a:pt x="18887" y="38359"/>
                  </a:cubicBezTo>
                  <a:cubicBezTo>
                    <a:pt x="20493" y="37792"/>
                    <a:pt x="22003" y="36942"/>
                    <a:pt x="23326" y="35809"/>
                  </a:cubicBezTo>
                  <a:cubicBezTo>
                    <a:pt x="24459" y="34676"/>
                    <a:pt x="25403" y="33354"/>
                    <a:pt x="25970" y="31937"/>
                  </a:cubicBezTo>
                  <a:cubicBezTo>
                    <a:pt x="26631" y="30426"/>
                    <a:pt x="26914" y="28821"/>
                    <a:pt x="26914" y="27215"/>
                  </a:cubicBezTo>
                  <a:cubicBezTo>
                    <a:pt x="26914" y="25799"/>
                    <a:pt x="26631" y="24477"/>
                    <a:pt x="26064" y="23249"/>
                  </a:cubicBezTo>
                  <a:cubicBezTo>
                    <a:pt x="25498" y="22116"/>
                    <a:pt x="24742" y="21266"/>
                    <a:pt x="23798" y="20510"/>
                  </a:cubicBezTo>
                  <a:cubicBezTo>
                    <a:pt x="22853" y="19755"/>
                    <a:pt x="21815" y="19094"/>
                    <a:pt x="20681" y="18622"/>
                  </a:cubicBezTo>
                  <a:cubicBezTo>
                    <a:pt x="19454" y="18150"/>
                    <a:pt x="18226" y="17677"/>
                    <a:pt x="16998" y="17300"/>
                  </a:cubicBezTo>
                  <a:lnTo>
                    <a:pt x="13316" y="16167"/>
                  </a:lnTo>
                  <a:cubicBezTo>
                    <a:pt x="12277" y="15789"/>
                    <a:pt x="11238" y="15317"/>
                    <a:pt x="10199" y="14844"/>
                  </a:cubicBezTo>
                  <a:cubicBezTo>
                    <a:pt x="9349" y="14372"/>
                    <a:pt x="8499" y="13806"/>
                    <a:pt x="7933" y="13050"/>
                  </a:cubicBezTo>
                  <a:cubicBezTo>
                    <a:pt x="7366" y="12295"/>
                    <a:pt x="6988" y="11350"/>
                    <a:pt x="7083" y="10312"/>
                  </a:cubicBezTo>
                  <a:cubicBezTo>
                    <a:pt x="7083" y="9556"/>
                    <a:pt x="7272" y="8706"/>
                    <a:pt x="7555" y="7951"/>
                  </a:cubicBezTo>
                  <a:cubicBezTo>
                    <a:pt x="7933" y="7290"/>
                    <a:pt x="8405" y="6629"/>
                    <a:pt x="9066" y="6062"/>
                  </a:cubicBezTo>
                  <a:cubicBezTo>
                    <a:pt x="9727" y="5495"/>
                    <a:pt x="10483" y="5118"/>
                    <a:pt x="11427" y="4834"/>
                  </a:cubicBezTo>
                  <a:cubicBezTo>
                    <a:pt x="12466" y="4457"/>
                    <a:pt x="13599" y="4362"/>
                    <a:pt x="14732" y="4362"/>
                  </a:cubicBezTo>
                  <a:cubicBezTo>
                    <a:pt x="15865" y="4362"/>
                    <a:pt x="16998" y="4457"/>
                    <a:pt x="18132" y="4834"/>
                  </a:cubicBezTo>
                  <a:cubicBezTo>
                    <a:pt x="18887" y="5118"/>
                    <a:pt x="19737" y="5401"/>
                    <a:pt x="20493" y="5873"/>
                  </a:cubicBezTo>
                  <a:cubicBezTo>
                    <a:pt x="21059" y="6156"/>
                    <a:pt x="21626" y="6440"/>
                    <a:pt x="22098" y="6817"/>
                  </a:cubicBezTo>
                  <a:cubicBezTo>
                    <a:pt x="22476" y="7101"/>
                    <a:pt x="22853" y="7290"/>
                    <a:pt x="23326" y="7290"/>
                  </a:cubicBezTo>
                  <a:cubicBezTo>
                    <a:pt x="23609" y="7290"/>
                    <a:pt x="23798" y="7195"/>
                    <a:pt x="24081" y="7101"/>
                  </a:cubicBezTo>
                  <a:cubicBezTo>
                    <a:pt x="24270" y="6912"/>
                    <a:pt x="24459" y="6723"/>
                    <a:pt x="24648" y="6440"/>
                  </a:cubicBezTo>
                  <a:lnTo>
                    <a:pt x="25970" y="3984"/>
                  </a:lnTo>
                  <a:cubicBezTo>
                    <a:pt x="24459" y="2662"/>
                    <a:pt x="22759" y="1624"/>
                    <a:pt x="20965" y="1057"/>
                  </a:cubicBezTo>
                  <a:cubicBezTo>
                    <a:pt x="19097" y="378"/>
                    <a:pt x="17229" y="4"/>
                    <a:pt x="15293" y="4"/>
                  </a:cubicBezTo>
                  <a:cubicBezTo>
                    <a:pt x="15075" y="4"/>
                    <a:pt x="14857" y="9"/>
                    <a:pt x="14638" y="18"/>
                  </a:cubicBezTo>
                  <a:cubicBezTo>
                    <a:pt x="14402" y="6"/>
                    <a:pt x="14165" y="1"/>
                    <a:pt x="13930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1653325" y="4851225"/>
              <a:ext cx="559550" cy="597325"/>
            </a:xfrm>
            <a:custGeom>
              <a:rect b="b" l="l" r="r" t="t"/>
              <a:pathLst>
                <a:path extrusionOk="0" h="23893" w="22382">
                  <a:moveTo>
                    <a:pt x="9539" y="1"/>
                  </a:moveTo>
                  <a:lnTo>
                    <a:pt x="1" y="23893"/>
                  </a:lnTo>
                  <a:lnTo>
                    <a:pt x="2456" y="23893"/>
                  </a:lnTo>
                  <a:cubicBezTo>
                    <a:pt x="2739" y="23893"/>
                    <a:pt x="2928" y="23798"/>
                    <a:pt x="3212" y="23609"/>
                  </a:cubicBezTo>
                  <a:cubicBezTo>
                    <a:pt x="3306" y="23515"/>
                    <a:pt x="3495" y="23326"/>
                    <a:pt x="3589" y="23137"/>
                  </a:cubicBezTo>
                  <a:lnTo>
                    <a:pt x="10389" y="5289"/>
                  </a:lnTo>
                  <a:cubicBezTo>
                    <a:pt x="10766" y="4534"/>
                    <a:pt x="10955" y="3778"/>
                    <a:pt x="11144" y="3023"/>
                  </a:cubicBezTo>
                  <a:cubicBezTo>
                    <a:pt x="11238" y="3495"/>
                    <a:pt x="11333" y="3873"/>
                    <a:pt x="11522" y="4250"/>
                  </a:cubicBezTo>
                  <a:cubicBezTo>
                    <a:pt x="11616" y="4534"/>
                    <a:pt x="11711" y="4911"/>
                    <a:pt x="11805" y="5195"/>
                  </a:cubicBezTo>
                  <a:lnTo>
                    <a:pt x="15582" y="15016"/>
                  </a:lnTo>
                  <a:lnTo>
                    <a:pt x="8689" y="15016"/>
                  </a:lnTo>
                  <a:lnTo>
                    <a:pt x="7839" y="17377"/>
                  </a:lnTo>
                  <a:lnTo>
                    <a:pt x="16527" y="17377"/>
                  </a:lnTo>
                  <a:lnTo>
                    <a:pt x="18793" y="23137"/>
                  </a:lnTo>
                  <a:cubicBezTo>
                    <a:pt x="18793" y="23326"/>
                    <a:pt x="18982" y="23515"/>
                    <a:pt x="19171" y="23704"/>
                  </a:cubicBezTo>
                  <a:cubicBezTo>
                    <a:pt x="19360" y="23798"/>
                    <a:pt x="19549" y="23893"/>
                    <a:pt x="19832" y="23893"/>
                  </a:cubicBezTo>
                  <a:lnTo>
                    <a:pt x="22382" y="23893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2824325" y="4851225"/>
              <a:ext cx="561900" cy="597325"/>
            </a:xfrm>
            <a:custGeom>
              <a:rect b="b" l="l" r="r" t="t"/>
              <a:pathLst>
                <a:path extrusionOk="0" h="23893" w="22476">
                  <a:moveTo>
                    <a:pt x="9632" y="1"/>
                  </a:moveTo>
                  <a:lnTo>
                    <a:pt x="0" y="23893"/>
                  </a:lnTo>
                  <a:lnTo>
                    <a:pt x="2550" y="23893"/>
                  </a:lnTo>
                  <a:cubicBezTo>
                    <a:pt x="2833" y="23893"/>
                    <a:pt x="3022" y="23798"/>
                    <a:pt x="3211" y="23609"/>
                  </a:cubicBezTo>
                  <a:cubicBezTo>
                    <a:pt x="3400" y="23515"/>
                    <a:pt x="3589" y="23326"/>
                    <a:pt x="3589" y="23137"/>
                  </a:cubicBezTo>
                  <a:lnTo>
                    <a:pt x="10482" y="5289"/>
                  </a:lnTo>
                  <a:cubicBezTo>
                    <a:pt x="10766" y="4534"/>
                    <a:pt x="11049" y="3778"/>
                    <a:pt x="11238" y="3023"/>
                  </a:cubicBezTo>
                  <a:cubicBezTo>
                    <a:pt x="11332" y="3495"/>
                    <a:pt x="11427" y="3873"/>
                    <a:pt x="11616" y="4250"/>
                  </a:cubicBezTo>
                  <a:cubicBezTo>
                    <a:pt x="11710" y="4534"/>
                    <a:pt x="11804" y="4911"/>
                    <a:pt x="11899" y="5195"/>
                  </a:cubicBezTo>
                  <a:lnTo>
                    <a:pt x="15676" y="15016"/>
                  </a:lnTo>
                  <a:lnTo>
                    <a:pt x="8688" y="15016"/>
                  </a:lnTo>
                  <a:lnTo>
                    <a:pt x="7933" y="17377"/>
                  </a:lnTo>
                  <a:lnTo>
                    <a:pt x="16621" y="17377"/>
                  </a:lnTo>
                  <a:lnTo>
                    <a:pt x="18793" y="23137"/>
                  </a:lnTo>
                  <a:cubicBezTo>
                    <a:pt x="18887" y="23326"/>
                    <a:pt x="19076" y="23515"/>
                    <a:pt x="19265" y="23704"/>
                  </a:cubicBezTo>
                  <a:cubicBezTo>
                    <a:pt x="19454" y="23798"/>
                    <a:pt x="19643" y="23893"/>
                    <a:pt x="19926" y="23893"/>
                  </a:cubicBezTo>
                  <a:lnTo>
                    <a:pt x="22476" y="23893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2271875" y="4843700"/>
              <a:ext cx="500525" cy="611950"/>
            </a:xfrm>
            <a:custGeom>
              <a:rect b="b" l="l" r="r" t="t"/>
              <a:pathLst>
                <a:path extrusionOk="0" h="24478" w="20021">
                  <a:moveTo>
                    <a:pt x="12192" y="1"/>
                  </a:moveTo>
                  <a:cubicBezTo>
                    <a:pt x="12000" y="1"/>
                    <a:pt x="11808" y="7"/>
                    <a:pt x="11616" y="19"/>
                  </a:cubicBezTo>
                  <a:cubicBezTo>
                    <a:pt x="10011" y="19"/>
                    <a:pt x="8405" y="302"/>
                    <a:pt x="6894" y="868"/>
                  </a:cubicBezTo>
                  <a:cubicBezTo>
                    <a:pt x="5478" y="1435"/>
                    <a:pt x="4250" y="2285"/>
                    <a:pt x="3211" y="3418"/>
                  </a:cubicBezTo>
                  <a:cubicBezTo>
                    <a:pt x="2173" y="4551"/>
                    <a:pt x="1323" y="5874"/>
                    <a:pt x="850" y="7290"/>
                  </a:cubicBezTo>
                  <a:cubicBezTo>
                    <a:pt x="284" y="8895"/>
                    <a:pt x="1" y="10501"/>
                    <a:pt x="1" y="12201"/>
                  </a:cubicBezTo>
                  <a:cubicBezTo>
                    <a:pt x="1" y="13900"/>
                    <a:pt x="189" y="15600"/>
                    <a:pt x="756" y="17206"/>
                  </a:cubicBezTo>
                  <a:cubicBezTo>
                    <a:pt x="1323" y="18622"/>
                    <a:pt x="2078" y="19944"/>
                    <a:pt x="3117" y="21077"/>
                  </a:cubicBezTo>
                  <a:cubicBezTo>
                    <a:pt x="4156" y="22116"/>
                    <a:pt x="5383" y="22966"/>
                    <a:pt x="6705" y="23533"/>
                  </a:cubicBezTo>
                  <a:cubicBezTo>
                    <a:pt x="8216" y="24194"/>
                    <a:pt x="9822" y="24477"/>
                    <a:pt x="11427" y="24477"/>
                  </a:cubicBezTo>
                  <a:cubicBezTo>
                    <a:pt x="13127" y="24477"/>
                    <a:pt x="14827" y="24194"/>
                    <a:pt x="16432" y="23438"/>
                  </a:cubicBezTo>
                  <a:cubicBezTo>
                    <a:pt x="17849" y="22872"/>
                    <a:pt x="19076" y="21927"/>
                    <a:pt x="20021" y="20794"/>
                  </a:cubicBezTo>
                  <a:lnTo>
                    <a:pt x="18699" y="19472"/>
                  </a:lnTo>
                  <a:cubicBezTo>
                    <a:pt x="18604" y="19283"/>
                    <a:pt x="18415" y="19189"/>
                    <a:pt x="18226" y="19189"/>
                  </a:cubicBezTo>
                  <a:cubicBezTo>
                    <a:pt x="18037" y="19189"/>
                    <a:pt x="17754" y="19283"/>
                    <a:pt x="17565" y="19472"/>
                  </a:cubicBezTo>
                  <a:cubicBezTo>
                    <a:pt x="17188" y="19850"/>
                    <a:pt x="16715" y="20133"/>
                    <a:pt x="16338" y="20416"/>
                  </a:cubicBezTo>
                  <a:cubicBezTo>
                    <a:pt x="15866" y="20700"/>
                    <a:pt x="15393" y="20983"/>
                    <a:pt x="14921" y="21077"/>
                  </a:cubicBezTo>
                  <a:cubicBezTo>
                    <a:pt x="14449" y="21266"/>
                    <a:pt x="13882" y="21455"/>
                    <a:pt x="13410" y="21550"/>
                  </a:cubicBezTo>
                  <a:cubicBezTo>
                    <a:pt x="12749" y="21644"/>
                    <a:pt x="12088" y="21644"/>
                    <a:pt x="11427" y="21644"/>
                  </a:cubicBezTo>
                  <a:cubicBezTo>
                    <a:pt x="10294" y="21644"/>
                    <a:pt x="9255" y="21455"/>
                    <a:pt x="8216" y="20983"/>
                  </a:cubicBezTo>
                  <a:cubicBezTo>
                    <a:pt x="7178" y="20605"/>
                    <a:pt x="6328" y="19944"/>
                    <a:pt x="5572" y="19189"/>
                  </a:cubicBezTo>
                  <a:cubicBezTo>
                    <a:pt x="4817" y="18339"/>
                    <a:pt x="4156" y="17300"/>
                    <a:pt x="3778" y="16167"/>
                  </a:cubicBezTo>
                  <a:cubicBezTo>
                    <a:pt x="3400" y="14939"/>
                    <a:pt x="3117" y="13523"/>
                    <a:pt x="3211" y="12201"/>
                  </a:cubicBezTo>
                  <a:cubicBezTo>
                    <a:pt x="3117" y="10879"/>
                    <a:pt x="3400" y="9556"/>
                    <a:pt x="3778" y="8234"/>
                  </a:cubicBezTo>
                  <a:cubicBezTo>
                    <a:pt x="4156" y="7196"/>
                    <a:pt x="4722" y="6157"/>
                    <a:pt x="5478" y="5307"/>
                  </a:cubicBezTo>
                  <a:cubicBezTo>
                    <a:pt x="6233" y="4457"/>
                    <a:pt x="7178" y="3890"/>
                    <a:pt x="8122" y="3418"/>
                  </a:cubicBezTo>
                  <a:cubicBezTo>
                    <a:pt x="9255" y="3040"/>
                    <a:pt x="10388" y="2757"/>
                    <a:pt x="11522" y="2757"/>
                  </a:cubicBezTo>
                  <a:cubicBezTo>
                    <a:pt x="12466" y="2757"/>
                    <a:pt x="13316" y="2852"/>
                    <a:pt x="14166" y="3135"/>
                  </a:cubicBezTo>
                  <a:cubicBezTo>
                    <a:pt x="14732" y="3324"/>
                    <a:pt x="15299" y="3513"/>
                    <a:pt x="15866" y="3890"/>
                  </a:cubicBezTo>
                  <a:cubicBezTo>
                    <a:pt x="16243" y="4079"/>
                    <a:pt x="16715" y="4268"/>
                    <a:pt x="17093" y="4551"/>
                  </a:cubicBezTo>
                  <a:cubicBezTo>
                    <a:pt x="17282" y="4740"/>
                    <a:pt x="17565" y="4835"/>
                    <a:pt x="17754" y="4929"/>
                  </a:cubicBezTo>
                  <a:cubicBezTo>
                    <a:pt x="17943" y="4929"/>
                    <a:pt x="18132" y="4835"/>
                    <a:pt x="18226" y="4835"/>
                  </a:cubicBezTo>
                  <a:cubicBezTo>
                    <a:pt x="18321" y="4740"/>
                    <a:pt x="18415" y="4646"/>
                    <a:pt x="18510" y="4551"/>
                  </a:cubicBezTo>
                  <a:lnTo>
                    <a:pt x="19548" y="3040"/>
                  </a:lnTo>
                  <a:cubicBezTo>
                    <a:pt x="18510" y="2096"/>
                    <a:pt x="17376" y="1341"/>
                    <a:pt x="16149" y="774"/>
                  </a:cubicBezTo>
                  <a:cubicBezTo>
                    <a:pt x="14830" y="279"/>
                    <a:pt x="13511" y="1"/>
                    <a:pt x="12192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4165275" y="4851225"/>
              <a:ext cx="368325" cy="597325"/>
            </a:xfrm>
            <a:custGeom>
              <a:rect b="b" l="l" r="r" t="t"/>
              <a:pathLst>
                <a:path extrusionOk="0" h="23893" w="14733">
                  <a:moveTo>
                    <a:pt x="1" y="1"/>
                  </a:moveTo>
                  <a:lnTo>
                    <a:pt x="1" y="23893"/>
                  </a:lnTo>
                  <a:lnTo>
                    <a:pt x="14733" y="23893"/>
                  </a:lnTo>
                  <a:lnTo>
                    <a:pt x="14733" y="21249"/>
                  </a:lnTo>
                  <a:lnTo>
                    <a:pt x="3212" y="21249"/>
                  </a:lnTo>
                  <a:lnTo>
                    <a:pt x="3212" y="14544"/>
                  </a:lnTo>
                  <a:lnTo>
                    <a:pt x="3212" y="13033"/>
                  </a:lnTo>
                  <a:lnTo>
                    <a:pt x="3212" y="10578"/>
                  </a:lnTo>
                  <a:lnTo>
                    <a:pt x="3212" y="9161"/>
                  </a:lnTo>
                  <a:lnTo>
                    <a:pt x="3212" y="2551"/>
                  </a:lnTo>
                  <a:lnTo>
                    <a:pt x="14733" y="2551"/>
                  </a:lnTo>
                  <a:lnTo>
                    <a:pt x="147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4280975" y="5115650"/>
              <a:ext cx="198325" cy="61400"/>
            </a:xfrm>
            <a:custGeom>
              <a:rect b="b" l="l" r="r" t="t"/>
              <a:pathLst>
                <a:path extrusionOk="0" h="2456" w="7933">
                  <a:moveTo>
                    <a:pt x="945" y="1"/>
                  </a:moveTo>
                  <a:lnTo>
                    <a:pt x="0" y="2456"/>
                  </a:lnTo>
                  <a:lnTo>
                    <a:pt x="7933" y="2456"/>
                  </a:lnTo>
                  <a:lnTo>
                    <a:pt x="79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3499525" y="4848875"/>
              <a:ext cx="524125" cy="599675"/>
            </a:xfrm>
            <a:custGeom>
              <a:rect b="b" l="l" r="r" t="t"/>
              <a:pathLst>
                <a:path extrusionOk="0" h="23987" w="20965">
                  <a:moveTo>
                    <a:pt x="0" y="0"/>
                  </a:moveTo>
                  <a:lnTo>
                    <a:pt x="0" y="23987"/>
                  </a:lnTo>
                  <a:lnTo>
                    <a:pt x="3211" y="23987"/>
                  </a:lnTo>
                  <a:lnTo>
                    <a:pt x="3211" y="2739"/>
                  </a:lnTo>
                  <a:lnTo>
                    <a:pt x="8877" y="2739"/>
                  </a:lnTo>
                  <a:cubicBezTo>
                    <a:pt x="9039" y="2727"/>
                    <a:pt x="9200" y="2721"/>
                    <a:pt x="9361" y="2721"/>
                  </a:cubicBezTo>
                  <a:cubicBezTo>
                    <a:pt x="10426" y="2721"/>
                    <a:pt x="11482" y="2978"/>
                    <a:pt x="12466" y="3306"/>
                  </a:cubicBezTo>
                  <a:cubicBezTo>
                    <a:pt x="13410" y="3683"/>
                    <a:pt x="14354" y="4344"/>
                    <a:pt x="15110" y="5194"/>
                  </a:cubicBezTo>
                  <a:cubicBezTo>
                    <a:pt x="15865" y="6044"/>
                    <a:pt x="16432" y="6989"/>
                    <a:pt x="16810" y="8122"/>
                  </a:cubicBezTo>
                  <a:cubicBezTo>
                    <a:pt x="17565" y="10672"/>
                    <a:pt x="17565" y="13410"/>
                    <a:pt x="16810" y="15960"/>
                  </a:cubicBezTo>
                  <a:cubicBezTo>
                    <a:pt x="16432" y="17093"/>
                    <a:pt x="15865" y="18037"/>
                    <a:pt x="15110" y="18887"/>
                  </a:cubicBezTo>
                  <a:cubicBezTo>
                    <a:pt x="14354" y="19737"/>
                    <a:pt x="13410" y="20304"/>
                    <a:pt x="12466" y="20776"/>
                  </a:cubicBezTo>
                  <a:cubicBezTo>
                    <a:pt x="11333" y="21154"/>
                    <a:pt x="10105" y="21343"/>
                    <a:pt x="8877" y="21343"/>
                  </a:cubicBezTo>
                  <a:lnTo>
                    <a:pt x="6044" y="21343"/>
                  </a:lnTo>
                  <a:lnTo>
                    <a:pt x="5194" y="23987"/>
                  </a:lnTo>
                  <a:lnTo>
                    <a:pt x="8877" y="23987"/>
                  </a:lnTo>
                  <a:cubicBezTo>
                    <a:pt x="10577" y="23987"/>
                    <a:pt x="12182" y="23703"/>
                    <a:pt x="13693" y="23137"/>
                  </a:cubicBezTo>
                  <a:cubicBezTo>
                    <a:pt x="15110" y="22570"/>
                    <a:pt x="16338" y="21720"/>
                    <a:pt x="17471" y="20682"/>
                  </a:cubicBezTo>
                  <a:cubicBezTo>
                    <a:pt x="18415" y="19643"/>
                    <a:pt x="19265" y="18321"/>
                    <a:pt x="19832" y="16904"/>
                  </a:cubicBezTo>
                  <a:cubicBezTo>
                    <a:pt x="20965" y="13788"/>
                    <a:pt x="20965" y="10294"/>
                    <a:pt x="19832" y="7177"/>
                  </a:cubicBezTo>
                  <a:lnTo>
                    <a:pt x="19832" y="7083"/>
                  </a:lnTo>
                  <a:cubicBezTo>
                    <a:pt x="19265" y="5667"/>
                    <a:pt x="18415" y="4439"/>
                    <a:pt x="17471" y="3306"/>
                  </a:cubicBezTo>
                  <a:cubicBezTo>
                    <a:pt x="16338" y="2267"/>
                    <a:pt x="15110" y="1417"/>
                    <a:pt x="13693" y="945"/>
                  </a:cubicBezTo>
                  <a:cubicBezTo>
                    <a:pt x="12182" y="284"/>
                    <a:pt x="10577" y="0"/>
                    <a:pt x="8877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4679950" y="4850175"/>
              <a:ext cx="620925" cy="598375"/>
            </a:xfrm>
            <a:custGeom>
              <a:rect b="b" l="l" r="r" t="t"/>
              <a:pathLst>
                <a:path extrusionOk="0" h="23935" w="24837">
                  <a:moveTo>
                    <a:pt x="2575" y="1"/>
                  </a:moveTo>
                  <a:cubicBezTo>
                    <a:pt x="2498" y="1"/>
                    <a:pt x="2424" y="11"/>
                    <a:pt x="2361" y="43"/>
                  </a:cubicBezTo>
                  <a:lnTo>
                    <a:pt x="1" y="43"/>
                  </a:lnTo>
                  <a:lnTo>
                    <a:pt x="1" y="23935"/>
                  </a:lnTo>
                  <a:lnTo>
                    <a:pt x="2834" y="23935"/>
                  </a:lnTo>
                  <a:lnTo>
                    <a:pt x="2834" y="6370"/>
                  </a:lnTo>
                  <a:cubicBezTo>
                    <a:pt x="2834" y="5803"/>
                    <a:pt x="2739" y="5237"/>
                    <a:pt x="2739" y="4765"/>
                  </a:cubicBezTo>
                  <a:lnTo>
                    <a:pt x="2739" y="4765"/>
                  </a:lnTo>
                  <a:lnTo>
                    <a:pt x="11049" y="19780"/>
                  </a:lnTo>
                  <a:cubicBezTo>
                    <a:pt x="11303" y="20118"/>
                    <a:pt x="11632" y="20455"/>
                    <a:pt x="12104" y="20455"/>
                  </a:cubicBezTo>
                  <a:cubicBezTo>
                    <a:pt x="12159" y="20455"/>
                    <a:pt x="12217" y="20451"/>
                    <a:pt x="12277" y="20441"/>
                  </a:cubicBezTo>
                  <a:lnTo>
                    <a:pt x="12749" y="20441"/>
                  </a:lnTo>
                  <a:cubicBezTo>
                    <a:pt x="12799" y="20451"/>
                    <a:pt x="12849" y="20455"/>
                    <a:pt x="12898" y="20455"/>
                  </a:cubicBezTo>
                  <a:cubicBezTo>
                    <a:pt x="13318" y="20455"/>
                    <a:pt x="13713" y="20118"/>
                    <a:pt x="13882" y="19780"/>
                  </a:cubicBezTo>
                  <a:lnTo>
                    <a:pt x="22004" y="4765"/>
                  </a:lnTo>
                  <a:lnTo>
                    <a:pt x="22004" y="5615"/>
                  </a:lnTo>
                  <a:lnTo>
                    <a:pt x="22004" y="6370"/>
                  </a:lnTo>
                  <a:lnTo>
                    <a:pt x="22004" y="23935"/>
                  </a:lnTo>
                  <a:lnTo>
                    <a:pt x="24837" y="23935"/>
                  </a:lnTo>
                  <a:lnTo>
                    <a:pt x="24837" y="43"/>
                  </a:lnTo>
                  <a:lnTo>
                    <a:pt x="22476" y="43"/>
                  </a:lnTo>
                  <a:cubicBezTo>
                    <a:pt x="22381" y="11"/>
                    <a:pt x="22298" y="1"/>
                    <a:pt x="22221" y="1"/>
                  </a:cubicBezTo>
                  <a:cubicBezTo>
                    <a:pt x="22067" y="1"/>
                    <a:pt x="21941" y="43"/>
                    <a:pt x="21815" y="43"/>
                  </a:cubicBezTo>
                  <a:cubicBezTo>
                    <a:pt x="21532" y="137"/>
                    <a:pt x="21437" y="326"/>
                    <a:pt x="21343" y="515"/>
                  </a:cubicBezTo>
                  <a:lnTo>
                    <a:pt x="13221" y="15247"/>
                  </a:lnTo>
                  <a:cubicBezTo>
                    <a:pt x="13032" y="15530"/>
                    <a:pt x="12938" y="15813"/>
                    <a:pt x="12844" y="16097"/>
                  </a:cubicBezTo>
                  <a:cubicBezTo>
                    <a:pt x="12749" y="16380"/>
                    <a:pt x="12560" y="16663"/>
                    <a:pt x="12466" y="16947"/>
                  </a:cubicBezTo>
                  <a:cubicBezTo>
                    <a:pt x="12371" y="16663"/>
                    <a:pt x="12277" y="16380"/>
                    <a:pt x="12088" y="16097"/>
                  </a:cubicBezTo>
                  <a:cubicBezTo>
                    <a:pt x="11994" y="15813"/>
                    <a:pt x="11899" y="15530"/>
                    <a:pt x="11710" y="15247"/>
                  </a:cubicBezTo>
                  <a:lnTo>
                    <a:pt x="3495" y="515"/>
                  </a:lnTo>
                  <a:cubicBezTo>
                    <a:pt x="3400" y="326"/>
                    <a:pt x="3211" y="137"/>
                    <a:pt x="3022" y="43"/>
                  </a:cubicBezTo>
                  <a:cubicBezTo>
                    <a:pt x="2897" y="43"/>
                    <a:pt x="2729" y="1"/>
                    <a:pt x="2575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5411825" y="4850300"/>
              <a:ext cx="519400" cy="598250"/>
            </a:xfrm>
            <a:custGeom>
              <a:rect b="b" l="l" r="r" t="t"/>
              <a:pathLst>
                <a:path extrusionOk="0" h="23930" w="20776">
                  <a:moveTo>
                    <a:pt x="3044" y="1"/>
                  </a:moveTo>
                  <a:cubicBezTo>
                    <a:pt x="2978" y="1"/>
                    <a:pt x="2909" y="13"/>
                    <a:pt x="2833" y="38"/>
                  </a:cubicBezTo>
                  <a:lnTo>
                    <a:pt x="0" y="38"/>
                  </a:lnTo>
                  <a:lnTo>
                    <a:pt x="8783" y="14392"/>
                  </a:lnTo>
                  <a:lnTo>
                    <a:pt x="8783" y="23930"/>
                  </a:lnTo>
                  <a:lnTo>
                    <a:pt x="11993" y="23930"/>
                  </a:lnTo>
                  <a:lnTo>
                    <a:pt x="11993" y="14392"/>
                  </a:lnTo>
                  <a:lnTo>
                    <a:pt x="20776" y="38"/>
                  </a:lnTo>
                  <a:lnTo>
                    <a:pt x="17943" y="38"/>
                  </a:lnTo>
                  <a:cubicBezTo>
                    <a:pt x="17867" y="13"/>
                    <a:pt x="17798" y="1"/>
                    <a:pt x="17734" y="1"/>
                  </a:cubicBezTo>
                  <a:cubicBezTo>
                    <a:pt x="17558" y="1"/>
                    <a:pt x="17420" y="88"/>
                    <a:pt x="17282" y="227"/>
                  </a:cubicBezTo>
                  <a:cubicBezTo>
                    <a:pt x="17093" y="416"/>
                    <a:pt x="16904" y="510"/>
                    <a:pt x="16810" y="793"/>
                  </a:cubicBezTo>
                  <a:lnTo>
                    <a:pt x="11332" y="10048"/>
                  </a:lnTo>
                  <a:cubicBezTo>
                    <a:pt x="11143" y="10426"/>
                    <a:pt x="11049" y="10803"/>
                    <a:pt x="10860" y="11181"/>
                  </a:cubicBezTo>
                  <a:cubicBezTo>
                    <a:pt x="10671" y="11464"/>
                    <a:pt x="10577" y="11842"/>
                    <a:pt x="10388" y="12125"/>
                  </a:cubicBezTo>
                  <a:cubicBezTo>
                    <a:pt x="10294" y="11842"/>
                    <a:pt x="10199" y="11464"/>
                    <a:pt x="10010" y="11181"/>
                  </a:cubicBezTo>
                  <a:cubicBezTo>
                    <a:pt x="9821" y="10803"/>
                    <a:pt x="9633" y="10426"/>
                    <a:pt x="9444" y="10048"/>
                  </a:cubicBezTo>
                  <a:lnTo>
                    <a:pt x="3966" y="793"/>
                  </a:lnTo>
                  <a:cubicBezTo>
                    <a:pt x="3872" y="510"/>
                    <a:pt x="3683" y="321"/>
                    <a:pt x="3589" y="227"/>
                  </a:cubicBezTo>
                  <a:cubicBezTo>
                    <a:pt x="3381" y="88"/>
                    <a:pt x="3225" y="1"/>
                    <a:pt x="3044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3305925" y="3502750"/>
              <a:ext cx="691775" cy="951875"/>
            </a:xfrm>
            <a:custGeom>
              <a:rect b="b" l="l" r="r" t="t"/>
              <a:pathLst>
                <a:path extrusionOk="0" h="38075" w="27671">
                  <a:moveTo>
                    <a:pt x="13064" y="0"/>
                  </a:moveTo>
                  <a:cubicBezTo>
                    <a:pt x="12772" y="0"/>
                    <a:pt x="12478" y="6"/>
                    <a:pt x="12183" y="18"/>
                  </a:cubicBezTo>
                  <a:lnTo>
                    <a:pt x="1" y="18"/>
                  </a:lnTo>
                  <a:lnTo>
                    <a:pt x="1" y="38075"/>
                  </a:lnTo>
                  <a:lnTo>
                    <a:pt x="5572" y="38075"/>
                  </a:lnTo>
                  <a:lnTo>
                    <a:pt x="5572" y="4362"/>
                  </a:lnTo>
                  <a:lnTo>
                    <a:pt x="12183" y="4362"/>
                  </a:lnTo>
                  <a:cubicBezTo>
                    <a:pt x="15488" y="4362"/>
                    <a:pt x="17943" y="5117"/>
                    <a:pt x="19643" y="6628"/>
                  </a:cubicBezTo>
                  <a:cubicBezTo>
                    <a:pt x="21249" y="8234"/>
                    <a:pt x="22193" y="10500"/>
                    <a:pt x="22098" y="12766"/>
                  </a:cubicBezTo>
                  <a:cubicBezTo>
                    <a:pt x="22098" y="13994"/>
                    <a:pt x="21815" y="15222"/>
                    <a:pt x="21437" y="16355"/>
                  </a:cubicBezTo>
                  <a:cubicBezTo>
                    <a:pt x="20965" y="17394"/>
                    <a:pt x="20399" y="18338"/>
                    <a:pt x="19549" y="19094"/>
                  </a:cubicBezTo>
                  <a:cubicBezTo>
                    <a:pt x="18604" y="19849"/>
                    <a:pt x="17566" y="20510"/>
                    <a:pt x="16432" y="20888"/>
                  </a:cubicBezTo>
                  <a:cubicBezTo>
                    <a:pt x="15016" y="21266"/>
                    <a:pt x="13599" y="21454"/>
                    <a:pt x="12183" y="21454"/>
                  </a:cubicBezTo>
                  <a:lnTo>
                    <a:pt x="9255" y="21454"/>
                  </a:lnTo>
                  <a:lnTo>
                    <a:pt x="7744" y="25987"/>
                  </a:lnTo>
                  <a:lnTo>
                    <a:pt x="12183" y="25987"/>
                  </a:lnTo>
                  <a:cubicBezTo>
                    <a:pt x="14449" y="25987"/>
                    <a:pt x="16716" y="25610"/>
                    <a:pt x="18793" y="24949"/>
                  </a:cubicBezTo>
                  <a:cubicBezTo>
                    <a:pt x="20587" y="24382"/>
                    <a:pt x="22287" y="23532"/>
                    <a:pt x="23704" y="22304"/>
                  </a:cubicBezTo>
                  <a:cubicBezTo>
                    <a:pt x="24931" y="21171"/>
                    <a:pt x="25970" y="19755"/>
                    <a:pt x="26631" y="18149"/>
                  </a:cubicBezTo>
                  <a:cubicBezTo>
                    <a:pt x="27292" y="16449"/>
                    <a:pt x="27670" y="14655"/>
                    <a:pt x="27670" y="12861"/>
                  </a:cubicBezTo>
                  <a:cubicBezTo>
                    <a:pt x="27670" y="11067"/>
                    <a:pt x="27387" y="9178"/>
                    <a:pt x="26726" y="7573"/>
                  </a:cubicBezTo>
                  <a:cubicBezTo>
                    <a:pt x="26065" y="5967"/>
                    <a:pt x="25120" y="4551"/>
                    <a:pt x="23893" y="3512"/>
                  </a:cubicBezTo>
                  <a:cubicBezTo>
                    <a:pt x="22476" y="2284"/>
                    <a:pt x="20776" y="1434"/>
                    <a:pt x="19077" y="868"/>
                  </a:cubicBezTo>
                  <a:cubicBezTo>
                    <a:pt x="17093" y="289"/>
                    <a:pt x="15110" y="0"/>
                    <a:pt x="13064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1419600" y="3500825"/>
              <a:ext cx="705925" cy="953800"/>
            </a:xfrm>
            <a:custGeom>
              <a:rect b="b" l="l" r="r" t="t"/>
              <a:pathLst>
                <a:path extrusionOk="0" h="38152" w="28237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4439"/>
                  </a:lnTo>
                  <a:lnTo>
                    <a:pt x="11711" y="4439"/>
                  </a:lnTo>
                  <a:cubicBezTo>
                    <a:pt x="15016" y="4439"/>
                    <a:pt x="17377" y="5100"/>
                    <a:pt x="19076" y="6327"/>
                  </a:cubicBezTo>
                  <a:cubicBezTo>
                    <a:pt x="20682" y="7650"/>
                    <a:pt x="21626" y="9727"/>
                    <a:pt x="21437" y="11899"/>
                  </a:cubicBezTo>
                  <a:cubicBezTo>
                    <a:pt x="21437" y="13032"/>
                    <a:pt x="21248" y="14166"/>
                    <a:pt x="20871" y="15204"/>
                  </a:cubicBezTo>
                  <a:cubicBezTo>
                    <a:pt x="20399" y="16243"/>
                    <a:pt x="19832" y="17093"/>
                    <a:pt x="18982" y="17848"/>
                  </a:cubicBezTo>
                  <a:cubicBezTo>
                    <a:pt x="18038" y="18604"/>
                    <a:pt x="16999" y="19171"/>
                    <a:pt x="15866" y="19548"/>
                  </a:cubicBezTo>
                  <a:cubicBezTo>
                    <a:pt x="14449" y="19926"/>
                    <a:pt x="13033" y="20115"/>
                    <a:pt x="11616" y="20115"/>
                  </a:cubicBezTo>
                  <a:lnTo>
                    <a:pt x="9916" y="20115"/>
                  </a:lnTo>
                  <a:lnTo>
                    <a:pt x="8405" y="24176"/>
                  </a:lnTo>
                  <a:lnTo>
                    <a:pt x="9822" y="24176"/>
                  </a:lnTo>
                  <a:cubicBezTo>
                    <a:pt x="9987" y="24152"/>
                    <a:pt x="10147" y="24140"/>
                    <a:pt x="10301" y="24140"/>
                  </a:cubicBezTo>
                  <a:cubicBezTo>
                    <a:pt x="10766" y="24140"/>
                    <a:pt x="11191" y="24246"/>
                    <a:pt x="11616" y="24459"/>
                  </a:cubicBezTo>
                  <a:cubicBezTo>
                    <a:pt x="11994" y="24648"/>
                    <a:pt x="12372" y="25026"/>
                    <a:pt x="12655" y="25403"/>
                  </a:cubicBezTo>
                  <a:lnTo>
                    <a:pt x="20965" y="36924"/>
                  </a:lnTo>
                  <a:cubicBezTo>
                    <a:pt x="21397" y="37615"/>
                    <a:pt x="22145" y="38069"/>
                    <a:pt x="22993" y="38069"/>
                  </a:cubicBezTo>
                  <a:cubicBezTo>
                    <a:pt x="23071" y="38069"/>
                    <a:pt x="23151" y="38066"/>
                    <a:pt x="23232" y="38057"/>
                  </a:cubicBezTo>
                  <a:lnTo>
                    <a:pt x="28237" y="38057"/>
                  </a:lnTo>
                  <a:lnTo>
                    <a:pt x="18604" y="25026"/>
                  </a:lnTo>
                  <a:cubicBezTo>
                    <a:pt x="18132" y="24270"/>
                    <a:pt x="17471" y="23703"/>
                    <a:pt x="16716" y="23231"/>
                  </a:cubicBezTo>
                  <a:cubicBezTo>
                    <a:pt x="18227" y="22948"/>
                    <a:pt x="19643" y="22381"/>
                    <a:pt x="21060" y="21626"/>
                  </a:cubicBezTo>
                  <a:cubicBezTo>
                    <a:pt x="22193" y="20965"/>
                    <a:pt x="23326" y="20115"/>
                    <a:pt x="24270" y="19076"/>
                  </a:cubicBezTo>
                  <a:cubicBezTo>
                    <a:pt x="25120" y="18037"/>
                    <a:pt x="25781" y="16904"/>
                    <a:pt x="26253" y="15582"/>
                  </a:cubicBezTo>
                  <a:cubicBezTo>
                    <a:pt x="26726" y="14260"/>
                    <a:pt x="26915" y="12938"/>
                    <a:pt x="26915" y="11521"/>
                  </a:cubicBezTo>
                  <a:cubicBezTo>
                    <a:pt x="26915" y="9916"/>
                    <a:pt x="26631" y="8311"/>
                    <a:pt x="26065" y="6800"/>
                  </a:cubicBezTo>
                  <a:cubicBezTo>
                    <a:pt x="25404" y="5383"/>
                    <a:pt x="24459" y="4156"/>
                    <a:pt x="23232" y="3211"/>
                  </a:cubicBezTo>
                  <a:cubicBezTo>
                    <a:pt x="21910" y="2078"/>
                    <a:pt x="20304" y="1228"/>
                    <a:pt x="18510" y="850"/>
                  </a:cubicBezTo>
                  <a:cubicBezTo>
                    <a:pt x="16338" y="189"/>
                    <a:pt x="14071" y="0"/>
                    <a:pt x="11805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6096475" y="3361525"/>
              <a:ext cx="139300" cy="139325"/>
            </a:xfrm>
            <a:custGeom>
              <a:rect b="b" l="l" r="r" t="t"/>
              <a:pathLst>
                <a:path extrusionOk="0" h="5573" w="5572">
                  <a:moveTo>
                    <a:pt x="0" y="1"/>
                  </a:moveTo>
                  <a:lnTo>
                    <a:pt x="0" y="5572"/>
                  </a:lnTo>
                  <a:lnTo>
                    <a:pt x="5572" y="5572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9" name="Google Shape;1269;p40"/>
          <p:cNvCxnSpPr/>
          <p:nvPr/>
        </p:nvCxnSpPr>
        <p:spPr>
          <a:xfrm flipH="1" rot="10800000">
            <a:off x="206911" y="4571075"/>
            <a:ext cx="8678100" cy="9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0" name="Google Shape;1270;p40"/>
          <p:cNvSpPr txBox="1"/>
          <p:nvPr/>
        </p:nvSpPr>
        <p:spPr>
          <a:xfrm>
            <a:off x="5385150" y="4842225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Twitter: @GryphsisAcademy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1271" name="Google Shape;1271;p40"/>
          <p:cNvCxnSpPr/>
          <p:nvPr/>
        </p:nvCxnSpPr>
        <p:spPr>
          <a:xfrm flipH="1" rot="10800000">
            <a:off x="206911" y="4565375"/>
            <a:ext cx="7205100" cy="15600"/>
          </a:xfrm>
          <a:prstGeom prst="straightConnector1">
            <a:avLst/>
          </a:prstGeom>
          <a:noFill/>
          <a:ln cap="flat" cmpd="sng" w="19050">
            <a:solidFill>
              <a:srgbClr val="254C9A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72" name="Google Shape;1272;p40"/>
          <p:cNvGrpSpPr/>
          <p:nvPr/>
        </p:nvGrpSpPr>
        <p:grpSpPr>
          <a:xfrm>
            <a:off x="185356" y="202972"/>
            <a:ext cx="456367" cy="404539"/>
            <a:chOff x="2250625" y="238125"/>
            <a:chExt cx="3052625" cy="2731525"/>
          </a:xfrm>
        </p:grpSpPr>
        <p:sp>
          <p:nvSpPr>
            <p:cNvPr id="1273" name="Google Shape;1273;p40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0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0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0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0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0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1" name="Google Shape;1281;p40"/>
          <p:cNvGrpSpPr/>
          <p:nvPr/>
        </p:nvGrpSpPr>
        <p:grpSpPr>
          <a:xfrm>
            <a:off x="3499541" y="4674288"/>
            <a:ext cx="371504" cy="330515"/>
            <a:chOff x="2250625" y="238125"/>
            <a:chExt cx="3052625" cy="2731525"/>
          </a:xfrm>
        </p:grpSpPr>
        <p:sp>
          <p:nvSpPr>
            <p:cNvPr id="1282" name="Google Shape;1282;p40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0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0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0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0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0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0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0" name="Google Shape;1290;p40"/>
          <p:cNvGrpSpPr/>
          <p:nvPr/>
        </p:nvGrpSpPr>
        <p:grpSpPr>
          <a:xfrm>
            <a:off x="3983686" y="4680899"/>
            <a:ext cx="1051088" cy="330453"/>
            <a:chOff x="241550" y="3361525"/>
            <a:chExt cx="7044825" cy="2094125"/>
          </a:xfrm>
        </p:grpSpPr>
        <p:sp>
          <p:nvSpPr>
            <p:cNvPr id="1291" name="Google Shape;1291;p40"/>
            <p:cNvSpPr/>
            <p:nvPr/>
          </p:nvSpPr>
          <p:spPr>
            <a:xfrm>
              <a:off x="241550" y="3489025"/>
              <a:ext cx="906575" cy="982125"/>
            </a:xfrm>
            <a:custGeom>
              <a:rect b="b" l="l" r="r" t="t"/>
              <a:pathLst>
                <a:path extrusionOk="0" h="39285" w="36263">
                  <a:moveTo>
                    <a:pt x="21248" y="0"/>
                  </a:moveTo>
                  <a:cubicBezTo>
                    <a:pt x="18226" y="0"/>
                    <a:pt x="15204" y="472"/>
                    <a:pt x="12371" y="1417"/>
                  </a:cubicBezTo>
                  <a:cubicBezTo>
                    <a:pt x="9916" y="2267"/>
                    <a:pt x="7649" y="3589"/>
                    <a:pt x="5760" y="5383"/>
                  </a:cubicBezTo>
                  <a:cubicBezTo>
                    <a:pt x="3872" y="7177"/>
                    <a:pt x="2455" y="9255"/>
                    <a:pt x="1511" y="11616"/>
                  </a:cubicBezTo>
                  <a:cubicBezTo>
                    <a:pt x="472" y="14165"/>
                    <a:pt x="0" y="16904"/>
                    <a:pt x="0" y="19643"/>
                  </a:cubicBezTo>
                  <a:cubicBezTo>
                    <a:pt x="0" y="22381"/>
                    <a:pt x="472" y="25120"/>
                    <a:pt x="1511" y="27670"/>
                  </a:cubicBezTo>
                  <a:cubicBezTo>
                    <a:pt x="2550" y="30030"/>
                    <a:pt x="3966" y="32108"/>
                    <a:pt x="5949" y="33808"/>
                  </a:cubicBezTo>
                  <a:cubicBezTo>
                    <a:pt x="7932" y="35602"/>
                    <a:pt x="10199" y="37019"/>
                    <a:pt x="12749" y="37868"/>
                  </a:cubicBezTo>
                  <a:cubicBezTo>
                    <a:pt x="15676" y="38813"/>
                    <a:pt x="18698" y="39285"/>
                    <a:pt x="21814" y="39285"/>
                  </a:cubicBezTo>
                  <a:cubicBezTo>
                    <a:pt x="24458" y="39285"/>
                    <a:pt x="27008" y="39002"/>
                    <a:pt x="29558" y="38246"/>
                  </a:cubicBezTo>
                  <a:cubicBezTo>
                    <a:pt x="31919" y="37585"/>
                    <a:pt x="34185" y="36546"/>
                    <a:pt x="36263" y="35130"/>
                  </a:cubicBezTo>
                  <a:lnTo>
                    <a:pt x="36263" y="18887"/>
                  </a:lnTo>
                  <a:lnTo>
                    <a:pt x="23609" y="18887"/>
                  </a:lnTo>
                  <a:lnTo>
                    <a:pt x="23609" y="21815"/>
                  </a:lnTo>
                  <a:cubicBezTo>
                    <a:pt x="23609" y="22098"/>
                    <a:pt x="23703" y="22381"/>
                    <a:pt x="23892" y="22570"/>
                  </a:cubicBezTo>
                  <a:cubicBezTo>
                    <a:pt x="24175" y="22759"/>
                    <a:pt x="24458" y="22853"/>
                    <a:pt x="24836" y="22853"/>
                  </a:cubicBezTo>
                  <a:lnTo>
                    <a:pt x="31163" y="22853"/>
                  </a:lnTo>
                  <a:lnTo>
                    <a:pt x="31163" y="32769"/>
                  </a:lnTo>
                  <a:cubicBezTo>
                    <a:pt x="29747" y="33524"/>
                    <a:pt x="28330" y="34091"/>
                    <a:pt x="26819" y="34469"/>
                  </a:cubicBezTo>
                  <a:cubicBezTo>
                    <a:pt x="25120" y="34941"/>
                    <a:pt x="23420" y="35130"/>
                    <a:pt x="21625" y="35130"/>
                  </a:cubicBezTo>
                  <a:cubicBezTo>
                    <a:pt x="19453" y="35130"/>
                    <a:pt x="17187" y="34752"/>
                    <a:pt x="15015" y="34091"/>
                  </a:cubicBezTo>
                  <a:cubicBezTo>
                    <a:pt x="13126" y="33430"/>
                    <a:pt x="11427" y="32297"/>
                    <a:pt x="10010" y="30975"/>
                  </a:cubicBezTo>
                  <a:cubicBezTo>
                    <a:pt x="8594" y="29558"/>
                    <a:pt x="7555" y="27953"/>
                    <a:pt x="6799" y="26064"/>
                  </a:cubicBezTo>
                  <a:cubicBezTo>
                    <a:pt x="6044" y="23987"/>
                    <a:pt x="5666" y="21815"/>
                    <a:pt x="5760" y="19643"/>
                  </a:cubicBezTo>
                  <a:cubicBezTo>
                    <a:pt x="5666" y="17471"/>
                    <a:pt x="6044" y="15393"/>
                    <a:pt x="6799" y="13315"/>
                  </a:cubicBezTo>
                  <a:cubicBezTo>
                    <a:pt x="7460" y="11521"/>
                    <a:pt x="8499" y="9916"/>
                    <a:pt x="9916" y="8594"/>
                  </a:cubicBezTo>
                  <a:cubicBezTo>
                    <a:pt x="11238" y="7272"/>
                    <a:pt x="12843" y="6233"/>
                    <a:pt x="14732" y="5572"/>
                  </a:cubicBezTo>
                  <a:cubicBezTo>
                    <a:pt x="16715" y="4816"/>
                    <a:pt x="18887" y="4533"/>
                    <a:pt x="21059" y="4533"/>
                  </a:cubicBezTo>
                  <a:cubicBezTo>
                    <a:pt x="22381" y="4533"/>
                    <a:pt x="23797" y="4628"/>
                    <a:pt x="25214" y="4911"/>
                  </a:cubicBezTo>
                  <a:cubicBezTo>
                    <a:pt x="26253" y="5100"/>
                    <a:pt x="27197" y="5383"/>
                    <a:pt x="28236" y="5761"/>
                  </a:cubicBezTo>
                  <a:cubicBezTo>
                    <a:pt x="28991" y="5950"/>
                    <a:pt x="29747" y="6327"/>
                    <a:pt x="30408" y="6799"/>
                  </a:cubicBezTo>
                  <a:cubicBezTo>
                    <a:pt x="31069" y="7083"/>
                    <a:pt x="31541" y="7461"/>
                    <a:pt x="32013" y="7649"/>
                  </a:cubicBezTo>
                  <a:cubicBezTo>
                    <a:pt x="32297" y="7862"/>
                    <a:pt x="32633" y="7968"/>
                    <a:pt x="32983" y="7968"/>
                  </a:cubicBezTo>
                  <a:cubicBezTo>
                    <a:pt x="33099" y="7968"/>
                    <a:pt x="33217" y="7956"/>
                    <a:pt x="33335" y="7933"/>
                  </a:cubicBezTo>
                  <a:cubicBezTo>
                    <a:pt x="33713" y="7838"/>
                    <a:pt x="34091" y="7555"/>
                    <a:pt x="34374" y="7272"/>
                  </a:cubicBezTo>
                  <a:lnTo>
                    <a:pt x="35885" y="4911"/>
                  </a:lnTo>
                  <a:cubicBezTo>
                    <a:pt x="35035" y="4155"/>
                    <a:pt x="34091" y="3494"/>
                    <a:pt x="33052" y="2833"/>
                  </a:cubicBezTo>
                  <a:cubicBezTo>
                    <a:pt x="32013" y="2267"/>
                    <a:pt x="30880" y="1700"/>
                    <a:pt x="29747" y="1322"/>
                  </a:cubicBezTo>
                  <a:cubicBezTo>
                    <a:pt x="28425" y="850"/>
                    <a:pt x="27103" y="567"/>
                    <a:pt x="25781" y="378"/>
                  </a:cubicBezTo>
                  <a:cubicBezTo>
                    <a:pt x="24270" y="95"/>
                    <a:pt x="22759" y="0"/>
                    <a:pt x="21248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0"/>
            <p:cNvSpPr/>
            <p:nvPr/>
          </p:nvSpPr>
          <p:spPr>
            <a:xfrm>
              <a:off x="2212850" y="3500825"/>
              <a:ext cx="899525" cy="953800"/>
            </a:xfrm>
            <a:custGeom>
              <a:rect b="b" l="l" r="r" t="t"/>
              <a:pathLst>
                <a:path extrusionOk="0" h="38152" w="35981">
                  <a:moveTo>
                    <a:pt x="1" y="0"/>
                  </a:moveTo>
                  <a:lnTo>
                    <a:pt x="15205" y="24931"/>
                  </a:lnTo>
                  <a:lnTo>
                    <a:pt x="15205" y="38152"/>
                  </a:lnTo>
                  <a:lnTo>
                    <a:pt x="20871" y="38152"/>
                  </a:lnTo>
                  <a:lnTo>
                    <a:pt x="20871" y="24931"/>
                  </a:lnTo>
                  <a:lnTo>
                    <a:pt x="35980" y="0"/>
                  </a:lnTo>
                  <a:lnTo>
                    <a:pt x="30975" y="0"/>
                  </a:lnTo>
                  <a:cubicBezTo>
                    <a:pt x="30597" y="0"/>
                    <a:pt x="30125" y="189"/>
                    <a:pt x="29842" y="378"/>
                  </a:cubicBezTo>
                  <a:cubicBezTo>
                    <a:pt x="29559" y="661"/>
                    <a:pt x="29275" y="945"/>
                    <a:pt x="29086" y="1322"/>
                  </a:cubicBezTo>
                  <a:lnTo>
                    <a:pt x="19643" y="17471"/>
                  </a:lnTo>
                  <a:cubicBezTo>
                    <a:pt x="19360" y="18132"/>
                    <a:pt x="19076" y="18698"/>
                    <a:pt x="18793" y="19359"/>
                  </a:cubicBezTo>
                  <a:cubicBezTo>
                    <a:pt x="18510" y="19926"/>
                    <a:pt x="18227" y="20493"/>
                    <a:pt x="18038" y="21154"/>
                  </a:cubicBezTo>
                  <a:cubicBezTo>
                    <a:pt x="17849" y="20493"/>
                    <a:pt x="17565" y="19926"/>
                    <a:pt x="17282" y="19359"/>
                  </a:cubicBezTo>
                  <a:lnTo>
                    <a:pt x="16338" y="17471"/>
                  </a:lnTo>
                  <a:lnTo>
                    <a:pt x="6894" y="1322"/>
                  </a:lnTo>
                  <a:cubicBezTo>
                    <a:pt x="6706" y="945"/>
                    <a:pt x="6422" y="661"/>
                    <a:pt x="6139" y="378"/>
                  </a:cubicBezTo>
                  <a:cubicBezTo>
                    <a:pt x="5761" y="95"/>
                    <a:pt x="5383" y="0"/>
                    <a:pt x="5006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0"/>
            <p:cNvSpPr/>
            <p:nvPr/>
          </p:nvSpPr>
          <p:spPr>
            <a:xfrm>
              <a:off x="4233750" y="3500825"/>
              <a:ext cx="835775" cy="953800"/>
            </a:xfrm>
            <a:custGeom>
              <a:rect b="b" l="l" r="r" t="t"/>
              <a:pathLst>
                <a:path extrusionOk="0" h="38152" w="33431">
                  <a:moveTo>
                    <a:pt x="0" y="0"/>
                  </a:moveTo>
                  <a:lnTo>
                    <a:pt x="0" y="38152"/>
                  </a:lnTo>
                  <a:lnTo>
                    <a:pt x="5572" y="38152"/>
                  </a:lnTo>
                  <a:lnTo>
                    <a:pt x="5572" y="20965"/>
                  </a:lnTo>
                  <a:lnTo>
                    <a:pt x="27859" y="20965"/>
                  </a:lnTo>
                  <a:lnTo>
                    <a:pt x="27859" y="38152"/>
                  </a:lnTo>
                  <a:lnTo>
                    <a:pt x="33430" y="38152"/>
                  </a:lnTo>
                  <a:lnTo>
                    <a:pt x="33430" y="0"/>
                  </a:lnTo>
                  <a:lnTo>
                    <a:pt x="27953" y="0"/>
                  </a:lnTo>
                  <a:lnTo>
                    <a:pt x="27953" y="16810"/>
                  </a:lnTo>
                  <a:lnTo>
                    <a:pt x="5572" y="16810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0"/>
            <p:cNvSpPr/>
            <p:nvPr/>
          </p:nvSpPr>
          <p:spPr>
            <a:xfrm>
              <a:off x="5310300" y="3489025"/>
              <a:ext cx="672875" cy="982500"/>
            </a:xfrm>
            <a:custGeom>
              <a:rect b="b" l="l" r="r" t="t"/>
              <a:pathLst>
                <a:path extrusionOk="0" h="39300" w="26915">
                  <a:moveTo>
                    <a:pt x="14543" y="0"/>
                  </a:moveTo>
                  <a:cubicBezTo>
                    <a:pt x="12655" y="0"/>
                    <a:pt x="10860" y="284"/>
                    <a:pt x="9066" y="945"/>
                  </a:cubicBezTo>
                  <a:cubicBezTo>
                    <a:pt x="7555" y="1417"/>
                    <a:pt x="6233" y="2267"/>
                    <a:pt x="5006" y="3305"/>
                  </a:cubicBezTo>
                  <a:cubicBezTo>
                    <a:pt x="3967" y="4155"/>
                    <a:pt x="3117" y="5383"/>
                    <a:pt x="2550" y="6611"/>
                  </a:cubicBezTo>
                  <a:cubicBezTo>
                    <a:pt x="1417" y="9255"/>
                    <a:pt x="1417" y="12277"/>
                    <a:pt x="2550" y="14921"/>
                  </a:cubicBezTo>
                  <a:cubicBezTo>
                    <a:pt x="3117" y="15960"/>
                    <a:pt x="3872" y="16998"/>
                    <a:pt x="4817" y="17754"/>
                  </a:cubicBezTo>
                  <a:cubicBezTo>
                    <a:pt x="5761" y="18604"/>
                    <a:pt x="6800" y="19170"/>
                    <a:pt x="8027" y="19643"/>
                  </a:cubicBezTo>
                  <a:cubicBezTo>
                    <a:pt x="9161" y="20115"/>
                    <a:pt x="10483" y="20587"/>
                    <a:pt x="11616" y="20965"/>
                  </a:cubicBezTo>
                  <a:lnTo>
                    <a:pt x="15299" y="22003"/>
                  </a:lnTo>
                  <a:cubicBezTo>
                    <a:pt x="16338" y="22287"/>
                    <a:pt x="17471" y="22759"/>
                    <a:pt x="18415" y="23231"/>
                  </a:cubicBezTo>
                  <a:cubicBezTo>
                    <a:pt x="19360" y="23703"/>
                    <a:pt x="20115" y="24364"/>
                    <a:pt x="20682" y="25120"/>
                  </a:cubicBezTo>
                  <a:cubicBezTo>
                    <a:pt x="21248" y="25970"/>
                    <a:pt x="21626" y="27008"/>
                    <a:pt x="21532" y="27953"/>
                  </a:cubicBezTo>
                  <a:cubicBezTo>
                    <a:pt x="21532" y="28992"/>
                    <a:pt x="21343" y="29936"/>
                    <a:pt x="20965" y="30880"/>
                  </a:cubicBezTo>
                  <a:cubicBezTo>
                    <a:pt x="20587" y="31730"/>
                    <a:pt x="20021" y="32486"/>
                    <a:pt x="19265" y="33052"/>
                  </a:cubicBezTo>
                  <a:cubicBezTo>
                    <a:pt x="18510" y="33713"/>
                    <a:pt x="17660" y="34185"/>
                    <a:pt x="16621" y="34469"/>
                  </a:cubicBezTo>
                  <a:cubicBezTo>
                    <a:pt x="15488" y="34847"/>
                    <a:pt x="14355" y="35035"/>
                    <a:pt x="13127" y="35035"/>
                  </a:cubicBezTo>
                  <a:cubicBezTo>
                    <a:pt x="12183" y="35035"/>
                    <a:pt x="11238" y="34941"/>
                    <a:pt x="10294" y="34752"/>
                  </a:cubicBezTo>
                  <a:cubicBezTo>
                    <a:pt x="9444" y="34563"/>
                    <a:pt x="8688" y="34280"/>
                    <a:pt x="8027" y="33997"/>
                  </a:cubicBezTo>
                  <a:cubicBezTo>
                    <a:pt x="7366" y="33713"/>
                    <a:pt x="6800" y="33430"/>
                    <a:pt x="6233" y="33052"/>
                  </a:cubicBezTo>
                  <a:cubicBezTo>
                    <a:pt x="5667" y="32769"/>
                    <a:pt x="5194" y="32391"/>
                    <a:pt x="4817" y="32108"/>
                  </a:cubicBezTo>
                  <a:cubicBezTo>
                    <a:pt x="4439" y="31825"/>
                    <a:pt x="4061" y="31636"/>
                    <a:pt x="3778" y="31447"/>
                  </a:cubicBezTo>
                  <a:cubicBezTo>
                    <a:pt x="3495" y="31258"/>
                    <a:pt x="3211" y="31164"/>
                    <a:pt x="2928" y="31164"/>
                  </a:cubicBezTo>
                  <a:cubicBezTo>
                    <a:pt x="2645" y="31164"/>
                    <a:pt x="2361" y="31164"/>
                    <a:pt x="2173" y="31352"/>
                  </a:cubicBezTo>
                  <a:cubicBezTo>
                    <a:pt x="1889" y="31447"/>
                    <a:pt x="1700" y="31636"/>
                    <a:pt x="1606" y="31825"/>
                  </a:cubicBezTo>
                  <a:lnTo>
                    <a:pt x="1" y="34280"/>
                  </a:lnTo>
                  <a:cubicBezTo>
                    <a:pt x="1606" y="35885"/>
                    <a:pt x="3495" y="37113"/>
                    <a:pt x="5572" y="37963"/>
                  </a:cubicBezTo>
                  <a:cubicBezTo>
                    <a:pt x="7735" y="38828"/>
                    <a:pt x="9977" y="39297"/>
                    <a:pt x="12298" y="39297"/>
                  </a:cubicBezTo>
                  <a:cubicBezTo>
                    <a:pt x="12511" y="39297"/>
                    <a:pt x="12724" y="39293"/>
                    <a:pt x="12938" y="39285"/>
                  </a:cubicBezTo>
                  <a:cubicBezTo>
                    <a:pt x="13140" y="39295"/>
                    <a:pt x="13344" y="39299"/>
                    <a:pt x="13548" y="39299"/>
                  </a:cubicBezTo>
                  <a:cubicBezTo>
                    <a:pt x="15343" y="39299"/>
                    <a:pt x="17192" y="38934"/>
                    <a:pt x="18887" y="38341"/>
                  </a:cubicBezTo>
                  <a:cubicBezTo>
                    <a:pt x="20493" y="37868"/>
                    <a:pt x="21909" y="36924"/>
                    <a:pt x="23231" y="35791"/>
                  </a:cubicBezTo>
                  <a:cubicBezTo>
                    <a:pt x="24365" y="34752"/>
                    <a:pt x="25309" y="33430"/>
                    <a:pt x="25970" y="32013"/>
                  </a:cubicBezTo>
                  <a:cubicBezTo>
                    <a:pt x="26537" y="30503"/>
                    <a:pt x="26820" y="28897"/>
                    <a:pt x="26820" y="27292"/>
                  </a:cubicBezTo>
                  <a:cubicBezTo>
                    <a:pt x="26914" y="25875"/>
                    <a:pt x="26631" y="24459"/>
                    <a:pt x="25970" y="23231"/>
                  </a:cubicBezTo>
                  <a:cubicBezTo>
                    <a:pt x="25498" y="22192"/>
                    <a:pt x="24648" y="21248"/>
                    <a:pt x="23704" y="20492"/>
                  </a:cubicBezTo>
                  <a:cubicBezTo>
                    <a:pt x="22759" y="19737"/>
                    <a:pt x="21720" y="19076"/>
                    <a:pt x="20587" y="18604"/>
                  </a:cubicBezTo>
                  <a:cubicBezTo>
                    <a:pt x="19360" y="18132"/>
                    <a:pt x="18226" y="17754"/>
                    <a:pt x="16904" y="17282"/>
                  </a:cubicBezTo>
                  <a:cubicBezTo>
                    <a:pt x="15677" y="16810"/>
                    <a:pt x="14449" y="16432"/>
                    <a:pt x="13316" y="16149"/>
                  </a:cubicBezTo>
                  <a:cubicBezTo>
                    <a:pt x="12183" y="15771"/>
                    <a:pt x="11144" y="15299"/>
                    <a:pt x="10105" y="14826"/>
                  </a:cubicBezTo>
                  <a:cubicBezTo>
                    <a:pt x="9255" y="14354"/>
                    <a:pt x="8500" y="13788"/>
                    <a:pt x="7839" y="13032"/>
                  </a:cubicBezTo>
                  <a:cubicBezTo>
                    <a:pt x="7272" y="12277"/>
                    <a:pt x="6894" y="11332"/>
                    <a:pt x="6989" y="10294"/>
                  </a:cubicBezTo>
                  <a:cubicBezTo>
                    <a:pt x="6989" y="9538"/>
                    <a:pt x="7178" y="8688"/>
                    <a:pt x="7461" y="7933"/>
                  </a:cubicBezTo>
                  <a:cubicBezTo>
                    <a:pt x="7839" y="7272"/>
                    <a:pt x="8311" y="6611"/>
                    <a:pt x="8972" y="6044"/>
                  </a:cubicBezTo>
                  <a:cubicBezTo>
                    <a:pt x="9633" y="5477"/>
                    <a:pt x="10483" y="5100"/>
                    <a:pt x="11333" y="4816"/>
                  </a:cubicBezTo>
                  <a:cubicBezTo>
                    <a:pt x="12371" y="4439"/>
                    <a:pt x="13505" y="4344"/>
                    <a:pt x="14638" y="4344"/>
                  </a:cubicBezTo>
                  <a:cubicBezTo>
                    <a:pt x="15771" y="4344"/>
                    <a:pt x="16904" y="4439"/>
                    <a:pt x="18037" y="4816"/>
                  </a:cubicBezTo>
                  <a:cubicBezTo>
                    <a:pt x="18793" y="5100"/>
                    <a:pt x="19643" y="5383"/>
                    <a:pt x="20398" y="5855"/>
                  </a:cubicBezTo>
                  <a:cubicBezTo>
                    <a:pt x="20965" y="6138"/>
                    <a:pt x="21532" y="6422"/>
                    <a:pt x="22004" y="6799"/>
                  </a:cubicBezTo>
                  <a:cubicBezTo>
                    <a:pt x="22381" y="7083"/>
                    <a:pt x="22759" y="7272"/>
                    <a:pt x="23231" y="7272"/>
                  </a:cubicBezTo>
                  <a:cubicBezTo>
                    <a:pt x="23515" y="7272"/>
                    <a:pt x="23704" y="7177"/>
                    <a:pt x="23987" y="7083"/>
                  </a:cubicBezTo>
                  <a:cubicBezTo>
                    <a:pt x="24176" y="6894"/>
                    <a:pt x="24365" y="6705"/>
                    <a:pt x="24553" y="6422"/>
                  </a:cubicBezTo>
                  <a:lnTo>
                    <a:pt x="25876" y="3966"/>
                  </a:lnTo>
                  <a:cubicBezTo>
                    <a:pt x="24459" y="2644"/>
                    <a:pt x="22665" y="1700"/>
                    <a:pt x="20871" y="1039"/>
                  </a:cubicBezTo>
                  <a:cubicBezTo>
                    <a:pt x="18793" y="378"/>
                    <a:pt x="16715" y="0"/>
                    <a:pt x="14543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0"/>
            <p:cNvSpPr/>
            <p:nvPr/>
          </p:nvSpPr>
          <p:spPr>
            <a:xfrm>
              <a:off x="6235750" y="3500825"/>
              <a:ext cx="139325" cy="953800"/>
            </a:xfrm>
            <a:custGeom>
              <a:rect b="b" l="l" r="r" t="t"/>
              <a:pathLst>
                <a:path extrusionOk="0" h="38152" w="5573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0"/>
            <p:cNvSpPr/>
            <p:nvPr/>
          </p:nvSpPr>
          <p:spPr>
            <a:xfrm>
              <a:off x="6613500" y="3488575"/>
              <a:ext cx="672875" cy="982575"/>
            </a:xfrm>
            <a:custGeom>
              <a:rect b="b" l="l" r="r" t="t"/>
              <a:pathLst>
                <a:path extrusionOk="0" h="39303" w="26915">
                  <a:moveTo>
                    <a:pt x="13930" y="1"/>
                  </a:moveTo>
                  <a:cubicBezTo>
                    <a:pt x="12280" y="1"/>
                    <a:pt x="10648" y="290"/>
                    <a:pt x="9160" y="868"/>
                  </a:cubicBezTo>
                  <a:cubicBezTo>
                    <a:pt x="7649" y="1435"/>
                    <a:pt x="6327" y="2190"/>
                    <a:pt x="5100" y="3229"/>
                  </a:cubicBezTo>
                  <a:cubicBezTo>
                    <a:pt x="4061" y="4173"/>
                    <a:pt x="3211" y="5307"/>
                    <a:pt x="2644" y="6629"/>
                  </a:cubicBezTo>
                  <a:cubicBezTo>
                    <a:pt x="1511" y="9273"/>
                    <a:pt x="1511" y="12200"/>
                    <a:pt x="2644" y="14844"/>
                  </a:cubicBezTo>
                  <a:cubicBezTo>
                    <a:pt x="3117" y="15978"/>
                    <a:pt x="3967" y="16922"/>
                    <a:pt x="4911" y="17772"/>
                  </a:cubicBezTo>
                  <a:cubicBezTo>
                    <a:pt x="5855" y="18527"/>
                    <a:pt x="6894" y="19188"/>
                    <a:pt x="8027" y="19661"/>
                  </a:cubicBezTo>
                  <a:cubicBezTo>
                    <a:pt x="9255" y="20133"/>
                    <a:pt x="10483" y="20510"/>
                    <a:pt x="11710" y="20888"/>
                  </a:cubicBezTo>
                  <a:lnTo>
                    <a:pt x="15299" y="21927"/>
                  </a:lnTo>
                  <a:cubicBezTo>
                    <a:pt x="16432" y="22305"/>
                    <a:pt x="17471" y="22682"/>
                    <a:pt x="18509" y="23249"/>
                  </a:cubicBezTo>
                  <a:cubicBezTo>
                    <a:pt x="19359" y="23721"/>
                    <a:pt x="20115" y="24288"/>
                    <a:pt x="20776" y="25138"/>
                  </a:cubicBezTo>
                  <a:cubicBezTo>
                    <a:pt x="21342" y="25893"/>
                    <a:pt x="21626" y="26932"/>
                    <a:pt x="21626" y="27971"/>
                  </a:cubicBezTo>
                  <a:cubicBezTo>
                    <a:pt x="21626" y="28915"/>
                    <a:pt x="21437" y="29954"/>
                    <a:pt x="21059" y="30804"/>
                  </a:cubicBezTo>
                  <a:cubicBezTo>
                    <a:pt x="20681" y="31654"/>
                    <a:pt x="20115" y="32409"/>
                    <a:pt x="19359" y="33070"/>
                  </a:cubicBezTo>
                  <a:cubicBezTo>
                    <a:pt x="18604" y="33637"/>
                    <a:pt x="17660" y="34203"/>
                    <a:pt x="16715" y="34487"/>
                  </a:cubicBezTo>
                  <a:cubicBezTo>
                    <a:pt x="15582" y="34865"/>
                    <a:pt x="14354" y="34959"/>
                    <a:pt x="13221" y="34959"/>
                  </a:cubicBezTo>
                  <a:cubicBezTo>
                    <a:pt x="12182" y="34959"/>
                    <a:pt x="11238" y="34865"/>
                    <a:pt x="10294" y="34676"/>
                  </a:cubicBezTo>
                  <a:cubicBezTo>
                    <a:pt x="9538" y="34487"/>
                    <a:pt x="8783" y="34298"/>
                    <a:pt x="8027" y="34015"/>
                  </a:cubicBezTo>
                  <a:cubicBezTo>
                    <a:pt x="7461" y="33731"/>
                    <a:pt x="6800" y="33448"/>
                    <a:pt x="6233" y="33070"/>
                  </a:cubicBezTo>
                  <a:cubicBezTo>
                    <a:pt x="5761" y="32693"/>
                    <a:pt x="5289" y="32409"/>
                    <a:pt x="4911" y="32126"/>
                  </a:cubicBezTo>
                  <a:cubicBezTo>
                    <a:pt x="4439" y="31843"/>
                    <a:pt x="4155" y="31559"/>
                    <a:pt x="3778" y="31370"/>
                  </a:cubicBezTo>
                  <a:cubicBezTo>
                    <a:pt x="3494" y="31182"/>
                    <a:pt x="3211" y="31087"/>
                    <a:pt x="2928" y="31087"/>
                  </a:cubicBezTo>
                  <a:cubicBezTo>
                    <a:pt x="2644" y="31087"/>
                    <a:pt x="2456" y="31182"/>
                    <a:pt x="2172" y="31276"/>
                  </a:cubicBezTo>
                  <a:cubicBezTo>
                    <a:pt x="1983" y="31465"/>
                    <a:pt x="1795" y="31654"/>
                    <a:pt x="1606" y="31843"/>
                  </a:cubicBezTo>
                  <a:lnTo>
                    <a:pt x="0" y="34298"/>
                  </a:lnTo>
                  <a:cubicBezTo>
                    <a:pt x="1606" y="35809"/>
                    <a:pt x="3589" y="37131"/>
                    <a:pt x="5666" y="37981"/>
                  </a:cubicBezTo>
                  <a:cubicBezTo>
                    <a:pt x="8027" y="38831"/>
                    <a:pt x="10483" y="39303"/>
                    <a:pt x="13032" y="39303"/>
                  </a:cubicBezTo>
                  <a:cubicBezTo>
                    <a:pt x="15015" y="39303"/>
                    <a:pt x="16998" y="39020"/>
                    <a:pt x="18887" y="38359"/>
                  </a:cubicBezTo>
                  <a:cubicBezTo>
                    <a:pt x="20493" y="37792"/>
                    <a:pt x="22003" y="36942"/>
                    <a:pt x="23326" y="35809"/>
                  </a:cubicBezTo>
                  <a:cubicBezTo>
                    <a:pt x="24459" y="34676"/>
                    <a:pt x="25403" y="33354"/>
                    <a:pt x="25970" y="31937"/>
                  </a:cubicBezTo>
                  <a:cubicBezTo>
                    <a:pt x="26631" y="30426"/>
                    <a:pt x="26914" y="28821"/>
                    <a:pt x="26914" y="27215"/>
                  </a:cubicBezTo>
                  <a:cubicBezTo>
                    <a:pt x="26914" y="25799"/>
                    <a:pt x="26631" y="24477"/>
                    <a:pt x="26064" y="23249"/>
                  </a:cubicBezTo>
                  <a:cubicBezTo>
                    <a:pt x="25498" y="22116"/>
                    <a:pt x="24742" y="21266"/>
                    <a:pt x="23798" y="20510"/>
                  </a:cubicBezTo>
                  <a:cubicBezTo>
                    <a:pt x="22853" y="19755"/>
                    <a:pt x="21815" y="19094"/>
                    <a:pt x="20681" y="18622"/>
                  </a:cubicBezTo>
                  <a:cubicBezTo>
                    <a:pt x="19454" y="18150"/>
                    <a:pt x="18226" y="17677"/>
                    <a:pt x="16998" y="17300"/>
                  </a:cubicBezTo>
                  <a:lnTo>
                    <a:pt x="13316" y="16167"/>
                  </a:lnTo>
                  <a:cubicBezTo>
                    <a:pt x="12277" y="15789"/>
                    <a:pt x="11238" y="15317"/>
                    <a:pt x="10199" y="14844"/>
                  </a:cubicBezTo>
                  <a:cubicBezTo>
                    <a:pt x="9349" y="14372"/>
                    <a:pt x="8499" y="13806"/>
                    <a:pt x="7933" y="13050"/>
                  </a:cubicBezTo>
                  <a:cubicBezTo>
                    <a:pt x="7366" y="12295"/>
                    <a:pt x="6988" y="11350"/>
                    <a:pt x="7083" y="10312"/>
                  </a:cubicBezTo>
                  <a:cubicBezTo>
                    <a:pt x="7083" y="9556"/>
                    <a:pt x="7272" y="8706"/>
                    <a:pt x="7555" y="7951"/>
                  </a:cubicBezTo>
                  <a:cubicBezTo>
                    <a:pt x="7933" y="7290"/>
                    <a:pt x="8405" y="6629"/>
                    <a:pt x="9066" y="6062"/>
                  </a:cubicBezTo>
                  <a:cubicBezTo>
                    <a:pt x="9727" y="5495"/>
                    <a:pt x="10483" y="5118"/>
                    <a:pt x="11427" y="4834"/>
                  </a:cubicBezTo>
                  <a:cubicBezTo>
                    <a:pt x="12466" y="4457"/>
                    <a:pt x="13599" y="4362"/>
                    <a:pt x="14732" y="4362"/>
                  </a:cubicBezTo>
                  <a:cubicBezTo>
                    <a:pt x="15865" y="4362"/>
                    <a:pt x="16998" y="4457"/>
                    <a:pt x="18132" y="4834"/>
                  </a:cubicBezTo>
                  <a:cubicBezTo>
                    <a:pt x="18887" y="5118"/>
                    <a:pt x="19737" y="5401"/>
                    <a:pt x="20493" y="5873"/>
                  </a:cubicBezTo>
                  <a:cubicBezTo>
                    <a:pt x="21059" y="6156"/>
                    <a:pt x="21626" y="6440"/>
                    <a:pt x="22098" y="6817"/>
                  </a:cubicBezTo>
                  <a:cubicBezTo>
                    <a:pt x="22476" y="7101"/>
                    <a:pt x="22853" y="7290"/>
                    <a:pt x="23326" y="7290"/>
                  </a:cubicBezTo>
                  <a:cubicBezTo>
                    <a:pt x="23609" y="7290"/>
                    <a:pt x="23798" y="7195"/>
                    <a:pt x="24081" y="7101"/>
                  </a:cubicBezTo>
                  <a:cubicBezTo>
                    <a:pt x="24270" y="6912"/>
                    <a:pt x="24459" y="6723"/>
                    <a:pt x="24648" y="6440"/>
                  </a:cubicBezTo>
                  <a:lnTo>
                    <a:pt x="25970" y="3984"/>
                  </a:lnTo>
                  <a:cubicBezTo>
                    <a:pt x="24459" y="2662"/>
                    <a:pt x="22759" y="1624"/>
                    <a:pt x="20965" y="1057"/>
                  </a:cubicBezTo>
                  <a:cubicBezTo>
                    <a:pt x="19097" y="378"/>
                    <a:pt x="17229" y="4"/>
                    <a:pt x="15293" y="4"/>
                  </a:cubicBezTo>
                  <a:cubicBezTo>
                    <a:pt x="15075" y="4"/>
                    <a:pt x="14857" y="9"/>
                    <a:pt x="14638" y="18"/>
                  </a:cubicBezTo>
                  <a:cubicBezTo>
                    <a:pt x="14402" y="6"/>
                    <a:pt x="14165" y="1"/>
                    <a:pt x="13930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0"/>
            <p:cNvSpPr/>
            <p:nvPr/>
          </p:nvSpPr>
          <p:spPr>
            <a:xfrm>
              <a:off x="1653325" y="4851225"/>
              <a:ext cx="559550" cy="597325"/>
            </a:xfrm>
            <a:custGeom>
              <a:rect b="b" l="l" r="r" t="t"/>
              <a:pathLst>
                <a:path extrusionOk="0" h="23893" w="22382">
                  <a:moveTo>
                    <a:pt x="9539" y="1"/>
                  </a:moveTo>
                  <a:lnTo>
                    <a:pt x="1" y="23893"/>
                  </a:lnTo>
                  <a:lnTo>
                    <a:pt x="2456" y="23893"/>
                  </a:lnTo>
                  <a:cubicBezTo>
                    <a:pt x="2739" y="23893"/>
                    <a:pt x="2928" y="23798"/>
                    <a:pt x="3212" y="23609"/>
                  </a:cubicBezTo>
                  <a:cubicBezTo>
                    <a:pt x="3306" y="23515"/>
                    <a:pt x="3495" y="23326"/>
                    <a:pt x="3589" y="23137"/>
                  </a:cubicBezTo>
                  <a:lnTo>
                    <a:pt x="10389" y="5289"/>
                  </a:lnTo>
                  <a:cubicBezTo>
                    <a:pt x="10766" y="4534"/>
                    <a:pt x="10955" y="3778"/>
                    <a:pt x="11144" y="3023"/>
                  </a:cubicBezTo>
                  <a:cubicBezTo>
                    <a:pt x="11238" y="3495"/>
                    <a:pt x="11333" y="3873"/>
                    <a:pt x="11522" y="4250"/>
                  </a:cubicBezTo>
                  <a:cubicBezTo>
                    <a:pt x="11616" y="4534"/>
                    <a:pt x="11711" y="4911"/>
                    <a:pt x="11805" y="5195"/>
                  </a:cubicBezTo>
                  <a:lnTo>
                    <a:pt x="15582" y="15016"/>
                  </a:lnTo>
                  <a:lnTo>
                    <a:pt x="8689" y="15016"/>
                  </a:lnTo>
                  <a:lnTo>
                    <a:pt x="7839" y="17377"/>
                  </a:lnTo>
                  <a:lnTo>
                    <a:pt x="16527" y="17377"/>
                  </a:lnTo>
                  <a:lnTo>
                    <a:pt x="18793" y="23137"/>
                  </a:lnTo>
                  <a:cubicBezTo>
                    <a:pt x="18793" y="23326"/>
                    <a:pt x="18982" y="23515"/>
                    <a:pt x="19171" y="23704"/>
                  </a:cubicBezTo>
                  <a:cubicBezTo>
                    <a:pt x="19360" y="23798"/>
                    <a:pt x="19549" y="23893"/>
                    <a:pt x="19832" y="23893"/>
                  </a:cubicBezTo>
                  <a:lnTo>
                    <a:pt x="22382" y="23893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0"/>
            <p:cNvSpPr/>
            <p:nvPr/>
          </p:nvSpPr>
          <p:spPr>
            <a:xfrm>
              <a:off x="2824325" y="4851225"/>
              <a:ext cx="561900" cy="597325"/>
            </a:xfrm>
            <a:custGeom>
              <a:rect b="b" l="l" r="r" t="t"/>
              <a:pathLst>
                <a:path extrusionOk="0" h="23893" w="22476">
                  <a:moveTo>
                    <a:pt x="9632" y="1"/>
                  </a:moveTo>
                  <a:lnTo>
                    <a:pt x="0" y="23893"/>
                  </a:lnTo>
                  <a:lnTo>
                    <a:pt x="2550" y="23893"/>
                  </a:lnTo>
                  <a:cubicBezTo>
                    <a:pt x="2833" y="23893"/>
                    <a:pt x="3022" y="23798"/>
                    <a:pt x="3211" y="23609"/>
                  </a:cubicBezTo>
                  <a:cubicBezTo>
                    <a:pt x="3400" y="23515"/>
                    <a:pt x="3589" y="23326"/>
                    <a:pt x="3589" y="23137"/>
                  </a:cubicBezTo>
                  <a:lnTo>
                    <a:pt x="10482" y="5289"/>
                  </a:lnTo>
                  <a:cubicBezTo>
                    <a:pt x="10766" y="4534"/>
                    <a:pt x="11049" y="3778"/>
                    <a:pt x="11238" y="3023"/>
                  </a:cubicBezTo>
                  <a:cubicBezTo>
                    <a:pt x="11332" y="3495"/>
                    <a:pt x="11427" y="3873"/>
                    <a:pt x="11616" y="4250"/>
                  </a:cubicBezTo>
                  <a:cubicBezTo>
                    <a:pt x="11710" y="4534"/>
                    <a:pt x="11804" y="4911"/>
                    <a:pt x="11899" y="5195"/>
                  </a:cubicBezTo>
                  <a:lnTo>
                    <a:pt x="15676" y="15016"/>
                  </a:lnTo>
                  <a:lnTo>
                    <a:pt x="8688" y="15016"/>
                  </a:lnTo>
                  <a:lnTo>
                    <a:pt x="7933" y="17377"/>
                  </a:lnTo>
                  <a:lnTo>
                    <a:pt x="16621" y="17377"/>
                  </a:lnTo>
                  <a:lnTo>
                    <a:pt x="18793" y="23137"/>
                  </a:lnTo>
                  <a:cubicBezTo>
                    <a:pt x="18887" y="23326"/>
                    <a:pt x="19076" y="23515"/>
                    <a:pt x="19265" y="23704"/>
                  </a:cubicBezTo>
                  <a:cubicBezTo>
                    <a:pt x="19454" y="23798"/>
                    <a:pt x="19643" y="23893"/>
                    <a:pt x="19926" y="23893"/>
                  </a:cubicBezTo>
                  <a:lnTo>
                    <a:pt x="22476" y="23893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2271875" y="4843700"/>
              <a:ext cx="500525" cy="611950"/>
            </a:xfrm>
            <a:custGeom>
              <a:rect b="b" l="l" r="r" t="t"/>
              <a:pathLst>
                <a:path extrusionOk="0" h="24478" w="20021">
                  <a:moveTo>
                    <a:pt x="12192" y="1"/>
                  </a:moveTo>
                  <a:cubicBezTo>
                    <a:pt x="12000" y="1"/>
                    <a:pt x="11808" y="7"/>
                    <a:pt x="11616" y="19"/>
                  </a:cubicBezTo>
                  <a:cubicBezTo>
                    <a:pt x="10011" y="19"/>
                    <a:pt x="8405" y="302"/>
                    <a:pt x="6894" y="868"/>
                  </a:cubicBezTo>
                  <a:cubicBezTo>
                    <a:pt x="5478" y="1435"/>
                    <a:pt x="4250" y="2285"/>
                    <a:pt x="3211" y="3418"/>
                  </a:cubicBezTo>
                  <a:cubicBezTo>
                    <a:pt x="2173" y="4551"/>
                    <a:pt x="1323" y="5874"/>
                    <a:pt x="850" y="7290"/>
                  </a:cubicBezTo>
                  <a:cubicBezTo>
                    <a:pt x="284" y="8895"/>
                    <a:pt x="1" y="10501"/>
                    <a:pt x="1" y="12201"/>
                  </a:cubicBezTo>
                  <a:cubicBezTo>
                    <a:pt x="1" y="13900"/>
                    <a:pt x="189" y="15600"/>
                    <a:pt x="756" y="17206"/>
                  </a:cubicBezTo>
                  <a:cubicBezTo>
                    <a:pt x="1323" y="18622"/>
                    <a:pt x="2078" y="19944"/>
                    <a:pt x="3117" y="21077"/>
                  </a:cubicBezTo>
                  <a:cubicBezTo>
                    <a:pt x="4156" y="22116"/>
                    <a:pt x="5383" y="22966"/>
                    <a:pt x="6705" y="23533"/>
                  </a:cubicBezTo>
                  <a:cubicBezTo>
                    <a:pt x="8216" y="24194"/>
                    <a:pt x="9822" y="24477"/>
                    <a:pt x="11427" y="24477"/>
                  </a:cubicBezTo>
                  <a:cubicBezTo>
                    <a:pt x="13127" y="24477"/>
                    <a:pt x="14827" y="24194"/>
                    <a:pt x="16432" y="23438"/>
                  </a:cubicBezTo>
                  <a:cubicBezTo>
                    <a:pt x="17849" y="22872"/>
                    <a:pt x="19076" y="21927"/>
                    <a:pt x="20021" y="20794"/>
                  </a:cubicBezTo>
                  <a:lnTo>
                    <a:pt x="18699" y="19472"/>
                  </a:lnTo>
                  <a:cubicBezTo>
                    <a:pt x="18604" y="19283"/>
                    <a:pt x="18415" y="19189"/>
                    <a:pt x="18226" y="19189"/>
                  </a:cubicBezTo>
                  <a:cubicBezTo>
                    <a:pt x="18037" y="19189"/>
                    <a:pt x="17754" y="19283"/>
                    <a:pt x="17565" y="19472"/>
                  </a:cubicBezTo>
                  <a:cubicBezTo>
                    <a:pt x="17188" y="19850"/>
                    <a:pt x="16715" y="20133"/>
                    <a:pt x="16338" y="20416"/>
                  </a:cubicBezTo>
                  <a:cubicBezTo>
                    <a:pt x="15866" y="20700"/>
                    <a:pt x="15393" y="20983"/>
                    <a:pt x="14921" y="21077"/>
                  </a:cubicBezTo>
                  <a:cubicBezTo>
                    <a:pt x="14449" y="21266"/>
                    <a:pt x="13882" y="21455"/>
                    <a:pt x="13410" y="21550"/>
                  </a:cubicBezTo>
                  <a:cubicBezTo>
                    <a:pt x="12749" y="21644"/>
                    <a:pt x="12088" y="21644"/>
                    <a:pt x="11427" y="21644"/>
                  </a:cubicBezTo>
                  <a:cubicBezTo>
                    <a:pt x="10294" y="21644"/>
                    <a:pt x="9255" y="21455"/>
                    <a:pt x="8216" y="20983"/>
                  </a:cubicBezTo>
                  <a:cubicBezTo>
                    <a:pt x="7178" y="20605"/>
                    <a:pt x="6328" y="19944"/>
                    <a:pt x="5572" y="19189"/>
                  </a:cubicBezTo>
                  <a:cubicBezTo>
                    <a:pt x="4817" y="18339"/>
                    <a:pt x="4156" y="17300"/>
                    <a:pt x="3778" y="16167"/>
                  </a:cubicBezTo>
                  <a:cubicBezTo>
                    <a:pt x="3400" y="14939"/>
                    <a:pt x="3117" y="13523"/>
                    <a:pt x="3211" y="12201"/>
                  </a:cubicBezTo>
                  <a:cubicBezTo>
                    <a:pt x="3117" y="10879"/>
                    <a:pt x="3400" y="9556"/>
                    <a:pt x="3778" y="8234"/>
                  </a:cubicBezTo>
                  <a:cubicBezTo>
                    <a:pt x="4156" y="7196"/>
                    <a:pt x="4722" y="6157"/>
                    <a:pt x="5478" y="5307"/>
                  </a:cubicBezTo>
                  <a:cubicBezTo>
                    <a:pt x="6233" y="4457"/>
                    <a:pt x="7178" y="3890"/>
                    <a:pt x="8122" y="3418"/>
                  </a:cubicBezTo>
                  <a:cubicBezTo>
                    <a:pt x="9255" y="3040"/>
                    <a:pt x="10388" y="2757"/>
                    <a:pt x="11522" y="2757"/>
                  </a:cubicBezTo>
                  <a:cubicBezTo>
                    <a:pt x="12466" y="2757"/>
                    <a:pt x="13316" y="2852"/>
                    <a:pt x="14166" y="3135"/>
                  </a:cubicBezTo>
                  <a:cubicBezTo>
                    <a:pt x="14732" y="3324"/>
                    <a:pt x="15299" y="3513"/>
                    <a:pt x="15866" y="3890"/>
                  </a:cubicBezTo>
                  <a:cubicBezTo>
                    <a:pt x="16243" y="4079"/>
                    <a:pt x="16715" y="4268"/>
                    <a:pt x="17093" y="4551"/>
                  </a:cubicBezTo>
                  <a:cubicBezTo>
                    <a:pt x="17282" y="4740"/>
                    <a:pt x="17565" y="4835"/>
                    <a:pt x="17754" y="4929"/>
                  </a:cubicBezTo>
                  <a:cubicBezTo>
                    <a:pt x="17943" y="4929"/>
                    <a:pt x="18132" y="4835"/>
                    <a:pt x="18226" y="4835"/>
                  </a:cubicBezTo>
                  <a:cubicBezTo>
                    <a:pt x="18321" y="4740"/>
                    <a:pt x="18415" y="4646"/>
                    <a:pt x="18510" y="4551"/>
                  </a:cubicBezTo>
                  <a:lnTo>
                    <a:pt x="19548" y="3040"/>
                  </a:lnTo>
                  <a:cubicBezTo>
                    <a:pt x="18510" y="2096"/>
                    <a:pt x="17376" y="1341"/>
                    <a:pt x="16149" y="774"/>
                  </a:cubicBezTo>
                  <a:cubicBezTo>
                    <a:pt x="14830" y="279"/>
                    <a:pt x="13511" y="1"/>
                    <a:pt x="12192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4165275" y="4851225"/>
              <a:ext cx="368325" cy="597325"/>
            </a:xfrm>
            <a:custGeom>
              <a:rect b="b" l="l" r="r" t="t"/>
              <a:pathLst>
                <a:path extrusionOk="0" h="23893" w="14733">
                  <a:moveTo>
                    <a:pt x="1" y="1"/>
                  </a:moveTo>
                  <a:lnTo>
                    <a:pt x="1" y="23893"/>
                  </a:lnTo>
                  <a:lnTo>
                    <a:pt x="14733" y="23893"/>
                  </a:lnTo>
                  <a:lnTo>
                    <a:pt x="14733" y="21249"/>
                  </a:lnTo>
                  <a:lnTo>
                    <a:pt x="3212" y="21249"/>
                  </a:lnTo>
                  <a:lnTo>
                    <a:pt x="3212" y="14544"/>
                  </a:lnTo>
                  <a:lnTo>
                    <a:pt x="3212" y="13033"/>
                  </a:lnTo>
                  <a:lnTo>
                    <a:pt x="3212" y="10578"/>
                  </a:lnTo>
                  <a:lnTo>
                    <a:pt x="3212" y="9161"/>
                  </a:lnTo>
                  <a:lnTo>
                    <a:pt x="3212" y="2551"/>
                  </a:lnTo>
                  <a:lnTo>
                    <a:pt x="14733" y="2551"/>
                  </a:lnTo>
                  <a:lnTo>
                    <a:pt x="147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4280975" y="5115650"/>
              <a:ext cx="198325" cy="61400"/>
            </a:xfrm>
            <a:custGeom>
              <a:rect b="b" l="l" r="r" t="t"/>
              <a:pathLst>
                <a:path extrusionOk="0" h="2456" w="7933">
                  <a:moveTo>
                    <a:pt x="945" y="1"/>
                  </a:moveTo>
                  <a:lnTo>
                    <a:pt x="0" y="2456"/>
                  </a:lnTo>
                  <a:lnTo>
                    <a:pt x="7933" y="2456"/>
                  </a:lnTo>
                  <a:lnTo>
                    <a:pt x="79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3499525" y="4848875"/>
              <a:ext cx="524125" cy="599675"/>
            </a:xfrm>
            <a:custGeom>
              <a:rect b="b" l="l" r="r" t="t"/>
              <a:pathLst>
                <a:path extrusionOk="0" h="23987" w="20965">
                  <a:moveTo>
                    <a:pt x="0" y="0"/>
                  </a:moveTo>
                  <a:lnTo>
                    <a:pt x="0" y="23987"/>
                  </a:lnTo>
                  <a:lnTo>
                    <a:pt x="3211" y="23987"/>
                  </a:lnTo>
                  <a:lnTo>
                    <a:pt x="3211" y="2739"/>
                  </a:lnTo>
                  <a:lnTo>
                    <a:pt x="8877" y="2739"/>
                  </a:lnTo>
                  <a:cubicBezTo>
                    <a:pt x="9039" y="2727"/>
                    <a:pt x="9200" y="2721"/>
                    <a:pt x="9361" y="2721"/>
                  </a:cubicBezTo>
                  <a:cubicBezTo>
                    <a:pt x="10426" y="2721"/>
                    <a:pt x="11482" y="2978"/>
                    <a:pt x="12466" y="3306"/>
                  </a:cubicBezTo>
                  <a:cubicBezTo>
                    <a:pt x="13410" y="3683"/>
                    <a:pt x="14354" y="4344"/>
                    <a:pt x="15110" y="5194"/>
                  </a:cubicBezTo>
                  <a:cubicBezTo>
                    <a:pt x="15865" y="6044"/>
                    <a:pt x="16432" y="6989"/>
                    <a:pt x="16810" y="8122"/>
                  </a:cubicBezTo>
                  <a:cubicBezTo>
                    <a:pt x="17565" y="10672"/>
                    <a:pt x="17565" y="13410"/>
                    <a:pt x="16810" y="15960"/>
                  </a:cubicBezTo>
                  <a:cubicBezTo>
                    <a:pt x="16432" y="17093"/>
                    <a:pt x="15865" y="18037"/>
                    <a:pt x="15110" y="18887"/>
                  </a:cubicBezTo>
                  <a:cubicBezTo>
                    <a:pt x="14354" y="19737"/>
                    <a:pt x="13410" y="20304"/>
                    <a:pt x="12466" y="20776"/>
                  </a:cubicBezTo>
                  <a:cubicBezTo>
                    <a:pt x="11333" y="21154"/>
                    <a:pt x="10105" y="21343"/>
                    <a:pt x="8877" y="21343"/>
                  </a:cubicBezTo>
                  <a:lnTo>
                    <a:pt x="6044" y="21343"/>
                  </a:lnTo>
                  <a:lnTo>
                    <a:pt x="5194" y="23987"/>
                  </a:lnTo>
                  <a:lnTo>
                    <a:pt x="8877" y="23987"/>
                  </a:lnTo>
                  <a:cubicBezTo>
                    <a:pt x="10577" y="23987"/>
                    <a:pt x="12182" y="23703"/>
                    <a:pt x="13693" y="23137"/>
                  </a:cubicBezTo>
                  <a:cubicBezTo>
                    <a:pt x="15110" y="22570"/>
                    <a:pt x="16338" y="21720"/>
                    <a:pt x="17471" y="20682"/>
                  </a:cubicBezTo>
                  <a:cubicBezTo>
                    <a:pt x="18415" y="19643"/>
                    <a:pt x="19265" y="18321"/>
                    <a:pt x="19832" y="16904"/>
                  </a:cubicBezTo>
                  <a:cubicBezTo>
                    <a:pt x="20965" y="13788"/>
                    <a:pt x="20965" y="10294"/>
                    <a:pt x="19832" y="7177"/>
                  </a:cubicBezTo>
                  <a:lnTo>
                    <a:pt x="19832" y="7083"/>
                  </a:lnTo>
                  <a:cubicBezTo>
                    <a:pt x="19265" y="5667"/>
                    <a:pt x="18415" y="4439"/>
                    <a:pt x="17471" y="3306"/>
                  </a:cubicBezTo>
                  <a:cubicBezTo>
                    <a:pt x="16338" y="2267"/>
                    <a:pt x="15110" y="1417"/>
                    <a:pt x="13693" y="945"/>
                  </a:cubicBezTo>
                  <a:cubicBezTo>
                    <a:pt x="12182" y="284"/>
                    <a:pt x="10577" y="0"/>
                    <a:pt x="8877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4679950" y="4850175"/>
              <a:ext cx="620925" cy="598375"/>
            </a:xfrm>
            <a:custGeom>
              <a:rect b="b" l="l" r="r" t="t"/>
              <a:pathLst>
                <a:path extrusionOk="0" h="23935" w="24837">
                  <a:moveTo>
                    <a:pt x="2575" y="1"/>
                  </a:moveTo>
                  <a:cubicBezTo>
                    <a:pt x="2498" y="1"/>
                    <a:pt x="2424" y="11"/>
                    <a:pt x="2361" y="43"/>
                  </a:cubicBezTo>
                  <a:lnTo>
                    <a:pt x="1" y="43"/>
                  </a:lnTo>
                  <a:lnTo>
                    <a:pt x="1" y="23935"/>
                  </a:lnTo>
                  <a:lnTo>
                    <a:pt x="2834" y="23935"/>
                  </a:lnTo>
                  <a:lnTo>
                    <a:pt x="2834" y="6370"/>
                  </a:lnTo>
                  <a:cubicBezTo>
                    <a:pt x="2834" y="5803"/>
                    <a:pt x="2739" y="5237"/>
                    <a:pt x="2739" y="4765"/>
                  </a:cubicBezTo>
                  <a:lnTo>
                    <a:pt x="2739" y="4765"/>
                  </a:lnTo>
                  <a:lnTo>
                    <a:pt x="11049" y="19780"/>
                  </a:lnTo>
                  <a:cubicBezTo>
                    <a:pt x="11303" y="20118"/>
                    <a:pt x="11632" y="20455"/>
                    <a:pt x="12104" y="20455"/>
                  </a:cubicBezTo>
                  <a:cubicBezTo>
                    <a:pt x="12159" y="20455"/>
                    <a:pt x="12217" y="20451"/>
                    <a:pt x="12277" y="20441"/>
                  </a:cubicBezTo>
                  <a:lnTo>
                    <a:pt x="12749" y="20441"/>
                  </a:lnTo>
                  <a:cubicBezTo>
                    <a:pt x="12799" y="20451"/>
                    <a:pt x="12849" y="20455"/>
                    <a:pt x="12898" y="20455"/>
                  </a:cubicBezTo>
                  <a:cubicBezTo>
                    <a:pt x="13318" y="20455"/>
                    <a:pt x="13713" y="20118"/>
                    <a:pt x="13882" y="19780"/>
                  </a:cubicBezTo>
                  <a:lnTo>
                    <a:pt x="22004" y="4765"/>
                  </a:lnTo>
                  <a:lnTo>
                    <a:pt x="22004" y="5615"/>
                  </a:lnTo>
                  <a:lnTo>
                    <a:pt x="22004" y="6370"/>
                  </a:lnTo>
                  <a:lnTo>
                    <a:pt x="22004" y="23935"/>
                  </a:lnTo>
                  <a:lnTo>
                    <a:pt x="24837" y="23935"/>
                  </a:lnTo>
                  <a:lnTo>
                    <a:pt x="24837" y="43"/>
                  </a:lnTo>
                  <a:lnTo>
                    <a:pt x="22476" y="43"/>
                  </a:lnTo>
                  <a:cubicBezTo>
                    <a:pt x="22381" y="11"/>
                    <a:pt x="22298" y="1"/>
                    <a:pt x="22221" y="1"/>
                  </a:cubicBezTo>
                  <a:cubicBezTo>
                    <a:pt x="22067" y="1"/>
                    <a:pt x="21941" y="43"/>
                    <a:pt x="21815" y="43"/>
                  </a:cubicBezTo>
                  <a:cubicBezTo>
                    <a:pt x="21532" y="137"/>
                    <a:pt x="21437" y="326"/>
                    <a:pt x="21343" y="515"/>
                  </a:cubicBezTo>
                  <a:lnTo>
                    <a:pt x="13221" y="15247"/>
                  </a:lnTo>
                  <a:cubicBezTo>
                    <a:pt x="13032" y="15530"/>
                    <a:pt x="12938" y="15813"/>
                    <a:pt x="12844" y="16097"/>
                  </a:cubicBezTo>
                  <a:cubicBezTo>
                    <a:pt x="12749" y="16380"/>
                    <a:pt x="12560" y="16663"/>
                    <a:pt x="12466" y="16947"/>
                  </a:cubicBezTo>
                  <a:cubicBezTo>
                    <a:pt x="12371" y="16663"/>
                    <a:pt x="12277" y="16380"/>
                    <a:pt x="12088" y="16097"/>
                  </a:cubicBezTo>
                  <a:cubicBezTo>
                    <a:pt x="11994" y="15813"/>
                    <a:pt x="11899" y="15530"/>
                    <a:pt x="11710" y="15247"/>
                  </a:cubicBezTo>
                  <a:lnTo>
                    <a:pt x="3495" y="515"/>
                  </a:lnTo>
                  <a:cubicBezTo>
                    <a:pt x="3400" y="326"/>
                    <a:pt x="3211" y="137"/>
                    <a:pt x="3022" y="43"/>
                  </a:cubicBezTo>
                  <a:cubicBezTo>
                    <a:pt x="2897" y="43"/>
                    <a:pt x="2729" y="1"/>
                    <a:pt x="2575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5411825" y="4850300"/>
              <a:ext cx="519400" cy="598250"/>
            </a:xfrm>
            <a:custGeom>
              <a:rect b="b" l="l" r="r" t="t"/>
              <a:pathLst>
                <a:path extrusionOk="0" h="23930" w="20776">
                  <a:moveTo>
                    <a:pt x="3044" y="1"/>
                  </a:moveTo>
                  <a:cubicBezTo>
                    <a:pt x="2978" y="1"/>
                    <a:pt x="2909" y="13"/>
                    <a:pt x="2833" y="38"/>
                  </a:cubicBezTo>
                  <a:lnTo>
                    <a:pt x="0" y="38"/>
                  </a:lnTo>
                  <a:lnTo>
                    <a:pt x="8783" y="14392"/>
                  </a:lnTo>
                  <a:lnTo>
                    <a:pt x="8783" y="23930"/>
                  </a:lnTo>
                  <a:lnTo>
                    <a:pt x="11993" y="23930"/>
                  </a:lnTo>
                  <a:lnTo>
                    <a:pt x="11993" y="14392"/>
                  </a:lnTo>
                  <a:lnTo>
                    <a:pt x="20776" y="38"/>
                  </a:lnTo>
                  <a:lnTo>
                    <a:pt x="17943" y="38"/>
                  </a:lnTo>
                  <a:cubicBezTo>
                    <a:pt x="17867" y="13"/>
                    <a:pt x="17798" y="1"/>
                    <a:pt x="17734" y="1"/>
                  </a:cubicBezTo>
                  <a:cubicBezTo>
                    <a:pt x="17558" y="1"/>
                    <a:pt x="17420" y="88"/>
                    <a:pt x="17282" y="227"/>
                  </a:cubicBezTo>
                  <a:cubicBezTo>
                    <a:pt x="17093" y="416"/>
                    <a:pt x="16904" y="510"/>
                    <a:pt x="16810" y="793"/>
                  </a:cubicBezTo>
                  <a:lnTo>
                    <a:pt x="11332" y="10048"/>
                  </a:lnTo>
                  <a:cubicBezTo>
                    <a:pt x="11143" y="10426"/>
                    <a:pt x="11049" y="10803"/>
                    <a:pt x="10860" y="11181"/>
                  </a:cubicBezTo>
                  <a:cubicBezTo>
                    <a:pt x="10671" y="11464"/>
                    <a:pt x="10577" y="11842"/>
                    <a:pt x="10388" y="12125"/>
                  </a:cubicBezTo>
                  <a:cubicBezTo>
                    <a:pt x="10294" y="11842"/>
                    <a:pt x="10199" y="11464"/>
                    <a:pt x="10010" y="11181"/>
                  </a:cubicBezTo>
                  <a:cubicBezTo>
                    <a:pt x="9821" y="10803"/>
                    <a:pt x="9633" y="10426"/>
                    <a:pt x="9444" y="10048"/>
                  </a:cubicBezTo>
                  <a:lnTo>
                    <a:pt x="3966" y="793"/>
                  </a:lnTo>
                  <a:cubicBezTo>
                    <a:pt x="3872" y="510"/>
                    <a:pt x="3683" y="321"/>
                    <a:pt x="3589" y="227"/>
                  </a:cubicBezTo>
                  <a:cubicBezTo>
                    <a:pt x="3381" y="88"/>
                    <a:pt x="3225" y="1"/>
                    <a:pt x="3044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3305925" y="3502750"/>
              <a:ext cx="691775" cy="951875"/>
            </a:xfrm>
            <a:custGeom>
              <a:rect b="b" l="l" r="r" t="t"/>
              <a:pathLst>
                <a:path extrusionOk="0" h="38075" w="27671">
                  <a:moveTo>
                    <a:pt x="13064" y="0"/>
                  </a:moveTo>
                  <a:cubicBezTo>
                    <a:pt x="12772" y="0"/>
                    <a:pt x="12478" y="6"/>
                    <a:pt x="12183" y="18"/>
                  </a:cubicBezTo>
                  <a:lnTo>
                    <a:pt x="1" y="18"/>
                  </a:lnTo>
                  <a:lnTo>
                    <a:pt x="1" y="38075"/>
                  </a:lnTo>
                  <a:lnTo>
                    <a:pt x="5572" y="38075"/>
                  </a:lnTo>
                  <a:lnTo>
                    <a:pt x="5572" y="4362"/>
                  </a:lnTo>
                  <a:lnTo>
                    <a:pt x="12183" y="4362"/>
                  </a:lnTo>
                  <a:cubicBezTo>
                    <a:pt x="15488" y="4362"/>
                    <a:pt x="17943" y="5117"/>
                    <a:pt x="19643" y="6628"/>
                  </a:cubicBezTo>
                  <a:cubicBezTo>
                    <a:pt x="21249" y="8234"/>
                    <a:pt x="22193" y="10500"/>
                    <a:pt x="22098" y="12766"/>
                  </a:cubicBezTo>
                  <a:cubicBezTo>
                    <a:pt x="22098" y="13994"/>
                    <a:pt x="21815" y="15222"/>
                    <a:pt x="21437" y="16355"/>
                  </a:cubicBezTo>
                  <a:cubicBezTo>
                    <a:pt x="20965" y="17394"/>
                    <a:pt x="20399" y="18338"/>
                    <a:pt x="19549" y="19094"/>
                  </a:cubicBezTo>
                  <a:cubicBezTo>
                    <a:pt x="18604" y="19849"/>
                    <a:pt x="17566" y="20510"/>
                    <a:pt x="16432" y="20888"/>
                  </a:cubicBezTo>
                  <a:cubicBezTo>
                    <a:pt x="15016" y="21266"/>
                    <a:pt x="13599" y="21454"/>
                    <a:pt x="12183" y="21454"/>
                  </a:cubicBezTo>
                  <a:lnTo>
                    <a:pt x="9255" y="21454"/>
                  </a:lnTo>
                  <a:lnTo>
                    <a:pt x="7744" y="25987"/>
                  </a:lnTo>
                  <a:lnTo>
                    <a:pt x="12183" y="25987"/>
                  </a:lnTo>
                  <a:cubicBezTo>
                    <a:pt x="14449" y="25987"/>
                    <a:pt x="16716" y="25610"/>
                    <a:pt x="18793" y="24949"/>
                  </a:cubicBezTo>
                  <a:cubicBezTo>
                    <a:pt x="20587" y="24382"/>
                    <a:pt x="22287" y="23532"/>
                    <a:pt x="23704" y="22304"/>
                  </a:cubicBezTo>
                  <a:cubicBezTo>
                    <a:pt x="24931" y="21171"/>
                    <a:pt x="25970" y="19755"/>
                    <a:pt x="26631" y="18149"/>
                  </a:cubicBezTo>
                  <a:cubicBezTo>
                    <a:pt x="27292" y="16449"/>
                    <a:pt x="27670" y="14655"/>
                    <a:pt x="27670" y="12861"/>
                  </a:cubicBezTo>
                  <a:cubicBezTo>
                    <a:pt x="27670" y="11067"/>
                    <a:pt x="27387" y="9178"/>
                    <a:pt x="26726" y="7573"/>
                  </a:cubicBezTo>
                  <a:cubicBezTo>
                    <a:pt x="26065" y="5967"/>
                    <a:pt x="25120" y="4551"/>
                    <a:pt x="23893" y="3512"/>
                  </a:cubicBezTo>
                  <a:cubicBezTo>
                    <a:pt x="22476" y="2284"/>
                    <a:pt x="20776" y="1434"/>
                    <a:pt x="19077" y="868"/>
                  </a:cubicBezTo>
                  <a:cubicBezTo>
                    <a:pt x="17093" y="289"/>
                    <a:pt x="15110" y="0"/>
                    <a:pt x="13064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1419600" y="3500825"/>
              <a:ext cx="705925" cy="953800"/>
            </a:xfrm>
            <a:custGeom>
              <a:rect b="b" l="l" r="r" t="t"/>
              <a:pathLst>
                <a:path extrusionOk="0" h="38152" w="28237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4439"/>
                  </a:lnTo>
                  <a:lnTo>
                    <a:pt x="11711" y="4439"/>
                  </a:lnTo>
                  <a:cubicBezTo>
                    <a:pt x="15016" y="4439"/>
                    <a:pt x="17377" y="5100"/>
                    <a:pt x="19076" y="6327"/>
                  </a:cubicBezTo>
                  <a:cubicBezTo>
                    <a:pt x="20682" y="7650"/>
                    <a:pt x="21626" y="9727"/>
                    <a:pt x="21437" y="11899"/>
                  </a:cubicBezTo>
                  <a:cubicBezTo>
                    <a:pt x="21437" y="13032"/>
                    <a:pt x="21248" y="14166"/>
                    <a:pt x="20871" y="15204"/>
                  </a:cubicBezTo>
                  <a:cubicBezTo>
                    <a:pt x="20399" y="16243"/>
                    <a:pt x="19832" y="17093"/>
                    <a:pt x="18982" y="17848"/>
                  </a:cubicBezTo>
                  <a:cubicBezTo>
                    <a:pt x="18038" y="18604"/>
                    <a:pt x="16999" y="19171"/>
                    <a:pt x="15866" y="19548"/>
                  </a:cubicBezTo>
                  <a:cubicBezTo>
                    <a:pt x="14449" y="19926"/>
                    <a:pt x="13033" y="20115"/>
                    <a:pt x="11616" y="20115"/>
                  </a:cubicBezTo>
                  <a:lnTo>
                    <a:pt x="9916" y="20115"/>
                  </a:lnTo>
                  <a:lnTo>
                    <a:pt x="8405" y="24176"/>
                  </a:lnTo>
                  <a:lnTo>
                    <a:pt x="9822" y="24176"/>
                  </a:lnTo>
                  <a:cubicBezTo>
                    <a:pt x="9987" y="24152"/>
                    <a:pt x="10147" y="24140"/>
                    <a:pt x="10301" y="24140"/>
                  </a:cubicBezTo>
                  <a:cubicBezTo>
                    <a:pt x="10766" y="24140"/>
                    <a:pt x="11191" y="24246"/>
                    <a:pt x="11616" y="24459"/>
                  </a:cubicBezTo>
                  <a:cubicBezTo>
                    <a:pt x="11994" y="24648"/>
                    <a:pt x="12372" y="25026"/>
                    <a:pt x="12655" y="25403"/>
                  </a:cubicBezTo>
                  <a:lnTo>
                    <a:pt x="20965" y="36924"/>
                  </a:lnTo>
                  <a:cubicBezTo>
                    <a:pt x="21397" y="37615"/>
                    <a:pt x="22145" y="38069"/>
                    <a:pt x="22993" y="38069"/>
                  </a:cubicBezTo>
                  <a:cubicBezTo>
                    <a:pt x="23071" y="38069"/>
                    <a:pt x="23151" y="38066"/>
                    <a:pt x="23232" y="38057"/>
                  </a:cubicBezTo>
                  <a:lnTo>
                    <a:pt x="28237" y="38057"/>
                  </a:lnTo>
                  <a:lnTo>
                    <a:pt x="18604" y="25026"/>
                  </a:lnTo>
                  <a:cubicBezTo>
                    <a:pt x="18132" y="24270"/>
                    <a:pt x="17471" y="23703"/>
                    <a:pt x="16716" y="23231"/>
                  </a:cubicBezTo>
                  <a:cubicBezTo>
                    <a:pt x="18227" y="22948"/>
                    <a:pt x="19643" y="22381"/>
                    <a:pt x="21060" y="21626"/>
                  </a:cubicBezTo>
                  <a:cubicBezTo>
                    <a:pt x="22193" y="20965"/>
                    <a:pt x="23326" y="20115"/>
                    <a:pt x="24270" y="19076"/>
                  </a:cubicBezTo>
                  <a:cubicBezTo>
                    <a:pt x="25120" y="18037"/>
                    <a:pt x="25781" y="16904"/>
                    <a:pt x="26253" y="15582"/>
                  </a:cubicBezTo>
                  <a:cubicBezTo>
                    <a:pt x="26726" y="14260"/>
                    <a:pt x="26915" y="12938"/>
                    <a:pt x="26915" y="11521"/>
                  </a:cubicBezTo>
                  <a:cubicBezTo>
                    <a:pt x="26915" y="9916"/>
                    <a:pt x="26631" y="8311"/>
                    <a:pt x="26065" y="6800"/>
                  </a:cubicBezTo>
                  <a:cubicBezTo>
                    <a:pt x="25404" y="5383"/>
                    <a:pt x="24459" y="4156"/>
                    <a:pt x="23232" y="3211"/>
                  </a:cubicBezTo>
                  <a:cubicBezTo>
                    <a:pt x="21910" y="2078"/>
                    <a:pt x="20304" y="1228"/>
                    <a:pt x="18510" y="850"/>
                  </a:cubicBezTo>
                  <a:cubicBezTo>
                    <a:pt x="16338" y="189"/>
                    <a:pt x="14071" y="0"/>
                    <a:pt x="11805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6096475" y="3361525"/>
              <a:ext cx="139300" cy="139325"/>
            </a:xfrm>
            <a:custGeom>
              <a:rect b="b" l="l" r="r" t="t"/>
              <a:pathLst>
                <a:path extrusionOk="0" h="5573" w="5572">
                  <a:moveTo>
                    <a:pt x="0" y="1"/>
                  </a:moveTo>
                  <a:lnTo>
                    <a:pt x="0" y="5572"/>
                  </a:lnTo>
                  <a:lnTo>
                    <a:pt x="5572" y="5572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8" name="Google Shape;1308;p40"/>
          <p:cNvSpPr txBox="1"/>
          <p:nvPr/>
        </p:nvSpPr>
        <p:spPr>
          <a:xfrm>
            <a:off x="5400600" y="4580975"/>
            <a:ext cx="199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Date as of Dec 31, 2023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309" name="Google Shape;1309;p40"/>
          <p:cNvSpPr txBox="1"/>
          <p:nvPr/>
        </p:nvSpPr>
        <p:spPr>
          <a:xfrm>
            <a:off x="718625" y="94625"/>
            <a:ext cx="8110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100">
                <a:solidFill>
                  <a:schemeClr val="dk1"/>
                </a:solidFill>
              </a:rPr>
              <a:t>Radiant Total Fees Projection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1310" name="Google Shape;1310;p40"/>
          <p:cNvSpPr txBox="1"/>
          <p:nvPr/>
        </p:nvSpPr>
        <p:spPr>
          <a:xfrm>
            <a:off x="113175" y="4580975"/>
            <a:ext cx="291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Source: Gryphsis Academy</a:t>
            </a:r>
            <a:endParaRPr sz="1000">
              <a:solidFill>
                <a:srgbClr val="666666"/>
              </a:solidFill>
            </a:endParaRPr>
          </a:p>
        </p:txBody>
      </p:sp>
      <p:pic>
        <p:nvPicPr>
          <p:cNvPr id="1311" name="Google Shape;131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975" y="491175"/>
            <a:ext cx="5955226" cy="40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6" name="Google Shape;1316;p41"/>
          <p:cNvCxnSpPr/>
          <p:nvPr/>
        </p:nvCxnSpPr>
        <p:spPr>
          <a:xfrm flipH="1" rot="10800000">
            <a:off x="206911" y="4342475"/>
            <a:ext cx="8678100" cy="9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7" name="Google Shape;1317;p41"/>
          <p:cNvSpPr txBox="1"/>
          <p:nvPr/>
        </p:nvSpPr>
        <p:spPr>
          <a:xfrm>
            <a:off x="5385150" y="4613625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Twitter: @GryphsisAcademy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1318" name="Google Shape;1318;p41"/>
          <p:cNvCxnSpPr/>
          <p:nvPr/>
        </p:nvCxnSpPr>
        <p:spPr>
          <a:xfrm flipH="1" rot="10800000">
            <a:off x="206911" y="4336775"/>
            <a:ext cx="7205100" cy="15600"/>
          </a:xfrm>
          <a:prstGeom prst="straightConnector1">
            <a:avLst/>
          </a:prstGeom>
          <a:noFill/>
          <a:ln cap="flat" cmpd="sng" w="19050">
            <a:solidFill>
              <a:srgbClr val="254C9A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9" name="Google Shape;1319;p41"/>
          <p:cNvGrpSpPr/>
          <p:nvPr/>
        </p:nvGrpSpPr>
        <p:grpSpPr>
          <a:xfrm>
            <a:off x="185356" y="202972"/>
            <a:ext cx="456367" cy="404539"/>
            <a:chOff x="2250625" y="238125"/>
            <a:chExt cx="3052625" cy="2731525"/>
          </a:xfrm>
        </p:grpSpPr>
        <p:sp>
          <p:nvSpPr>
            <p:cNvPr id="1320" name="Google Shape;1320;p41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1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1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1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1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1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1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1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8" name="Google Shape;1328;p41"/>
          <p:cNvGrpSpPr/>
          <p:nvPr/>
        </p:nvGrpSpPr>
        <p:grpSpPr>
          <a:xfrm>
            <a:off x="3499541" y="4445688"/>
            <a:ext cx="371504" cy="330515"/>
            <a:chOff x="2250625" y="238125"/>
            <a:chExt cx="3052625" cy="2731525"/>
          </a:xfrm>
        </p:grpSpPr>
        <p:sp>
          <p:nvSpPr>
            <p:cNvPr id="1329" name="Google Shape;1329;p41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1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1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1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1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1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1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1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7" name="Google Shape;1337;p41"/>
          <p:cNvGrpSpPr/>
          <p:nvPr/>
        </p:nvGrpSpPr>
        <p:grpSpPr>
          <a:xfrm>
            <a:off x="3983686" y="4452299"/>
            <a:ext cx="1051088" cy="330453"/>
            <a:chOff x="241550" y="3361525"/>
            <a:chExt cx="7044825" cy="2094125"/>
          </a:xfrm>
        </p:grpSpPr>
        <p:sp>
          <p:nvSpPr>
            <p:cNvPr id="1338" name="Google Shape;1338;p41"/>
            <p:cNvSpPr/>
            <p:nvPr/>
          </p:nvSpPr>
          <p:spPr>
            <a:xfrm>
              <a:off x="241550" y="3489025"/>
              <a:ext cx="906575" cy="982125"/>
            </a:xfrm>
            <a:custGeom>
              <a:rect b="b" l="l" r="r" t="t"/>
              <a:pathLst>
                <a:path extrusionOk="0" h="39285" w="36263">
                  <a:moveTo>
                    <a:pt x="21248" y="0"/>
                  </a:moveTo>
                  <a:cubicBezTo>
                    <a:pt x="18226" y="0"/>
                    <a:pt x="15204" y="472"/>
                    <a:pt x="12371" y="1417"/>
                  </a:cubicBezTo>
                  <a:cubicBezTo>
                    <a:pt x="9916" y="2267"/>
                    <a:pt x="7649" y="3589"/>
                    <a:pt x="5760" y="5383"/>
                  </a:cubicBezTo>
                  <a:cubicBezTo>
                    <a:pt x="3872" y="7177"/>
                    <a:pt x="2455" y="9255"/>
                    <a:pt x="1511" y="11616"/>
                  </a:cubicBezTo>
                  <a:cubicBezTo>
                    <a:pt x="472" y="14165"/>
                    <a:pt x="0" y="16904"/>
                    <a:pt x="0" y="19643"/>
                  </a:cubicBezTo>
                  <a:cubicBezTo>
                    <a:pt x="0" y="22381"/>
                    <a:pt x="472" y="25120"/>
                    <a:pt x="1511" y="27670"/>
                  </a:cubicBezTo>
                  <a:cubicBezTo>
                    <a:pt x="2550" y="30030"/>
                    <a:pt x="3966" y="32108"/>
                    <a:pt x="5949" y="33808"/>
                  </a:cubicBezTo>
                  <a:cubicBezTo>
                    <a:pt x="7932" y="35602"/>
                    <a:pt x="10199" y="37019"/>
                    <a:pt x="12749" y="37868"/>
                  </a:cubicBezTo>
                  <a:cubicBezTo>
                    <a:pt x="15676" y="38813"/>
                    <a:pt x="18698" y="39285"/>
                    <a:pt x="21814" y="39285"/>
                  </a:cubicBezTo>
                  <a:cubicBezTo>
                    <a:pt x="24458" y="39285"/>
                    <a:pt x="27008" y="39002"/>
                    <a:pt x="29558" y="38246"/>
                  </a:cubicBezTo>
                  <a:cubicBezTo>
                    <a:pt x="31919" y="37585"/>
                    <a:pt x="34185" y="36546"/>
                    <a:pt x="36263" y="35130"/>
                  </a:cubicBezTo>
                  <a:lnTo>
                    <a:pt x="36263" y="18887"/>
                  </a:lnTo>
                  <a:lnTo>
                    <a:pt x="23609" y="18887"/>
                  </a:lnTo>
                  <a:lnTo>
                    <a:pt x="23609" y="21815"/>
                  </a:lnTo>
                  <a:cubicBezTo>
                    <a:pt x="23609" y="22098"/>
                    <a:pt x="23703" y="22381"/>
                    <a:pt x="23892" y="22570"/>
                  </a:cubicBezTo>
                  <a:cubicBezTo>
                    <a:pt x="24175" y="22759"/>
                    <a:pt x="24458" y="22853"/>
                    <a:pt x="24836" y="22853"/>
                  </a:cubicBezTo>
                  <a:lnTo>
                    <a:pt x="31163" y="22853"/>
                  </a:lnTo>
                  <a:lnTo>
                    <a:pt x="31163" y="32769"/>
                  </a:lnTo>
                  <a:cubicBezTo>
                    <a:pt x="29747" y="33524"/>
                    <a:pt x="28330" y="34091"/>
                    <a:pt x="26819" y="34469"/>
                  </a:cubicBezTo>
                  <a:cubicBezTo>
                    <a:pt x="25120" y="34941"/>
                    <a:pt x="23420" y="35130"/>
                    <a:pt x="21625" y="35130"/>
                  </a:cubicBezTo>
                  <a:cubicBezTo>
                    <a:pt x="19453" y="35130"/>
                    <a:pt x="17187" y="34752"/>
                    <a:pt x="15015" y="34091"/>
                  </a:cubicBezTo>
                  <a:cubicBezTo>
                    <a:pt x="13126" y="33430"/>
                    <a:pt x="11427" y="32297"/>
                    <a:pt x="10010" y="30975"/>
                  </a:cubicBezTo>
                  <a:cubicBezTo>
                    <a:pt x="8594" y="29558"/>
                    <a:pt x="7555" y="27953"/>
                    <a:pt x="6799" y="26064"/>
                  </a:cubicBezTo>
                  <a:cubicBezTo>
                    <a:pt x="6044" y="23987"/>
                    <a:pt x="5666" y="21815"/>
                    <a:pt x="5760" y="19643"/>
                  </a:cubicBezTo>
                  <a:cubicBezTo>
                    <a:pt x="5666" y="17471"/>
                    <a:pt x="6044" y="15393"/>
                    <a:pt x="6799" y="13315"/>
                  </a:cubicBezTo>
                  <a:cubicBezTo>
                    <a:pt x="7460" y="11521"/>
                    <a:pt x="8499" y="9916"/>
                    <a:pt x="9916" y="8594"/>
                  </a:cubicBezTo>
                  <a:cubicBezTo>
                    <a:pt x="11238" y="7272"/>
                    <a:pt x="12843" y="6233"/>
                    <a:pt x="14732" y="5572"/>
                  </a:cubicBezTo>
                  <a:cubicBezTo>
                    <a:pt x="16715" y="4816"/>
                    <a:pt x="18887" y="4533"/>
                    <a:pt x="21059" y="4533"/>
                  </a:cubicBezTo>
                  <a:cubicBezTo>
                    <a:pt x="22381" y="4533"/>
                    <a:pt x="23797" y="4628"/>
                    <a:pt x="25214" y="4911"/>
                  </a:cubicBezTo>
                  <a:cubicBezTo>
                    <a:pt x="26253" y="5100"/>
                    <a:pt x="27197" y="5383"/>
                    <a:pt x="28236" y="5761"/>
                  </a:cubicBezTo>
                  <a:cubicBezTo>
                    <a:pt x="28991" y="5950"/>
                    <a:pt x="29747" y="6327"/>
                    <a:pt x="30408" y="6799"/>
                  </a:cubicBezTo>
                  <a:cubicBezTo>
                    <a:pt x="31069" y="7083"/>
                    <a:pt x="31541" y="7461"/>
                    <a:pt x="32013" y="7649"/>
                  </a:cubicBezTo>
                  <a:cubicBezTo>
                    <a:pt x="32297" y="7862"/>
                    <a:pt x="32633" y="7968"/>
                    <a:pt x="32983" y="7968"/>
                  </a:cubicBezTo>
                  <a:cubicBezTo>
                    <a:pt x="33099" y="7968"/>
                    <a:pt x="33217" y="7956"/>
                    <a:pt x="33335" y="7933"/>
                  </a:cubicBezTo>
                  <a:cubicBezTo>
                    <a:pt x="33713" y="7838"/>
                    <a:pt x="34091" y="7555"/>
                    <a:pt x="34374" y="7272"/>
                  </a:cubicBezTo>
                  <a:lnTo>
                    <a:pt x="35885" y="4911"/>
                  </a:lnTo>
                  <a:cubicBezTo>
                    <a:pt x="35035" y="4155"/>
                    <a:pt x="34091" y="3494"/>
                    <a:pt x="33052" y="2833"/>
                  </a:cubicBezTo>
                  <a:cubicBezTo>
                    <a:pt x="32013" y="2267"/>
                    <a:pt x="30880" y="1700"/>
                    <a:pt x="29747" y="1322"/>
                  </a:cubicBezTo>
                  <a:cubicBezTo>
                    <a:pt x="28425" y="850"/>
                    <a:pt x="27103" y="567"/>
                    <a:pt x="25781" y="378"/>
                  </a:cubicBezTo>
                  <a:cubicBezTo>
                    <a:pt x="24270" y="95"/>
                    <a:pt x="22759" y="0"/>
                    <a:pt x="21248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1"/>
            <p:cNvSpPr/>
            <p:nvPr/>
          </p:nvSpPr>
          <p:spPr>
            <a:xfrm>
              <a:off x="2212850" y="3500825"/>
              <a:ext cx="899525" cy="953800"/>
            </a:xfrm>
            <a:custGeom>
              <a:rect b="b" l="l" r="r" t="t"/>
              <a:pathLst>
                <a:path extrusionOk="0" h="38152" w="35981">
                  <a:moveTo>
                    <a:pt x="1" y="0"/>
                  </a:moveTo>
                  <a:lnTo>
                    <a:pt x="15205" y="24931"/>
                  </a:lnTo>
                  <a:lnTo>
                    <a:pt x="15205" y="38152"/>
                  </a:lnTo>
                  <a:lnTo>
                    <a:pt x="20871" y="38152"/>
                  </a:lnTo>
                  <a:lnTo>
                    <a:pt x="20871" y="24931"/>
                  </a:lnTo>
                  <a:lnTo>
                    <a:pt x="35980" y="0"/>
                  </a:lnTo>
                  <a:lnTo>
                    <a:pt x="30975" y="0"/>
                  </a:lnTo>
                  <a:cubicBezTo>
                    <a:pt x="30597" y="0"/>
                    <a:pt x="30125" y="189"/>
                    <a:pt x="29842" y="378"/>
                  </a:cubicBezTo>
                  <a:cubicBezTo>
                    <a:pt x="29559" y="661"/>
                    <a:pt x="29275" y="945"/>
                    <a:pt x="29086" y="1322"/>
                  </a:cubicBezTo>
                  <a:lnTo>
                    <a:pt x="19643" y="17471"/>
                  </a:lnTo>
                  <a:cubicBezTo>
                    <a:pt x="19360" y="18132"/>
                    <a:pt x="19076" y="18698"/>
                    <a:pt x="18793" y="19359"/>
                  </a:cubicBezTo>
                  <a:cubicBezTo>
                    <a:pt x="18510" y="19926"/>
                    <a:pt x="18227" y="20493"/>
                    <a:pt x="18038" y="21154"/>
                  </a:cubicBezTo>
                  <a:cubicBezTo>
                    <a:pt x="17849" y="20493"/>
                    <a:pt x="17565" y="19926"/>
                    <a:pt x="17282" y="19359"/>
                  </a:cubicBezTo>
                  <a:lnTo>
                    <a:pt x="16338" y="17471"/>
                  </a:lnTo>
                  <a:lnTo>
                    <a:pt x="6894" y="1322"/>
                  </a:lnTo>
                  <a:cubicBezTo>
                    <a:pt x="6706" y="945"/>
                    <a:pt x="6422" y="661"/>
                    <a:pt x="6139" y="378"/>
                  </a:cubicBezTo>
                  <a:cubicBezTo>
                    <a:pt x="5761" y="95"/>
                    <a:pt x="5383" y="0"/>
                    <a:pt x="5006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1"/>
            <p:cNvSpPr/>
            <p:nvPr/>
          </p:nvSpPr>
          <p:spPr>
            <a:xfrm>
              <a:off x="4233750" y="3500825"/>
              <a:ext cx="835775" cy="953800"/>
            </a:xfrm>
            <a:custGeom>
              <a:rect b="b" l="l" r="r" t="t"/>
              <a:pathLst>
                <a:path extrusionOk="0" h="38152" w="33431">
                  <a:moveTo>
                    <a:pt x="0" y="0"/>
                  </a:moveTo>
                  <a:lnTo>
                    <a:pt x="0" y="38152"/>
                  </a:lnTo>
                  <a:lnTo>
                    <a:pt x="5572" y="38152"/>
                  </a:lnTo>
                  <a:lnTo>
                    <a:pt x="5572" y="20965"/>
                  </a:lnTo>
                  <a:lnTo>
                    <a:pt x="27859" y="20965"/>
                  </a:lnTo>
                  <a:lnTo>
                    <a:pt x="27859" y="38152"/>
                  </a:lnTo>
                  <a:lnTo>
                    <a:pt x="33430" y="38152"/>
                  </a:lnTo>
                  <a:lnTo>
                    <a:pt x="33430" y="0"/>
                  </a:lnTo>
                  <a:lnTo>
                    <a:pt x="27953" y="0"/>
                  </a:lnTo>
                  <a:lnTo>
                    <a:pt x="27953" y="16810"/>
                  </a:lnTo>
                  <a:lnTo>
                    <a:pt x="5572" y="16810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1"/>
            <p:cNvSpPr/>
            <p:nvPr/>
          </p:nvSpPr>
          <p:spPr>
            <a:xfrm>
              <a:off x="5310300" y="3489025"/>
              <a:ext cx="672875" cy="982500"/>
            </a:xfrm>
            <a:custGeom>
              <a:rect b="b" l="l" r="r" t="t"/>
              <a:pathLst>
                <a:path extrusionOk="0" h="39300" w="26915">
                  <a:moveTo>
                    <a:pt x="14543" y="0"/>
                  </a:moveTo>
                  <a:cubicBezTo>
                    <a:pt x="12655" y="0"/>
                    <a:pt x="10860" y="284"/>
                    <a:pt x="9066" y="945"/>
                  </a:cubicBezTo>
                  <a:cubicBezTo>
                    <a:pt x="7555" y="1417"/>
                    <a:pt x="6233" y="2267"/>
                    <a:pt x="5006" y="3305"/>
                  </a:cubicBezTo>
                  <a:cubicBezTo>
                    <a:pt x="3967" y="4155"/>
                    <a:pt x="3117" y="5383"/>
                    <a:pt x="2550" y="6611"/>
                  </a:cubicBezTo>
                  <a:cubicBezTo>
                    <a:pt x="1417" y="9255"/>
                    <a:pt x="1417" y="12277"/>
                    <a:pt x="2550" y="14921"/>
                  </a:cubicBezTo>
                  <a:cubicBezTo>
                    <a:pt x="3117" y="15960"/>
                    <a:pt x="3872" y="16998"/>
                    <a:pt x="4817" y="17754"/>
                  </a:cubicBezTo>
                  <a:cubicBezTo>
                    <a:pt x="5761" y="18604"/>
                    <a:pt x="6800" y="19170"/>
                    <a:pt x="8027" y="19643"/>
                  </a:cubicBezTo>
                  <a:cubicBezTo>
                    <a:pt x="9161" y="20115"/>
                    <a:pt x="10483" y="20587"/>
                    <a:pt x="11616" y="20965"/>
                  </a:cubicBezTo>
                  <a:lnTo>
                    <a:pt x="15299" y="22003"/>
                  </a:lnTo>
                  <a:cubicBezTo>
                    <a:pt x="16338" y="22287"/>
                    <a:pt x="17471" y="22759"/>
                    <a:pt x="18415" y="23231"/>
                  </a:cubicBezTo>
                  <a:cubicBezTo>
                    <a:pt x="19360" y="23703"/>
                    <a:pt x="20115" y="24364"/>
                    <a:pt x="20682" y="25120"/>
                  </a:cubicBezTo>
                  <a:cubicBezTo>
                    <a:pt x="21248" y="25970"/>
                    <a:pt x="21626" y="27008"/>
                    <a:pt x="21532" y="27953"/>
                  </a:cubicBezTo>
                  <a:cubicBezTo>
                    <a:pt x="21532" y="28992"/>
                    <a:pt x="21343" y="29936"/>
                    <a:pt x="20965" y="30880"/>
                  </a:cubicBezTo>
                  <a:cubicBezTo>
                    <a:pt x="20587" y="31730"/>
                    <a:pt x="20021" y="32486"/>
                    <a:pt x="19265" y="33052"/>
                  </a:cubicBezTo>
                  <a:cubicBezTo>
                    <a:pt x="18510" y="33713"/>
                    <a:pt x="17660" y="34185"/>
                    <a:pt x="16621" y="34469"/>
                  </a:cubicBezTo>
                  <a:cubicBezTo>
                    <a:pt x="15488" y="34847"/>
                    <a:pt x="14355" y="35035"/>
                    <a:pt x="13127" y="35035"/>
                  </a:cubicBezTo>
                  <a:cubicBezTo>
                    <a:pt x="12183" y="35035"/>
                    <a:pt x="11238" y="34941"/>
                    <a:pt x="10294" y="34752"/>
                  </a:cubicBezTo>
                  <a:cubicBezTo>
                    <a:pt x="9444" y="34563"/>
                    <a:pt x="8688" y="34280"/>
                    <a:pt x="8027" y="33997"/>
                  </a:cubicBezTo>
                  <a:cubicBezTo>
                    <a:pt x="7366" y="33713"/>
                    <a:pt x="6800" y="33430"/>
                    <a:pt x="6233" y="33052"/>
                  </a:cubicBezTo>
                  <a:cubicBezTo>
                    <a:pt x="5667" y="32769"/>
                    <a:pt x="5194" y="32391"/>
                    <a:pt x="4817" y="32108"/>
                  </a:cubicBezTo>
                  <a:cubicBezTo>
                    <a:pt x="4439" y="31825"/>
                    <a:pt x="4061" y="31636"/>
                    <a:pt x="3778" y="31447"/>
                  </a:cubicBezTo>
                  <a:cubicBezTo>
                    <a:pt x="3495" y="31258"/>
                    <a:pt x="3211" y="31164"/>
                    <a:pt x="2928" y="31164"/>
                  </a:cubicBezTo>
                  <a:cubicBezTo>
                    <a:pt x="2645" y="31164"/>
                    <a:pt x="2361" y="31164"/>
                    <a:pt x="2173" y="31352"/>
                  </a:cubicBezTo>
                  <a:cubicBezTo>
                    <a:pt x="1889" y="31447"/>
                    <a:pt x="1700" y="31636"/>
                    <a:pt x="1606" y="31825"/>
                  </a:cubicBezTo>
                  <a:lnTo>
                    <a:pt x="1" y="34280"/>
                  </a:lnTo>
                  <a:cubicBezTo>
                    <a:pt x="1606" y="35885"/>
                    <a:pt x="3495" y="37113"/>
                    <a:pt x="5572" y="37963"/>
                  </a:cubicBezTo>
                  <a:cubicBezTo>
                    <a:pt x="7735" y="38828"/>
                    <a:pt x="9977" y="39297"/>
                    <a:pt x="12298" y="39297"/>
                  </a:cubicBezTo>
                  <a:cubicBezTo>
                    <a:pt x="12511" y="39297"/>
                    <a:pt x="12724" y="39293"/>
                    <a:pt x="12938" y="39285"/>
                  </a:cubicBezTo>
                  <a:cubicBezTo>
                    <a:pt x="13140" y="39295"/>
                    <a:pt x="13344" y="39299"/>
                    <a:pt x="13548" y="39299"/>
                  </a:cubicBezTo>
                  <a:cubicBezTo>
                    <a:pt x="15343" y="39299"/>
                    <a:pt x="17192" y="38934"/>
                    <a:pt x="18887" y="38341"/>
                  </a:cubicBezTo>
                  <a:cubicBezTo>
                    <a:pt x="20493" y="37868"/>
                    <a:pt x="21909" y="36924"/>
                    <a:pt x="23231" y="35791"/>
                  </a:cubicBezTo>
                  <a:cubicBezTo>
                    <a:pt x="24365" y="34752"/>
                    <a:pt x="25309" y="33430"/>
                    <a:pt x="25970" y="32013"/>
                  </a:cubicBezTo>
                  <a:cubicBezTo>
                    <a:pt x="26537" y="30503"/>
                    <a:pt x="26820" y="28897"/>
                    <a:pt x="26820" y="27292"/>
                  </a:cubicBezTo>
                  <a:cubicBezTo>
                    <a:pt x="26914" y="25875"/>
                    <a:pt x="26631" y="24459"/>
                    <a:pt x="25970" y="23231"/>
                  </a:cubicBezTo>
                  <a:cubicBezTo>
                    <a:pt x="25498" y="22192"/>
                    <a:pt x="24648" y="21248"/>
                    <a:pt x="23704" y="20492"/>
                  </a:cubicBezTo>
                  <a:cubicBezTo>
                    <a:pt x="22759" y="19737"/>
                    <a:pt x="21720" y="19076"/>
                    <a:pt x="20587" y="18604"/>
                  </a:cubicBezTo>
                  <a:cubicBezTo>
                    <a:pt x="19360" y="18132"/>
                    <a:pt x="18226" y="17754"/>
                    <a:pt x="16904" y="17282"/>
                  </a:cubicBezTo>
                  <a:cubicBezTo>
                    <a:pt x="15677" y="16810"/>
                    <a:pt x="14449" y="16432"/>
                    <a:pt x="13316" y="16149"/>
                  </a:cubicBezTo>
                  <a:cubicBezTo>
                    <a:pt x="12183" y="15771"/>
                    <a:pt x="11144" y="15299"/>
                    <a:pt x="10105" y="14826"/>
                  </a:cubicBezTo>
                  <a:cubicBezTo>
                    <a:pt x="9255" y="14354"/>
                    <a:pt x="8500" y="13788"/>
                    <a:pt x="7839" y="13032"/>
                  </a:cubicBezTo>
                  <a:cubicBezTo>
                    <a:pt x="7272" y="12277"/>
                    <a:pt x="6894" y="11332"/>
                    <a:pt x="6989" y="10294"/>
                  </a:cubicBezTo>
                  <a:cubicBezTo>
                    <a:pt x="6989" y="9538"/>
                    <a:pt x="7178" y="8688"/>
                    <a:pt x="7461" y="7933"/>
                  </a:cubicBezTo>
                  <a:cubicBezTo>
                    <a:pt x="7839" y="7272"/>
                    <a:pt x="8311" y="6611"/>
                    <a:pt x="8972" y="6044"/>
                  </a:cubicBezTo>
                  <a:cubicBezTo>
                    <a:pt x="9633" y="5477"/>
                    <a:pt x="10483" y="5100"/>
                    <a:pt x="11333" y="4816"/>
                  </a:cubicBezTo>
                  <a:cubicBezTo>
                    <a:pt x="12371" y="4439"/>
                    <a:pt x="13505" y="4344"/>
                    <a:pt x="14638" y="4344"/>
                  </a:cubicBezTo>
                  <a:cubicBezTo>
                    <a:pt x="15771" y="4344"/>
                    <a:pt x="16904" y="4439"/>
                    <a:pt x="18037" y="4816"/>
                  </a:cubicBezTo>
                  <a:cubicBezTo>
                    <a:pt x="18793" y="5100"/>
                    <a:pt x="19643" y="5383"/>
                    <a:pt x="20398" y="5855"/>
                  </a:cubicBezTo>
                  <a:cubicBezTo>
                    <a:pt x="20965" y="6138"/>
                    <a:pt x="21532" y="6422"/>
                    <a:pt x="22004" y="6799"/>
                  </a:cubicBezTo>
                  <a:cubicBezTo>
                    <a:pt x="22381" y="7083"/>
                    <a:pt x="22759" y="7272"/>
                    <a:pt x="23231" y="7272"/>
                  </a:cubicBezTo>
                  <a:cubicBezTo>
                    <a:pt x="23515" y="7272"/>
                    <a:pt x="23704" y="7177"/>
                    <a:pt x="23987" y="7083"/>
                  </a:cubicBezTo>
                  <a:cubicBezTo>
                    <a:pt x="24176" y="6894"/>
                    <a:pt x="24365" y="6705"/>
                    <a:pt x="24553" y="6422"/>
                  </a:cubicBezTo>
                  <a:lnTo>
                    <a:pt x="25876" y="3966"/>
                  </a:lnTo>
                  <a:cubicBezTo>
                    <a:pt x="24459" y="2644"/>
                    <a:pt x="22665" y="1700"/>
                    <a:pt x="20871" y="1039"/>
                  </a:cubicBezTo>
                  <a:cubicBezTo>
                    <a:pt x="18793" y="378"/>
                    <a:pt x="16715" y="0"/>
                    <a:pt x="14543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1"/>
            <p:cNvSpPr/>
            <p:nvPr/>
          </p:nvSpPr>
          <p:spPr>
            <a:xfrm>
              <a:off x="6235750" y="3500825"/>
              <a:ext cx="139325" cy="953800"/>
            </a:xfrm>
            <a:custGeom>
              <a:rect b="b" l="l" r="r" t="t"/>
              <a:pathLst>
                <a:path extrusionOk="0" h="38152" w="5573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1"/>
            <p:cNvSpPr/>
            <p:nvPr/>
          </p:nvSpPr>
          <p:spPr>
            <a:xfrm>
              <a:off x="6613500" y="3488575"/>
              <a:ext cx="672875" cy="982575"/>
            </a:xfrm>
            <a:custGeom>
              <a:rect b="b" l="l" r="r" t="t"/>
              <a:pathLst>
                <a:path extrusionOk="0" h="39303" w="26915">
                  <a:moveTo>
                    <a:pt x="13930" y="1"/>
                  </a:moveTo>
                  <a:cubicBezTo>
                    <a:pt x="12280" y="1"/>
                    <a:pt x="10648" y="290"/>
                    <a:pt x="9160" y="868"/>
                  </a:cubicBezTo>
                  <a:cubicBezTo>
                    <a:pt x="7649" y="1435"/>
                    <a:pt x="6327" y="2190"/>
                    <a:pt x="5100" y="3229"/>
                  </a:cubicBezTo>
                  <a:cubicBezTo>
                    <a:pt x="4061" y="4173"/>
                    <a:pt x="3211" y="5307"/>
                    <a:pt x="2644" y="6629"/>
                  </a:cubicBezTo>
                  <a:cubicBezTo>
                    <a:pt x="1511" y="9273"/>
                    <a:pt x="1511" y="12200"/>
                    <a:pt x="2644" y="14844"/>
                  </a:cubicBezTo>
                  <a:cubicBezTo>
                    <a:pt x="3117" y="15978"/>
                    <a:pt x="3967" y="16922"/>
                    <a:pt x="4911" y="17772"/>
                  </a:cubicBezTo>
                  <a:cubicBezTo>
                    <a:pt x="5855" y="18527"/>
                    <a:pt x="6894" y="19188"/>
                    <a:pt x="8027" y="19661"/>
                  </a:cubicBezTo>
                  <a:cubicBezTo>
                    <a:pt x="9255" y="20133"/>
                    <a:pt x="10483" y="20510"/>
                    <a:pt x="11710" y="20888"/>
                  </a:cubicBezTo>
                  <a:lnTo>
                    <a:pt x="15299" y="21927"/>
                  </a:lnTo>
                  <a:cubicBezTo>
                    <a:pt x="16432" y="22305"/>
                    <a:pt x="17471" y="22682"/>
                    <a:pt x="18509" y="23249"/>
                  </a:cubicBezTo>
                  <a:cubicBezTo>
                    <a:pt x="19359" y="23721"/>
                    <a:pt x="20115" y="24288"/>
                    <a:pt x="20776" y="25138"/>
                  </a:cubicBezTo>
                  <a:cubicBezTo>
                    <a:pt x="21342" y="25893"/>
                    <a:pt x="21626" y="26932"/>
                    <a:pt x="21626" y="27971"/>
                  </a:cubicBezTo>
                  <a:cubicBezTo>
                    <a:pt x="21626" y="28915"/>
                    <a:pt x="21437" y="29954"/>
                    <a:pt x="21059" y="30804"/>
                  </a:cubicBezTo>
                  <a:cubicBezTo>
                    <a:pt x="20681" y="31654"/>
                    <a:pt x="20115" y="32409"/>
                    <a:pt x="19359" y="33070"/>
                  </a:cubicBezTo>
                  <a:cubicBezTo>
                    <a:pt x="18604" y="33637"/>
                    <a:pt x="17660" y="34203"/>
                    <a:pt x="16715" y="34487"/>
                  </a:cubicBezTo>
                  <a:cubicBezTo>
                    <a:pt x="15582" y="34865"/>
                    <a:pt x="14354" y="34959"/>
                    <a:pt x="13221" y="34959"/>
                  </a:cubicBezTo>
                  <a:cubicBezTo>
                    <a:pt x="12182" y="34959"/>
                    <a:pt x="11238" y="34865"/>
                    <a:pt x="10294" y="34676"/>
                  </a:cubicBezTo>
                  <a:cubicBezTo>
                    <a:pt x="9538" y="34487"/>
                    <a:pt x="8783" y="34298"/>
                    <a:pt x="8027" y="34015"/>
                  </a:cubicBezTo>
                  <a:cubicBezTo>
                    <a:pt x="7461" y="33731"/>
                    <a:pt x="6800" y="33448"/>
                    <a:pt x="6233" y="33070"/>
                  </a:cubicBezTo>
                  <a:cubicBezTo>
                    <a:pt x="5761" y="32693"/>
                    <a:pt x="5289" y="32409"/>
                    <a:pt x="4911" y="32126"/>
                  </a:cubicBezTo>
                  <a:cubicBezTo>
                    <a:pt x="4439" y="31843"/>
                    <a:pt x="4155" y="31559"/>
                    <a:pt x="3778" y="31370"/>
                  </a:cubicBezTo>
                  <a:cubicBezTo>
                    <a:pt x="3494" y="31182"/>
                    <a:pt x="3211" y="31087"/>
                    <a:pt x="2928" y="31087"/>
                  </a:cubicBezTo>
                  <a:cubicBezTo>
                    <a:pt x="2644" y="31087"/>
                    <a:pt x="2456" y="31182"/>
                    <a:pt x="2172" y="31276"/>
                  </a:cubicBezTo>
                  <a:cubicBezTo>
                    <a:pt x="1983" y="31465"/>
                    <a:pt x="1795" y="31654"/>
                    <a:pt x="1606" y="31843"/>
                  </a:cubicBezTo>
                  <a:lnTo>
                    <a:pt x="0" y="34298"/>
                  </a:lnTo>
                  <a:cubicBezTo>
                    <a:pt x="1606" y="35809"/>
                    <a:pt x="3589" y="37131"/>
                    <a:pt x="5666" y="37981"/>
                  </a:cubicBezTo>
                  <a:cubicBezTo>
                    <a:pt x="8027" y="38831"/>
                    <a:pt x="10483" y="39303"/>
                    <a:pt x="13032" y="39303"/>
                  </a:cubicBezTo>
                  <a:cubicBezTo>
                    <a:pt x="15015" y="39303"/>
                    <a:pt x="16998" y="39020"/>
                    <a:pt x="18887" y="38359"/>
                  </a:cubicBezTo>
                  <a:cubicBezTo>
                    <a:pt x="20493" y="37792"/>
                    <a:pt x="22003" y="36942"/>
                    <a:pt x="23326" y="35809"/>
                  </a:cubicBezTo>
                  <a:cubicBezTo>
                    <a:pt x="24459" y="34676"/>
                    <a:pt x="25403" y="33354"/>
                    <a:pt x="25970" y="31937"/>
                  </a:cubicBezTo>
                  <a:cubicBezTo>
                    <a:pt x="26631" y="30426"/>
                    <a:pt x="26914" y="28821"/>
                    <a:pt x="26914" y="27215"/>
                  </a:cubicBezTo>
                  <a:cubicBezTo>
                    <a:pt x="26914" y="25799"/>
                    <a:pt x="26631" y="24477"/>
                    <a:pt x="26064" y="23249"/>
                  </a:cubicBezTo>
                  <a:cubicBezTo>
                    <a:pt x="25498" y="22116"/>
                    <a:pt x="24742" y="21266"/>
                    <a:pt x="23798" y="20510"/>
                  </a:cubicBezTo>
                  <a:cubicBezTo>
                    <a:pt x="22853" y="19755"/>
                    <a:pt x="21815" y="19094"/>
                    <a:pt x="20681" y="18622"/>
                  </a:cubicBezTo>
                  <a:cubicBezTo>
                    <a:pt x="19454" y="18150"/>
                    <a:pt x="18226" y="17677"/>
                    <a:pt x="16998" y="17300"/>
                  </a:cubicBezTo>
                  <a:lnTo>
                    <a:pt x="13316" y="16167"/>
                  </a:lnTo>
                  <a:cubicBezTo>
                    <a:pt x="12277" y="15789"/>
                    <a:pt x="11238" y="15317"/>
                    <a:pt x="10199" y="14844"/>
                  </a:cubicBezTo>
                  <a:cubicBezTo>
                    <a:pt x="9349" y="14372"/>
                    <a:pt x="8499" y="13806"/>
                    <a:pt x="7933" y="13050"/>
                  </a:cubicBezTo>
                  <a:cubicBezTo>
                    <a:pt x="7366" y="12295"/>
                    <a:pt x="6988" y="11350"/>
                    <a:pt x="7083" y="10312"/>
                  </a:cubicBezTo>
                  <a:cubicBezTo>
                    <a:pt x="7083" y="9556"/>
                    <a:pt x="7272" y="8706"/>
                    <a:pt x="7555" y="7951"/>
                  </a:cubicBezTo>
                  <a:cubicBezTo>
                    <a:pt x="7933" y="7290"/>
                    <a:pt x="8405" y="6629"/>
                    <a:pt x="9066" y="6062"/>
                  </a:cubicBezTo>
                  <a:cubicBezTo>
                    <a:pt x="9727" y="5495"/>
                    <a:pt x="10483" y="5118"/>
                    <a:pt x="11427" y="4834"/>
                  </a:cubicBezTo>
                  <a:cubicBezTo>
                    <a:pt x="12466" y="4457"/>
                    <a:pt x="13599" y="4362"/>
                    <a:pt x="14732" y="4362"/>
                  </a:cubicBezTo>
                  <a:cubicBezTo>
                    <a:pt x="15865" y="4362"/>
                    <a:pt x="16998" y="4457"/>
                    <a:pt x="18132" y="4834"/>
                  </a:cubicBezTo>
                  <a:cubicBezTo>
                    <a:pt x="18887" y="5118"/>
                    <a:pt x="19737" y="5401"/>
                    <a:pt x="20493" y="5873"/>
                  </a:cubicBezTo>
                  <a:cubicBezTo>
                    <a:pt x="21059" y="6156"/>
                    <a:pt x="21626" y="6440"/>
                    <a:pt x="22098" y="6817"/>
                  </a:cubicBezTo>
                  <a:cubicBezTo>
                    <a:pt x="22476" y="7101"/>
                    <a:pt x="22853" y="7290"/>
                    <a:pt x="23326" y="7290"/>
                  </a:cubicBezTo>
                  <a:cubicBezTo>
                    <a:pt x="23609" y="7290"/>
                    <a:pt x="23798" y="7195"/>
                    <a:pt x="24081" y="7101"/>
                  </a:cubicBezTo>
                  <a:cubicBezTo>
                    <a:pt x="24270" y="6912"/>
                    <a:pt x="24459" y="6723"/>
                    <a:pt x="24648" y="6440"/>
                  </a:cubicBezTo>
                  <a:lnTo>
                    <a:pt x="25970" y="3984"/>
                  </a:lnTo>
                  <a:cubicBezTo>
                    <a:pt x="24459" y="2662"/>
                    <a:pt x="22759" y="1624"/>
                    <a:pt x="20965" y="1057"/>
                  </a:cubicBezTo>
                  <a:cubicBezTo>
                    <a:pt x="19097" y="378"/>
                    <a:pt x="17229" y="4"/>
                    <a:pt x="15293" y="4"/>
                  </a:cubicBezTo>
                  <a:cubicBezTo>
                    <a:pt x="15075" y="4"/>
                    <a:pt x="14857" y="9"/>
                    <a:pt x="14638" y="18"/>
                  </a:cubicBezTo>
                  <a:cubicBezTo>
                    <a:pt x="14402" y="6"/>
                    <a:pt x="14165" y="1"/>
                    <a:pt x="13930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1"/>
            <p:cNvSpPr/>
            <p:nvPr/>
          </p:nvSpPr>
          <p:spPr>
            <a:xfrm>
              <a:off x="1653325" y="4851225"/>
              <a:ext cx="559550" cy="597325"/>
            </a:xfrm>
            <a:custGeom>
              <a:rect b="b" l="l" r="r" t="t"/>
              <a:pathLst>
                <a:path extrusionOk="0" h="23893" w="22382">
                  <a:moveTo>
                    <a:pt x="9539" y="1"/>
                  </a:moveTo>
                  <a:lnTo>
                    <a:pt x="1" y="23893"/>
                  </a:lnTo>
                  <a:lnTo>
                    <a:pt x="2456" y="23893"/>
                  </a:lnTo>
                  <a:cubicBezTo>
                    <a:pt x="2739" y="23893"/>
                    <a:pt x="2928" y="23798"/>
                    <a:pt x="3212" y="23609"/>
                  </a:cubicBezTo>
                  <a:cubicBezTo>
                    <a:pt x="3306" y="23515"/>
                    <a:pt x="3495" y="23326"/>
                    <a:pt x="3589" y="23137"/>
                  </a:cubicBezTo>
                  <a:lnTo>
                    <a:pt x="10389" y="5289"/>
                  </a:lnTo>
                  <a:cubicBezTo>
                    <a:pt x="10766" y="4534"/>
                    <a:pt x="10955" y="3778"/>
                    <a:pt x="11144" y="3023"/>
                  </a:cubicBezTo>
                  <a:cubicBezTo>
                    <a:pt x="11238" y="3495"/>
                    <a:pt x="11333" y="3873"/>
                    <a:pt x="11522" y="4250"/>
                  </a:cubicBezTo>
                  <a:cubicBezTo>
                    <a:pt x="11616" y="4534"/>
                    <a:pt x="11711" y="4911"/>
                    <a:pt x="11805" y="5195"/>
                  </a:cubicBezTo>
                  <a:lnTo>
                    <a:pt x="15582" y="15016"/>
                  </a:lnTo>
                  <a:lnTo>
                    <a:pt x="8689" y="15016"/>
                  </a:lnTo>
                  <a:lnTo>
                    <a:pt x="7839" y="17377"/>
                  </a:lnTo>
                  <a:lnTo>
                    <a:pt x="16527" y="17377"/>
                  </a:lnTo>
                  <a:lnTo>
                    <a:pt x="18793" y="23137"/>
                  </a:lnTo>
                  <a:cubicBezTo>
                    <a:pt x="18793" y="23326"/>
                    <a:pt x="18982" y="23515"/>
                    <a:pt x="19171" y="23704"/>
                  </a:cubicBezTo>
                  <a:cubicBezTo>
                    <a:pt x="19360" y="23798"/>
                    <a:pt x="19549" y="23893"/>
                    <a:pt x="19832" y="23893"/>
                  </a:cubicBezTo>
                  <a:lnTo>
                    <a:pt x="22382" y="23893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1"/>
            <p:cNvSpPr/>
            <p:nvPr/>
          </p:nvSpPr>
          <p:spPr>
            <a:xfrm>
              <a:off x="2824325" y="4851225"/>
              <a:ext cx="561900" cy="597325"/>
            </a:xfrm>
            <a:custGeom>
              <a:rect b="b" l="l" r="r" t="t"/>
              <a:pathLst>
                <a:path extrusionOk="0" h="23893" w="22476">
                  <a:moveTo>
                    <a:pt x="9632" y="1"/>
                  </a:moveTo>
                  <a:lnTo>
                    <a:pt x="0" y="23893"/>
                  </a:lnTo>
                  <a:lnTo>
                    <a:pt x="2550" y="23893"/>
                  </a:lnTo>
                  <a:cubicBezTo>
                    <a:pt x="2833" y="23893"/>
                    <a:pt x="3022" y="23798"/>
                    <a:pt x="3211" y="23609"/>
                  </a:cubicBezTo>
                  <a:cubicBezTo>
                    <a:pt x="3400" y="23515"/>
                    <a:pt x="3589" y="23326"/>
                    <a:pt x="3589" y="23137"/>
                  </a:cubicBezTo>
                  <a:lnTo>
                    <a:pt x="10482" y="5289"/>
                  </a:lnTo>
                  <a:cubicBezTo>
                    <a:pt x="10766" y="4534"/>
                    <a:pt x="11049" y="3778"/>
                    <a:pt x="11238" y="3023"/>
                  </a:cubicBezTo>
                  <a:cubicBezTo>
                    <a:pt x="11332" y="3495"/>
                    <a:pt x="11427" y="3873"/>
                    <a:pt x="11616" y="4250"/>
                  </a:cubicBezTo>
                  <a:cubicBezTo>
                    <a:pt x="11710" y="4534"/>
                    <a:pt x="11804" y="4911"/>
                    <a:pt x="11899" y="5195"/>
                  </a:cubicBezTo>
                  <a:lnTo>
                    <a:pt x="15676" y="15016"/>
                  </a:lnTo>
                  <a:lnTo>
                    <a:pt x="8688" y="15016"/>
                  </a:lnTo>
                  <a:lnTo>
                    <a:pt x="7933" y="17377"/>
                  </a:lnTo>
                  <a:lnTo>
                    <a:pt x="16621" y="17377"/>
                  </a:lnTo>
                  <a:lnTo>
                    <a:pt x="18793" y="23137"/>
                  </a:lnTo>
                  <a:cubicBezTo>
                    <a:pt x="18887" y="23326"/>
                    <a:pt x="19076" y="23515"/>
                    <a:pt x="19265" y="23704"/>
                  </a:cubicBezTo>
                  <a:cubicBezTo>
                    <a:pt x="19454" y="23798"/>
                    <a:pt x="19643" y="23893"/>
                    <a:pt x="19926" y="23893"/>
                  </a:cubicBezTo>
                  <a:lnTo>
                    <a:pt x="22476" y="23893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1"/>
            <p:cNvSpPr/>
            <p:nvPr/>
          </p:nvSpPr>
          <p:spPr>
            <a:xfrm>
              <a:off x="2271875" y="4843700"/>
              <a:ext cx="500525" cy="611950"/>
            </a:xfrm>
            <a:custGeom>
              <a:rect b="b" l="l" r="r" t="t"/>
              <a:pathLst>
                <a:path extrusionOk="0" h="24478" w="20021">
                  <a:moveTo>
                    <a:pt x="12192" y="1"/>
                  </a:moveTo>
                  <a:cubicBezTo>
                    <a:pt x="12000" y="1"/>
                    <a:pt x="11808" y="7"/>
                    <a:pt x="11616" y="19"/>
                  </a:cubicBezTo>
                  <a:cubicBezTo>
                    <a:pt x="10011" y="19"/>
                    <a:pt x="8405" y="302"/>
                    <a:pt x="6894" y="868"/>
                  </a:cubicBezTo>
                  <a:cubicBezTo>
                    <a:pt x="5478" y="1435"/>
                    <a:pt x="4250" y="2285"/>
                    <a:pt x="3211" y="3418"/>
                  </a:cubicBezTo>
                  <a:cubicBezTo>
                    <a:pt x="2173" y="4551"/>
                    <a:pt x="1323" y="5874"/>
                    <a:pt x="850" y="7290"/>
                  </a:cubicBezTo>
                  <a:cubicBezTo>
                    <a:pt x="284" y="8895"/>
                    <a:pt x="1" y="10501"/>
                    <a:pt x="1" y="12201"/>
                  </a:cubicBezTo>
                  <a:cubicBezTo>
                    <a:pt x="1" y="13900"/>
                    <a:pt x="189" y="15600"/>
                    <a:pt x="756" y="17206"/>
                  </a:cubicBezTo>
                  <a:cubicBezTo>
                    <a:pt x="1323" y="18622"/>
                    <a:pt x="2078" y="19944"/>
                    <a:pt x="3117" y="21077"/>
                  </a:cubicBezTo>
                  <a:cubicBezTo>
                    <a:pt x="4156" y="22116"/>
                    <a:pt x="5383" y="22966"/>
                    <a:pt x="6705" y="23533"/>
                  </a:cubicBezTo>
                  <a:cubicBezTo>
                    <a:pt x="8216" y="24194"/>
                    <a:pt x="9822" y="24477"/>
                    <a:pt x="11427" y="24477"/>
                  </a:cubicBezTo>
                  <a:cubicBezTo>
                    <a:pt x="13127" y="24477"/>
                    <a:pt x="14827" y="24194"/>
                    <a:pt x="16432" y="23438"/>
                  </a:cubicBezTo>
                  <a:cubicBezTo>
                    <a:pt x="17849" y="22872"/>
                    <a:pt x="19076" y="21927"/>
                    <a:pt x="20021" y="20794"/>
                  </a:cubicBezTo>
                  <a:lnTo>
                    <a:pt x="18699" y="19472"/>
                  </a:lnTo>
                  <a:cubicBezTo>
                    <a:pt x="18604" y="19283"/>
                    <a:pt x="18415" y="19189"/>
                    <a:pt x="18226" y="19189"/>
                  </a:cubicBezTo>
                  <a:cubicBezTo>
                    <a:pt x="18037" y="19189"/>
                    <a:pt x="17754" y="19283"/>
                    <a:pt x="17565" y="19472"/>
                  </a:cubicBezTo>
                  <a:cubicBezTo>
                    <a:pt x="17188" y="19850"/>
                    <a:pt x="16715" y="20133"/>
                    <a:pt x="16338" y="20416"/>
                  </a:cubicBezTo>
                  <a:cubicBezTo>
                    <a:pt x="15866" y="20700"/>
                    <a:pt x="15393" y="20983"/>
                    <a:pt x="14921" y="21077"/>
                  </a:cubicBezTo>
                  <a:cubicBezTo>
                    <a:pt x="14449" y="21266"/>
                    <a:pt x="13882" y="21455"/>
                    <a:pt x="13410" y="21550"/>
                  </a:cubicBezTo>
                  <a:cubicBezTo>
                    <a:pt x="12749" y="21644"/>
                    <a:pt x="12088" y="21644"/>
                    <a:pt x="11427" y="21644"/>
                  </a:cubicBezTo>
                  <a:cubicBezTo>
                    <a:pt x="10294" y="21644"/>
                    <a:pt x="9255" y="21455"/>
                    <a:pt x="8216" y="20983"/>
                  </a:cubicBezTo>
                  <a:cubicBezTo>
                    <a:pt x="7178" y="20605"/>
                    <a:pt x="6328" y="19944"/>
                    <a:pt x="5572" y="19189"/>
                  </a:cubicBezTo>
                  <a:cubicBezTo>
                    <a:pt x="4817" y="18339"/>
                    <a:pt x="4156" y="17300"/>
                    <a:pt x="3778" y="16167"/>
                  </a:cubicBezTo>
                  <a:cubicBezTo>
                    <a:pt x="3400" y="14939"/>
                    <a:pt x="3117" y="13523"/>
                    <a:pt x="3211" y="12201"/>
                  </a:cubicBezTo>
                  <a:cubicBezTo>
                    <a:pt x="3117" y="10879"/>
                    <a:pt x="3400" y="9556"/>
                    <a:pt x="3778" y="8234"/>
                  </a:cubicBezTo>
                  <a:cubicBezTo>
                    <a:pt x="4156" y="7196"/>
                    <a:pt x="4722" y="6157"/>
                    <a:pt x="5478" y="5307"/>
                  </a:cubicBezTo>
                  <a:cubicBezTo>
                    <a:pt x="6233" y="4457"/>
                    <a:pt x="7178" y="3890"/>
                    <a:pt x="8122" y="3418"/>
                  </a:cubicBezTo>
                  <a:cubicBezTo>
                    <a:pt x="9255" y="3040"/>
                    <a:pt x="10388" y="2757"/>
                    <a:pt x="11522" y="2757"/>
                  </a:cubicBezTo>
                  <a:cubicBezTo>
                    <a:pt x="12466" y="2757"/>
                    <a:pt x="13316" y="2852"/>
                    <a:pt x="14166" y="3135"/>
                  </a:cubicBezTo>
                  <a:cubicBezTo>
                    <a:pt x="14732" y="3324"/>
                    <a:pt x="15299" y="3513"/>
                    <a:pt x="15866" y="3890"/>
                  </a:cubicBezTo>
                  <a:cubicBezTo>
                    <a:pt x="16243" y="4079"/>
                    <a:pt x="16715" y="4268"/>
                    <a:pt x="17093" y="4551"/>
                  </a:cubicBezTo>
                  <a:cubicBezTo>
                    <a:pt x="17282" y="4740"/>
                    <a:pt x="17565" y="4835"/>
                    <a:pt x="17754" y="4929"/>
                  </a:cubicBezTo>
                  <a:cubicBezTo>
                    <a:pt x="17943" y="4929"/>
                    <a:pt x="18132" y="4835"/>
                    <a:pt x="18226" y="4835"/>
                  </a:cubicBezTo>
                  <a:cubicBezTo>
                    <a:pt x="18321" y="4740"/>
                    <a:pt x="18415" y="4646"/>
                    <a:pt x="18510" y="4551"/>
                  </a:cubicBezTo>
                  <a:lnTo>
                    <a:pt x="19548" y="3040"/>
                  </a:lnTo>
                  <a:cubicBezTo>
                    <a:pt x="18510" y="2096"/>
                    <a:pt x="17376" y="1341"/>
                    <a:pt x="16149" y="774"/>
                  </a:cubicBezTo>
                  <a:cubicBezTo>
                    <a:pt x="14830" y="279"/>
                    <a:pt x="13511" y="1"/>
                    <a:pt x="12192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1"/>
            <p:cNvSpPr/>
            <p:nvPr/>
          </p:nvSpPr>
          <p:spPr>
            <a:xfrm>
              <a:off x="4165275" y="4851225"/>
              <a:ext cx="368325" cy="597325"/>
            </a:xfrm>
            <a:custGeom>
              <a:rect b="b" l="l" r="r" t="t"/>
              <a:pathLst>
                <a:path extrusionOk="0" h="23893" w="14733">
                  <a:moveTo>
                    <a:pt x="1" y="1"/>
                  </a:moveTo>
                  <a:lnTo>
                    <a:pt x="1" y="23893"/>
                  </a:lnTo>
                  <a:lnTo>
                    <a:pt x="14733" y="23893"/>
                  </a:lnTo>
                  <a:lnTo>
                    <a:pt x="14733" y="21249"/>
                  </a:lnTo>
                  <a:lnTo>
                    <a:pt x="3212" y="21249"/>
                  </a:lnTo>
                  <a:lnTo>
                    <a:pt x="3212" y="14544"/>
                  </a:lnTo>
                  <a:lnTo>
                    <a:pt x="3212" y="13033"/>
                  </a:lnTo>
                  <a:lnTo>
                    <a:pt x="3212" y="10578"/>
                  </a:lnTo>
                  <a:lnTo>
                    <a:pt x="3212" y="9161"/>
                  </a:lnTo>
                  <a:lnTo>
                    <a:pt x="3212" y="2551"/>
                  </a:lnTo>
                  <a:lnTo>
                    <a:pt x="14733" y="2551"/>
                  </a:lnTo>
                  <a:lnTo>
                    <a:pt x="147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1"/>
            <p:cNvSpPr/>
            <p:nvPr/>
          </p:nvSpPr>
          <p:spPr>
            <a:xfrm>
              <a:off x="4280975" y="5115650"/>
              <a:ext cx="198325" cy="61400"/>
            </a:xfrm>
            <a:custGeom>
              <a:rect b="b" l="l" r="r" t="t"/>
              <a:pathLst>
                <a:path extrusionOk="0" h="2456" w="7933">
                  <a:moveTo>
                    <a:pt x="945" y="1"/>
                  </a:moveTo>
                  <a:lnTo>
                    <a:pt x="0" y="2456"/>
                  </a:lnTo>
                  <a:lnTo>
                    <a:pt x="7933" y="2456"/>
                  </a:lnTo>
                  <a:lnTo>
                    <a:pt x="79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1"/>
            <p:cNvSpPr/>
            <p:nvPr/>
          </p:nvSpPr>
          <p:spPr>
            <a:xfrm>
              <a:off x="3499525" y="4848875"/>
              <a:ext cx="524125" cy="599675"/>
            </a:xfrm>
            <a:custGeom>
              <a:rect b="b" l="l" r="r" t="t"/>
              <a:pathLst>
                <a:path extrusionOk="0" h="23987" w="20965">
                  <a:moveTo>
                    <a:pt x="0" y="0"/>
                  </a:moveTo>
                  <a:lnTo>
                    <a:pt x="0" y="23987"/>
                  </a:lnTo>
                  <a:lnTo>
                    <a:pt x="3211" y="23987"/>
                  </a:lnTo>
                  <a:lnTo>
                    <a:pt x="3211" y="2739"/>
                  </a:lnTo>
                  <a:lnTo>
                    <a:pt x="8877" y="2739"/>
                  </a:lnTo>
                  <a:cubicBezTo>
                    <a:pt x="9039" y="2727"/>
                    <a:pt x="9200" y="2721"/>
                    <a:pt x="9361" y="2721"/>
                  </a:cubicBezTo>
                  <a:cubicBezTo>
                    <a:pt x="10426" y="2721"/>
                    <a:pt x="11482" y="2978"/>
                    <a:pt x="12466" y="3306"/>
                  </a:cubicBezTo>
                  <a:cubicBezTo>
                    <a:pt x="13410" y="3683"/>
                    <a:pt x="14354" y="4344"/>
                    <a:pt x="15110" y="5194"/>
                  </a:cubicBezTo>
                  <a:cubicBezTo>
                    <a:pt x="15865" y="6044"/>
                    <a:pt x="16432" y="6989"/>
                    <a:pt x="16810" y="8122"/>
                  </a:cubicBezTo>
                  <a:cubicBezTo>
                    <a:pt x="17565" y="10672"/>
                    <a:pt x="17565" y="13410"/>
                    <a:pt x="16810" y="15960"/>
                  </a:cubicBezTo>
                  <a:cubicBezTo>
                    <a:pt x="16432" y="17093"/>
                    <a:pt x="15865" y="18037"/>
                    <a:pt x="15110" y="18887"/>
                  </a:cubicBezTo>
                  <a:cubicBezTo>
                    <a:pt x="14354" y="19737"/>
                    <a:pt x="13410" y="20304"/>
                    <a:pt x="12466" y="20776"/>
                  </a:cubicBezTo>
                  <a:cubicBezTo>
                    <a:pt x="11333" y="21154"/>
                    <a:pt x="10105" y="21343"/>
                    <a:pt x="8877" y="21343"/>
                  </a:cubicBezTo>
                  <a:lnTo>
                    <a:pt x="6044" y="21343"/>
                  </a:lnTo>
                  <a:lnTo>
                    <a:pt x="5194" y="23987"/>
                  </a:lnTo>
                  <a:lnTo>
                    <a:pt x="8877" y="23987"/>
                  </a:lnTo>
                  <a:cubicBezTo>
                    <a:pt x="10577" y="23987"/>
                    <a:pt x="12182" y="23703"/>
                    <a:pt x="13693" y="23137"/>
                  </a:cubicBezTo>
                  <a:cubicBezTo>
                    <a:pt x="15110" y="22570"/>
                    <a:pt x="16338" y="21720"/>
                    <a:pt x="17471" y="20682"/>
                  </a:cubicBezTo>
                  <a:cubicBezTo>
                    <a:pt x="18415" y="19643"/>
                    <a:pt x="19265" y="18321"/>
                    <a:pt x="19832" y="16904"/>
                  </a:cubicBezTo>
                  <a:cubicBezTo>
                    <a:pt x="20965" y="13788"/>
                    <a:pt x="20965" y="10294"/>
                    <a:pt x="19832" y="7177"/>
                  </a:cubicBezTo>
                  <a:lnTo>
                    <a:pt x="19832" y="7083"/>
                  </a:lnTo>
                  <a:cubicBezTo>
                    <a:pt x="19265" y="5667"/>
                    <a:pt x="18415" y="4439"/>
                    <a:pt x="17471" y="3306"/>
                  </a:cubicBezTo>
                  <a:cubicBezTo>
                    <a:pt x="16338" y="2267"/>
                    <a:pt x="15110" y="1417"/>
                    <a:pt x="13693" y="945"/>
                  </a:cubicBezTo>
                  <a:cubicBezTo>
                    <a:pt x="12182" y="284"/>
                    <a:pt x="10577" y="0"/>
                    <a:pt x="8877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1"/>
            <p:cNvSpPr/>
            <p:nvPr/>
          </p:nvSpPr>
          <p:spPr>
            <a:xfrm>
              <a:off x="4679950" y="4850175"/>
              <a:ext cx="620925" cy="598375"/>
            </a:xfrm>
            <a:custGeom>
              <a:rect b="b" l="l" r="r" t="t"/>
              <a:pathLst>
                <a:path extrusionOk="0" h="23935" w="24837">
                  <a:moveTo>
                    <a:pt x="2575" y="1"/>
                  </a:moveTo>
                  <a:cubicBezTo>
                    <a:pt x="2498" y="1"/>
                    <a:pt x="2424" y="11"/>
                    <a:pt x="2361" y="43"/>
                  </a:cubicBezTo>
                  <a:lnTo>
                    <a:pt x="1" y="43"/>
                  </a:lnTo>
                  <a:lnTo>
                    <a:pt x="1" y="23935"/>
                  </a:lnTo>
                  <a:lnTo>
                    <a:pt x="2834" y="23935"/>
                  </a:lnTo>
                  <a:lnTo>
                    <a:pt x="2834" y="6370"/>
                  </a:lnTo>
                  <a:cubicBezTo>
                    <a:pt x="2834" y="5803"/>
                    <a:pt x="2739" y="5237"/>
                    <a:pt x="2739" y="4765"/>
                  </a:cubicBezTo>
                  <a:lnTo>
                    <a:pt x="2739" y="4765"/>
                  </a:lnTo>
                  <a:lnTo>
                    <a:pt x="11049" y="19780"/>
                  </a:lnTo>
                  <a:cubicBezTo>
                    <a:pt x="11303" y="20118"/>
                    <a:pt x="11632" y="20455"/>
                    <a:pt x="12104" y="20455"/>
                  </a:cubicBezTo>
                  <a:cubicBezTo>
                    <a:pt x="12159" y="20455"/>
                    <a:pt x="12217" y="20451"/>
                    <a:pt x="12277" y="20441"/>
                  </a:cubicBezTo>
                  <a:lnTo>
                    <a:pt x="12749" y="20441"/>
                  </a:lnTo>
                  <a:cubicBezTo>
                    <a:pt x="12799" y="20451"/>
                    <a:pt x="12849" y="20455"/>
                    <a:pt x="12898" y="20455"/>
                  </a:cubicBezTo>
                  <a:cubicBezTo>
                    <a:pt x="13318" y="20455"/>
                    <a:pt x="13713" y="20118"/>
                    <a:pt x="13882" y="19780"/>
                  </a:cubicBezTo>
                  <a:lnTo>
                    <a:pt x="22004" y="4765"/>
                  </a:lnTo>
                  <a:lnTo>
                    <a:pt x="22004" y="5615"/>
                  </a:lnTo>
                  <a:lnTo>
                    <a:pt x="22004" y="6370"/>
                  </a:lnTo>
                  <a:lnTo>
                    <a:pt x="22004" y="23935"/>
                  </a:lnTo>
                  <a:lnTo>
                    <a:pt x="24837" y="23935"/>
                  </a:lnTo>
                  <a:lnTo>
                    <a:pt x="24837" y="43"/>
                  </a:lnTo>
                  <a:lnTo>
                    <a:pt x="22476" y="43"/>
                  </a:lnTo>
                  <a:cubicBezTo>
                    <a:pt x="22381" y="11"/>
                    <a:pt x="22298" y="1"/>
                    <a:pt x="22221" y="1"/>
                  </a:cubicBezTo>
                  <a:cubicBezTo>
                    <a:pt x="22067" y="1"/>
                    <a:pt x="21941" y="43"/>
                    <a:pt x="21815" y="43"/>
                  </a:cubicBezTo>
                  <a:cubicBezTo>
                    <a:pt x="21532" y="137"/>
                    <a:pt x="21437" y="326"/>
                    <a:pt x="21343" y="515"/>
                  </a:cubicBezTo>
                  <a:lnTo>
                    <a:pt x="13221" y="15247"/>
                  </a:lnTo>
                  <a:cubicBezTo>
                    <a:pt x="13032" y="15530"/>
                    <a:pt x="12938" y="15813"/>
                    <a:pt x="12844" y="16097"/>
                  </a:cubicBezTo>
                  <a:cubicBezTo>
                    <a:pt x="12749" y="16380"/>
                    <a:pt x="12560" y="16663"/>
                    <a:pt x="12466" y="16947"/>
                  </a:cubicBezTo>
                  <a:cubicBezTo>
                    <a:pt x="12371" y="16663"/>
                    <a:pt x="12277" y="16380"/>
                    <a:pt x="12088" y="16097"/>
                  </a:cubicBezTo>
                  <a:cubicBezTo>
                    <a:pt x="11994" y="15813"/>
                    <a:pt x="11899" y="15530"/>
                    <a:pt x="11710" y="15247"/>
                  </a:cubicBezTo>
                  <a:lnTo>
                    <a:pt x="3495" y="515"/>
                  </a:lnTo>
                  <a:cubicBezTo>
                    <a:pt x="3400" y="326"/>
                    <a:pt x="3211" y="137"/>
                    <a:pt x="3022" y="43"/>
                  </a:cubicBezTo>
                  <a:cubicBezTo>
                    <a:pt x="2897" y="43"/>
                    <a:pt x="2729" y="1"/>
                    <a:pt x="2575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1"/>
            <p:cNvSpPr/>
            <p:nvPr/>
          </p:nvSpPr>
          <p:spPr>
            <a:xfrm>
              <a:off x="5411825" y="4850300"/>
              <a:ext cx="519400" cy="598250"/>
            </a:xfrm>
            <a:custGeom>
              <a:rect b="b" l="l" r="r" t="t"/>
              <a:pathLst>
                <a:path extrusionOk="0" h="23930" w="20776">
                  <a:moveTo>
                    <a:pt x="3044" y="1"/>
                  </a:moveTo>
                  <a:cubicBezTo>
                    <a:pt x="2978" y="1"/>
                    <a:pt x="2909" y="13"/>
                    <a:pt x="2833" y="38"/>
                  </a:cubicBezTo>
                  <a:lnTo>
                    <a:pt x="0" y="38"/>
                  </a:lnTo>
                  <a:lnTo>
                    <a:pt x="8783" y="14392"/>
                  </a:lnTo>
                  <a:lnTo>
                    <a:pt x="8783" y="23930"/>
                  </a:lnTo>
                  <a:lnTo>
                    <a:pt x="11993" y="23930"/>
                  </a:lnTo>
                  <a:lnTo>
                    <a:pt x="11993" y="14392"/>
                  </a:lnTo>
                  <a:lnTo>
                    <a:pt x="20776" y="38"/>
                  </a:lnTo>
                  <a:lnTo>
                    <a:pt x="17943" y="38"/>
                  </a:lnTo>
                  <a:cubicBezTo>
                    <a:pt x="17867" y="13"/>
                    <a:pt x="17798" y="1"/>
                    <a:pt x="17734" y="1"/>
                  </a:cubicBezTo>
                  <a:cubicBezTo>
                    <a:pt x="17558" y="1"/>
                    <a:pt x="17420" y="88"/>
                    <a:pt x="17282" y="227"/>
                  </a:cubicBezTo>
                  <a:cubicBezTo>
                    <a:pt x="17093" y="416"/>
                    <a:pt x="16904" y="510"/>
                    <a:pt x="16810" y="793"/>
                  </a:cubicBezTo>
                  <a:lnTo>
                    <a:pt x="11332" y="10048"/>
                  </a:lnTo>
                  <a:cubicBezTo>
                    <a:pt x="11143" y="10426"/>
                    <a:pt x="11049" y="10803"/>
                    <a:pt x="10860" y="11181"/>
                  </a:cubicBezTo>
                  <a:cubicBezTo>
                    <a:pt x="10671" y="11464"/>
                    <a:pt x="10577" y="11842"/>
                    <a:pt x="10388" y="12125"/>
                  </a:cubicBezTo>
                  <a:cubicBezTo>
                    <a:pt x="10294" y="11842"/>
                    <a:pt x="10199" y="11464"/>
                    <a:pt x="10010" y="11181"/>
                  </a:cubicBezTo>
                  <a:cubicBezTo>
                    <a:pt x="9821" y="10803"/>
                    <a:pt x="9633" y="10426"/>
                    <a:pt x="9444" y="10048"/>
                  </a:cubicBezTo>
                  <a:lnTo>
                    <a:pt x="3966" y="793"/>
                  </a:lnTo>
                  <a:cubicBezTo>
                    <a:pt x="3872" y="510"/>
                    <a:pt x="3683" y="321"/>
                    <a:pt x="3589" y="227"/>
                  </a:cubicBezTo>
                  <a:cubicBezTo>
                    <a:pt x="3381" y="88"/>
                    <a:pt x="3225" y="1"/>
                    <a:pt x="3044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1"/>
            <p:cNvSpPr/>
            <p:nvPr/>
          </p:nvSpPr>
          <p:spPr>
            <a:xfrm>
              <a:off x="3305925" y="3502750"/>
              <a:ext cx="691775" cy="951875"/>
            </a:xfrm>
            <a:custGeom>
              <a:rect b="b" l="l" r="r" t="t"/>
              <a:pathLst>
                <a:path extrusionOk="0" h="38075" w="27671">
                  <a:moveTo>
                    <a:pt x="13064" y="0"/>
                  </a:moveTo>
                  <a:cubicBezTo>
                    <a:pt x="12772" y="0"/>
                    <a:pt x="12478" y="6"/>
                    <a:pt x="12183" y="18"/>
                  </a:cubicBezTo>
                  <a:lnTo>
                    <a:pt x="1" y="18"/>
                  </a:lnTo>
                  <a:lnTo>
                    <a:pt x="1" y="38075"/>
                  </a:lnTo>
                  <a:lnTo>
                    <a:pt x="5572" y="38075"/>
                  </a:lnTo>
                  <a:lnTo>
                    <a:pt x="5572" y="4362"/>
                  </a:lnTo>
                  <a:lnTo>
                    <a:pt x="12183" y="4362"/>
                  </a:lnTo>
                  <a:cubicBezTo>
                    <a:pt x="15488" y="4362"/>
                    <a:pt x="17943" y="5117"/>
                    <a:pt x="19643" y="6628"/>
                  </a:cubicBezTo>
                  <a:cubicBezTo>
                    <a:pt x="21249" y="8234"/>
                    <a:pt x="22193" y="10500"/>
                    <a:pt x="22098" y="12766"/>
                  </a:cubicBezTo>
                  <a:cubicBezTo>
                    <a:pt x="22098" y="13994"/>
                    <a:pt x="21815" y="15222"/>
                    <a:pt x="21437" y="16355"/>
                  </a:cubicBezTo>
                  <a:cubicBezTo>
                    <a:pt x="20965" y="17394"/>
                    <a:pt x="20399" y="18338"/>
                    <a:pt x="19549" y="19094"/>
                  </a:cubicBezTo>
                  <a:cubicBezTo>
                    <a:pt x="18604" y="19849"/>
                    <a:pt x="17566" y="20510"/>
                    <a:pt x="16432" y="20888"/>
                  </a:cubicBezTo>
                  <a:cubicBezTo>
                    <a:pt x="15016" y="21266"/>
                    <a:pt x="13599" y="21454"/>
                    <a:pt x="12183" y="21454"/>
                  </a:cubicBezTo>
                  <a:lnTo>
                    <a:pt x="9255" y="21454"/>
                  </a:lnTo>
                  <a:lnTo>
                    <a:pt x="7744" y="25987"/>
                  </a:lnTo>
                  <a:lnTo>
                    <a:pt x="12183" y="25987"/>
                  </a:lnTo>
                  <a:cubicBezTo>
                    <a:pt x="14449" y="25987"/>
                    <a:pt x="16716" y="25610"/>
                    <a:pt x="18793" y="24949"/>
                  </a:cubicBezTo>
                  <a:cubicBezTo>
                    <a:pt x="20587" y="24382"/>
                    <a:pt x="22287" y="23532"/>
                    <a:pt x="23704" y="22304"/>
                  </a:cubicBezTo>
                  <a:cubicBezTo>
                    <a:pt x="24931" y="21171"/>
                    <a:pt x="25970" y="19755"/>
                    <a:pt x="26631" y="18149"/>
                  </a:cubicBezTo>
                  <a:cubicBezTo>
                    <a:pt x="27292" y="16449"/>
                    <a:pt x="27670" y="14655"/>
                    <a:pt x="27670" y="12861"/>
                  </a:cubicBezTo>
                  <a:cubicBezTo>
                    <a:pt x="27670" y="11067"/>
                    <a:pt x="27387" y="9178"/>
                    <a:pt x="26726" y="7573"/>
                  </a:cubicBezTo>
                  <a:cubicBezTo>
                    <a:pt x="26065" y="5967"/>
                    <a:pt x="25120" y="4551"/>
                    <a:pt x="23893" y="3512"/>
                  </a:cubicBezTo>
                  <a:cubicBezTo>
                    <a:pt x="22476" y="2284"/>
                    <a:pt x="20776" y="1434"/>
                    <a:pt x="19077" y="868"/>
                  </a:cubicBezTo>
                  <a:cubicBezTo>
                    <a:pt x="17093" y="289"/>
                    <a:pt x="15110" y="0"/>
                    <a:pt x="13064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1"/>
            <p:cNvSpPr/>
            <p:nvPr/>
          </p:nvSpPr>
          <p:spPr>
            <a:xfrm>
              <a:off x="1419600" y="3500825"/>
              <a:ext cx="705925" cy="953800"/>
            </a:xfrm>
            <a:custGeom>
              <a:rect b="b" l="l" r="r" t="t"/>
              <a:pathLst>
                <a:path extrusionOk="0" h="38152" w="28237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4439"/>
                  </a:lnTo>
                  <a:lnTo>
                    <a:pt x="11711" y="4439"/>
                  </a:lnTo>
                  <a:cubicBezTo>
                    <a:pt x="15016" y="4439"/>
                    <a:pt x="17377" y="5100"/>
                    <a:pt x="19076" y="6327"/>
                  </a:cubicBezTo>
                  <a:cubicBezTo>
                    <a:pt x="20682" y="7650"/>
                    <a:pt x="21626" y="9727"/>
                    <a:pt x="21437" y="11899"/>
                  </a:cubicBezTo>
                  <a:cubicBezTo>
                    <a:pt x="21437" y="13032"/>
                    <a:pt x="21248" y="14166"/>
                    <a:pt x="20871" y="15204"/>
                  </a:cubicBezTo>
                  <a:cubicBezTo>
                    <a:pt x="20399" y="16243"/>
                    <a:pt x="19832" y="17093"/>
                    <a:pt x="18982" y="17848"/>
                  </a:cubicBezTo>
                  <a:cubicBezTo>
                    <a:pt x="18038" y="18604"/>
                    <a:pt x="16999" y="19171"/>
                    <a:pt x="15866" y="19548"/>
                  </a:cubicBezTo>
                  <a:cubicBezTo>
                    <a:pt x="14449" y="19926"/>
                    <a:pt x="13033" y="20115"/>
                    <a:pt x="11616" y="20115"/>
                  </a:cubicBezTo>
                  <a:lnTo>
                    <a:pt x="9916" y="20115"/>
                  </a:lnTo>
                  <a:lnTo>
                    <a:pt x="8405" y="24176"/>
                  </a:lnTo>
                  <a:lnTo>
                    <a:pt x="9822" y="24176"/>
                  </a:lnTo>
                  <a:cubicBezTo>
                    <a:pt x="9987" y="24152"/>
                    <a:pt x="10147" y="24140"/>
                    <a:pt x="10301" y="24140"/>
                  </a:cubicBezTo>
                  <a:cubicBezTo>
                    <a:pt x="10766" y="24140"/>
                    <a:pt x="11191" y="24246"/>
                    <a:pt x="11616" y="24459"/>
                  </a:cubicBezTo>
                  <a:cubicBezTo>
                    <a:pt x="11994" y="24648"/>
                    <a:pt x="12372" y="25026"/>
                    <a:pt x="12655" y="25403"/>
                  </a:cubicBezTo>
                  <a:lnTo>
                    <a:pt x="20965" y="36924"/>
                  </a:lnTo>
                  <a:cubicBezTo>
                    <a:pt x="21397" y="37615"/>
                    <a:pt x="22145" y="38069"/>
                    <a:pt x="22993" y="38069"/>
                  </a:cubicBezTo>
                  <a:cubicBezTo>
                    <a:pt x="23071" y="38069"/>
                    <a:pt x="23151" y="38066"/>
                    <a:pt x="23232" y="38057"/>
                  </a:cubicBezTo>
                  <a:lnTo>
                    <a:pt x="28237" y="38057"/>
                  </a:lnTo>
                  <a:lnTo>
                    <a:pt x="18604" y="25026"/>
                  </a:lnTo>
                  <a:cubicBezTo>
                    <a:pt x="18132" y="24270"/>
                    <a:pt x="17471" y="23703"/>
                    <a:pt x="16716" y="23231"/>
                  </a:cubicBezTo>
                  <a:cubicBezTo>
                    <a:pt x="18227" y="22948"/>
                    <a:pt x="19643" y="22381"/>
                    <a:pt x="21060" y="21626"/>
                  </a:cubicBezTo>
                  <a:cubicBezTo>
                    <a:pt x="22193" y="20965"/>
                    <a:pt x="23326" y="20115"/>
                    <a:pt x="24270" y="19076"/>
                  </a:cubicBezTo>
                  <a:cubicBezTo>
                    <a:pt x="25120" y="18037"/>
                    <a:pt x="25781" y="16904"/>
                    <a:pt x="26253" y="15582"/>
                  </a:cubicBezTo>
                  <a:cubicBezTo>
                    <a:pt x="26726" y="14260"/>
                    <a:pt x="26915" y="12938"/>
                    <a:pt x="26915" y="11521"/>
                  </a:cubicBezTo>
                  <a:cubicBezTo>
                    <a:pt x="26915" y="9916"/>
                    <a:pt x="26631" y="8311"/>
                    <a:pt x="26065" y="6800"/>
                  </a:cubicBezTo>
                  <a:cubicBezTo>
                    <a:pt x="25404" y="5383"/>
                    <a:pt x="24459" y="4156"/>
                    <a:pt x="23232" y="3211"/>
                  </a:cubicBezTo>
                  <a:cubicBezTo>
                    <a:pt x="21910" y="2078"/>
                    <a:pt x="20304" y="1228"/>
                    <a:pt x="18510" y="850"/>
                  </a:cubicBezTo>
                  <a:cubicBezTo>
                    <a:pt x="16338" y="189"/>
                    <a:pt x="14071" y="0"/>
                    <a:pt x="11805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1"/>
            <p:cNvSpPr/>
            <p:nvPr/>
          </p:nvSpPr>
          <p:spPr>
            <a:xfrm>
              <a:off x="6096475" y="3361525"/>
              <a:ext cx="139300" cy="139325"/>
            </a:xfrm>
            <a:custGeom>
              <a:rect b="b" l="l" r="r" t="t"/>
              <a:pathLst>
                <a:path extrusionOk="0" h="5573" w="5572">
                  <a:moveTo>
                    <a:pt x="0" y="1"/>
                  </a:moveTo>
                  <a:lnTo>
                    <a:pt x="0" y="5572"/>
                  </a:lnTo>
                  <a:lnTo>
                    <a:pt x="5572" y="5572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5" name="Google Shape;1355;p41"/>
          <p:cNvSpPr txBox="1"/>
          <p:nvPr/>
        </p:nvSpPr>
        <p:spPr>
          <a:xfrm>
            <a:off x="5400600" y="4352375"/>
            <a:ext cx="199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Date as of Dec 31, 2023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356" name="Google Shape;1356;p41"/>
          <p:cNvSpPr txBox="1"/>
          <p:nvPr/>
        </p:nvSpPr>
        <p:spPr>
          <a:xfrm>
            <a:off x="718625" y="94625"/>
            <a:ext cx="8110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100">
                <a:solidFill>
                  <a:schemeClr val="dk1"/>
                </a:solidFill>
              </a:rPr>
              <a:t>Radiant TVL Projection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1357" name="Google Shape;1357;p41"/>
          <p:cNvSpPr txBox="1"/>
          <p:nvPr/>
        </p:nvSpPr>
        <p:spPr>
          <a:xfrm>
            <a:off x="113175" y="4352375"/>
            <a:ext cx="291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Source: Gryphsis Academy</a:t>
            </a:r>
            <a:endParaRPr sz="1000">
              <a:solidFill>
                <a:srgbClr val="666666"/>
              </a:solidFill>
            </a:endParaRPr>
          </a:p>
        </p:txBody>
      </p:sp>
      <p:pic>
        <p:nvPicPr>
          <p:cNvPr id="1358" name="Google Shape;13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475" y="517250"/>
            <a:ext cx="6253981" cy="37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p15"/>
          <p:cNvCxnSpPr/>
          <p:nvPr/>
        </p:nvCxnSpPr>
        <p:spPr>
          <a:xfrm flipH="1" rot="10800000">
            <a:off x="222436" y="4557300"/>
            <a:ext cx="8678100" cy="9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5"/>
          <p:cNvSpPr txBox="1"/>
          <p:nvPr/>
        </p:nvSpPr>
        <p:spPr>
          <a:xfrm>
            <a:off x="718625" y="94625"/>
            <a:ext cx="8110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100">
                <a:solidFill>
                  <a:schemeClr val="dk1"/>
                </a:solidFill>
              </a:rPr>
              <a:t>Radiant Team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134899" y="4567189"/>
            <a:ext cx="4419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Source: Gryphsis Academy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5873325" y="4567200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Date as of May 31, 2023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5857875" y="4828450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Twitter: @GryphsisAcademy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122" name="Google Shape;122;p15"/>
          <p:cNvCxnSpPr/>
          <p:nvPr/>
        </p:nvCxnSpPr>
        <p:spPr>
          <a:xfrm flipH="1" rot="10800000">
            <a:off x="222436" y="4546800"/>
            <a:ext cx="7644900" cy="20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" name="Google Shape;123;p15"/>
          <p:cNvGrpSpPr/>
          <p:nvPr/>
        </p:nvGrpSpPr>
        <p:grpSpPr>
          <a:xfrm>
            <a:off x="185356" y="202972"/>
            <a:ext cx="456367" cy="404539"/>
            <a:chOff x="2250625" y="238125"/>
            <a:chExt cx="3052625" cy="2731525"/>
          </a:xfrm>
        </p:grpSpPr>
        <p:sp>
          <p:nvSpPr>
            <p:cNvPr id="124" name="Google Shape;124;p15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Google Shape;132;p15"/>
          <p:cNvGrpSpPr/>
          <p:nvPr/>
        </p:nvGrpSpPr>
        <p:grpSpPr>
          <a:xfrm>
            <a:off x="3972266" y="4660513"/>
            <a:ext cx="371504" cy="330515"/>
            <a:chOff x="2250625" y="238125"/>
            <a:chExt cx="3052625" cy="2731525"/>
          </a:xfrm>
        </p:grpSpPr>
        <p:sp>
          <p:nvSpPr>
            <p:cNvPr id="133" name="Google Shape;133;p15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15"/>
          <p:cNvGrpSpPr/>
          <p:nvPr/>
        </p:nvGrpSpPr>
        <p:grpSpPr>
          <a:xfrm>
            <a:off x="4456411" y="4667124"/>
            <a:ext cx="1051088" cy="330453"/>
            <a:chOff x="241550" y="3361525"/>
            <a:chExt cx="7044825" cy="2094125"/>
          </a:xfrm>
        </p:grpSpPr>
        <p:sp>
          <p:nvSpPr>
            <p:cNvPr id="142" name="Google Shape;142;p15"/>
            <p:cNvSpPr/>
            <p:nvPr/>
          </p:nvSpPr>
          <p:spPr>
            <a:xfrm>
              <a:off x="241550" y="3489025"/>
              <a:ext cx="906575" cy="982125"/>
            </a:xfrm>
            <a:custGeom>
              <a:rect b="b" l="l" r="r" t="t"/>
              <a:pathLst>
                <a:path extrusionOk="0" h="39285" w="36263">
                  <a:moveTo>
                    <a:pt x="21248" y="0"/>
                  </a:moveTo>
                  <a:cubicBezTo>
                    <a:pt x="18226" y="0"/>
                    <a:pt x="15204" y="472"/>
                    <a:pt x="12371" y="1417"/>
                  </a:cubicBezTo>
                  <a:cubicBezTo>
                    <a:pt x="9916" y="2267"/>
                    <a:pt x="7649" y="3589"/>
                    <a:pt x="5760" y="5383"/>
                  </a:cubicBezTo>
                  <a:cubicBezTo>
                    <a:pt x="3872" y="7177"/>
                    <a:pt x="2455" y="9255"/>
                    <a:pt x="1511" y="11616"/>
                  </a:cubicBezTo>
                  <a:cubicBezTo>
                    <a:pt x="472" y="14165"/>
                    <a:pt x="0" y="16904"/>
                    <a:pt x="0" y="19643"/>
                  </a:cubicBezTo>
                  <a:cubicBezTo>
                    <a:pt x="0" y="22381"/>
                    <a:pt x="472" y="25120"/>
                    <a:pt x="1511" y="27670"/>
                  </a:cubicBezTo>
                  <a:cubicBezTo>
                    <a:pt x="2550" y="30030"/>
                    <a:pt x="3966" y="32108"/>
                    <a:pt x="5949" y="33808"/>
                  </a:cubicBezTo>
                  <a:cubicBezTo>
                    <a:pt x="7932" y="35602"/>
                    <a:pt x="10199" y="37019"/>
                    <a:pt x="12749" y="37868"/>
                  </a:cubicBezTo>
                  <a:cubicBezTo>
                    <a:pt x="15676" y="38813"/>
                    <a:pt x="18698" y="39285"/>
                    <a:pt x="21814" y="39285"/>
                  </a:cubicBezTo>
                  <a:cubicBezTo>
                    <a:pt x="24458" y="39285"/>
                    <a:pt x="27008" y="39002"/>
                    <a:pt x="29558" y="38246"/>
                  </a:cubicBezTo>
                  <a:cubicBezTo>
                    <a:pt x="31919" y="37585"/>
                    <a:pt x="34185" y="36546"/>
                    <a:pt x="36263" y="35130"/>
                  </a:cubicBezTo>
                  <a:lnTo>
                    <a:pt x="36263" y="18887"/>
                  </a:lnTo>
                  <a:lnTo>
                    <a:pt x="23609" y="18887"/>
                  </a:lnTo>
                  <a:lnTo>
                    <a:pt x="23609" y="21815"/>
                  </a:lnTo>
                  <a:cubicBezTo>
                    <a:pt x="23609" y="22098"/>
                    <a:pt x="23703" y="22381"/>
                    <a:pt x="23892" y="22570"/>
                  </a:cubicBezTo>
                  <a:cubicBezTo>
                    <a:pt x="24175" y="22759"/>
                    <a:pt x="24458" y="22853"/>
                    <a:pt x="24836" y="22853"/>
                  </a:cubicBezTo>
                  <a:lnTo>
                    <a:pt x="31163" y="22853"/>
                  </a:lnTo>
                  <a:lnTo>
                    <a:pt x="31163" y="32769"/>
                  </a:lnTo>
                  <a:cubicBezTo>
                    <a:pt x="29747" y="33524"/>
                    <a:pt x="28330" y="34091"/>
                    <a:pt x="26819" y="34469"/>
                  </a:cubicBezTo>
                  <a:cubicBezTo>
                    <a:pt x="25120" y="34941"/>
                    <a:pt x="23420" y="35130"/>
                    <a:pt x="21625" y="35130"/>
                  </a:cubicBezTo>
                  <a:cubicBezTo>
                    <a:pt x="19453" y="35130"/>
                    <a:pt x="17187" y="34752"/>
                    <a:pt x="15015" y="34091"/>
                  </a:cubicBezTo>
                  <a:cubicBezTo>
                    <a:pt x="13126" y="33430"/>
                    <a:pt x="11427" y="32297"/>
                    <a:pt x="10010" y="30975"/>
                  </a:cubicBezTo>
                  <a:cubicBezTo>
                    <a:pt x="8594" y="29558"/>
                    <a:pt x="7555" y="27953"/>
                    <a:pt x="6799" y="26064"/>
                  </a:cubicBezTo>
                  <a:cubicBezTo>
                    <a:pt x="6044" y="23987"/>
                    <a:pt x="5666" y="21815"/>
                    <a:pt x="5760" y="19643"/>
                  </a:cubicBezTo>
                  <a:cubicBezTo>
                    <a:pt x="5666" y="17471"/>
                    <a:pt x="6044" y="15393"/>
                    <a:pt x="6799" y="13315"/>
                  </a:cubicBezTo>
                  <a:cubicBezTo>
                    <a:pt x="7460" y="11521"/>
                    <a:pt x="8499" y="9916"/>
                    <a:pt x="9916" y="8594"/>
                  </a:cubicBezTo>
                  <a:cubicBezTo>
                    <a:pt x="11238" y="7272"/>
                    <a:pt x="12843" y="6233"/>
                    <a:pt x="14732" y="5572"/>
                  </a:cubicBezTo>
                  <a:cubicBezTo>
                    <a:pt x="16715" y="4816"/>
                    <a:pt x="18887" y="4533"/>
                    <a:pt x="21059" y="4533"/>
                  </a:cubicBezTo>
                  <a:cubicBezTo>
                    <a:pt x="22381" y="4533"/>
                    <a:pt x="23797" y="4628"/>
                    <a:pt x="25214" y="4911"/>
                  </a:cubicBezTo>
                  <a:cubicBezTo>
                    <a:pt x="26253" y="5100"/>
                    <a:pt x="27197" y="5383"/>
                    <a:pt x="28236" y="5761"/>
                  </a:cubicBezTo>
                  <a:cubicBezTo>
                    <a:pt x="28991" y="5950"/>
                    <a:pt x="29747" y="6327"/>
                    <a:pt x="30408" y="6799"/>
                  </a:cubicBezTo>
                  <a:cubicBezTo>
                    <a:pt x="31069" y="7083"/>
                    <a:pt x="31541" y="7461"/>
                    <a:pt x="32013" y="7649"/>
                  </a:cubicBezTo>
                  <a:cubicBezTo>
                    <a:pt x="32297" y="7862"/>
                    <a:pt x="32633" y="7968"/>
                    <a:pt x="32983" y="7968"/>
                  </a:cubicBezTo>
                  <a:cubicBezTo>
                    <a:pt x="33099" y="7968"/>
                    <a:pt x="33217" y="7956"/>
                    <a:pt x="33335" y="7933"/>
                  </a:cubicBezTo>
                  <a:cubicBezTo>
                    <a:pt x="33713" y="7838"/>
                    <a:pt x="34091" y="7555"/>
                    <a:pt x="34374" y="7272"/>
                  </a:cubicBezTo>
                  <a:lnTo>
                    <a:pt x="35885" y="4911"/>
                  </a:lnTo>
                  <a:cubicBezTo>
                    <a:pt x="35035" y="4155"/>
                    <a:pt x="34091" y="3494"/>
                    <a:pt x="33052" y="2833"/>
                  </a:cubicBezTo>
                  <a:cubicBezTo>
                    <a:pt x="32013" y="2267"/>
                    <a:pt x="30880" y="1700"/>
                    <a:pt x="29747" y="1322"/>
                  </a:cubicBezTo>
                  <a:cubicBezTo>
                    <a:pt x="28425" y="850"/>
                    <a:pt x="27103" y="567"/>
                    <a:pt x="25781" y="378"/>
                  </a:cubicBezTo>
                  <a:cubicBezTo>
                    <a:pt x="24270" y="95"/>
                    <a:pt x="22759" y="0"/>
                    <a:pt x="21248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2212850" y="3500825"/>
              <a:ext cx="899525" cy="953800"/>
            </a:xfrm>
            <a:custGeom>
              <a:rect b="b" l="l" r="r" t="t"/>
              <a:pathLst>
                <a:path extrusionOk="0" h="38152" w="35981">
                  <a:moveTo>
                    <a:pt x="1" y="0"/>
                  </a:moveTo>
                  <a:lnTo>
                    <a:pt x="15205" y="24931"/>
                  </a:lnTo>
                  <a:lnTo>
                    <a:pt x="15205" y="38152"/>
                  </a:lnTo>
                  <a:lnTo>
                    <a:pt x="20871" y="38152"/>
                  </a:lnTo>
                  <a:lnTo>
                    <a:pt x="20871" y="24931"/>
                  </a:lnTo>
                  <a:lnTo>
                    <a:pt x="35980" y="0"/>
                  </a:lnTo>
                  <a:lnTo>
                    <a:pt x="30975" y="0"/>
                  </a:lnTo>
                  <a:cubicBezTo>
                    <a:pt x="30597" y="0"/>
                    <a:pt x="30125" y="189"/>
                    <a:pt x="29842" y="378"/>
                  </a:cubicBezTo>
                  <a:cubicBezTo>
                    <a:pt x="29559" y="661"/>
                    <a:pt x="29275" y="945"/>
                    <a:pt x="29086" y="1322"/>
                  </a:cubicBezTo>
                  <a:lnTo>
                    <a:pt x="19643" y="17471"/>
                  </a:lnTo>
                  <a:cubicBezTo>
                    <a:pt x="19360" y="18132"/>
                    <a:pt x="19076" y="18698"/>
                    <a:pt x="18793" y="19359"/>
                  </a:cubicBezTo>
                  <a:cubicBezTo>
                    <a:pt x="18510" y="19926"/>
                    <a:pt x="18227" y="20493"/>
                    <a:pt x="18038" y="21154"/>
                  </a:cubicBezTo>
                  <a:cubicBezTo>
                    <a:pt x="17849" y="20493"/>
                    <a:pt x="17565" y="19926"/>
                    <a:pt x="17282" y="19359"/>
                  </a:cubicBezTo>
                  <a:lnTo>
                    <a:pt x="16338" y="17471"/>
                  </a:lnTo>
                  <a:lnTo>
                    <a:pt x="6894" y="1322"/>
                  </a:lnTo>
                  <a:cubicBezTo>
                    <a:pt x="6706" y="945"/>
                    <a:pt x="6422" y="661"/>
                    <a:pt x="6139" y="378"/>
                  </a:cubicBezTo>
                  <a:cubicBezTo>
                    <a:pt x="5761" y="95"/>
                    <a:pt x="5383" y="0"/>
                    <a:pt x="5006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4233750" y="3500825"/>
              <a:ext cx="835775" cy="953800"/>
            </a:xfrm>
            <a:custGeom>
              <a:rect b="b" l="l" r="r" t="t"/>
              <a:pathLst>
                <a:path extrusionOk="0" h="38152" w="33431">
                  <a:moveTo>
                    <a:pt x="0" y="0"/>
                  </a:moveTo>
                  <a:lnTo>
                    <a:pt x="0" y="38152"/>
                  </a:lnTo>
                  <a:lnTo>
                    <a:pt x="5572" y="38152"/>
                  </a:lnTo>
                  <a:lnTo>
                    <a:pt x="5572" y="20965"/>
                  </a:lnTo>
                  <a:lnTo>
                    <a:pt x="27859" y="20965"/>
                  </a:lnTo>
                  <a:lnTo>
                    <a:pt x="27859" y="38152"/>
                  </a:lnTo>
                  <a:lnTo>
                    <a:pt x="33430" y="38152"/>
                  </a:lnTo>
                  <a:lnTo>
                    <a:pt x="33430" y="0"/>
                  </a:lnTo>
                  <a:lnTo>
                    <a:pt x="27953" y="0"/>
                  </a:lnTo>
                  <a:lnTo>
                    <a:pt x="27953" y="16810"/>
                  </a:lnTo>
                  <a:lnTo>
                    <a:pt x="5572" y="16810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5310300" y="3489025"/>
              <a:ext cx="672875" cy="982500"/>
            </a:xfrm>
            <a:custGeom>
              <a:rect b="b" l="l" r="r" t="t"/>
              <a:pathLst>
                <a:path extrusionOk="0" h="39300" w="26915">
                  <a:moveTo>
                    <a:pt x="14543" y="0"/>
                  </a:moveTo>
                  <a:cubicBezTo>
                    <a:pt x="12655" y="0"/>
                    <a:pt x="10860" y="284"/>
                    <a:pt x="9066" y="945"/>
                  </a:cubicBezTo>
                  <a:cubicBezTo>
                    <a:pt x="7555" y="1417"/>
                    <a:pt x="6233" y="2267"/>
                    <a:pt x="5006" y="3305"/>
                  </a:cubicBezTo>
                  <a:cubicBezTo>
                    <a:pt x="3967" y="4155"/>
                    <a:pt x="3117" y="5383"/>
                    <a:pt x="2550" y="6611"/>
                  </a:cubicBezTo>
                  <a:cubicBezTo>
                    <a:pt x="1417" y="9255"/>
                    <a:pt x="1417" y="12277"/>
                    <a:pt x="2550" y="14921"/>
                  </a:cubicBezTo>
                  <a:cubicBezTo>
                    <a:pt x="3117" y="15960"/>
                    <a:pt x="3872" y="16998"/>
                    <a:pt x="4817" y="17754"/>
                  </a:cubicBezTo>
                  <a:cubicBezTo>
                    <a:pt x="5761" y="18604"/>
                    <a:pt x="6800" y="19170"/>
                    <a:pt x="8027" y="19643"/>
                  </a:cubicBezTo>
                  <a:cubicBezTo>
                    <a:pt x="9161" y="20115"/>
                    <a:pt x="10483" y="20587"/>
                    <a:pt x="11616" y="20965"/>
                  </a:cubicBezTo>
                  <a:lnTo>
                    <a:pt x="15299" y="22003"/>
                  </a:lnTo>
                  <a:cubicBezTo>
                    <a:pt x="16338" y="22287"/>
                    <a:pt x="17471" y="22759"/>
                    <a:pt x="18415" y="23231"/>
                  </a:cubicBezTo>
                  <a:cubicBezTo>
                    <a:pt x="19360" y="23703"/>
                    <a:pt x="20115" y="24364"/>
                    <a:pt x="20682" y="25120"/>
                  </a:cubicBezTo>
                  <a:cubicBezTo>
                    <a:pt x="21248" y="25970"/>
                    <a:pt x="21626" y="27008"/>
                    <a:pt x="21532" y="27953"/>
                  </a:cubicBezTo>
                  <a:cubicBezTo>
                    <a:pt x="21532" y="28992"/>
                    <a:pt x="21343" y="29936"/>
                    <a:pt x="20965" y="30880"/>
                  </a:cubicBezTo>
                  <a:cubicBezTo>
                    <a:pt x="20587" y="31730"/>
                    <a:pt x="20021" y="32486"/>
                    <a:pt x="19265" y="33052"/>
                  </a:cubicBezTo>
                  <a:cubicBezTo>
                    <a:pt x="18510" y="33713"/>
                    <a:pt x="17660" y="34185"/>
                    <a:pt x="16621" y="34469"/>
                  </a:cubicBezTo>
                  <a:cubicBezTo>
                    <a:pt x="15488" y="34847"/>
                    <a:pt x="14355" y="35035"/>
                    <a:pt x="13127" y="35035"/>
                  </a:cubicBezTo>
                  <a:cubicBezTo>
                    <a:pt x="12183" y="35035"/>
                    <a:pt x="11238" y="34941"/>
                    <a:pt x="10294" y="34752"/>
                  </a:cubicBezTo>
                  <a:cubicBezTo>
                    <a:pt x="9444" y="34563"/>
                    <a:pt x="8688" y="34280"/>
                    <a:pt x="8027" y="33997"/>
                  </a:cubicBezTo>
                  <a:cubicBezTo>
                    <a:pt x="7366" y="33713"/>
                    <a:pt x="6800" y="33430"/>
                    <a:pt x="6233" y="33052"/>
                  </a:cubicBezTo>
                  <a:cubicBezTo>
                    <a:pt x="5667" y="32769"/>
                    <a:pt x="5194" y="32391"/>
                    <a:pt x="4817" y="32108"/>
                  </a:cubicBezTo>
                  <a:cubicBezTo>
                    <a:pt x="4439" y="31825"/>
                    <a:pt x="4061" y="31636"/>
                    <a:pt x="3778" y="31447"/>
                  </a:cubicBezTo>
                  <a:cubicBezTo>
                    <a:pt x="3495" y="31258"/>
                    <a:pt x="3211" y="31164"/>
                    <a:pt x="2928" y="31164"/>
                  </a:cubicBezTo>
                  <a:cubicBezTo>
                    <a:pt x="2645" y="31164"/>
                    <a:pt x="2361" y="31164"/>
                    <a:pt x="2173" y="31352"/>
                  </a:cubicBezTo>
                  <a:cubicBezTo>
                    <a:pt x="1889" y="31447"/>
                    <a:pt x="1700" y="31636"/>
                    <a:pt x="1606" y="31825"/>
                  </a:cubicBezTo>
                  <a:lnTo>
                    <a:pt x="1" y="34280"/>
                  </a:lnTo>
                  <a:cubicBezTo>
                    <a:pt x="1606" y="35885"/>
                    <a:pt x="3495" y="37113"/>
                    <a:pt x="5572" y="37963"/>
                  </a:cubicBezTo>
                  <a:cubicBezTo>
                    <a:pt x="7735" y="38828"/>
                    <a:pt x="9977" y="39297"/>
                    <a:pt x="12298" y="39297"/>
                  </a:cubicBezTo>
                  <a:cubicBezTo>
                    <a:pt x="12511" y="39297"/>
                    <a:pt x="12724" y="39293"/>
                    <a:pt x="12938" y="39285"/>
                  </a:cubicBezTo>
                  <a:cubicBezTo>
                    <a:pt x="13140" y="39295"/>
                    <a:pt x="13344" y="39299"/>
                    <a:pt x="13548" y="39299"/>
                  </a:cubicBezTo>
                  <a:cubicBezTo>
                    <a:pt x="15343" y="39299"/>
                    <a:pt x="17192" y="38934"/>
                    <a:pt x="18887" y="38341"/>
                  </a:cubicBezTo>
                  <a:cubicBezTo>
                    <a:pt x="20493" y="37868"/>
                    <a:pt x="21909" y="36924"/>
                    <a:pt x="23231" y="35791"/>
                  </a:cubicBezTo>
                  <a:cubicBezTo>
                    <a:pt x="24365" y="34752"/>
                    <a:pt x="25309" y="33430"/>
                    <a:pt x="25970" y="32013"/>
                  </a:cubicBezTo>
                  <a:cubicBezTo>
                    <a:pt x="26537" y="30503"/>
                    <a:pt x="26820" y="28897"/>
                    <a:pt x="26820" y="27292"/>
                  </a:cubicBezTo>
                  <a:cubicBezTo>
                    <a:pt x="26914" y="25875"/>
                    <a:pt x="26631" y="24459"/>
                    <a:pt x="25970" y="23231"/>
                  </a:cubicBezTo>
                  <a:cubicBezTo>
                    <a:pt x="25498" y="22192"/>
                    <a:pt x="24648" y="21248"/>
                    <a:pt x="23704" y="20492"/>
                  </a:cubicBezTo>
                  <a:cubicBezTo>
                    <a:pt x="22759" y="19737"/>
                    <a:pt x="21720" y="19076"/>
                    <a:pt x="20587" y="18604"/>
                  </a:cubicBezTo>
                  <a:cubicBezTo>
                    <a:pt x="19360" y="18132"/>
                    <a:pt x="18226" y="17754"/>
                    <a:pt x="16904" y="17282"/>
                  </a:cubicBezTo>
                  <a:cubicBezTo>
                    <a:pt x="15677" y="16810"/>
                    <a:pt x="14449" y="16432"/>
                    <a:pt x="13316" y="16149"/>
                  </a:cubicBezTo>
                  <a:cubicBezTo>
                    <a:pt x="12183" y="15771"/>
                    <a:pt x="11144" y="15299"/>
                    <a:pt x="10105" y="14826"/>
                  </a:cubicBezTo>
                  <a:cubicBezTo>
                    <a:pt x="9255" y="14354"/>
                    <a:pt x="8500" y="13788"/>
                    <a:pt x="7839" y="13032"/>
                  </a:cubicBezTo>
                  <a:cubicBezTo>
                    <a:pt x="7272" y="12277"/>
                    <a:pt x="6894" y="11332"/>
                    <a:pt x="6989" y="10294"/>
                  </a:cubicBezTo>
                  <a:cubicBezTo>
                    <a:pt x="6989" y="9538"/>
                    <a:pt x="7178" y="8688"/>
                    <a:pt x="7461" y="7933"/>
                  </a:cubicBezTo>
                  <a:cubicBezTo>
                    <a:pt x="7839" y="7272"/>
                    <a:pt x="8311" y="6611"/>
                    <a:pt x="8972" y="6044"/>
                  </a:cubicBezTo>
                  <a:cubicBezTo>
                    <a:pt x="9633" y="5477"/>
                    <a:pt x="10483" y="5100"/>
                    <a:pt x="11333" y="4816"/>
                  </a:cubicBezTo>
                  <a:cubicBezTo>
                    <a:pt x="12371" y="4439"/>
                    <a:pt x="13505" y="4344"/>
                    <a:pt x="14638" y="4344"/>
                  </a:cubicBezTo>
                  <a:cubicBezTo>
                    <a:pt x="15771" y="4344"/>
                    <a:pt x="16904" y="4439"/>
                    <a:pt x="18037" y="4816"/>
                  </a:cubicBezTo>
                  <a:cubicBezTo>
                    <a:pt x="18793" y="5100"/>
                    <a:pt x="19643" y="5383"/>
                    <a:pt x="20398" y="5855"/>
                  </a:cubicBezTo>
                  <a:cubicBezTo>
                    <a:pt x="20965" y="6138"/>
                    <a:pt x="21532" y="6422"/>
                    <a:pt x="22004" y="6799"/>
                  </a:cubicBezTo>
                  <a:cubicBezTo>
                    <a:pt x="22381" y="7083"/>
                    <a:pt x="22759" y="7272"/>
                    <a:pt x="23231" y="7272"/>
                  </a:cubicBezTo>
                  <a:cubicBezTo>
                    <a:pt x="23515" y="7272"/>
                    <a:pt x="23704" y="7177"/>
                    <a:pt x="23987" y="7083"/>
                  </a:cubicBezTo>
                  <a:cubicBezTo>
                    <a:pt x="24176" y="6894"/>
                    <a:pt x="24365" y="6705"/>
                    <a:pt x="24553" y="6422"/>
                  </a:cubicBezTo>
                  <a:lnTo>
                    <a:pt x="25876" y="3966"/>
                  </a:lnTo>
                  <a:cubicBezTo>
                    <a:pt x="24459" y="2644"/>
                    <a:pt x="22665" y="1700"/>
                    <a:pt x="20871" y="1039"/>
                  </a:cubicBezTo>
                  <a:cubicBezTo>
                    <a:pt x="18793" y="378"/>
                    <a:pt x="16715" y="0"/>
                    <a:pt x="14543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6235750" y="3500825"/>
              <a:ext cx="139325" cy="953800"/>
            </a:xfrm>
            <a:custGeom>
              <a:rect b="b" l="l" r="r" t="t"/>
              <a:pathLst>
                <a:path extrusionOk="0" h="38152" w="5573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6613500" y="3488575"/>
              <a:ext cx="672875" cy="982575"/>
            </a:xfrm>
            <a:custGeom>
              <a:rect b="b" l="l" r="r" t="t"/>
              <a:pathLst>
                <a:path extrusionOk="0" h="39303" w="26915">
                  <a:moveTo>
                    <a:pt x="13930" y="1"/>
                  </a:moveTo>
                  <a:cubicBezTo>
                    <a:pt x="12280" y="1"/>
                    <a:pt x="10648" y="290"/>
                    <a:pt x="9160" y="868"/>
                  </a:cubicBezTo>
                  <a:cubicBezTo>
                    <a:pt x="7649" y="1435"/>
                    <a:pt x="6327" y="2190"/>
                    <a:pt x="5100" y="3229"/>
                  </a:cubicBezTo>
                  <a:cubicBezTo>
                    <a:pt x="4061" y="4173"/>
                    <a:pt x="3211" y="5307"/>
                    <a:pt x="2644" y="6629"/>
                  </a:cubicBezTo>
                  <a:cubicBezTo>
                    <a:pt x="1511" y="9273"/>
                    <a:pt x="1511" y="12200"/>
                    <a:pt x="2644" y="14844"/>
                  </a:cubicBezTo>
                  <a:cubicBezTo>
                    <a:pt x="3117" y="15978"/>
                    <a:pt x="3967" y="16922"/>
                    <a:pt x="4911" y="17772"/>
                  </a:cubicBezTo>
                  <a:cubicBezTo>
                    <a:pt x="5855" y="18527"/>
                    <a:pt x="6894" y="19188"/>
                    <a:pt x="8027" y="19661"/>
                  </a:cubicBezTo>
                  <a:cubicBezTo>
                    <a:pt x="9255" y="20133"/>
                    <a:pt x="10483" y="20510"/>
                    <a:pt x="11710" y="20888"/>
                  </a:cubicBezTo>
                  <a:lnTo>
                    <a:pt x="15299" y="21927"/>
                  </a:lnTo>
                  <a:cubicBezTo>
                    <a:pt x="16432" y="22305"/>
                    <a:pt x="17471" y="22682"/>
                    <a:pt x="18509" y="23249"/>
                  </a:cubicBezTo>
                  <a:cubicBezTo>
                    <a:pt x="19359" y="23721"/>
                    <a:pt x="20115" y="24288"/>
                    <a:pt x="20776" y="25138"/>
                  </a:cubicBezTo>
                  <a:cubicBezTo>
                    <a:pt x="21342" y="25893"/>
                    <a:pt x="21626" y="26932"/>
                    <a:pt x="21626" y="27971"/>
                  </a:cubicBezTo>
                  <a:cubicBezTo>
                    <a:pt x="21626" y="28915"/>
                    <a:pt x="21437" y="29954"/>
                    <a:pt x="21059" y="30804"/>
                  </a:cubicBezTo>
                  <a:cubicBezTo>
                    <a:pt x="20681" y="31654"/>
                    <a:pt x="20115" y="32409"/>
                    <a:pt x="19359" y="33070"/>
                  </a:cubicBezTo>
                  <a:cubicBezTo>
                    <a:pt x="18604" y="33637"/>
                    <a:pt x="17660" y="34203"/>
                    <a:pt x="16715" y="34487"/>
                  </a:cubicBezTo>
                  <a:cubicBezTo>
                    <a:pt x="15582" y="34865"/>
                    <a:pt x="14354" y="34959"/>
                    <a:pt x="13221" y="34959"/>
                  </a:cubicBezTo>
                  <a:cubicBezTo>
                    <a:pt x="12182" y="34959"/>
                    <a:pt x="11238" y="34865"/>
                    <a:pt x="10294" y="34676"/>
                  </a:cubicBezTo>
                  <a:cubicBezTo>
                    <a:pt x="9538" y="34487"/>
                    <a:pt x="8783" y="34298"/>
                    <a:pt x="8027" y="34015"/>
                  </a:cubicBezTo>
                  <a:cubicBezTo>
                    <a:pt x="7461" y="33731"/>
                    <a:pt x="6800" y="33448"/>
                    <a:pt x="6233" y="33070"/>
                  </a:cubicBezTo>
                  <a:cubicBezTo>
                    <a:pt x="5761" y="32693"/>
                    <a:pt x="5289" y="32409"/>
                    <a:pt x="4911" y="32126"/>
                  </a:cubicBezTo>
                  <a:cubicBezTo>
                    <a:pt x="4439" y="31843"/>
                    <a:pt x="4155" y="31559"/>
                    <a:pt x="3778" y="31370"/>
                  </a:cubicBezTo>
                  <a:cubicBezTo>
                    <a:pt x="3494" y="31182"/>
                    <a:pt x="3211" y="31087"/>
                    <a:pt x="2928" y="31087"/>
                  </a:cubicBezTo>
                  <a:cubicBezTo>
                    <a:pt x="2644" y="31087"/>
                    <a:pt x="2456" y="31182"/>
                    <a:pt x="2172" y="31276"/>
                  </a:cubicBezTo>
                  <a:cubicBezTo>
                    <a:pt x="1983" y="31465"/>
                    <a:pt x="1795" y="31654"/>
                    <a:pt x="1606" y="31843"/>
                  </a:cubicBezTo>
                  <a:lnTo>
                    <a:pt x="0" y="34298"/>
                  </a:lnTo>
                  <a:cubicBezTo>
                    <a:pt x="1606" y="35809"/>
                    <a:pt x="3589" y="37131"/>
                    <a:pt x="5666" y="37981"/>
                  </a:cubicBezTo>
                  <a:cubicBezTo>
                    <a:pt x="8027" y="38831"/>
                    <a:pt x="10483" y="39303"/>
                    <a:pt x="13032" y="39303"/>
                  </a:cubicBezTo>
                  <a:cubicBezTo>
                    <a:pt x="15015" y="39303"/>
                    <a:pt x="16998" y="39020"/>
                    <a:pt x="18887" y="38359"/>
                  </a:cubicBezTo>
                  <a:cubicBezTo>
                    <a:pt x="20493" y="37792"/>
                    <a:pt x="22003" y="36942"/>
                    <a:pt x="23326" y="35809"/>
                  </a:cubicBezTo>
                  <a:cubicBezTo>
                    <a:pt x="24459" y="34676"/>
                    <a:pt x="25403" y="33354"/>
                    <a:pt x="25970" y="31937"/>
                  </a:cubicBezTo>
                  <a:cubicBezTo>
                    <a:pt x="26631" y="30426"/>
                    <a:pt x="26914" y="28821"/>
                    <a:pt x="26914" y="27215"/>
                  </a:cubicBezTo>
                  <a:cubicBezTo>
                    <a:pt x="26914" y="25799"/>
                    <a:pt x="26631" y="24477"/>
                    <a:pt x="26064" y="23249"/>
                  </a:cubicBezTo>
                  <a:cubicBezTo>
                    <a:pt x="25498" y="22116"/>
                    <a:pt x="24742" y="21266"/>
                    <a:pt x="23798" y="20510"/>
                  </a:cubicBezTo>
                  <a:cubicBezTo>
                    <a:pt x="22853" y="19755"/>
                    <a:pt x="21815" y="19094"/>
                    <a:pt x="20681" y="18622"/>
                  </a:cubicBezTo>
                  <a:cubicBezTo>
                    <a:pt x="19454" y="18150"/>
                    <a:pt x="18226" y="17677"/>
                    <a:pt x="16998" y="17300"/>
                  </a:cubicBezTo>
                  <a:lnTo>
                    <a:pt x="13316" y="16167"/>
                  </a:lnTo>
                  <a:cubicBezTo>
                    <a:pt x="12277" y="15789"/>
                    <a:pt x="11238" y="15317"/>
                    <a:pt x="10199" y="14844"/>
                  </a:cubicBezTo>
                  <a:cubicBezTo>
                    <a:pt x="9349" y="14372"/>
                    <a:pt x="8499" y="13806"/>
                    <a:pt x="7933" y="13050"/>
                  </a:cubicBezTo>
                  <a:cubicBezTo>
                    <a:pt x="7366" y="12295"/>
                    <a:pt x="6988" y="11350"/>
                    <a:pt x="7083" y="10312"/>
                  </a:cubicBezTo>
                  <a:cubicBezTo>
                    <a:pt x="7083" y="9556"/>
                    <a:pt x="7272" y="8706"/>
                    <a:pt x="7555" y="7951"/>
                  </a:cubicBezTo>
                  <a:cubicBezTo>
                    <a:pt x="7933" y="7290"/>
                    <a:pt x="8405" y="6629"/>
                    <a:pt x="9066" y="6062"/>
                  </a:cubicBezTo>
                  <a:cubicBezTo>
                    <a:pt x="9727" y="5495"/>
                    <a:pt x="10483" y="5118"/>
                    <a:pt x="11427" y="4834"/>
                  </a:cubicBezTo>
                  <a:cubicBezTo>
                    <a:pt x="12466" y="4457"/>
                    <a:pt x="13599" y="4362"/>
                    <a:pt x="14732" y="4362"/>
                  </a:cubicBezTo>
                  <a:cubicBezTo>
                    <a:pt x="15865" y="4362"/>
                    <a:pt x="16998" y="4457"/>
                    <a:pt x="18132" y="4834"/>
                  </a:cubicBezTo>
                  <a:cubicBezTo>
                    <a:pt x="18887" y="5118"/>
                    <a:pt x="19737" y="5401"/>
                    <a:pt x="20493" y="5873"/>
                  </a:cubicBezTo>
                  <a:cubicBezTo>
                    <a:pt x="21059" y="6156"/>
                    <a:pt x="21626" y="6440"/>
                    <a:pt x="22098" y="6817"/>
                  </a:cubicBezTo>
                  <a:cubicBezTo>
                    <a:pt x="22476" y="7101"/>
                    <a:pt x="22853" y="7290"/>
                    <a:pt x="23326" y="7290"/>
                  </a:cubicBezTo>
                  <a:cubicBezTo>
                    <a:pt x="23609" y="7290"/>
                    <a:pt x="23798" y="7195"/>
                    <a:pt x="24081" y="7101"/>
                  </a:cubicBezTo>
                  <a:cubicBezTo>
                    <a:pt x="24270" y="6912"/>
                    <a:pt x="24459" y="6723"/>
                    <a:pt x="24648" y="6440"/>
                  </a:cubicBezTo>
                  <a:lnTo>
                    <a:pt x="25970" y="3984"/>
                  </a:lnTo>
                  <a:cubicBezTo>
                    <a:pt x="24459" y="2662"/>
                    <a:pt x="22759" y="1624"/>
                    <a:pt x="20965" y="1057"/>
                  </a:cubicBezTo>
                  <a:cubicBezTo>
                    <a:pt x="19097" y="378"/>
                    <a:pt x="17229" y="4"/>
                    <a:pt x="15293" y="4"/>
                  </a:cubicBezTo>
                  <a:cubicBezTo>
                    <a:pt x="15075" y="4"/>
                    <a:pt x="14857" y="9"/>
                    <a:pt x="14638" y="18"/>
                  </a:cubicBezTo>
                  <a:cubicBezTo>
                    <a:pt x="14402" y="6"/>
                    <a:pt x="14165" y="1"/>
                    <a:pt x="13930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1653325" y="4851225"/>
              <a:ext cx="559550" cy="597325"/>
            </a:xfrm>
            <a:custGeom>
              <a:rect b="b" l="l" r="r" t="t"/>
              <a:pathLst>
                <a:path extrusionOk="0" h="23893" w="22382">
                  <a:moveTo>
                    <a:pt x="9539" y="1"/>
                  </a:moveTo>
                  <a:lnTo>
                    <a:pt x="1" y="23893"/>
                  </a:lnTo>
                  <a:lnTo>
                    <a:pt x="2456" y="23893"/>
                  </a:lnTo>
                  <a:cubicBezTo>
                    <a:pt x="2739" y="23893"/>
                    <a:pt x="2928" y="23798"/>
                    <a:pt x="3212" y="23609"/>
                  </a:cubicBezTo>
                  <a:cubicBezTo>
                    <a:pt x="3306" y="23515"/>
                    <a:pt x="3495" y="23326"/>
                    <a:pt x="3589" y="23137"/>
                  </a:cubicBezTo>
                  <a:lnTo>
                    <a:pt x="10389" y="5289"/>
                  </a:lnTo>
                  <a:cubicBezTo>
                    <a:pt x="10766" y="4534"/>
                    <a:pt x="10955" y="3778"/>
                    <a:pt x="11144" y="3023"/>
                  </a:cubicBezTo>
                  <a:cubicBezTo>
                    <a:pt x="11238" y="3495"/>
                    <a:pt x="11333" y="3873"/>
                    <a:pt x="11522" y="4250"/>
                  </a:cubicBezTo>
                  <a:cubicBezTo>
                    <a:pt x="11616" y="4534"/>
                    <a:pt x="11711" y="4911"/>
                    <a:pt x="11805" y="5195"/>
                  </a:cubicBezTo>
                  <a:lnTo>
                    <a:pt x="15582" y="15016"/>
                  </a:lnTo>
                  <a:lnTo>
                    <a:pt x="8689" y="15016"/>
                  </a:lnTo>
                  <a:lnTo>
                    <a:pt x="7839" y="17377"/>
                  </a:lnTo>
                  <a:lnTo>
                    <a:pt x="16527" y="17377"/>
                  </a:lnTo>
                  <a:lnTo>
                    <a:pt x="18793" y="23137"/>
                  </a:lnTo>
                  <a:cubicBezTo>
                    <a:pt x="18793" y="23326"/>
                    <a:pt x="18982" y="23515"/>
                    <a:pt x="19171" y="23704"/>
                  </a:cubicBezTo>
                  <a:cubicBezTo>
                    <a:pt x="19360" y="23798"/>
                    <a:pt x="19549" y="23893"/>
                    <a:pt x="19832" y="23893"/>
                  </a:cubicBezTo>
                  <a:lnTo>
                    <a:pt x="22382" y="23893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2824325" y="4851225"/>
              <a:ext cx="561900" cy="597325"/>
            </a:xfrm>
            <a:custGeom>
              <a:rect b="b" l="l" r="r" t="t"/>
              <a:pathLst>
                <a:path extrusionOk="0" h="23893" w="22476">
                  <a:moveTo>
                    <a:pt x="9632" y="1"/>
                  </a:moveTo>
                  <a:lnTo>
                    <a:pt x="0" y="23893"/>
                  </a:lnTo>
                  <a:lnTo>
                    <a:pt x="2550" y="23893"/>
                  </a:lnTo>
                  <a:cubicBezTo>
                    <a:pt x="2833" y="23893"/>
                    <a:pt x="3022" y="23798"/>
                    <a:pt x="3211" y="23609"/>
                  </a:cubicBezTo>
                  <a:cubicBezTo>
                    <a:pt x="3400" y="23515"/>
                    <a:pt x="3589" y="23326"/>
                    <a:pt x="3589" y="23137"/>
                  </a:cubicBezTo>
                  <a:lnTo>
                    <a:pt x="10482" y="5289"/>
                  </a:lnTo>
                  <a:cubicBezTo>
                    <a:pt x="10766" y="4534"/>
                    <a:pt x="11049" y="3778"/>
                    <a:pt x="11238" y="3023"/>
                  </a:cubicBezTo>
                  <a:cubicBezTo>
                    <a:pt x="11332" y="3495"/>
                    <a:pt x="11427" y="3873"/>
                    <a:pt x="11616" y="4250"/>
                  </a:cubicBezTo>
                  <a:cubicBezTo>
                    <a:pt x="11710" y="4534"/>
                    <a:pt x="11804" y="4911"/>
                    <a:pt x="11899" y="5195"/>
                  </a:cubicBezTo>
                  <a:lnTo>
                    <a:pt x="15676" y="15016"/>
                  </a:lnTo>
                  <a:lnTo>
                    <a:pt x="8688" y="15016"/>
                  </a:lnTo>
                  <a:lnTo>
                    <a:pt x="7933" y="17377"/>
                  </a:lnTo>
                  <a:lnTo>
                    <a:pt x="16621" y="17377"/>
                  </a:lnTo>
                  <a:lnTo>
                    <a:pt x="18793" y="23137"/>
                  </a:lnTo>
                  <a:cubicBezTo>
                    <a:pt x="18887" y="23326"/>
                    <a:pt x="19076" y="23515"/>
                    <a:pt x="19265" y="23704"/>
                  </a:cubicBezTo>
                  <a:cubicBezTo>
                    <a:pt x="19454" y="23798"/>
                    <a:pt x="19643" y="23893"/>
                    <a:pt x="19926" y="23893"/>
                  </a:cubicBezTo>
                  <a:lnTo>
                    <a:pt x="22476" y="23893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2271875" y="4843700"/>
              <a:ext cx="500525" cy="611950"/>
            </a:xfrm>
            <a:custGeom>
              <a:rect b="b" l="l" r="r" t="t"/>
              <a:pathLst>
                <a:path extrusionOk="0" h="24478" w="20021">
                  <a:moveTo>
                    <a:pt x="12192" y="1"/>
                  </a:moveTo>
                  <a:cubicBezTo>
                    <a:pt x="12000" y="1"/>
                    <a:pt x="11808" y="7"/>
                    <a:pt x="11616" y="19"/>
                  </a:cubicBezTo>
                  <a:cubicBezTo>
                    <a:pt x="10011" y="19"/>
                    <a:pt x="8405" y="302"/>
                    <a:pt x="6894" y="868"/>
                  </a:cubicBezTo>
                  <a:cubicBezTo>
                    <a:pt x="5478" y="1435"/>
                    <a:pt x="4250" y="2285"/>
                    <a:pt x="3211" y="3418"/>
                  </a:cubicBezTo>
                  <a:cubicBezTo>
                    <a:pt x="2173" y="4551"/>
                    <a:pt x="1323" y="5874"/>
                    <a:pt x="850" y="7290"/>
                  </a:cubicBezTo>
                  <a:cubicBezTo>
                    <a:pt x="284" y="8895"/>
                    <a:pt x="1" y="10501"/>
                    <a:pt x="1" y="12201"/>
                  </a:cubicBezTo>
                  <a:cubicBezTo>
                    <a:pt x="1" y="13900"/>
                    <a:pt x="189" y="15600"/>
                    <a:pt x="756" y="17206"/>
                  </a:cubicBezTo>
                  <a:cubicBezTo>
                    <a:pt x="1323" y="18622"/>
                    <a:pt x="2078" y="19944"/>
                    <a:pt x="3117" y="21077"/>
                  </a:cubicBezTo>
                  <a:cubicBezTo>
                    <a:pt x="4156" y="22116"/>
                    <a:pt x="5383" y="22966"/>
                    <a:pt x="6705" y="23533"/>
                  </a:cubicBezTo>
                  <a:cubicBezTo>
                    <a:pt x="8216" y="24194"/>
                    <a:pt x="9822" y="24477"/>
                    <a:pt x="11427" y="24477"/>
                  </a:cubicBezTo>
                  <a:cubicBezTo>
                    <a:pt x="13127" y="24477"/>
                    <a:pt x="14827" y="24194"/>
                    <a:pt x="16432" y="23438"/>
                  </a:cubicBezTo>
                  <a:cubicBezTo>
                    <a:pt x="17849" y="22872"/>
                    <a:pt x="19076" y="21927"/>
                    <a:pt x="20021" y="20794"/>
                  </a:cubicBezTo>
                  <a:lnTo>
                    <a:pt x="18699" y="19472"/>
                  </a:lnTo>
                  <a:cubicBezTo>
                    <a:pt x="18604" y="19283"/>
                    <a:pt x="18415" y="19189"/>
                    <a:pt x="18226" y="19189"/>
                  </a:cubicBezTo>
                  <a:cubicBezTo>
                    <a:pt x="18037" y="19189"/>
                    <a:pt x="17754" y="19283"/>
                    <a:pt x="17565" y="19472"/>
                  </a:cubicBezTo>
                  <a:cubicBezTo>
                    <a:pt x="17188" y="19850"/>
                    <a:pt x="16715" y="20133"/>
                    <a:pt x="16338" y="20416"/>
                  </a:cubicBezTo>
                  <a:cubicBezTo>
                    <a:pt x="15866" y="20700"/>
                    <a:pt x="15393" y="20983"/>
                    <a:pt x="14921" y="21077"/>
                  </a:cubicBezTo>
                  <a:cubicBezTo>
                    <a:pt x="14449" y="21266"/>
                    <a:pt x="13882" y="21455"/>
                    <a:pt x="13410" y="21550"/>
                  </a:cubicBezTo>
                  <a:cubicBezTo>
                    <a:pt x="12749" y="21644"/>
                    <a:pt x="12088" y="21644"/>
                    <a:pt x="11427" y="21644"/>
                  </a:cubicBezTo>
                  <a:cubicBezTo>
                    <a:pt x="10294" y="21644"/>
                    <a:pt x="9255" y="21455"/>
                    <a:pt x="8216" y="20983"/>
                  </a:cubicBezTo>
                  <a:cubicBezTo>
                    <a:pt x="7178" y="20605"/>
                    <a:pt x="6328" y="19944"/>
                    <a:pt x="5572" y="19189"/>
                  </a:cubicBezTo>
                  <a:cubicBezTo>
                    <a:pt x="4817" y="18339"/>
                    <a:pt x="4156" y="17300"/>
                    <a:pt x="3778" y="16167"/>
                  </a:cubicBezTo>
                  <a:cubicBezTo>
                    <a:pt x="3400" y="14939"/>
                    <a:pt x="3117" y="13523"/>
                    <a:pt x="3211" y="12201"/>
                  </a:cubicBezTo>
                  <a:cubicBezTo>
                    <a:pt x="3117" y="10879"/>
                    <a:pt x="3400" y="9556"/>
                    <a:pt x="3778" y="8234"/>
                  </a:cubicBezTo>
                  <a:cubicBezTo>
                    <a:pt x="4156" y="7196"/>
                    <a:pt x="4722" y="6157"/>
                    <a:pt x="5478" y="5307"/>
                  </a:cubicBezTo>
                  <a:cubicBezTo>
                    <a:pt x="6233" y="4457"/>
                    <a:pt x="7178" y="3890"/>
                    <a:pt x="8122" y="3418"/>
                  </a:cubicBezTo>
                  <a:cubicBezTo>
                    <a:pt x="9255" y="3040"/>
                    <a:pt x="10388" y="2757"/>
                    <a:pt x="11522" y="2757"/>
                  </a:cubicBezTo>
                  <a:cubicBezTo>
                    <a:pt x="12466" y="2757"/>
                    <a:pt x="13316" y="2852"/>
                    <a:pt x="14166" y="3135"/>
                  </a:cubicBezTo>
                  <a:cubicBezTo>
                    <a:pt x="14732" y="3324"/>
                    <a:pt x="15299" y="3513"/>
                    <a:pt x="15866" y="3890"/>
                  </a:cubicBezTo>
                  <a:cubicBezTo>
                    <a:pt x="16243" y="4079"/>
                    <a:pt x="16715" y="4268"/>
                    <a:pt x="17093" y="4551"/>
                  </a:cubicBezTo>
                  <a:cubicBezTo>
                    <a:pt x="17282" y="4740"/>
                    <a:pt x="17565" y="4835"/>
                    <a:pt x="17754" y="4929"/>
                  </a:cubicBezTo>
                  <a:cubicBezTo>
                    <a:pt x="17943" y="4929"/>
                    <a:pt x="18132" y="4835"/>
                    <a:pt x="18226" y="4835"/>
                  </a:cubicBezTo>
                  <a:cubicBezTo>
                    <a:pt x="18321" y="4740"/>
                    <a:pt x="18415" y="4646"/>
                    <a:pt x="18510" y="4551"/>
                  </a:cubicBezTo>
                  <a:lnTo>
                    <a:pt x="19548" y="3040"/>
                  </a:lnTo>
                  <a:cubicBezTo>
                    <a:pt x="18510" y="2096"/>
                    <a:pt x="17376" y="1341"/>
                    <a:pt x="16149" y="774"/>
                  </a:cubicBezTo>
                  <a:cubicBezTo>
                    <a:pt x="14830" y="279"/>
                    <a:pt x="13511" y="1"/>
                    <a:pt x="12192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4165275" y="4851225"/>
              <a:ext cx="368325" cy="597325"/>
            </a:xfrm>
            <a:custGeom>
              <a:rect b="b" l="l" r="r" t="t"/>
              <a:pathLst>
                <a:path extrusionOk="0" h="23893" w="14733">
                  <a:moveTo>
                    <a:pt x="1" y="1"/>
                  </a:moveTo>
                  <a:lnTo>
                    <a:pt x="1" y="23893"/>
                  </a:lnTo>
                  <a:lnTo>
                    <a:pt x="14733" y="23893"/>
                  </a:lnTo>
                  <a:lnTo>
                    <a:pt x="14733" y="21249"/>
                  </a:lnTo>
                  <a:lnTo>
                    <a:pt x="3212" y="21249"/>
                  </a:lnTo>
                  <a:lnTo>
                    <a:pt x="3212" y="14544"/>
                  </a:lnTo>
                  <a:lnTo>
                    <a:pt x="3212" y="13033"/>
                  </a:lnTo>
                  <a:lnTo>
                    <a:pt x="3212" y="10578"/>
                  </a:lnTo>
                  <a:lnTo>
                    <a:pt x="3212" y="9161"/>
                  </a:lnTo>
                  <a:lnTo>
                    <a:pt x="3212" y="2551"/>
                  </a:lnTo>
                  <a:lnTo>
                    <a:pt x="14733" y="2551"/>
                  </a:lnTo>
                  <a:lnTo>
                    <a:pt x="147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4280975" y="5115650"/>
              <a:ext cx="198325" cy="61400"/>
            </a:xfrm>
            <a:custGeom>
              <a:rect b="b" l="l" r="r" t="t"/>
              <a:pathLst>
                <a:path extrusionOk="0" h="2456" w="7933">
                  <a:moveTo>
                    <a:pt x="945" y="1"/>
                  </a:moveTo>
                  <a:lnTo>
                    <a:pt x="0" y="2456"/>
                  </a:lnTo>
                  <a:lnTo>
                    <a:pt x="7933" y="2456"/>
                  </a:lnTo>
                  <a:lnTo>
                    <a:pt x="79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3499525" y="4848875"/>
              <a:ext cx="524125" cy="599675"/>
            </a:xfrm>
            <a:custGeom>
              <a:rect b="b" l="l" r="r" t="t"/>
              <a:pathLst>
                <a:path extrusionOk="0" h="23987" w="20965">
                  <a:moveTo>
                    <a:pt x="0" y="0"/>
                  </a:moveTo>
                  <a:lnTo>
                    <a:pt x="0" y="23987"/>
                  </a:lnTo>
                  <a:lnTo>
                    <a:pt x="3211" y="23987"/>
                  </a:lnTo>
                  <a:lnTo>
                    <a:pt x="3211" y="2739"/>
                  </a:lnTo>
                  <a:lnTo>
                    <a:pt x="8877" y="2739"/>
                  </a:lnTo>
                  <a:cubicBezTo>
                    <a:pt x="9039" y="2727"/>
                    <a:pt x="9200" y="2721"/>
                    <a:pt x="9361" y="2721"/>
                  </a:cubicBezTo>
                  <a:cubicBezTo>
                    <a:pt x="10426" y="2721"/>
                    <a:pt x="11482" y="2978"/>
                    <a:pt x="12466" y="3306"/>
                  </a:cubicBezTo>
                  <a:cubicBezTo>
                    <a:pt x="13410" y="3683"/>
                    <a:pt x="14354" y="4344"/>
                    <a:pt x="15110" y="5194"/>
                  </a:cubicBezTo>
                  <a:cubicBezTo>
                    <a:pt x="15865" y="6044"/>
                    <a:pt x="16432" y="6989"/>
                    <a:pt x="16810" y="8122"/>
                  </a:cubicBezTo>
                  <a:cubicBezTo>
                    <a:pt x="17565" y="10672"/>
                    <a:pt x="17565" y="13410"/>
                    <a:pt x="16810" y="15960"/>
                  </a:cubicBezTo>
                  <a:cubicBezTo>
                    <a:pt x="16432" y="17093"/>
                    <a:pt x="15865" y="18037"/>
                    <a:pt x="15110" y="18887"/>
                  </a:cubicBezTo>
                  <a:cubicBezTo>
                    <a:pt x="14354" y="19737"/>
                    <a:pt x="13410" y="20304"/>
                    <a:pt x="12466" y="20776"/>
                  </a:cubicBezTo>
                  <a:cubicBezTo>
                    <a:pt x="11333" y="21154"/>
                    <a:pt x="10105" y="21343"/>
                    <a:pt x="8877" y="21343"/>
                  </a:cubicBezTo>
                  <a:lnTo>
                    <a:pt x="6044" y="21343"/>
                  </a:lnTo>
                  <a:lnTo>
                    <a:pt x="5194" y="23987"/>
                  </a:lnTo>
                  <a:lnTo>
                    <a:pt x="8877" y="23987"/>
                  </a:lnTo>
                  <a:cubicBezTo>
                    <a:pt x="10577" y="23987"/>
                    <a:pt x="12182" y="23703"/>
                    <a:pt x="13693" y="23137"/>
                  </a:cubicBezTo>
                  <a:cubicBezTo>
                    <a:pt x="15110" y="22570"/>
                    <a:pt x="16338" y="21720"/>
                    <a:pt x="17471" y="20682"/>
                  </a:cubicBezTo>
                  <a:cubicBezTo>
                    <a:pt x="18415" y="19643"/>
                    <a:pt x="19265" y="18321"/>
                    <a:pt x="19832" y="16904"/>
                  </a:cubicBezTo>
                  <a:cubicBezTo>
                    <a:pt x="20965" y="13788"/>
                    <a:pt x="20965" y="10294"/>
                    <a:pt x="19832" y="7177"/>
                  </a:cubicBezTo>
                  <a:lnTo>
                    <a:pt x="19832" y="7083"/>
                  </a:lnTo>
                  <a:cubicBezTo>
                    <a:pt x="19265" y="5667"/>
                    <a:pt x="18415" y="4439"/>
                    <a:pt x="17471" y="3306"/>
                  </a:cubicBezTo>
                  <a:cubicBezTo>
                    <a:pt x="16338" y="2267"/>
                    <a:pt x="15110" y="1417"/>
                    <a:pt x="13693" y="945"/>
                  </a:cubicBezTo>
                  <a:cubicBezTo>
                    <a:pt x="12182" y="284"/>
                    <a:pt x="10577" y="0"/>
                    <a:pt x="8877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4679950" y="4850175"/>
              <a:ext cx="620925" cy="598375"/>
            </a:xfrm>
            <a:custGeom>
              <a:rect b="b" l="l" r="r" t="t"/>
              <a:pathLst>
                <a:path extrusionOk="0" h="23935" w="24837">
                  <a:moveTo>
                    <a:pt x="2575" y="1"/>
                  </a:moveTo>
                  <a:cubicBezTo>
                    <a:pt x="2498" y="1"/>
                    <a:pt x="2424" y="11"/>
                    <a:pt x="2361" y="43"/>
                  </a:cubicBezTo>
                  <a:lnTo>
                    <a:pt x="1" y="43"/>
                  </a:lnTo>
                  <a:lnTo>
                    <a:pt x="1" y="23935"/>
                  </a:lnTo>
                  <a:lnTo>
                    <a:pt x="2834" y="23935"/>
                  </a:lnTo>
                  <a:lnTo>
                    <a:pt x="2834" y="6370"/>
                  </a:lnTo>
                  <a:cubicBezTo>
                    <a:pt x="2834" y="5803"/>
                    <a:pt x="2739" y="5237"/>
                    <a:pt x="2739" y="4765"/>
                  </a:cubicBezTo>
                  <a:lnTo>
                    <a:pt x="2739" y="4765"/>
                  </a:lnTo>
                  <a:lnTo>
                    <a:pt x="11049" y="19780"/>
                  </a:lnTo>
                  <a:cubicBezTo>
                    <a:pt x="11303" y="20118"/>
                    <a:pt x="11632" y="20455"/>
                    <a:pt x="12104" y="20455"/>
                  </a:cubicBezTo>
                  <a:cubicBezTo>
                    <a:pt x="12159" y="20455"/>
                    <a:pt x="12217" y="20451"/>
                    <a:pt x="12277" y="20441"/>
                  </a:cubicBezTo>
                  <a:lnTo>
                    <a:pt x="12749" y="20441"/>
                  </a:lnTo>
                  <a:cubicBezTo>
                    <a:pt x="12799" y="20451"/>
                    <a:pt x="12849" y="20455"/>
                    <a:pt x="12898" y="20455"/>
                  </a:cubicBezTo>
                  <a:cubicBezTo>
                    <a:pt x="13318" y="20455"/>
                    <a:pt x="13713" y="20118"/>
                    <a:pt x="13882" y="19780"/>
                  </a:cubicBezTo>
                  <a:lnTo>
                    <a:pt x="22004" y="4765"/>
                  </a:lnTo>
                  <a:lnTo>
                    <a:pt x="22004" y="5615"/>
                  </a:lnTo>
                  <a:lnTo>
                    <a:pt x="22004" y="6370"/>
                  </a:lnTo>
                  <a:lnTo>
                    <a:pt x="22004" y="23935"/>
                  </a:lnTo>
                  <a:lnTo>
                    <a:pt x="24837" y="23935"/>
                  </a:lnTo>
                  <a:lnTo>
                    <a:pt x="24837" y="43"/>
                  </a:lnTo>
                  <a:lnTo>
                    <a:pt x="22476" y="43"/>
                  </a:lnTo>
                  <a:cubicBezTo>
                    <a:pt x="22381" y="11"/>
                    <a:pt x="22298" y="1"/>
                    <a:pt x="22221" y="1"/>
                  </a:cubicBezTo>
                  <a:cubicBezTo>
                    <a:pt x="22067" y="1"/>
                    <a:pt x="21941" y="43"/>
                    <a:pt x="21815" y="43"/>
                  </a:cubicBezTo>
                  <a:cubicBezTo>
                    <a:pt x="21532" y="137"/>
                    <a:pt x="21437" y="326"/>
                    <a:pt x="21343" y="515"/>
                  </a:cubicBezTo>
                  <a:lnTo>
                    <a:pt x="13221" y="15247"/>
                  </a:lnTo>
                  <a:cubicBezTo>
                    <a:pt x="13032" y="15530"/>
                    <a:pt x="12938" y="15813"/>
                    <a:pt x="12844" y="16097"/>
                  </a:cubicBezTo>
                  <a:cubicBezTo>
                    <a:pt x="12749" y="16380"/>
                    <a:pt x="12560" y="16663"/>
                    <a:pt x="12466" y="16947"/>
                  </a:cubicBezTo>
                  <a:cubicBezTo>
                    <a:pt x="12371" y="16663"/>
                    <a:pt x="12277" y="16380"/>
                    <a:pt x="12088" y="16097"/>
                  </a:cubicBezTo>
                  <a:cubicBezTo>
                    <a:pt x="11994" y="15813"/>
                    <a:pt x="11899" y="15530"/>
                    <a:pt x="11710" y="15247"/>
                  </a:cubicBezTo>
                  <a:lnTo>
                    <a:pt x="3495" y="515"/>
                  </a:lnTo>
                  <a:cubicBezTo>
                    <a:pt x="3400" y="326"/>
                    <a:pt x="3211" y="137"/>
                    <a:pt x="3022" y="43"/>
                  </a:cubicBezTo>
                  <a:cubicBezTo>
                    <a:pt x="2897" y="43"/>
                    <a:pt x="2729" y="1"/>
                    <a:pt x="2575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5411825" y="4850300"/>
              <a:ext cx="519400" cy="598250"/>
            </a:xfrm>
            <a:custGeom>
              <a:rect b="b" l="l" r="r" t="t"/>
              <a:pathLst>
                <a:path extrusionOk="0" h="23930" w="20776">
                  <a:moveTo>
                    <a:pt x="3044" y="1"/>
                  </a:moveTo>
                  <a:cubicBezTo>
                    <a:pt x="2978" y="1"/>
                    <a:pt x="2909" y="13"/>
                    <a:pt x="2833" y="38"/>
                  </a:cubicBezTo>
                  <a:lnTo>
                    <a:pt x="0" y="38"/>
                  </a:lnTo>
                  <a:lnTo>
                    <a:pt x="8783" y="14392"/>
                  </a:lnTo>
                  <a:lnTo>
                    <a:pt x="8783" y="23930"/>
                  </a:lnTo>
                  <a:lnTo>
                    <a:pt x="11993" y="23930"/>
                  </a:lnTo>
                  <a:lnTo>
                    <a:pt x="11993" y="14392"/>
                  </a:lnTo>
                  <a:lnTo>
                    <a:pt x="20776" y="38"/>
                  </a:lnTo>
                  <a:lnTo>
                    <a:pt x="17943" y="38"/>
                  </a:lnTo>
                  <a:cubicBezTo>
                    <a:pt x="17867" y="13"/>
                    <a:pt x="17798" y="1"/>
                    <a:pt x="17734" y="1"/>
                  </a:cubicBezTo>
                  <a:cubicBezTo>
                    <a:pt x="17558" y="1"/>
                    <a:pt x="17420" y="88"/>
                    <a:pt x="17282" y="227"/>
                  </a:cubicBezTo>
                  <a:cubicBezTo>
                    <a:pt x="17093" y="416"/>
                    <a:pt x="16904" y="510"/>
                    <a:pt x="16810" y="793"/>
                  </a:cubicBezTo>
                  <a:lnTo>
                    <a:pt x="11332" y="10048"/>
                  </a:lnTo>
                  <a:cubicBezTo>
                    <a:pt x="11143" y="10426"/>
                    <a:pt x="11049" y="10803"/>
                    <a:pt x="10860" y="11181"/>
                  </a:cubicBezTo>
                  <a:cubicBezTo>
                    <a:pt x="10671" y="11464"/>
                    <a:pt x="10577" y="11842"/>
                    <a:pt x="10388" y="12125"/>
                  </a:cubicBezTo>
                  <a:cubicBezTo>
                    <a:pt x="10294" y="11842"/>
                    <a:pt x="10199" y="11464"/>
                    <a:pt x="10010" y="11181"/>
                  </a:cubicBezTo>
                  <a:cubicBezTo>
                    <a:pt x="9821" y="10803"/>
                    <a:pt x="9633" y="10426"/>
                    <a:pt x="9444" y="10048"/>
                  </a:cubicBezTo>
                  <a:lnTo>
                    <a:pt x="3966" y="793"/>
                  </a:lnTo>
                  <a:cubicBezTo>
                    <a:pt x="3872" y="510"/>
                    <a:pt x="3683" y="321"/>
                    <a:pt x="3589" y="227"/>
                  </a:cubicBezTo>
                  <a:cubicBezTo>
                    <a:pt x="3381" y="88"/>
                    <a:pt x="3225" y="1"/>
                    <a:pt x="3044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305925" y="3502750"/>
              <a:ext cx="691775" cy="951875"/>
            </a:xfrm>
            <a:custGeom>
              <a:rect b="b" l="l" r="r" t="t"/>
              <a:pathLst>
                <a:path extrusionOk="0" h="38075" w="27671">
                  <a:moveTo>
                    <a:pt x="13064" y="0"/>
                  </a:moveTo>
                  <a:cubicBezTo>
                    <a:pt x="12772" y="0"/>
                    <a:pt x="12478" y="6"/>
                    <a:pt x="12183" y="18"/>
                  </a:cubicBezTo>
                  <a:lnTo>
                    <a:pt x="1" y="18"/>
                  </a:lnTo>
                  <a:lnTo>
                    <a:pt x="1" y="38075"/>
                  </a:lnTo>
                  <a:lnTo>
                    <a:pt x="5572" y="38075"/>
                  </a:lnTo>
                  <a:lnTo>
                    <a:pt x="5572" y="4362"/>
                  </a:lnTo>
                  <a:lnTo>
                    <a:pt x="12183" y="4362"/>
                  </a:lnTo>
                  <a:cubicBezTo>
                    <a:pt x="15488" y="4362"/>
                    <a:pt x="17943" y="5117"/>
                    <a:pt x="19643" y="6628"/>
                  </a:cubicBezTo>
                  <a:cubicBezTo>
                    <a:pt x="21249" y="8234"/>
                    <a:pt x="22193" y="10500"/>
                    <a:pt x="22098" y="12766"/>
                  </a:cubicBezTo>
                  <a:cubicBezTo>
                    <a:pt x="22098" y="13994"/>
                    <a:pt x="21815" y="15222"/>
                    <a:pt x="21437" y="16355"/>
                  </a:cubicBezTo>
                  <a:cubicBezTo>
                    <a:pt x="20965" y="17394"/>
                    <a:pt x="20399" y="18338"/>
                    <a:pt x="19549" y="19094"/>
                  </a:cubicBezTo>
                  <a:cubicBezTo>
                    <a:pt x="18604" y="19849"/>
                    <a:pt x="17566" y="20510"/>
                    <a:pt x="16432" y="20888"/>
                  </a:cubicBezTo>
                  <a:cubicBezTo>
                    <a:pt x="15016" y="21266"/>
                    <a:pt x="13599" y="21454"/>
                    <a:pt x="12183" y="21454"/>
                  </a:cubicBezTo>
                  <a:lnTo>
                    <a:pt x="9255" y="21454"/>
                  </a:lnTo>
                  <a:lnTo>
                    <a:pt x="7744" y="25987"/>
                  </a:lnTo>
                  <a:lnTo>
                    <a:pt x="12183" y="25987"/>
                  </a:lnTo>
                  <a:cubicBezTo>
                    <a:pt x="14449" y="25987"/>
                    <a:pt x="16716" y="25610"/>
                    <a:pt x="18793" y="24949"/>
                  </a:cubicBezTo>
                  <a:cubicBezTo>
                    <a:pt x="20587" y="24382"/>
                    <a:pt x="22287" y="23532"/>
                    <a:pt x="23704" y="22304"/>
                  </a:cubicBezTo>
                  <a:cubicBezTo>
                    <a:pt x="24931" y="21171"/>
                    <a:pt x="25970" y="19755"/>
                    <a:pt x="26631" y="18149"/>
                  </a:cubicBezTo>
                  <a:cubicBezTo>
                    <a:pt x="27292" y="16449"/>
                    <a:pt x="27670" y="14655"/>
                    <a:pt x="27670" y="12861"/>
                  </a:cubicBezTo>
                  <a:cubicBezTo>
                    <a:pt x="27670" y="11067"/>
                    <a:pt x="27387" y="9178"/>
                    <a:pt x="26726" y="7573"/>
                  </a:cubicBezTo>
                  <a:cubicBezTo>
                    <a:pt x="26065" y="5967"/>
                    <a:pt x="25120" y="4551"/>
                    <a:pt x="23893" y="3512"/>
                  </a:cubicBezTo>
                  <a:cubicBezTo>
                    <a:pt x="22476" y="2284"/>
                    <a:pt x="20776" y="1434"/>
                    <a:pt x="19077" y="868"/>
                  </a:cubicBezTo>
                  <a:cubicBezTo>
                    <a:pt x="17093" y="289"/>
                    <a:pt x="15110" y="0"/>
                    <a:pt x="13064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1419600" y="3500825"/>
              <a:ext cx="705925" cy="953800"/>
            </a:xfrm>
            <a:custGeom>
              <a:rect b="b" l="l" r="r" t="t"/>
              <a:pathLst>
                <a:path extrusionOk="0" h="38152" w="28237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4439"/>
                  </a:lnTo>
                  <a:lnTo>
                    <a:pt x="11711" y="4439"/>
                  </a:lnTo>
                  <a:cubicBezTo>
                    <a:pt x="15016" y="4439"/>
                    <a:pt x="17377" y="5100"/>
                    <a:pt x="19076" y="6327"/>
                  </a:cubicBezTo>
                  <a:cubicBezTo>
                    <a:pt x="20682" y="7650"/>
                    <a:pt x="21626" y="9727"/>
                    <a:pt x="21437" y="11899"/>
                  </a:cubicBezTo>
                  <a:cubicBezTo>
                    <a:pt x="21437" y="13032"/>
                    <a:pt x="21248" y="14166"/>
                    <a:pt x="20871" y="15204"/>
                  </a:cubicBezTo>
                  <a:cubicBezTo>
                    <a:pt x="20399" y="16243"/>
                    <a:pt x="19832" y="17093"/>
                    <a:pt x="18982" y="17848"/>
                  </a:cubicBezTo>
                  <a:cubicBezTo>
                    <a:pt x="18038" y="18604"/>
                    <a:pt x="16999" y="19171"/>
                    <a:pt x="15866" y="19548"/>
                  </a:cubicBezTo>
                  <a:cubicBezTo>
                    <a:pt x="14449" y="19926"/>
                    <a:pt x="13033" y="20115"/>
                    <a:pt x="11616" y="20115"/>
                  </a:cubicBezTo>
                  <a:lnTo>
                    <a:pt x="9916" y="20115"/>
                  </a:lnTo>
                  <a:lnTo>
                    <a:pt x="8405" y="24176"/>
                  </a:lnTo>
                  <a:lnTo>
                    <a:pt x="9822" y="24176"/>
                  </a:lnTo>
                  <a:cubicBezTo>
                    <a:pt x="9987" y="24152"/>
                    <a:pt x="10147" y="24140"/>
                    <a:pt x="10301" y="24140"/>
                  </a:cubicBezTo>
                  <a:cubicBezTo>
                    <a:pt x="10766" y="24140"/>
                    <a:pt x="11191" y="24246"/>
                    <a:pt x="11616" y="24459"/>
                  </a:cubicBezTo>
                  <a:cubicBezTo>
                    <a:pt x="11994" y="24648"/>
                    <a:pt x="12372" y="25026"/>
                    <a:pt x="12655" y="25403"/>
                  </a:cubicBezTo>
                  <a:lnTo>
                    <a:pt x="20965" y="36924"/>
                  </a:lnTo>
                  <a:cubicBezTo>
                    <a:pt x="21397" y="37615"/>
                    <a:pt x="22145" y="38069"/>
                    <a:pt x="22993" y="38069"/>
                  </a:cubicBezTo>
                  <a:cubicBezTo>
                    <a:pt x="23071" y="38069"/>
                    <a:pt x="23151" y="38066"/>
                    <a:pt x="23232" y="38057"/>
                  </a:cubicBezTo>
                  <a:lnTo>
                    <a:pt x="28237" y="38057"/>
                  </a:lnTo>
                  <a:lnTo>
                    <a:pt x="18604" y="25026"/>
                  </a:lnTo>
                  <a:cubicBezTo>
                    <a:pt x="18132" y="24270"/>
                    <a:pt x="17471" y="23703"/>
                    <a:pt x="16716" y="23231"/>
                  </a:cubicBezTo>
                  <a:cubicBezTo>
                    <a:pt x="18227" y="22948"/>
                    <a:pt x="19643" y="22381"/>
                    <a:pt x="21060" y="21626"/>
                  </a:cubicBezTo>
                  <a:cubicBezTo>
                    <a:pt x="22193" y="20965"/>
                    <a:pt x="23326" y="20115"/>
                    <a:pt x="24270" y="19076"/>
                  </a:cubicBezTo>
                  <a:cubicBezTo>
                    <a:pt x="25120" y="18037"/>
                    <a:pt x="25781" y="16904"/>
                    <a:pt x="26253" y="15582"/>
                  </a:cubicBezTo>
                  <a:cubicBezTo>
                    <a:pt x="26726" y="14260"/>
                    <a:pt x="26915" y="12938"/>
                    <a:pt x="26915" y="11521"/>
                  </a:cubicBezTo>
                  <a:cubicBezTo>
                    <a:pt x="26915" y="9916"/>
                    <a:pt x="26631" y="8311"/>
                    <a:pt x="26065" y="6800"/>
                  </a:cubicBezTo>
                  <a:cubicBezTo>
                    <a:pt x="25404" y="5383"/>
                    <a:pt x="24459" y="4156"/>
                    <a:pt x="23232" y="3211"/>
                  </a:cubicBezTo>
                  <a:cubicBezTo>
                    <a:pt x="21910" y="2078"/>
                    <a:pt x="20304" y="1228"/>
                    <a:pt x="18510" y="850"/>
                  </a:cubicBezTo>
                  <a:cubicBezTo>
                    <a:pt x="16338" y="189"/>
                    <a:pt x="14071" y="0"/>
                    <a:pt x="11805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6096475" y="3361525"/>
              <a:ext cx="139300" cy="139325"/>
            </a:xfrm>
            <a:custGeom>
              <a:rect b="b" l="l" r="r" t="t"/>
              <a:pathLst>
                <a:path extrusionOk="0" h="5573" w="5572">
                  <a:moveTo>
                    <a:pt x="0" y="1"/>
                  </a:moveTo>
                  <a:lnTo>
                    <a:pt x="0" y="5572"/>
                  </a:lnTo>
                  <a:lnTo>
                    <a:pt x="5572" y="5572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159" name="Google Shape;159;p15"/>
          <p:cNvGraphicFramePr/>
          <p:nvPr/>
        </p:nvGraphicFramePr>
        <p:xfrm>
          <a:off x="277825" y="71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{40C80F7D-2CE3-44E0-BB90-7D6B165C47AC}</a:tableStyleId>
              </a:tblPr>
              <a:tblGrid>
                <a:gridCol w="2369300"/>
                <a:gridCol w="4695000"/>
              </a:tblGrid>
              <a:tr h="75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Core Team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244C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George·Tom·Aaron·Liam·Roger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54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 Ops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244C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Marcel-Front End Developer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Steve-Front End Developer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Daniel-Smart Contract Engineer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Roy-SmartContracts/BackEnd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JD-Junior Developer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75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Director of Communications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244C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Isaac Prada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54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DAO Admin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244C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Hung Vu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54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Support Staff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244C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Konstantin·Ed·HungVu·Dodge·Masterexit·0xStorm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3" name="Google Shape;1363;p42"/>
          <p:cNvCxnSpPr/>
          <p:nvPr/>
        </p:nvCxnSpPr>
        <p:spPr>
          <a:xfrm flipH="1" rot="10800000">
            <a:off x="206911" y="4571075"/>
            <a:ext cx="8678100" cy="9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4" name="Google Shape;1364;p42"/>
          <p:cNvSpPr txBox="1"/>
          <p:nvPr/>
        </p:nvSpPr>
        <p:spPr>
          <a:xfrm>
            <a:off x="5689950" y="4842225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Twitter: @GryphsisAcademy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1365" name="Google Shape;1365;p42"/>
          <p:cNvCxnSpPr/>
          <p:nvPr/>
        </p:nvCxnSpPr>
        <p:spPr>
          <a:xfrm>
            <a:off x="206911" y="4580975"/>
            <a:ext cx="7117200" cy="3900"/>
          </a:xfrm>
          <a:prstGeom prst="straightConnector1">
            <a:avLst/>
          </a:prstGeom>
          <a:noFill/>
          <a:ln cap="flat" cmpd="sng" w="19050">
            <a:solidFill>
              <a:srgbClr val="254C9A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6" name="Google Shape;1366;p42"/>
          <p:cNvGrpSpPr/>
          <p:nvPr/>
        </p:nvGrpSpPr>
        <p:grpSpPr>
          <a:xfrm>
            <a:off x="185356" y="202972"/>
            <a:ext cx="456367" cy="404539"/>
            <a:chOff x="2250625" y="238125"/>
            <a:chExt cx="3052625" cy="2731525"/>
          </a:xfrm>
        </p:grpSpPr>
        <p:sp>
          <p:nvSpPr>
            <p:cNvPr id="1367" name="Google Shape;1367;p42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2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2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2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2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2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2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2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5" name="Google Shape;1375;p42"/>
          <p:cNvGrpSpPr/>
          <p:nvPr/>
        </p:nvGrpSpPr>
        <p:grpSpPr>
          <a:xfrm>
            <a:off x="3804341" y="4674288"/>
            <a:ext cx="371504" cy="330515"/>
            <a:chOff x="2250625" y="238125"/>
            <a:chExt cx="3052625" cy="2731525"/>
          </a:xfrm>
        </p:grpSpPr>
        <p:sp>
          <p:nvSpPr>
            <p:cNvPr id="1376" name="Google Shape;1376;p42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2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2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2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2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2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2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2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4" name="Google Shape;1384;p42"/>
          <p:cNvGrpSpPr/>
          <p:nvPr/>
        </p:nvGrpSpPr>
        <p:grpSpPr>
          <a:xfrm>
            <a:off x="4288486" y="4680899"/>
            <a:ext cx="1051088" cy="330453"/>
            <a:chOff x="241550" y="3361525"/>
            <a:chExt cx="7044825" cy="2094125"/>
          </a:xfrm>
        </p:grpSpPr>
        <p:sp>
          <p:nvSpPr>
            <p:cNvPr id="1385" name="Google Shape;1385;p42"/>
            <p:cNvSpPr/>
            <p:nvPr/>
          </p:nvSpPr>
          <p:spPr>
            <a:xfrm>
              <a:off x="241550" y="3489025"/>
              <a:ext cx="906575" cy="982125"/>
            </a:xfrm>
            <a:custGeom>
              <a:rect b="b" l="l" r="r" t="t"/>
              <a:pathLst>
                <a:path extrusionOk="0" h="39285" w="36263">
                  <a:moveTo>
                    <a:pt x="21248" y="0"/>
                  </a:moveTo>
                  <a:cubicBezTo>
                    <a:pt x="18226" y="0"/>
                    <a:pt x="15204" y="472"/>
                    <a:pt x="12371" y="1417"/>
                  </a:cubicBezTo>
                  <a:cubicBezTo>
                    <a:pt x="9916" y="2267"/>
                    <a:pt x="7649" y="3589"/>
                    <a:pt x="5760" y="5383"/>
                  </a:cubicBezTo>
                  <a:cubicBezTo>
                    <a:pt x="3872" y="7177"/>
                    <a:pt x="2455" y="9255"/>
                    <a:pt x="1511" y="11616"/>
                  </a:cubicBezTo>
                  <a:cubicBezTo>
                    <a:pt x="472" y="14165"/>
                    <a:pt x="0" y="16904"/>
                    <a:pt x="0" y="19643"/>
                  </a:cubicBezTo>
                  <a:cubicBezTo>
                    <a:pt x="0" y="22381"/>
                    <a:pt x="472" y="25120"/>
                    <a:pt x="1511" y="27670"/>
                  </a:cubicBezTo>
                  <a:cubicBezTo>
                    <a:pt x="2550" y="30030"/>
                    <a:pt x="3966" y="32108"/>
                    <a:pt x="5949" y="33808"/>
                  </a:cubicBezTo>
                  <a:cubicBezTo>
                    <a:pt x="7932" y="35602"/>
                    <a:pt x="10199" y="37019"/>
                    <a:pt x="12749" y="37868"/>
                  </a:cubicBezTo>
                  <a:cubicBezTo>
                    <a:pt x="15676" y="38813"/>
                    <a:pt x="18698" y="39285"/>
                    <a:pt x="21814" y="39285"/>
                  </a:cubicBezTo>
                  <a:cubicBezTo>
                    <a:pt x="24458" y="39285"/>
                    <a:pt x="27008" y="39002"/>
                    <a:pt x="29558" y="38246"/>
                  </a:cubicBezTo>
                  <a:cubicBezTo>
                    <a:pt x="31919" y="37585"/>
                    <a:pt x="34185" y="36546"/>
                    <a:pt x="36263" y="35130"/>
                  </a:cubicBezTo>
                  <a:lnTo>
                    <a:pt x="36263" y="18887"/>
                  </a:lnTo>
                  <a:lnTo>
                    <a:pt x="23609" y="18887"/>
                  </a:lnTo>
                  <a:lnTo>
                    <a:pt x="23609" y="21815"/>
                  </a:lnTo>
                  <a:cubicBezTo>
                    <a:pt x="23609" y="22098"/>
                    <a:pt x="23703" y="22381"/>
                    <a:pt x="23892" y="22570"/>
                  </a:cubicBezTo>
                  <a:cubicBezTo>
                    <a:pt x="24175" y="22759"/>
                    <a:pt x="24458" y="22853"/>
                    <a:pt x="24836" y="22853"/>
                  </a:cubicBezTo>
                  <a:lnTo>
                    <a:pt x="31163" y="22853"/>
                  </a:lnTo>
                  <a:lnTo>
                    <a:pt x="31163" y="32769"/>
                  </a:lnTo>
                  <a:cubicBezTo>
                    <a:pt x="29747" y="33524"/>
                    <a:pt x="28330" y="34091"/>
                    <a:pt x="26819" y="34469"/>
                  </a:cubicBezTo>
                  <a:cubicBezTo>
                    <a:pt x="25120" y="34941"/>
                    <a:pt x="23420" y="35130"/>
                    <a:pt x="21625" y="35130"/>
                  </a:cubicBezTo>
                  <a:cubicBezTo>
                    <a:pt x="19453" y="35130"/>
                    <a:pt x="17187" y="34752"/>
                    <a:pt x="15015" y="34091"/>
                  </a:cubicBezTo>
                  <a:cubicBezTo>
                    <a:pt x="13126" y="33430"/>
                    <a:pt x="11427" y="32297"/>
                    <a:pt x="10010" y="30975"/>
                  </a:cubicBezTo>
                  <a:cubicBezTo>
                    <a:pt x="8594" y="29558"/>
                    <a:pt x="7555" y="27953"/>
                    <a:pt x="6799" y="26064"/>
                  </a:cubicBezTo>
                  <a:cubicBezTo>
                    <a:pt x="6044" y="23987"/>
                    <a:pt x="5666" y="21815"/>
                    <a:pt x="5760" y="19643"/>
                  </a:cubicBezTo>
                  <a:cubicBezTo>
                    <a:pt x="5666" y="17471"/>
                    <a:pt x="6044" y="15393"/>
                    <a:pt x="6799" y="13315"/>
                  </a:cubicBezTo>
                  <a:cubicBezTo>
                    <a:pt x="7460" y="11521"/>
                    <a:pt x="8499" y="9916"/>
                    <a:pt x="9916" y="8594"/>
                  </a:cubicBezTo>
                  <a:cubicBezTo>
                    <a:pt x="11238" y="7272"/>
                    <a:pt x="12843" y="6233"/>
                    <a:pt x="14732" y="5572"/>
                  </a:cubicBezTo>
                  <a:cubicBezTo>
                    <a:pt x="16715" y="4816"/>
                    <a:pt x="18887" y="4533"/>
                    <a:pt x="21059" y="4533"/>
                  </a:cubicBezTo>
                  <a:cubicBezTo>
                    <a:pt x="22381" y="4533"/>
                    <a:pt x="23797" y="4628"/>
                    <a:pt x="25214" y="4911"/>
                  </a:cubicBezTo>
                  <a:cubicBezTo>
                    <a:pt x="26253" y="5100"/>
                    <a:pt x="27197" y="5383"/>
                    <a:pt x="28236" y="5761"/>
                  </a:cubicBezTo>
                  <a:cubicBezTo>
                    <a:pt x="28991" y="5950"/>
                    <a:pt x="29747" y="6327"/>
                    <a:pt x="30408" y="6799"/>
                  </a:cubicBezTo>
                  <a:cubicBezTo>
                    <a:pt x="31069" y="7083"/>
                    <a:pt x="31541" y="7461"/>
                    <a:pt x="32013" y="7649"/>
                  </a:cubicBezTo>
                  <a:cubicBezTo>
                    <a:pt x="32297" y="7862"/>
                    <a:pt x="32633" y="7968"/>
                    <a:pt x="32983" y="7968"/>
                  </a:cubicBezTo>
                  <a:cubicBezTo>
                    <a:pt x="33099" y="7968"/>
                    <a:pt x="33217" y="7956"/>
                    <a:pt x="33335" y="7933"/>
                  </a:cubicBezTo>
                  <a:cubicBezTo>
                    <a:pt x="33713" y="7838"/>
                    <a:pt x="34091" y="7555"/>
                    <a:pt x="34374" y="7272"/>
                  </a:cubicBezTo>
                  <a:lnTo>
                    <a:pt x="35885" y="4911"/>
                  </a:lnTo>
                  <a:cubicBezTo>
                    <a:pt x="35035" y="4155"/>
                    <a:pt x="34091" y="3494"/>
                    <a:pt x="33052" y="2833"/>
                  </a:cubicBezTo>
                  <a:cubicBezTo>
                    <a:pt x="32013" y="2267"/>
                    <a:pt x="30880" y="1700"/>
                    <a:pt x="29747" y="1322"/>
                  </a:cubicBezTo>
                  <a:cubicBezTo>
                    <a:pt x="28425" y="850"/>
                    <a:pt x="27103" y="567"/>
                    <a:pt x="25781" y="378"/>
                  </a:cubicBezTo>
                  <a:cubicBezTo>
                    <a:pt x="24270" y="95"/>
                    <a:pt x="22759" y="0"/>
                    <a:pt x="21248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2"/>
            <p:cNvSpPr/>
            <p:nvPr/>
          </p:nvSpPr>
          <p:spPr>
            <a:xfrm>
              <a:off x="2212850" y="3500825"/>
              <a:ext cx="899525" cy="953800"/>
            </a:xfrm>
            <a:custGeom>
              <a:rect b="b" l="l" r="r" t="t"/>
              <a:pathLst>
                <a:path extrusionOk="0" h="38152" w="35981">
                  <a:moveTo>
                    <a:pt x="1" y="0"/>
                  </a:moveTo>
                  <a:lnTo>
                    <a:pt x="15205" y="24931"/>
                  </a:lnTo>
                  <a:lnTo>
                    <a:pt x="15205" y="38152"/>
                  </a:lnTo>
                  <a:lnTo>
                    <a:pt x="20871" y="38152"/>
                  </a:lnTo>
                  <a:lnTo>
                    <a:pt x="20871" y="24931"/>
                  </a:lnTo>
                  <a:lnTo>
                    <a:pt x="35980" y="0"/>
                  </a:lnTo>
                  <a:lnTo>
                    <a:pt x="30975" y="0"/>
                  </a:lnTo>
                  <a:cubicBezTo>
                    <a:pt x="30597" y="0"/>
                    <a:pt x="30125" y="189"/>
                    <a:pt x="29842" y="378"/>
                  </a:cubicBezTo>
                  <a:cubicBezTo>
                    <a:pt x="29559" y="661"/>
                    <a:pt x="29275" y="945"/>
                    <a:pt x="29086" y="1322"/>
                  </a:cubicBezTo>
                  <a:lnTo>
                    <a:pt x="19643" y="17471"/>
                  </a:lnTo>
                  <a:cubicBezTo>
                    <a:pt x="19360" y="18132"/>
                    <a:pt x="19076" y="18698"/>
                    <a:pt x="18793" y="19359"/>
                  </a:cubicBezTo>
                  <a:cubicBezTo>
                    <a:pt x="18510" y="19926"/>
                    <a:pt x="18227" y="20493"/>
                    <a:pt x="18038" y="21154"/>
                  </a:cubicBezTo>
                  <a:cubicBezTo>
                    <a:pt x="17849" y="20493"/>
                    <a:pt x="17565" y="19926"/>
                    <a:pt x="17282" y="19359"/>
                  </a:cubicBezTo>
                  <a:lnTo>
                    <a:pt x="16338" y="17471"/>
                  </a:lnTo>
                  <a:lnTo>
                    <a:pt x="6894" y="1322"/>
                  </a:lnTo>
                  <a:cubicBezTo>
                    <a:pt x="6706" y="945"/>
                    <a:pt x="6422" y="661"/>
                    <a:pt x="6139" y="378"/>
                  </a:cubicBezTo>
                  <a:cubicBezTo>
                    <a:pt x="5761" y="95"/>
                    <a:pt x="5383" y="0"/>
                    <a:pt x="5006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2"/>
            <p:cNvSpPr/>
            <p:nvPr/>
          </p:nvSpPr>
          <p:spPr>
            <a:xfrm>
              <a:off x="4233750" y="3500825"/>
              <a:ext cx="835775" cy="953800"/>
            </a:xfrm>
            <a:custGeom>
              <a:rect b="b" l="l" r="r" t="t"/>
              <a:pathLst>
                <a:path extrusionOk="0" h="38152" w="33431">
                  <a:moveTo>
                    <a:pt x="0" y="0"/>
                  </a:moveTo>
                  <a:lnTo>
                    <a:pt x="0" y="38152"/>
                  </a:lnTo>
                  <a:lnTo>
                    <a:pt x="5572" y="38152"/>
                  </a:lnTo>
                  <a:lnTo>
                    <a:pt x="5572" y="20965"/>
                  </a:lnTo>
                  <a:lnTo>
                    <a:pt x="27859" y="20965"/>
                  </a:lnTo>
                  <a:lnTo>
                    <a:pt x="27859" y="38152"/>
                  </a:lnTo>
                  <a:lnTo>
                    <a:pt x="33430" y="38152"/>
                  </a:lnTo>
                  <a:lnTo>
                    <a:pt x="33430" y="0"/>
                  </a:lnTo>
                  <a:lnTo>
                    <a:pt x="27953" y="0"/>
                  </a:lnTo>
                  <a:lnTo>
                    <a:pt x="27953" y="16810"/>
                  </a:lnTo>
                  <a:lnTo>
                    <a:pt x="5572" y="16810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2"/>
            <p:cNvSpPr/>
            <p:nvPr/>
          </p:nvSpPr>
          <p:spPr>
            <a:xfrm>
              <a:off x="5310300" y="3489025"/>
              <a:ext cx="672875" cy="982500"/>
            </a:xfrm>
            <a:custGeom>
              <a:rect b="b" l="l" r="r" t="t"/>
              <a:pathLst>
                <a:path extrusionOk="0" h="39300" w="26915">
                  <a:moveTo>
                    <a:pt x="14543" y="0"/>
                  </a:moveTo>
                  <a:cubicBezTo>
                    <a:pt x="12655" y="0"/>
                    <a:pt x="10860" y="284"/>
                    <a:pt x="9066" y="945"/>
                  </a:cubicBezTo>
                  <a:cubicBezTo>
                    <a:pt x="7555" y="1417"/>
                    <a:pt x="6233" y="2267"/>
                    <a:pt x="5006" y="3305"/>
                  </a:cubicBezTo>
                  <a:cubicBezTo>
                    <a:pt x="3967" y="4155"/>
                    <a:pt x="3117" y="5383"/>
                    <a:pt x="2550" y="6611"/>
                  </a:cubicBezTo>
                  <a:cubicBezTo>
                    <a:pt x="1417" y="9255"/>
                    <a:pt x="1417" y="12277"/>
                    <a:pt x="2550" y="14921"/>
                  </a:cubicBezTo>
                  <a:cubicBezTo>
                    <a:pt x="3117" y="15960"/>
                    <a:pt x="3872" y="16998"/>
                    <a:pt x="4817" y="17754"/>
                  </a:cubicBezTo>
                  <a:cubicBezTo>
                    <a:pt x="5761" y="18604"/>
                    <a:pt x="6800" y="19170"/>
                    <a:pt x="8027" y="19643"/>
                  </a:cubicBezTo>
                  <a:cubicBezTo>
                    <a:pt x="9161" y="20115"/>
                    <a:pt x="10483" y="20587"/>
                    <a:pt x="11616" y="20965"/>
                  </a:cubicBezTo>
                  <a:lnTo>
                    <a:pt x="15299" y="22003"/>
                  </a:lnTo>
                  <a:cubicBezTo>
                    <a:pt x="16338" y="22287"/>
                    <a:pt x="17471" y="22759"/>
                    <a:pt x="18415" y="23231"/>
                  </a:cubicBezTo>
                  <a:cubicBezTo>
                    <a:pt x="19360" y="23703"/>
                    <a:pt x="20115" y="24364"/>
                    <a:pt x="20682" y="25120"/>
                  </a:cubicBezTo>
                  <a:cubicBezTo>
                    <a:pt x="21248" y="25970"/>
                    <a:pt x="21626" y="27008"/>
                    <a:pt x="21532" y="27953"/>
                  </a:cubicBezTo>
                  <a:cubicBezTo>
                    <a:pt x="21532" y="28992"/>
                    <a:pt x="21343" y="29936"/>
                    <a:pt x="20965" y="30880"/>
                  </a:cubicBezTo>
                  <a:cubicBezTo>
                    <a:pt x="20587" y="31730"/>
                    <a:pt x="20021" y="32486"/>
                    <a:pt x="19265" y="33052"/>
                  </a:cubicBezTo>
                  <a:cubicBezTo>
                    <a:pt x="18510" y="33713"/>
                    <a:pt x="17660" y="34185"/>
                    <a:pt x="16621" y="34469"/>
                  </a:cubicBezTo>
                  <a:cubicBezTo>
                    <a:pt x="15488" y="34847"/>
                    <a:pt x="14355" y="35035"/>
                    <a:pt x="13127" y="35035"/>
                  </a:cubicBezTo>
                  <a:cubicBezTo>
                    <a:pt x="12183" y="35035"/>
                    <a:pt x="11238" y="34941"/>
                    <a:pt x="10294" y="34752"/>
                  </a:cubicBezTo>
                  <a:cubicBezTo>
                    <a:pt x="9444" y="34563"/>
                    <a:pt x="8688" y="34280"/>
                    <a:pt x="8027" y="33997"/>
                  </a:cubicBezTo>
                  <a:cubicBezTo>
                    <a:pt x="7366" y="33713"/>
                    <a:pt x="6800" y="33430"/>
                    <a:pt x="6233" y="33052"/>
                  </a:cubicBezTo>
                  <a:cubicBezTo>
                    <a:pt x="5667" y="32769"/>
                    <a:pt x="5194" y="32391"/>
                    <a:pt x="4817" y="32108"/>
                  </a:cubicBezTo>
                  <a:cubicBezTo>
                    <a:pt x="4439" y="31825"/>
                    <a:pt x="4061" y="31636"/>
                    <a:pt x="3778" y="31447"/>
                  </a:cubicBezTo>
                  <a:cubicBezTo>
                    <a:pt x="3495" y="31258"/>
                    <a:pt x="3211" y="31164"/>
                    <a:pt x="2928" y="31164"/>
                  </a:cubicBezTo>
                  <a:cubicBezTo>
                    <a:pt x="2645" y="31164"/>
                    <a:pt x="2361" y="31164"/>
                    <a:pt x="2173" y="31352"/>
                  </a:cubicBezTo>
                  <a:cubicBezTo>
                    <a:pt x="1889" y="31447"/>
                    <a:pt x="1700" y="31636"/>
                    <a:pt x="1606" y="31825"/>
                  </a:cubicBezTo>
                  <a:lnTo>
                    <a:pt x="1" y="34280"/>
                  </a:lnTo>
                  <a:cubicBezTo>
                    <a:pt x="1606" y="35885"/>
                    <a:pt x="3495" y="37113"/>
                    <a:pt x="5572" y="37963"/>
                  </a:cubicBezTo>
                  <a:cubicBezTo>
                    <a:pt x="7735" y="38828"/>
                    <a:pt x="9977" y="39297"/>
                    <a:pt x="12298" y="39297"/>
                  </a:cubicBezTo>
                  <a:cubicBezTo>
                    <a:pt x="12511" y="39297"/>
                    <a:pt x="12724" y="39293"/>
                    <a:pt x="12938" y="39285"/>
                  </a:cubicBezTo>
                  <a:cubicBezTo>
                    <a:pt x="13140" y="39295"/>
                    <a:pt x="13344" y="39299"/>
                    <a:pt x="13548" y="39299"/>
                  </a:cubicBezTo>
                  <a:cubicBezTo>
                    <a:pt x="15343" y="39299"/>
                    <a:pt x="17192" y="38934"/>
                    <a:pt x="18887" y="38341"/>
                  </a:cubicBezTo>
                  <a:cubicBezTo>
                    <a:pt x="20493" y="37868"/>
                    <a:pt x="21909" y="36924"/>
                    <a:pt x="23231" y="35791"/>
                  </a:cubicBezTo>
                  <a:cubicBezTo>
                    <a:pt x="24365" y="34752"/>
                    <a:pt x="25309" y="33430"/>
                    <a:pt x="25970" y="32013"/>
                  </a:cubicBezTo>
                  <a:cubicBezTo>
                    <a:pt x="26537" y="30503"/>
                    <a:pt x="26820" y="28897"/>
                    <a:pt x="26820" y="27292"/>
                  </a:cubicBezTo>
                  <a:cubicBezTo>
                    <a:pt x="26914" y="25875"/>
                    <a:pt x="26631" y="24459"/>
                    <a:pt x="25970" y="23231"/>
                  </a:cubicBezTo>
                  <a:cubicBezTo>
                    <a:pt x="25498" y="22192"/>
                    <a:pt x="24648" y="21248"/>
                    <a:pt x="23704" y="20492"/>
                  </a:cubicBezTo>
                  <a:cubicBezTo>
                    <a:pt x="22759" y="19737"/>
                    <a:pt x="21720" y="19076"/>
                    <a:pt x="20587" y="18604"/>
                  </a:cubicBezTo>
                  <a:cubicBezTo>
                    <a:pt x="19360" y="18132"/>
                    <a:pt x="18226" y="17754"/>
                    <a:pt x="16904" y="17282"/>
                  </a:cubicBezTo>
                  <a:cubicBezTo>
                    <a:pt x="15677" y="16810"/>
                    <a:pt x="14449" y="16432"/>
                    <a:pt x="13316" y="16149"/>
                  </a:cubicBezTo>
                  <a:cubicBezTo>
                    <a:pt x="12183" y="15771"/>
                    <a:pt x="11144" y="15299"/>
                    <a:pt x="10105" y="14826"/>
                  </a:cubicBezTo>
                  <a:cubicBezTo>
                    <a:pt x="9255" y="14354"/>
                    <a:pt x="8500" y="13788"/>
                    <a:pt x="7839" y="13032"/>
                  </a:cubicBezTo>
                  <a:cubicBezTo>
                    <a:pt x="7272" y="12277"/>
                    <a:pt x="6894" y="11332"/>
                    <a:pt x="6989" y="10294"/>
                  </a:cubicBezTo>
                  <a:cubicBezTo>
                    <a:pt x="6989" y="9538"/>
                    <a:pt x="7178" y="8688"/>
                    <a:pt x="7461" y="7933"/>
                  </a:cubicBezTo>
                  <a:cubicBezTo>
                    <a:pt x="7839" y="7272"/>
                    <a:pt x="8311" y="6611"/>
                    <a:pt x="8972" y="6044"/>
                  </a:cubicBezTo>
                  <a:cubicBezTo>
                    <a:pt x="9633" y="5477"/>
                    <a:pt x="10483" y="5100"/>
                    <a:pt x="11333" y="4816"/>
                  </a:cubicBezTo>
                  <a:cubicBezTo>
                    <a:pt x="12371" y="4439"/>
                    <a:pt x="13505" y="4344"/>
                    <a:pt x="14638" y="4344"/>
                  </a:cubicBezTo>
                  <a:cubicBezTo>
                    <a:pt x="15771" y="4344"/>
                    <a:pt x="16904" y="4439"/>
                    <a:pt x="18037" y="4816"/>
                  </a:cubicBezTo>
                  <a:cubicBezTo>
                    <a:pt x="18793" y="5100"/>
                    <a:pt x="19643" y="5383"/>
                    <a:pt x="20398" y="5855"/>
                  </a:cubicBezTo>
                  <a:cubicBezTo>
                    <a:pt x="20965" y="6138"/>
                    <a:pt x="21532" y="6422"/>
                    <a:pt x="22004" y="6799"/>
                  </a:cubicBezTo>
                  <a:cubicBezTo>
                    <a:pt x="22381" y="7083"/>
                    <a:pt x="22759" y="7272"/>
                    <a:pt x="23231" y="7272"/>
                  </a:cubicBezTo>
                  <a:cubicBezTo>
                    <a:pt x="23515" y="7272"/>
                    <a:pt x="23704" y="7177"/>
                    <a:pt x="23987" y="7083"/>
                  </a:cubicBezTo>
                  <a:cubicBezTo>
                    <a:pt x="24176" y="6894"/>
                    <a:pt x="24365" y="6705"/>
                    <a:pt x="24553" y="6422"/>
                  </a:cubicBezTo>
                  <a:lnTo>
                    <a:pt x="25876" y="3966"/>
                  </a:lnTo>
                  <a:cubicBezTo>
                    <a:pt x="24459" y="2644"/>
                    <a:pt x="22665" y="1700"/>
                    <a:pt x="20871" y="1039"/>
                  </a:cubicBezTo>
                  <a:cubicBezTo>
                    <a:pt x="18793" y="378"/>
                    <a:pt x="16715" y="0"/>
                    <a:pt x="14543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2"/>
            <p:cNvSpPr/>
            <p:nvPr/>
          </p:nvSpPr>
          <p:spPr>
            <a:xfrm>
              <a:off x="6235750" y="3500825"/>
              <a:ext cx="139325" cy="953800"/>
            </a:xfrm>
            <a:custGeom>
              <a:rect b="b" l="l" r="r" t="t"/>
              <a:pathLst>
                <a:path extrusionOk="0" h="38152" w="5573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2"/>
            <p:cNvSpPr/>
            <p:nvPr/>
          </p:nvSpPr>
          <p:spPr>
            <a:xfrm>
              <a:off x="6613500" y="3488575"/>
              <a:ext cx="672875" cy="982575"/>
            </a:xfrm>
            <a:custGeom>
              <a:rect b="b" l="l" r="r" t="t"/>
              <a:pathLst>
                <a:path extrusionOk="0" h="39303" w="26915">
                  <a:moveTo>
                    <a:pt x="13930" y="1"/>
                  </a:moveTo>
                  <a:cubicBezTo>
                    <a:pt x="12280" y="1"/>
                    <a:pt x="10648" y="290"/>
                    <a:pt x="9160" y="868"/>
                  </a:cubicBezTo>
                  <a:cubicBezTo>
                    <a:pt x="7649" y="1435"/>
                    <a:pt x="6327" y="2190"/>
                    <a:pt x="5100" y="3229"/>
                  </a:cubicBezTo>
                  <a:cubicBezTo>
                    <a:pt x="4061" y="4173"/>
                    <a:pt x="3211" y="5307"/>
                    <a:pt x="2644" y="6629"/>
                  </a:cubicBezTo>
                  <a:cubicBezTo>
                    <a:pt x="1511" y="9273"/>
                    <a:pt x="1511" y="12200"/>
                    <a:pt x="2644" y="14844"/>
                  </a:cubicBezTo>
                  <a:cubicBezTo>
                    <a:pt x="3117" y="15978"/>
                    <a:pt x="3967" y="16922"/>
                    <a:pt x="4911" y="17772"/>
                  </a:cubicBezTo>
                  <a:cubicBezTo>
                    <a:pt x="5855" y="18527"/>
                    <a:pt x="6894" y="19188"/>
                    <a:pt x="8027" y="19661"/>
                  </a:cubicBezTo>
                  <a:cubicBezTo>
                    <a:pt x="9255" y="20133"/>
                    <a:pt x="10483" y="20510"/>
                    <a:pt x="11710" y="20888"/>
                  </a:cubicBezTo>
                  <a:lnTo>
                    <a:pt x="15299" y="21927"/>
                  </a:lnTo>
                  <a:cubicBezTo>
                    <a:pt x="16432" y="22305"/>
                    <a:pt x="17471" y="22682"/>
                    <a:pt x="18509" y="23249"/>
                  </a:cubicBezTo>
                  <a:cubicBezTo>
                    <a:pt x="19359" y="23721"/>
                    <a:pt x="20115" y="24288"/>
                    <a:pt x="20776" y="25138"/>
                  </a:cubicBezTo>
                  <a:cubicBezTo>
                    <a:pt x="21342" y="25893"/>
                    <a:pt x="21626" y="26932"/>
                    <a:pt x="21626" y="27971"/>
                  </a:cubicBezTo>
                  <a:cubicBezTo>
                    <a:pt x="21626" y="28915"/>
                    <a:pt x="21437" y="29954"/>
                    <a:pt x="21059" y="30804"/>
                  </a:cubicBezTo>
                  <a:cubicBezTo>
                    <a:pt x="20681" y="31654"/>
                    <a:pt x="20115" y="32409"/>
                    <a:pt x="19359" y="33070"/>
                  </a:cubicBezTo>
                  <a:cubicBezTo>
                    <a:pt x="18604" y="33637"/>
                    <a:pt x="17660" y="34203"/>
                    <a:pt x="16715" y="34487"/>
                  </a:cubicBezTo>
                  <a:cubicBezTo>
                    <a:pt x="15582" y="34865"/>
                    <a:pt x="14354" y="34959"/>
                    <a:pt x="13221" y="34959"/>
                  </a:cubicBezTo>
                  <a:cubicBezTo>
                    <a:pt x="12182" y="34959"/>
                    <a:pt x="11238" y="34865"/>
                    <a:pt x="10294" y="34676"/>
                  </a:cubicBezTo>
                  <a:cubicBezTo>
                    <a:pt x="9538" y="34487"/>
                    <a:pt x="8783" y="34298"/>
                    <a:pt x="8027" y="34015"/>
                  </a:cubicBezTo>
                  <a:cubicBezTo>
                    <a:pt x="7461" y="33731"/>
                    <a:pt x="6800" y="33448"/>
                    <a:pt x="6233" y="33070"/>
                  </a:cubicBezTo>
                  <a:cubicBezTo>
                    <a:pt x="5761" y="32693"/>
                    <a:pt x="5289" y="32409"/>
                    <a:pt x="4911" y="32126"/>
                  </a:cubicBezTo>
                  <a:cubicBezTo>
                    <a:pt x="4439" y="31843"/>
                    <a:pt x="4155" y="31559"/>
                    <a:pt x="3778" y="31370"/>
                  </a:cubicBezTo>
                  <a:cubicBezTo>
                    <a:pt x="3494" y="31182"/>
                    <a:pt x="3211" y="31087"/>
                    <a:pt x="2928" y="31087"/>
                  </a:cubicBezTo>
                  <a:cubicBezTo>
                    <a:pt x="2644" y="31087"/>
                    <a:pt x="2456" y="31182"/>
                    <a:pt x="2172" y="31276"/>
                  </a:cubicBezTo>
                  <a:cubicBezTo>
                    <a:pt x="1983" y="31465"/>
                    <a:pt x="1795" y="31654"/>
                    <a:pt x="1606" y="31843"/>
                  </a:cubicBezTo>
                  <a:lnTo>
                    <a:pt x="0" y="34298"/>
                  </a:lnTo>
                  <a:cubicBezTo>
                    <a:pt x="1606" y="35809"/>
                    <a:pt x="3589" y="37131"/>
                    <a:pt x="5666" y="37981"/>
                  </a:cubicBezTo>
                  <a:cubicBezTo>
                    <a:pt x="8027" y="38831"/>
                    <a:pt x="10483" y="39303"/>
                    <a:pt x="13032" y="39303"/>
                  </a:cubicBezTo>
                  <a:cubicBezTo>
                    <a:pt x="15015" y="39303"/>
                    <a:pt x="16998" y="39020"/>
                    <a:pt x="18887" y="38359"/>
                  </a:cubicBezTo>
                  <a:cubicBezTo>
                    <a:pt x="20493" y="37792"/>
                    <a:pt x="22003" y="36942"/>
                    <a:pt x="23326" y="35809"/>
                  </a:cubicBezTo>
                  <a:cubicBezTo>
                    <a:pt x="24459" y="34676"/>
                    <a:pt x="25403" y="33354"/>
                    <a:pt x="25970" y="31937"/>
                  </a:cubicBezTo>
                  <a:cubicBezTo>
                    <a:pt x="26631" y="30426"/>
                    <a:pt x="26914" y="28821"/>
                    <a:pt x="26914" y="27215"/>
                  </a:cubicBezTo>
                  <a:cubicBezTo>
                    <a:pt x="26914" y="25799"/>
                    <a:pt x="26631" y="24477"/>
                    <a:pt x="26064" y="23249"/>
                  </a:cubicBezTo>
                  <a:cubicBezTo>
                    <a:pt x="25498" y="22116"/>
                    <a:pt x="24742" y="21266"/>
                    <a:pt x="23798" y="20510"/>
                  </a:cubicBezTo>
                  <a:cubicBezTo>
                    <a:pt x="22853" y="19755"/>
                    <a:pt x="21815" y="19094"/>
                    <a:pt x="20681" y="18622"/>
                  </a:cubicBezTo>
                  <a:cubicBezTo>
                    <a:pt x="19454" y="18150"/>
                    <a:pt x="18226" y="17677"/>
                    <a:pt x="16998" y="17300"/>
                  </a:cubicBezTo>
                  <a:lnTo>
                    <a:pt x="13316" y="16167"/>
                  </a:lnTo>
                  <a:cubicBezTo>
                    <a:pt x="12277" y="15789"/>
                    <a:pt x="11238" y="15317"/>
                    <a:pt x="10199" y="14844"/>
                  </a:cubicBezTo>
                  <a:cubicBezTo>
                    <a:pt x="9349" y="14372"/>
                    <a:pt x="8499" y="13806"/>
                    <a:pt x="7933" y="13050"/>
                  </a:cubicBezTo>
                  <a:cubicBezTo>
                    <a:pt x="7366" y="12295"/>
                    <a:pt x="6988" y="11350"/>
                    <a:pt x="7083" y="10312"/>
                  </a:cubicBezTo>
                  <a:cubicBezTo>
                    <a:pt x="7083" y="9556"/>
                    <a:pt x="7272" y="8706"/>
                    <a:pt x="7555" y="7951"/>
                  </a:cubicBezTo>
                  <a:cubicBezTo>
                    <a:pt x="7933" y="7290"/>
                    <a:pt x="8405" y="6629"/>
                    <a:pt x="9066" y="6062"/>
                  </a:cubicBezTo>
                  <a:cubicBezTo>
                    <a:pt x="9727" y="5495"/>
                    <a:pt x="10483" y="5118"/>
                    <a:pt x="11427" y="4834"/>
                  </a:cubicBezTo>
                  <a:cubicBezTo>
                    <a:pt x="12466" y="4457"/>
                    <a:pt x="13599" y="4362"/>
                    <a:pt x="14732" y="4362"/>
                  </a:cubicBezTo>
                  <a:cubicBezTo>
                    <a:pt x="15865" y="4362"/>
                    <a:pt x="16998" y="4457"/>
                    <a:pt x="18132" y="4834"/>
                  </a:cubicBezTo>
                  <a:cubicBezTo>
                    <a:pt x="18887" y="5118"/>
                    <a:pt x="19737" y="5401"/>
                    <a:pt x="20493" y="5873"/>
                  </a:cubicBezTo>
                  <a:cubicBezTo>
                    <a:pt x="21059" y="6156"/>
                    <a:pt x="21626" y="6440"/>
                    <a:pt x="22098" y="6817"/>
                  </a:cubicBezTo>
                  <a:cubicBezTo>
                    <a:pt x="22476" y="7101"/>
                    <a:pt x="22853" y="7290"/>
                    <a:pt x="23326" y="7290"/>
                  </a:cubicBezTo>
                  <a:cubicBezTo>
                    <a:pt x="23609" y="7290"/>
                    <a:pt x="23798" y="7195"/>
                    <a:pt x="24081" y="7101"/>
                  </a:cubicBezTo>
                  <a:cubicBezTo>
                    <a:pt x="24270" y="6912"/>
                    <a:pt x="24459" y="6723"/>
                    <a:pt x="24648" y="6440"/>
                  </a:cubicBezTo>
                  <a:lnTo>
                    <a:pt x="25970" y="3984"/>
                  </a:lnTo>
                  <a:cubicBezTo>
                    <a:pt x="24459" y="2662"/>
                    <a:pt x="22759" y="1624"/>
                    <a:pt x="20965" y="1057"/>
                  </a:cubicBezTo>
                  <a:cubicBezTo>
                    <a:pt x="19097" y="378"/>
                    <a:pt x="17229" y="4"/>
                    <a:pt x="15293" y="4"/>
                  </a:cubicBezTo>
                  <a:cubicBezTo>
                    <a:pt x="15075" y="4"/>
                    <a:pt x="14857" y="9"/>
                    <a:pt x="14638" y="18"/>
                  </a:cubicBezTo>
                  <a:cubicBezTo>
                    <a:pt x="14402" y="6"/>
                    <a:pt x="14165" y="1"/>
                    <a:pt x="13930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2"/>
            <p:cNvSpPr/>
            <p:nvPr/>
          </p:nvSpPr>
          <p:spPr>
            <a:xfrm>
              <a:off x="1653325" y="4851225"/>
              <a:ext cx="559550" cy="597325"/>
            </a:xfrm>
            <a:custGeom>
              <a:rect b="b" l="l" r="r" t="t"/>
              <a:pathLst>
                <a:path extrusionOk="0" h="23893" w="22382">
                  <a:moveTo>
                    <a:pt x="9539" y="1"/>
                  </a:moveTo>
                  <a:lnTo>
                    <a:pt x="1" y="23893"/>
                  </a:lnTo>
                  <a:lnTo>
                    <a:pt x="2456" y="23893"/>
                  </a:lnTo>
                  <a:cubicBezTo>
                    <a:pt x="2739" y="23893"/>
                    <a:pt x="2928" y="23798"/>
                    <a:pt x="3212" y="23609"/>
                  </a:cubicBezTo>
                  <a:cubicBezTo>
                    <a:pt x="3306" y="23515"/>
                    <a:pt x="3495" y="23326"/>
                    <a:pt x="3589" y="23137"/>
                  </a:cubicBezTo>
                  <a:lnTo>
                    <a:pt x="10389" y="5289"/>
                  </a:lnTo>
                  <a:cubicBezTo>
                    <a:pt x="10766" y="4534"/>
                    <a:pt x="10955" y="3778"/>
                    <a:pt x="11144" y="3023"/>
                  </a:cubicBezTo>
                  <a:cubicBezTo>
                    <a:pt x="11238" y="3495"/>
                    <a:pt x="11333" y="3873"/>
                    <a:pt x="11522" y="4250"/>
                  </a:cubicBezTo>
                  <a:cubicBezTo>
                    <a:pt x="11616" y="4534"/>
                    <a:pt x="11711" y="4911"/>
                    <a:pt x="11805" y="5195"/>
                  </a:cubicBezTo>
                  <a:lnTo>
                    <a:pt x="15582" y="15016"/>
                  </a:lnTo>
                  <a:lnTo>
                    <a:pt x="8689" y="15016"/>
                  </a:lnTo>
                  <a:lnTo>
                    <a:pt x="7839" y="17377"/>
                  </a:lnTo>
                  <a:lnTo>
                    <a:pt x="16527" y="17377"/>
                  </a:lnTo>
                  <a:lnTo>
                    <a:pt x="18793" y="23137"/>
                  </a:lnTo>
                  <a:cubicBezTo>
                    <a:pt x="18793" y="23326"/>
                    <a:pt x="18982" y="23515"/>
                    <a:pt x="19171" y="23704"/>
                  </a:cubicBezTo>
                  <a:cubicBezTo>
                    <a:pt x="19360" y="23798"/>
                    <a:pt x="19549" y="23893"/>
                    <a:pt x="19832" y="23893"/>
                  </a:cubicBezTo>
                  <a:lnTo>
                    <a:pt x="22382" y="23893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2"/>
            <p:cNvSpPr/>
            <p:nvPr/>
          </p:nvSpPr>
          <p:spPr>
            <a:xfrm>
              <a:off x="2824325" y="4851225"/>
              <a:ext cx="561900" cy="597325"/>
            </a:xfrm>
            <a:custGeom>
              <a:rect b="b" l="l" r="r" t="t"/>
              <a:pathLst>
                <a:path extrusionOk="0" h="23893" w="22476">
                  <a:moveTo>
                    <a:pt x="9632" y="1"/>
                  </a:moveTo>
                  <a:lnTo>
                    <a:pt x="0" y="23893"/>
                  </a:lnTo>
                  <a:lnTo>
                    <a:pt x="2550" y="23893"/>
                  </a:lnTo>
                  <a:cubicBezTo>
                    <a:pt x="2833" y="23893"/>
                    <a:pt x="3022" y="23798"/>
                    <a:pt x="3211" y="23609"/>
                  </a:cubicBezTo>
                  <a:cubicBezTo>
                    <a:pt x="3400" y="23515"/>
                    <a:pt x="3589" y="23326"/>
                    <a:pt x="3589" y="23137"/>
                  </a:cubicBezTo>
                  <a:lnTo>
                    <a:pt x="10482" y="5289"/>
                  </a:lnTo>
                  <a:cubicBezTo>
                    <a:pt x="10766" y="4534"/>
                    <a:pt x="11049" y="3778"/>
                    <a:pt x="11238" y="3023"/>
                  </a:cubicBezTo>
                  <a:cubicBezTo>
                    <a:pt x="11332" y="3495"/>
                    <a:pt x="11427" y="3873"/>
                    <a:pt x="11616" y="4250"/>
                  </a:cubicBezTo>
                  <a:cubicBezTo>
                    <a:pt x="11710" y="4534"/>
                    <a:pt x="11804" y="4911"/>
                    <a:pt x="11899" y="5195"/>
                  </a:cubicBezTo>
                  <a:lnTo>
                    <a:pt x="15676" y="15016"/>
                  </a:lnTo>
                  <a:lnTo>
                    <a:pt x="8688" y="15016"/>
                  </a:lnTo>
                  <a:lnTo>
                    <a:pt x="7933" y="17377"/>
                  </a:lnTo>
                  <a:lnTo>
                    <a:pt x="16621" y="17377"/>
                  </a:lnTo>
                  <a:lnTo>
                    <a:pt x="18793" y="23137"/>
                  </a:lnTo>
                  <a:cubicBezTo>
                    <a:pt x="18887" y="23326"/>
                    <a:pt x="19076" y="23515"/>
                    <a:pt x="19265" y="23704"/>
                  </a:cubicBezTo>
                  <a:cubicBezTo>
                    <a:pt x="19454" y="23798"/>
                    <a:pt x="19643" y="23893"/>
                    <a:pt x="19926" y="23893"/>
                  </a:cubicBezTo>
                  <a:lnTo>
                    <a:pt x="22476" y="23893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2"/>
            <p:cNvSpPr/>
            <p:nvPr/>
          </p:nvSpPr>
          <p:spPr>
            <a:xfrm>
              <a:off x="2271875" y="4843700"/>
              <a:ext cx="500525" cy="611950"/>
            </a:xfrm>
            <a:custGeom>
              <a:rect b="b" l="l" r="r" t="t"/>
              <a:pathLst>
                <a:path extrusionOk="0" h="24478" w="20021">
                  <a:moveTo>
                    <a:pt x="12192" y="1"/>
                  </a:moveTo>
                  <a:cubicBezTo>
                    <a:pt x="12000" y="1"/>
                    <a:pt x="11808" y="7"/>
                    <a:pt x="11616" y="19"/>
                  </a:cubicBezTo>
                  <a:cubicBezTo>
                    <a:pt x="10011" y="19"/>
                    <a:pt x="8405" y="302"/>
                    <a:pt x="6894" y="868"/>
                  </a:cubicBezTo>
                  <a:cubicBezTo>
                    <a:pt x="5478" y="1435"/>
                    <a:pt x="4250" y="2285"/>
                    <a:pt x="3211" y="3418"/>
                  </a:cubicBezTo>
                  <a:cubicBezTo>
                    <a:pt x="2173" y="4551"/>
                    <a:pt x="1323" y="5874"/>
                    <a:pt x="850" y="7290"/>
                  </a:cubicBezTo>
                  <a:cubicBezTo>
                    <a:pt x="284" y="8895"/>
                    <a:pt x="1" y="10501"/>
                    <a:pt x="1" y="12201"/>
                  </a:cubicBezTo>
                  <a:cubicBezTo>
                    <a:pt x="1" y="13900"/>
                    <a:pt x="189" y="15600"/>
                    <a:pt x="756" y="17206"/>
                  </a:cubicBezTo>
                  <a:cubicBezTo>
                    <a:pt x="1323" y="18622"/>
                    <a:pt x="2078" y="19944"/>
                    <a:pt x="3117" y="21077"/>
                  </a:cubicBezTo>
                  <a:cubicBezTo>
                    <a:pt x="4156" y="22116"/>
                    <a:pt x="5383" y="22966"/>
                    <a:pt x="6705" y="23533"/>
                  </a:cubicBezTo>
                  <a:cubicBezTo>
                    <a:pt x="8216" y="24194"/>
                    <a:pt x="9822" y="24477"/>
                    <a:pt x="11427" y="24477"/>
                  </a:cubicBezTo>
                  <a:cubicBezTo>
                    <a:pt x="13127" y="24477"/>
                    <a:pt x="14827" y="24194"/>
                    <a:pt x="16432" y="23438"/>
                  </a:cubicBezTo>
                  <a:cubicBezTo>
                    <a:pt x="17849" y="22872"/>
                    <a:pt x="19076" y="21927"/>
                    <a:pt x="20021" y="20794"/>
                  </a:cubicBezTo>
                  <a:lnTo>
                    <a:pt x="18699" y="19472"/>
                  </a:lnTo>
                  <a:cubicBezTo>
                    <a:pt x="18604" y="19283"/>
                    <a:pt x="18415" y="19189"/>
                    <a:pt x="18226" y="19189"/>
                  </a:cubicBezTo>
                  <a:cubicBezTo>
                    <a:pt x="18037" y="19189"/>
                    <a:pt x="17754" y="19283"/>
                    <a:pt x="17565" y="19472"/>
                  </a:cubicBezTo>
                  <a:cubicBezTo>
                    <a:pt x="17188" y="19850"/>
                    <a:pt x="16715" y="20133"/>
                    <a:pt x="16338" y="20416"/>
                  </a:cubicBezTo>
                  <a:cubicBezTo>
                    <a:pt x="15866" y="20700"/>
                    <a:pt x="15393" y="20983"/>
                    <a:pt x="14921" y="21077"/>
                  </a:cubicBezTo>
                  <a:cubicBezTo>
                    <a:pt x="14449" y="21266"/>
                    <a:pt x="13882" y="21455"/>
                    <a:pt x="13410" y="21550"/>
                  </a:cubicBezTo>
                  <a:cubicBezTo>
                    <a:pt x="12749" y="21644"/>
                    <a:pt x="12088" y="21644"/>
                    <a:pt x="11427" y="21644"/>
                  </a:cubicBezTo>
                  <a:cubicBezTo>
                    <a:pt x="10294" y="21644"/>
                    <a:pt x="9255" y="21455"/>
                    <a:pt x="8216" y="20983"/>
                  </a:cubicBezTo>
                  <a:cubicBezTo>
                    <a:pt x="7178" y="20605"/>
                    <a:pt x="6328" y="19944"/>
                    <a:pt x="5572" y="19189"/>
                  </a:cubicBezTo>
                  <a:cubicBezTo>
                    <a:pt x="4817" y="18339"/>
                    <a:pt x="4156" y="17300"/>
                    <a:pt x="3778" y="16167"/>
                  </a:cubicBezTo>
                  <a:cubicBezTo>
                    <a:pt x="3400" y="14939"/>
                    <a:pt x="3117" y="13523"/>
                    <a:pt x="3211" y="12201"/>
                  </a:cubicBezTo>
                  <a:cubicBezTo>
                    <a:pt x="3117" y="10879"/>
                    <a:pt x="3400" y="9556"/>
                    <a:pt x="3778" y="8234"/>
                  </a:cubicBezTo>
                  <a:cubicBezTo>
                    <a:pt x="4156" y="7196"/>
                    <a:pt x="4722" y="6157"/>
                    <a:pt x="5478" y="5307"/>
                  </a:cubicBezTo>
                  <a:cubicBezTo>
                    <a:pt x="6233" y="4457"/>
                    <a:pt x="7178" y="3890"/>
                    <a:pt x="8122" y="3418"/>
                  </a:cubicBezTo>
                  <a:cubicBezTo>
                    <a:pt x="9255" y="3040"/>
                    <a:pt x="10388" y="2757"/>
                    <a:pt x="11522" y="2757"/>
                  </a:cubicBezTo>
                  <a:cubicBezTo>
                    <a:pt x="12466" y="2757"/>
                    <a:pt x="13316" y="2852"/>
                    <a:pt x="14166" y="3135"/>
                  </a:cubicBezTo>
                  <a:cubicBezTo>
                    <a:pt x="14732" y="3324"/>
                    <a:pt x="15299" y="3513"/>
                    <a:pt x="15866" y="3890"/>
                  </a:cubicBezTo>
                  <a:cubicBezTo>
                    <a:pt x="16243" y="4079"/>
                    <a:pt x="16715" y="4268"/>
                    <a:pt x="17093" y="4551"/>
                  </a:cubicBezTo>
                  <a:cubicBezTo>
                    <a:pt x="17282" y="4740"/>
                    <a:pt x="17565" y="4835"/>
                    <a:pt x="17754" y="4929"/>
                  </a:cubicBezTo>
                  <a:cubicBezTo>
                    <a:pt x="17943" y="4929"/>
                    <a:pt x="18132" y="4835"/>
                    <a:pt x="18226" y="4835"/>
                  </a:cubicBezTo>
                  <a:cubicBezTo>
                    <a:pt x="18321" y="4740"/>
                    <a:pt x="18415" y="4646"/>
                    <a:pt x="18510" y="4551"/>
                  </a:cubicBezTo>
                  <a:lnTo>
                    <a:pt x="19548" y="3040"/>
                  </a:lnTo>
                  <a:cubicBezTo>
                    <a:pt x="18510" y="2096"/>
                    <a:pt x="17376" y="1341"/>
                    <a:pt x="16149" y="774"/>
                  </a:cubicBezTo>
                  <a:cubicBezTo>
                    <a:pt x="14830" y="279"/>
                    <a:pt x="13511" y="1"/>
                    <a:pt x="12192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2"/>
            <p:cNvSpPr/>
            <p:nvPr/>
          </p:nvSpPr>
          <p:spPr>
            <a:xfrm>
              <a:off x="4165275" y="4851225"/>
              <a:ext cx="368325" cy="597325"/>
            </a:xfrm>
            <a:custGeom>
              <a:rect b="b" l="l" r="r" t="t"/>
              <a:pathLst>
                <a:path extrusionOk="0" h="23893" w="14733">
                  <a:moveTo>
                    <a:pt x="1" y="1"/>
                  </a:moveTo>
                  <a:lnTo>
                    <a:pt x="1" y="23893"/>
                  </a:lnTo>
                  <a:lnTo>
                    <a:pt x="14733" y="23893"/>
                  </a:lnTo>
                  <a:lnTo>
                    <a:pt x="14733" y="21249"/>
                  </a:lnTo>
                  <a:lnTo>
                    <a:pt x="3212" y="21249"/>
                  </a:lnTo>
                  <a:lnTo>
                    <a:pt x="3212" y="14544"/>
                  </a:lnTo>
                  <a:lnTo>
                    <a:pt x="3212" y="13033"/>
                  </a:lnTo>
                  <a:lnTo>
                    <a:pt x="3212" y="10578"/>
                  </a:lnTo>
                  <a:lnTo>
                    <a:pt x="3212" y="9161"/>
                  </a:lnTo>
                  <a:lnTo>
                    <a:pt x="3212" y="2551"/>
                  </a:lnTo>
                  <a:lnTo>
                    <a:pt x="14733" y="2551"/>
                  </a:lnTo>
                  <a:lnTo>
                    <a:pt x="147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2"/>
            <p:cNvSpPr/>
            <p:nvPr/>
          </p:nvSpPr>
          <p:spPr>
            <a:xfrm>
              <a:off x="4280975" y="5115650"/>
              <a:ext cx="198325" cy="61400"/>
            </a:xfrm>
            <a:custGeom>
              <a:rect b="b" l="l" r="r" t="t"/>
              <a:pathLst>
                <a:path extrusionOk="0" h="2456" w="7933">
                  <a:moveTo>
                    <a:pt x="945" y="1"/>
                  </a:moveTo>
                  <a:lnTo>
                    <a:pt x="0" y="2456"/>
                  </a:lnTo>
                  <a:lnTo>
                    <a:pt x="7933" y="2456"/>
                  </a:lnTo>
                  <a:lnTo>
                    <a:pt x="79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2"/>
            <p:cNvSpPr/>
            <p:nvPr/>
          </p:nvSpPr>
          <p:spPr>
            <a:xfrm>
              <a:off x="3499525" y="4848875"/>
              <a:ext cx="524125" cy="599675"/>
            </a:xfrm>
            <a:custGeom>
              <a:rect b="b" l="l" r="r" t="t"/>
              <a:pathLst>
                <a:path extrusionOk="0" h="23987" w="20965">
                  <a:moveTo>
                    <a:pt x="0" y="0"/>
                  </a:moveTo>
                  <a:lnTo>
                    <a:pt x="0" y="23987"/>
                  </a:lnTo>
                  <a:lnTo>
                    <a:pt x="3211" y="23987"/>
                  </a:lnTo>
                  <a:lnTo>
                    <a:pt x="3211" y="2739"/>
                  </a:lnTo>
                  <a:lnTo>
                    <a:pt x="8877" y="2739"/>
                  </a:lnTo>
                  <a:cubicBezTo>
                    <a:pt x="9039" y="2727"/>
                    <a:pt x="9200" y="2721"/>
                    <a:pt x="9361" y="2721"/>
                  </a:cubicBezTo>
                  <a:cubicBezTo>
                    <a:pt x="10426" y="2721"/>
                    <a:pt x="11482" y="2978"/>
                    <a:pt x="12466" y="3306"/>
                  </a:cubicBezTo>
                  <a:cubicBezTo>
                    <a:pt x="13410" y="3683"/>
                    <a:pt x="14354" y="4344"/>
                    <a:pt x="15110" y="5194"/>
                  </a:cubicBezTo>
                  <a:cubicBezTo>
                    <a:pt x="15865" y="6044"/>
                    <a:pt x="16432" y="6989"/>
                    <a:pt x="16810" y="8122"/>
                  </a:cubicBezTo>
                  <a:cubicBezTo>
                    <a:pt x="17565" y="10672"/>
                    <a:pt x="17565" y="13410"/>
                    <a:pt x="16810" y="15960"/>
                  </a:cubicBezTo>
                  <a:cubicBezTo>
                    <a:pt x="16432" y="17093"/>
                    <a:pt x="15865" y="18037"/>
                    <a:pt x="15110" y="18887"/>
                  </a:cubicBezTo>
                  <a:cubicBezTo>
                    <a:pt x="14354" y="19737"/>
                    <a:pt x="13410" y="20304"/>
                    <a:pt x="12466" y="20776"/>
                  </a:cubicBezTo>
                  <a:cubicBezTo>
                    <a:pt x="11333" y="21154"/>
                    <a:pt x="10105" y="21343"/>
                    <a:pt x="8877" y="21343"/>
                  </a:cubicBezTo>
                  <a:lnTo>
                    <a:pt x="6044" y="21343"/>
                  </a:lnTo>
                  <a:lnTo>
                    <a:pt x="5194" y="23987"/>
                  </a:lnTo>
                  <a:lnTo>
                    <a:pt x="8877" y="23987"/>
                  </a:lnTo>
                  <a:cubicBezTo>
                    <a:pt x="10577" y="23987"/>
                    <a:pt x="12182" y="23703"/>
                    <a:pt x="13693" y="23137"/>
                  </a:cubicBezTo>
                  <a:cubicBezTo>
                    <a:pt x="15110" y="22570"/>
                    <a:pt x="16338" y="21720"/>
                    <a:pt x="17471" y="20682"/>
                  </a:cubicBezTo>
                  <a:cubicBezTo>
                    <a:pt x="18415" y="19643"/>
                    <a:pt x="19265" y="18321"/>
                    <a:pt x="19832" y="16904"/>
                  </a:cubicBezTo>
                  <a:cubicBezTo>
                    <a:pt x="20965" y="13788"/>
                    <a:pt x="20965" y="10294"/>
                    <a:pt x="19832" y="7177"/>
                  </a:cubicBezTo>
                  <a:lnTo>
                    <a:pt x="19832" y="7083"/>
                  </a:lnTo>
                  <a:cubicBezTo>
                    <a:pt x="19265" y="5667"/>
                    <a:pt x="18415" y="4439"/>
                    <a:pt x="17471" y="3306"/>
                  </a:cubicBezTo>
                  <a:cubicBezTo>
                    <a:pt x="16338" y="2267"/>
                    <a:pt x="15110" y="1417"/>
                    <a:pt x="13693" y="945"/>
                  </a:cubicBezTo>
                  <a:cubicBezTo>
                    <a:pt x="12182" y="284"/>
                    <a:pt x="10577" y="0"/>
                    <a:pt x="8877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2"/>
            <p:cNvSpPr/>
            <p:nvPr/>
          </p:nvSpPr>
          <p:spPr>
            <a:xfrm>
              <a:off x="4679950" y="4850175"/>
              <a:ext cx="620925" cy="598375"/>
            </a:xfrm>
            <a:custGeom>
              <a:rect b="b" l="l" r="r" t="t"/>
              <a:pathLst>
                <a:path extrusionOk="0" h="23935" w="24837">
                  <a:moveTo>
                    <a:pt x="2575" y="1"/>
                  </a:moveTo>
                  <a:cubicBezTo>
                    <a:pt x="2498" y="1"/>
                    <a:pt x="2424" y="11"/>
                    <a:pt x="2361" y="43"/>
                  </a:cubicBezTo>
                  <a:lnTo>
                    <a:pt x="1" y="43"/>
                  </a:lnTo>
                  <a:lnTo>
                    <a:pt x="1" y="23935"/>
                  </a:lnTo>
                  <a:lnTo>
                    <a:pt x="2834" y="23935"/>
                  </a:lnTo>
                  <a:lnTo>
                    <a:pt x="2834" y="6370"/>
                  </a:lnTo>
                  <a:cubicBezTo>
                    <a:pt x="2834" y="5803"/>
                    <a:pt x="2739" y="5237"/>
                    <a:pt x="2739" y="4765"/>
                  </a:cubicBezTo>
                  <a:lnTo>
                    <a:pt x="2739" y="4765"/>
                  </a:lnTo>
                  <a:lnTo>
                    <a:pt x="11049" y="19780"/>
                  </a:lnTo>
                  <a:cubicBezTo>
                    <a:pt x="11303" y="20118"/>
                    <a:pt x="11632" y="20455"/>
                    <a:pt x="12104" y="20455"/>
                  </a:cubicBezTo>
                  <a:cubicBezTo>
                    <a:pt x="12159" y="20455"/>
                    <a:pt x="12217" y="20451"/>
                    <a:pt x="12277" y="20441"/>
                  </a:cubicBezTo>
                  <a:lnTo>
                    <a:pt x="12749" y="20441"/>
                  </a:lnTo>
                  <a:cubicBezTo>
                    <a:pt x="12799" y="20451"/>
                    <a:pt x="12849" y="20455"/>
                    <a:pt x="12898" y="20455"/>
                  </a:cubicBezTo>
                  <a:cubicBezTo>
                    <a:pt x="13318" y="20455"/>
                    <a:pt x="13713" y="20118"/>
                    <a:pt x="13882" y="19780"/>
                  </a:cubicBezTo>
                  <a:lnTo>
                    <a:pt x="22004" y="4765"/>
                  </a:lnTo>
                  <a:lnTo>
                    <a:pt x="22004" y="5615"/>
                  </a:lnTo>
                  <a:lnTo>
                    <a:pt x="22004" y="6370"/>
                  </a:lnTo>
                  <a:lnTo>
                    <a:pt x="22004" y="23935"/>
                  </a:lnTo>
                  <a:lnTo>
                    <a:pt x="24837" y="23935"/>
                  </a:lnTo>
                  <a:lnTo>
                    <a:pt x="24837" y="43"/>
                  </a:lnTo>
                  <a:lnTo>
                    <a:pt x="22476" y="43"/>
                  </a:lnTo>
                  <a:cubicBezTo>
                    <a:pt x="22381" y="11"/>
                    <a:pt x="22298" y="1"/>
                    <a:pt x="22221" y="1"/>
                  </a:cubicBezTo>
                  <a:cubicBezTo>
                    <a:pt x="22067" y="1"/>
                    <a:pt x="21941" y="43"/>
                    <a:pt x="21815" y="43"/>
                  </a:cubicBezTo>
                  <a:cubicBezTo>
                    <a:pt x="21532" y="137"/>
                    <a:pt x="21437" y="326"/>
                    <a:pt x="21343" y="515"/>
                  </a:cubicBezTo>
                  <a:lnTo>
                    <a:pt x="13221" y="15247"/>
                  </a:lnTo>
                  <a:cubicBezTo>
                    <a:pt x="13032" y="15530"/>
                    <a:pt x="12938" y="15813"/>
                    <a:pt x="12844" y="16097"/>
                  </a:cubicBezTo>
                  <a:cubicBezTo>
                    <a:pt x="12749" y="16380"/>
                    <a:pt x="12560" y="16663"/>
                    <a:pt x="12466" y="16947"/>
                  </a:cubicBezTo>
                  <a:cubicBezTo>
                    <a:pt x="12371" y="16663"/>
                    <a:pt x="12277" y="16380"/>
                    <a:pt x="12088" y="16097"/>
                  </a:cubicBezTo>
                  <a:cubicBezTo>
                    <a:pt x="11994" y="15813"/>
                    <a:pt x="11899" y="15530"/>
                    <a:pt x="11710" y="15247"/>
                  </a:cubicBezTo>
                  <a:lnTo>
                    <a:pt x="3495" y="515"/>
                  </a:lnTo>
                  <a:cubicBezTo>
                    <a:pt x="3400" y="326"/>
                    <a:pt x="3211" y="137"/>
                    <a:pt x="3022" y="43"/>
                  </a:cubicBezTo>
                  <a:cubicBezTo>
                    <a:pt x="2897" y="43"/>
                    <a:pt x="2729" y="1"/>
                    <a:pt x="2575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2"/>
            <p:cNvSpPr/>
            <p:nvPr/>
          </p:nvSpPr>
          <p:spPr>
            <a:xfrm>
              <a:off x="5411825" y="4850300"/>
              <a:ext cx="519400" cy="598250"/>
            </a:xfrm>
            <a:custGeom>
              <a:rect b="b" l="l" r="r" t="t"/>
              <a:pathLst>
                <a:path extrusionOk="0" h="23930" w="20776">
                  <a:moveTo>
                    <a:pt x="3044" y="1"/>
                  </a:moveTo>
                  <a:cubicBezTo>
                    <a:pt x="2978" y="1"/>
                    <a:pt x="2909" y="13"/>
                    <a:pt x="2833" y="38"/>
                  </a:cubicBezTo>
                  <a:lnTo>
                    <a:pt x="0" y="38"/>
                  </a:lnTo>
                  <a:lnTo>
                    <a:pt x="8783" y="14392"/>
                  </a:lnTo>
                  <a:lnTo>
                    <a:pt x="8783" y="23930"/>
                  </a:lnTo>
                  <a:lnTo>
                    <a:pt x="11993" y="23930"/>
                  </a:lnTo>
                  <a:lnTo>
                    <a:pt x="11993" y="14392"/>
                  </a:lnTo>
                  <a:lnTo>
                    <a:pt x="20776" y="38"/>
                  </a:lnTo>
                  <a:lnTo>
                    <a:pt x="17943" y="38"/>
                  </a:lnTo>
                  <a:cubicBezTo>
                    <a:pt x="17867" y="13"/>
                    <a:pt x="17798" y="1"/>
                    <a:pt x="17734" y="1"/>
                  </a:cubicBezTo>
                  <a:cubicBezTo>
                    <a:pt x="17558" y="1"/>
                    <a:pt x="17420" y="88"/>
                    <a:pt x="17282" y="227"/>
                  </a:cubicBezTo>
                  <a:cubicBezTo>
                    <a:pt x="17093" y="416"/>
                    <a:pt x="16904" y="510"/>
                    <a:pt x="16810" y="793"/>
                  </a:cubicBezTo>
                  <a:lnTo>
                    <a:pt x="11332" y="10048"/>
                  </a:lnTo>
                  <a:cubicBezTo>
                    <a:pt x="11143" y="10426"/>
                    <a:pt x="11049" y="10803"/>
                    <a:pt x="10860" y="11181"/>
                  </a:cubicBezTo>
                  <a:cubicBezTo>
                    <a:pt x="10671" y="11464"/>
                    <a:pt x="10577" y="11842"/>
                    <a:pt x="10388" y="12125"/>
                  </a:cubicBezTo>
                  <a:cubicBezTo>
                    <a:pt x="10294" y="11842"/>
                    <a:pt x="10199" y="11464"/>
                    <a:pt x="10010" y="11181"/>
                  </a:cubicBezTo>
                  <a:cubicBezTo>
                    <a:pt x="9821" y="10803"/>
                    <a:pt x="9633" y="10426"/>
                    <a:pt x="9444" y="10048"/>
                  </a:cubicBezTo>
                  <a:lnTo>
                    <a:pt x="3966" y="793"/>
                  </a:lnTo>
                  <a:cubicBezTo>
                    <a:pt x="3872" y="510"/>
                    <a:pt x="3683" y="321"/>
                    <a:pt x="3589" y="227"/>
                  </a:cubicBezTo>
                  <a:cubicBezTo>
                    <a:pt x="3381" y="88"/>
                    <a:pt x="3225" y="1"/>
                    <a:pt x="3044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2"/>
            <p:cNvSpPr/>
            <p:nvPr/>
          </p:nvSpPr>
          <p:spPr>
            <a:xfrm>
              <a:off x="3305925" y="3502750"/>
              <a:ext cx="691775" cy="951875"/>
            </a:xfrm>
            <a:custGeom>
              <a:rect b="b" l="l" r="r" t="t"/>
              <a:pathLst>
                <a:path extrusionOk="0" h="38075" w="27671">
                  <a:moveTo>
                    <a:pt x="13064" y="0"/>
                  </a:moveTo>
                  <a:cubicBezTo>
                    <a:pt x="12772" y="0"/>
                    <a:pt x="12478" y="6"/>
                    <a:pt x="12183" y="18"/>
                  </a:cubicBezTo>
                  <a:lnTo>
                    <a:pt x="1" y="18"/>
                  </a:lnTo>
                  <a:lnTo>
                    <a:pt x="1" y="38075"/>
                  </a:lnTo>
                  <a:lnTo>
                    <a:pt x="5572" y="38075"/>
                  </a:lnTo>
                  <a:lnTo>
                    <a:pt x="5572" y="4362"/>
                  </a:lnTo>
                  <a:lnTo>
                    <a:pt x="12183" y="4362"/>
                  </a:lnTo>
                  <a:cubicBezTo>
                    <a:pt x="15488" y="4362"/>
                    <a:pt x="17943" y="5117"/>
                    <a:pt x="19643" y="6628"/>
                  </a:cubicBezTo>
                  <a:cubicBezTo>
                    <a:pt x="21249" y="8234"/>
                    <a:pt x="22193" y="10500"/>
                    <a:pt x="22098" y="12766"/>
                  </a:cubicBezTo>
                  <a:cubicBezTo>
                    <a:pt x="22098" y="13994"/>
                    <a:pt x="21815" y="15222"/>
                    <a:pt x="21437" y="16355"/>
                  </a:cubicBezTo>
                  <a:cubicBezTo>
                    <a:pt x="20965" y="17394"/>
                    <a:pt x="20399" y="18338"/>
                    <a:pt x="19549" y="19094"/>
                  </a:cubicBezTo>
                  <a:cubicBezTo>
                    <a:pt x="18604" y="19849"/>
                    <a:pt x="17566" y="20510"/>
                    <a:pt x="16432" y="20888"/>
                  </a:cubicBezTo>
                  <a:cubicBezTo>
                    <a:pt x="15016" y="21266"/>
                    <a:pt x="13599" y="21454"/>
                    <a:pt x="12183" y="21454"/>
                  </a:cubicBezTo>
                  <a:lnTo>
                    <a:pt x="9255" y="21454"/>
                  </a:lnTo>
                  <a:lnTo>
                    <a:pt x="7744" y="25987"/>
                  </a:lnTo>
                  <a:lnTo>
                    <a:pt x="12183" y="25987"/>
                  </a:lnTo>
                  <a:cubicBezTo>
                    <a:pt x="14449" y="25987"/>
                    <a:pt x="16716" y="25610"/>
                    <a:pt x="18793" y="24949"/>
                  </a:cubicBezTo>
                  <a:cubicBezTo>
                    <a:pt x="20587" y="24382"/>
                    <a:pt x="22287" y="23532"/>
                    <a:pt x="23704" y="22304"/>
                  </a:cubicBezTo>
                  <a:cubicBezTo>
                    <a:pt x="24931" y="21171"/>
                    <a:pt x="25970" y="19755"/>
                    <a:pt x="26631" y="18149"/>
                  </a:cubicBezTo>
                  <a:cubicBezTo>
                    <a:pt x="27292" y="16449"/>
                    <a:pt x="27670" y="14655"/>
                    <a:pt x="27670" y="12861"/>
                  </a:cubicBezTo>
                  <a:cubicBezTo>
                    <a:pt x="27670" y="11067"/>
                    <a:pt x="27387" y="9178"/>
                    <a:pt x="26726" y="7573"/>
                  </a:cubicBezTo>
                  <a:cubicBezTo>
                    <a:pt x="26065" y="5967"/>
                    <a:pt x="25120" y="4551"/>
                    <a:pt x="23893" y="3512"/>
                  </a:cubicBezTo>
                  <a:cubicBezTo>
                    <a:pt x="22476" y="2284"/>
                    <a:pt x="20776" y="1434"/>
                    <a:pt x="19077" y="868"/>
                  </a:cubicBezTo>
                  <a:cubicBezTo>
                    <a:pt x="17093" y="289"/>
                    <a:pt x="15110" y="0"/>
                    <a:pt x="13064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2"/>
            <p:cNvSpPr/>
            <p:nvPr/>
          </p:nvSpPr>
          <p:spPr>
            <a:xfrm>
              <a:off x="1419600" y="3500825"/>
              <a:ext cx="705925" cy="953800"/>
            </a:xfrm>
            <a:custGeom>
              <a:rect b="b" l="l" r="r" t="t"/>
              <a:pathLst>
                <a:path extrusionOk="0" h="38152" w="28237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4439"/>
                  </a:lnTo>
                  <a:lnTo>
                    <a:pt x="11711" y="4439"/>
                  </a:lnTo>
                  <a:cubicBezTo>
                    <a:pt x="15016" y="4439"/>
                    <a:pt x="17377" y="5100"/>
                    <a:pt x="19076" y="6327"/>
                  </a:cubicBezTo>
                  <a:cubicBezTo>
                    <a:pt x="20682" y="7650"/>
                    <a:pt x="21626" y="9727"/>
                    <a:pt x="21437" y="11899"/>
                  </a:cubicBezTo>
                  <a:cubicBezTo>
                    <a:pt x="21437" y="13032"/>
                    <a:pt x="21248" y="14166"/>
                    <a:pt x="20871" y="15204"/>
                  </a:cubicBezTo>
                  <a:cubicBezTo>
                    <a:pt x="20399" y="16243"/>
                    <a:pt x="19832" y="17093"/>
                    <a:pt x="18982" y="17848"/>
                  </a:cubicBezTo>
                  <a:cubicBezTo>
                    <a:pt x="18038" y="18604"/>
                    <a:pt x="16999" y="19171"/>
                    <a:pt x="15866" y="19548"/>
                  </a:cubicBezTo>
                  <a:cubicBezTo>
                    <a:pt x="14449" y="19926"/>
                    <a:pt x="13033" y="20115"/>
                    <a:pt x="11616" y="20115"/>
                  </a:cubicBezTo>
                  <a:lnTo>
                    <a:pt x="9916" y="20115"/>
                  </a:lnTo>
                  <a:lnTo>
                    <a:pt x="8405" y="24176"/>
                  </a:lnTo>
                  <a:lnTo>
                    <a:pt x="9822" y="24176"/>
                  </a:lnTo>
                  <a:cubicBezTo>
                    <a:pt x="9987" y="24152"/>
                    <a:pt x="10147" y="24140"/>
                    <a:pt x="10301" y="24140"/>
                  </a:cubicBezTo>
                  <a:cubicBezTo>
                    <a:pt x="10766" y="24140"/>
                    <a:pt x="11191" y="24246"/>
                    <a:pt x="11616" y="24459"/>
                  </a:cubicBezTo>
                  <a:cubicBezTo>
                    <a:pt x="11994" y="24648"/>
                    <a:pt x="12372" y="25026"/>
                    <a:pt x="12655" y="25403"/>
                  </a:cubicBezTo>
                  <a:lnTo>
                    <a:pt x="20965" y="36924"/>
                  </a:lnTo>
                  <a:cubicBezTo>
                    <a:pt x="21397" y="37615"/>
                    <a:pt x="22145" y="38069"/>
                    <a:pt x="22993" y="38069"/>
                  </a:cubicBezTo>
                  <a:cubicBezTo>
                    <a:pt x="23071" y="38069"/>
                    <a:pt x="23151" y="38066"/>
                    <a:pt x="23232" y="38057"/>
                  </a:cubicBezTo>
                  <a:lnTo>
                    <a:pt x="28237" y="38057"/>
                  </a:lnTo>
                  <a:lnTo>
                    <a:pt x="18604" y="25026"/>
                  </a:lnTo>
                  <a:cubicBezTo>
                    <a:pt x="18132" y="24270"/>
                    <a:pt x="17471" y="23703"/>
                    <a:pt x="16716" y="23231"/>
                  </a:cubicBezTo>
                  <a:cubicBezTo>
                    <a:pt x="18227" y="22948"/>
                    <a:pt x="19643" y="22381"/>
                    <a:pt x="21060" y="21626"/>
                  </a:cubicBezTo>
                  <a:cubicBezTo>
                    <a:pt x="22193" y="20965"/>
                    <a:pt x="23326" y="20115"/>
                    <a:pt x="24270" y="19076"/>
                  </a:cubicBezTo>
                  <a:cubicBezTo>
                    <a:pt x="25120" y="18037"/>
                    <a:pt x="25781" y="16904"/>
                    <a:pt x="26253" y="15582"/>
                  </a:cubicBezTo>
                  <a:cubicBezTo>
                    <a:pt x="26726" y="14260"/>
                    <a:pt x="26915" y="12938"/>
                    <a:pt x="26915" y="11521"/>
                  </a:cubicBezTo>
                  <a:cubicBezTo>
                    <a:pt x="26915" y="9916"/>
                    <a:pt x="26631" y="8311"/>
                    <a:pt x="26065" y="6800"/>
                  </a:cubicBezTo>
                  <a:cubicBezTo>
                    <a:pt x="25404" y="5383"/>
                    <a:pt x="24459" y="4156"/>
                    <a:pt x="23232" y="3211"/>
                  </a:cubicBezTo>
                  <a:cubicBezTo>
                    <a:pt x="21910" y="2078"/>
                    <a:pt x="20304" y="1228"/>
                    <a:pt x="18510" y="850"/>
                  </a:cubicBezTo>
                  <a:cubicBezTo>
                    <a:pt x="16338" y="189"/>
                    <a:pt x="14071" y="0"/>
                    <a:pt x="11805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2"/>
            <p:cNvSpPr/>
            <p:nvPr/>
          </p:nvSpPr>
          <p:spPr>
            <a:xfrm>
              <a:off x="6096475" y="3361525"/>
              <a:ext cx="139300" cy="139325"/>
            </a:xfrm>
            <a:custGeom>
              <a:rect b="b" l="l" r="r" t="t"/>
              <a:pathLst>
                <a:path extrusionOk="0" h="5573" w="5572">
                  <a:moveTo>
                    <a:pt x="0" y="1"/>
                  </a:moveTo>
                  <a:lnTo>
                    <a:pt x="0" y="5572"/>
                  </a:lnTo>
                  <a:lnTo>
                    <a:pt x="5572" y="5572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2" name="Google Shape;1402;p42"/>
          <p:cNvSpPr txBox="1"/>
          <p:nvPr/>
        </p:nvSpPr>
        <p:spPr>
          <a:xfrm>
            <a:off x="5705400" y="4580975"/>
            <a:ext cx="199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Date as of Dec 31, 2023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403" name="Google Shape;1403;p42"/>
          <p:cNvSpPr txBox="1"/>
          <p:nvPr/>
        </p:nvSpPr>
        <p:spPr>
          <a:xfrm>
            <a:off x="718625" y="94625"/>
            <a:ext cx="8110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100">
                <a:solidFill>
                  <a:schemeClr val="dk1"/>
                </a:solidFill>
              </a:rPr>
              <a:t>DCF Analysis - Moderate Case</a:t>
            </a:r>
            <a:endParaRPr b="1" sz="2100"/>
          </a:p>
        </p:txBody>
      </p:sp>
      <p:sp>
        <p:nvSpPr>
          <p:cNvPr id="1404" name="Google Shape;1404;p42"/>
          <p:cNvSpPr txBox="1"/>
          <p:nvPr/>
        </p:nvSpPr>
        <p:spPr>
          <a:xfrm>
            <a:off x="113175" y="4580975"/>
            <a:ext cx="291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Source: Gryphsis Academy</a:t>
            </a:r>
            <a:endParaRPr sz="1000">
              <a:solidFill>
                <a:srgbClr val="666666"/>
              </a:solidFill>
            </a:endParaRPr>
          </a:p>
        </p:txBody>
      </p:sp>
      <p:pic>
        <p:nvPicPr>
          <p:cNvPr id="1405" name="Google Shape;140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00" y="662625"/>
            <a:ext cx="7195048" cy="38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0" name="Google Shape;1410;p43"/>
          <p:cNvCxnSpPr/>
          <p:nvPr/>
        </p:nvCxnSpPr>
        <p:spPr>
          <a:xfrm flipH="1" rot="10800000">
            <a:off x="206911" y="3885275"/>
            <a:ext cx="8678100" cy="9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1" name="Google Shape;1411;p43"/>
          <p:cNvSpPr txBox="1"/>
          <p:nvPr/>
        </p:nvSpPr>
        <p:spPr>
          <a:xfrm>
            <a:off x="7137750" y="4156425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Twitter: @GryphsisAcademy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1412" name="Google Shape;1412;p43"/>
          <p:cNvCxnSpPr/>
          <p:nvPr/>
        </p:nvCxnSpPr>
        <p:spPr>
          <a:xfrm flipH="1" rot="10800000">
            <a:off x="206911" y="3885275"/>
            <a:ext cx="8678100" cy="9900"/>
          </a:xfrm>
          <a:prstGeom prst="straightConnector1">
            <a:avLst/>
          </a:prstGeom>
          <a:noFill/>
          <a:ln cap="flat" cmpd="sng" w="19050">
            <a:solidFill>
              <a:srgbClr val="254C9A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13" name="Google Shape;1413;p43"/>
          <p:cNvGrpSpPr/>
          <p:nvPr/>
        </p:nvGrpSpPr>
        <p:grpSpPr>
          <a:xfrm>
            <a:off x="185356" y="202972"/>
            <a:ext cx="456367" cy="404539"/>
            <a:chOff x="2250625" y="238125"/>
            <a:chExt cx="3052625" cy="2731525"/>
          </a:xfrm>
        </p:grpSpPr>
        <p:sp>
          <p:nvSpPr>
            <p:cNvPr id="1414" name="Google Shape;1414;p43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3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3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3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3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3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3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3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2" name="Google Shape;1422;p43"/>
          <p:cNvGrpSpPr/>
          <p:nvPr/>
        </p:nvGrpSpPr>
        <p:grpSpPr>
          <a:xfrm>
            <a:off x="5252141" y="3988488"/>
            <a:ext cx="371504" cy="330515"/>
            <a:chOff x="2250625" y="238125"/>
            <a:chExt cx="3052625" cy="2731525"/>
          </a:xfrm>
        </p:grpSpPr>
        <p:sp>
          <p:nvSpPr>
            <p:cNvPr id="1423" name="Google Shape;1423;p43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3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3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3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3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3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3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3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1" name="Google Shape;1431;p43"/>
          <p:cNvGrpSpPr/>
          <p:nvPr/>
        </p:nvGrpSpPr>
        <p:grpSpPr>
          <a:xfrm>
            <a:off x="5736286" y="3995099"/>
            <a:ext cx="1051088" cy="330453"/>
            <a:chOff x="241550" y="3361525"/>
            <a:chExt cx="7044825" cy="2094125"/>
          </a:xfrm>
        </p:grpSpPr>
        <p:sp>
          <p:nvSpPr>
            <p:cNvPr id="1432" name="Google Shape;1432;p43"/>
            <p:cNvSpPr/>
            <p:nvPr/>
          </p:nvSpPr>
          <p:spPr>
            <a:xfrm>
              <a:off x="241550" y="3489025"/>
              <a:ext cx="906575" cy="982125"/>
            </a:xfrm>
            <a:custGeom>
              <a:rect b="b" l="l" r="r" t="t"/>
              <a:pathLst>
                <a:path extrusionOk="0" h="39285" w="36263">
                  <a:moveTo>
                    <a:pt x="21248" y="0"/>
                  </a:moveTo>
                  <a:cubicBezTo>
                    <a:pt x="18226" y="0"/>
                    <a:pt x="15204" y="472"/>
                    <a:pt x="12371" y="1417"/>
                  </a:cubicBezTo>
                  <a:cubicBezTo>
                    <a:pt x="9916" y="2267"/>
                    <a:pt x="7649" y="3589"/>
                    <a:pt x="5760" y="5383"/>
                  </a:cubicBezTo>
                  <a:cubicBezTo>
                    <a:pt x="3872" y="7177"/>
                    <a:pt x="2455" y="9255"/>
                    <a:pt x="1511" y="11616"/>
                  </a:cubicBezTo>
                  <a:cubicBezTo>
                    <a:pt x="472" y="14165"/>
                    <a:pt x="0" y="16904"/>
                    <a:pt x="0" y="19643"/>
                  </a:cubicBezTo>
                  <a:cubicBezTo>
                    <a:pt x="0" y="22381"/>
                    <a:pt x="472" y="25120"/>
                    <a:pt x="1511" y="27670"/>
                  </a:cubicBezTo>
                  <a:cubicBezTo>
                    <a:pt x="2550" y="30030"/>
                    <a:pt x="3966" y="32108"/>
                    <a:pt x="5949" y="33808"/>
                  </a:cubicBezTo>
                  <a:cubicBezTo>
                    <a:pt x="7932" y="35602"/>
                    <a:pt x="10199" y="37019"/>
                    <a:pt x="12749" y="37868"/>
                  </a:cubicBezTo>
                  <a:cubicBezTo>
                    <a:pt x="15676" y="38813"/>
                    <a:pt x="18698" y="39285"/>
                    <a:pt x="21814" y="39285"/>
                  </a:cubicBezTo>
                  <a:cubicBezTo>
                    <a:pt x="24458" y="39285"/>
                    <a:pt x="27008" y="39002"/>
                    <a:pt x="29558" y="38246"/>
                  </a:cubicBezTo>
                  <a:cubicBezTo>
                    <a:pt x="31919" y="37585"/>
                    <a:pt x="34185" y="36546"/>
                    <a:pt x="36263" y="35130"/>
                  </a:cubicBezTo>
                  <a:lnTo>
                    <a:pt x="36263" y="18887"/>
                  </a:lnTo>
                  <a:lnTo>
                    <a:pt x="23609" y="18887"/>
                  </a:lnTo>
                  <a:lnTo>
                    <a:pt x="23609" y="21815"/>
                  </a:lnTo>
                  <a:cubicBezTo>
                    <a:pt x="23609" y="22098"/>
                    <a:pt x="23703" y="22381"/>
                    <a:pt x="23892" y="22570"/>
                  </a:cubicBezTo>
                  <a:cubicBezTo>
                    <a:pt x="24175" y="22759"/>
                    <a:pt x="24458" y="22853"/>
                    <a:pt x="24836" y="22853"/>
                  </a:cubicBezTo>
                  <a:lnTo>
                    <a:pt x="31163" y="22853"/>
                  </a:lnTo>
                  <a:lnTo>
                    <a:pt x="31163" y="32769"/>
                  </a:lnTo>
                  <a:cubicBezTo>
                    <a:pt x="29747" y="33524"/>
                    <a:pt x="28330" y="34091"/>
                    <a:pt x="26819" y="34469"/>
                  </a:cubicBezTo>
                  <a:cubicBezTo>
                    <a:pt x="25120" y="34941"/>
                    <a:pt x="23420" y="35130"/>
                    <a:pt x="21625" y="35130"/>
                  </a:cubicBezTo>
                  <a:cubicBezTo>
                    <a:pt x="19453" y="35130"/>
                    <a:pt x="17187" y="34752"/>
                    <a:pt x="15015" y="34091"/>
                  </a:cubicBezTo>
                  <a:cubicBezTo>
                    <a:pt x="13126" y="33430"/>
                    <a:pt x="11427" y="32297"/>
                    <a:pt x="10010" y="30975"/>
                  </a:cubicBezTo>
                  <a:cubicBezTo>
                    <a:pt x="8594" y="29558"/>
                    <a:pt x="7555" y="27953"/>
                    <a:pt x="6799" y="26064"/>
                  </a:cubicBezTo>
                  <a:cubicBezTo>
                    <a:pt x="6044" y="23987"/>
                    <a:pt x="5666" y="21815"/>
                    <a:pt x="5760" y="19643"/>
                  </a:cubicBezTo>
                  <a:cubicBezTo>
                    <a:pt x="5666" y="17471"/>
                    <a:pt x="6044" y="15393"/>
                    <a:pt x="6799" y="13315"/>
                  </a:cubicBezTo>
                  <a:cubicBezTo>
                    <a:pt x="7460" y="11521"/>
                    <a:pt x="8499" y="9916"/>
                    <a:pt x="9916" y="8594"/>
                  </a:cubicBezTo>
                  <a:cubicBezTo>
                    <a:pt x="11238" y="7272"/>
                    <a:pt x="12843" y="6233"/>
                    <a:pt x="14732" y="5572"/>
                  </a:cubicBezTo>
                  <a:cubicBezTo>
                    <a:pt x="16715" y="4816"/>
                    <a:pt x="18887" y="4533"/>
                    <a:pt x="21059" y="4533"/>
                  </a:cubicBezTo>
                  <a:cubicBezTo>
                    <a:pt x="22381" y="4533"/>
                    <a:pt x="23797" y="4628"/>
                    <a:pt x="25214" y="4911"/>
                  </a:cubicBezTo>
                  <a:cubicBezTo>
                    <a:pt x="26253" y="5100"/>
                    <a:pt x="27197" y="5383"/>
                    <a:pt x="28236" y="5761"/>
                  </a:cubicBezTo>
                  <a:cubicBezTo>
                    <a:pt x="28991" y="5950"/>
                    <a:pt x="29747" y="6327"/>
                    <a:pt x="30408" y="6799"/>
                  </a:cubicBezTo>
                  <a:cubicBezTo>
                    <a:pt x="31069" y="7083"/>
                    <a:pt x="31541" y="7461"/>
                    <a:pt x="32013" y="7649"/>
                  </a:cubicBezTo>
                  <a:cubicBezTo>
                    <a:pt x="32297" y="7862"/>
                    <a:pt x="32633" y="7968"/>
                    <a:pt x="32983" y="7968"/>
                  </a:cubicBezTo>
                  <a:cubicBezTo>
                    <a:pt x="33099" y="7968"/>
                    <a:pt x="33217" y="7956"/>
                    <a:pt x="33335" y="7933"/>
                  </a:cubicBezTo>
                  <a:cubicBezTo>
                    <a:pt x="33713" y="7838"/>
                    <a:pt x="34091" y="7555"/>
                    <a:pt x="34374" y="7272"/>
                  </a:cubicBezTo>
                  <a:lnTo>
                    <a:pt x="35885" y="4911"/>
                  </a:lnTo>
                  <a:cubicBezTo>
                    <a:pt x="35035" y="4155"/>
                    <a:pt x="34091" y="3494"/>
                    <a:pt x="33052" y="2833"/>
                  </a:cubicBezTo>
                  <a:cubicBezTo>
                    <a:pt x="32013" y="2267"/>
                    <a:pt x="30880" y="1700"/>
                    <a:pt x="29747" y="1322"/>
                  </a:cubicBezTo>
                  <a:cubicBezTo>
                    <a:pt x="28425" y="850"/>
                    <a:pt x="27103" y="567"/>
                    <a:pt x="25781" y="378"/>
                  </a:cubicBezTo>
                  <a:cubicBezTo>
                    <a:pt x="24270" y="95"/>
                    <a:pt x="22759" y="0"/>
                    <a:pt x="21248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3"/>
            <p:cNvSpPr/>
            <p:nvPr/>
          </p:nvSpPr>
          <p:spPr>
            <a:xfrm>
              <a:off x="2212850" y="3500825"/>
              <a:ext cx="899525" cy="953800"/>
            </a:xfrm>
            <a:custGeom>
              <a:rect b="b" l="l" r="r" t="t"/>
              <a:pathLst>
                <a:path extrusionOk="0" h="38152" w="35981">
                  <a:moveTo>
                    <a:pt x="1" y="0"/>
                  </a:moveTo>
                  <a:lnTo>
                    <a:pt x="15205" y="24931"/>
                  </a:lnTo>
                  <a:lnTo>
                    <a:pt x="15205" y="38152"/>
                  </a:lnTo>
                  <a:lnTo>
                    <a:pt x="20871" y="38152"/>
                  </a:lnTo>
                  <a:lnTo>
                    <a:pt x="20871" y="24931"/>
                  </a:lnTo>
                  <a:lnTo>
                    <a:pt x="35980" y="0"/>
                  </a:lnTo>
                  <a:lnTo>
                    <a:pt x="30975" y="0"/>
                  </a:lnTo>
                  <a:cubicBezTo>
                    <a:pt x="30597" y="0"/>
                    <a:pt x="30125" y="189"/>
                    <a:pt x="29842" y="378"/>
                  </a:cubicBezTo>
                  <a:cubicBezTo>
                    <a:pt x="29559" y="661"/>
                    <a:pt x="29275" y="945"/>
                    <a:pt x="29086" y="1322"/>
                  </a:cubicBezTo>
                  <a:lnTo>
                    <a:pt x="19643" y="17471"/>
                  </a:lnTo>
                  <a:cubicBezTo>
                    <a:pt x="19360" y="18132"/>
                    <a:pt x="19076" y="18698"/>
                    <a:pt x="18793" y="19359"/>
                  </a:cubicBezTo>
                  <a:cubicBezTo>
                    <a:pt x="18510" y="19926"/>
                    <a:pt x="18227" y="20493"/>
                    <a:pt x="18038" y="21154"/>
                  </a:cubicBezTo>
                  <a:cubicBezTo>
                    <a:pt x="17849" y="20493"/>
                    <a:pt x="17565" y="19926"/>
                    <a:pt x="17282" y="19359"/>
                  </a:cubicBezTo>
                  <a:lnTo>
                    <a:pt x="16338" y="17471"/>
                  </a:lnTo>
                  <a:lnTo>
                    <a:pt x="6894" y="1322"/>
                  </a:lnTo>
                  <a:cubicBezTo>
                    <a:pt x="6706" y="945"/>
                    <a:pt x="6422" y="661"/>
                    <a:pt x="6139" y="378"/>
                  </a:cubicBezTo>
                  <a:cubicBezTo>
                    <a:pt x="5761" y="95"/>
                    <a:pt x="5383" y="0"/>
                    <a:pt x="5006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3"/>
            <p:cNvSpPr/>
            <p:nvPr/>
          </p:nvSpPr>
          <p:spPr>
            <a:xfrm>
              <a:off x="4233750" y="3500825"/>
              <a:ext cx="835775" cy="953800"/>
            </a:xfrm>
            <a:custGeom>
              <a:rect b="b" l="l" r="r" t="t"/>
              <a:pathLst>
                <a:path extrusionOk="0" h="38152" w="33431">
                  <a:moveTo>
                    <a:pt x="0" y="0"/>
                  </a:moveTo>
                  <a:lnTo>
                    <a:pt x="0" y="38152"/>
                  </a:lnTo>
                  <a:lnTo>
                    <a:pt x="5572" y="38152"/>
                  </a:lnTo>
                  <a:lnTo>
                    <a:pt x="5572" y="20965"/>
                  </a:lnTo>
                  <a:lnTo>
                    <a:pt x="27859" y="20965"/>
                  </a:lnTo>
                  <a:lnTo>
                    <a:pt x="27859" y="38152"/>
                  </a:lnTo>
                  <a:lnTo>
                    <a:pt x="33430" y="38152"/>
                  </a:lnTo>
                  <a:lnTo>
                    <a:pt x="33430" y="0"/>
                  </a:lnTo>
                  <a:lnTo>
                    <a:pt x="27953" y="0"/>
                  </a:lnTo>
                  <a:lnTo>
                    <a:pt x="27953" y="16810"/>
                  </a:lnTo>
                  <a:lnTo>
                    <a:pt x="5572" y="16810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3"/>
            <p:cNvSpPr/>
            <p:nvPr/>
          </p:nvSpPr>
          <p:spPr>
            <a:xfrm>
              <a:off x="5310300" y="3489025"/>
              <a:ext cx="672875" cy="982500"/>
            </a:xfrm>
            <a:custGeom>
              <a:rect b="b" l="l" r="r" t="t"/>
              <a:pathLst>
                <a:path extrusionOk="0" h="39300" w="26915">
                  <a:moveTo>
                    <a:pt x="14543" y="0"/>
                  </a:moveTo>
                  <a:cubicBezTo>
                    <a:pt x="12655" y="0"/>
                    <a:pt x="10860" y="284"/>
                    <a:pt x="9066" y="945"/>
                  </a:cubicBezTo>
                  <a:cubicBezTo>
                    <a:pt x="7555" y="1417"/>
                    <a:pt x="6233" y="2267"/>
                    <a:pt x="5006" y="3305"/>
                  </a:cubicBezTo>
                  <a:cubicBezTo>
                    <a:pt x="3967" y="4155"/>
                    <a:pt x="3117" y="5383"/>
                    <a:pt x="2550" y="6611"/>
                  </a:cubicBezTo>
                  <a:cubicBezTo>
                    <a:pt x="1417" y="9255"/>
                    <a:pt x="1417" y="12277"/>
                    <a:pt x="2550" y="14921"/>
                  </a:cubicBezTo>
                  <a:cubicBezTo>
                    <a:pt x="3117" y="15960"/>
                    <a:pt x="3872" y="16998"/>
                    <a:pt x="4817" y="17754"/>
                  </a:cubicBezTo>
                  <a:cubicBezTo>
                    <a:pt x="5761" y="18604"/>
                    <a:pt x="6800" y="19170"/>
                    <a:pt x="8027" y="19643"/>
                  </a:cubicBezTo>
                  <a:cubicBezTo>
                    <a:pt x="9161" y="20115"/>
                    <a:pt x="10483" y="20587"/>
                    <a:pt x="11616" y="20965"/>
                  </a:cubicBezTo>
                  <a:lnTo>
                    <a:pt x="15299" y="22003"/>
                  </a:lnTo>
                  <a:cubicBezTo>
                    <a:pt x="16338" y="22287"/>
                    <a:pt x="17471" y="22759"/>
                    <a:pt x="18415" y="23231"/>
                  </a:cubicBezTo>
                  <a:cubicBezTo>
                    <a:pt x="19360" y="23703"/>
                    <a:pt x="20115" y="24364"/>
                    <a:pt x="20682" y="25120"/>
                  </a:cubicBezTo>
                  <a:cubicBezTo>
                    <a:pt x="21248" y="25970"/>
                    <a:pt x="21626" y="27008"/>
                    <a:pt x="21532" y="27953"/>
                  </a:cubicBezTo>
                  <a:cubicBezTo>
                    <a:pt x="21532" y="28992"/>
                    <a:pt x="21343" y="29936"/>
                    <a:pt x="20965" y="30880"/>
                  </a:cubicBezTo>
                  <a:cubicBezTo>
                    <a:pt x="20587" y="31730"/>
                    <a:pt x="20021" y="32486"/>
                    <a:pt x="19265" y="33052"/>
                  </a:cubicBezTo>
                  <a:cubicBezTo>
                    <a:pt x="18510" y="33713"/>
                    <a:pt x="17660" y="34185"/>
                    <a:pt x="16621" y="34469"/>
                  </a:cubicBezTo>
                  <a:cubicBezTo>
                    <a:pt x="15488" y="34847"/>
                    <a:pt x="14355" y="35035"/>
                    <a:pt x="13127" y="35035"/>
                  </a:cubicBezTo>
                  <a:cubicBezTo>
                    <a:pt x="12183" y="35035"/>
                    <a:pt x="11238" y="34941"/>
                    <a:pt x="10294" y="34752"/>
                  </a:cubicBezTo>
                  <a:cubicBezTo>
                    <a:pt x="9444" y="34563"/>
                    <a:pt x="8688" y="34280"/>
                    <a:pt x="8027" y="33997"/>
                  </a:cubicBezTo>
                  <a:cubicBezTo>
                    <a:pt x="7366" y="33713"/>
                    <a:pt x="6800" y="33430"/>
                    <a:pt x="6233" y="33052"/>
                  </a:cubicBezTo>
                  <a:cubicBezTo>
                    <a:pt x="5667" y="32769"/>
                    <a:pt x="5194" y="32391"/>
                    <a:pt x="4817" y="32108"/>
                  </a:cubicBezTo>
                  <a:cubicBezTo>
                    <a:pt x="4439" y="31825"/>
                    <a:pt x="4061" y="31636"/>
                    <a:pt x="3778" y="31447"/>
                  </a:cubicBezTo>
                  <a:cubicBezTo>
                    <a:pt x="3495" y="31258"/>
                    <a:pt x="3211" y="31164"/>
                    <a:pt x="2928" y="31164"/>
                  </a:cubicBezTo>
                  <a:cubicBezTo>
                    <a:pt x="2645" y="31164"/>
                    <a:pt x="2361" y="31164"/>
                    <a:pt x="2173" y="31352"/>
                  </a:cubicBezTo>
                  <a:cubicBezTo>
                    <a:pt x="1889" y="31447"/>
                    <a:pt x="1700" y="31636"/>
                    <a:pt x="1606" y="31825"/>
                  </a:cubicBezTo>
                  <a:lnTo>
                    <a:pt x="1" y="34280"/>
                  </a:lnTo>
                  <a:cubicBezTo>
                    <a:pt x="1606" y="35885"/>
                    <a:pt x="3495" y="37113"/>
                    <a:pt x="5572" y="37963"/>
                  </a:cubicBezTo>
                  <a:cubicBezTo>
                    <a:pt x="7735" y="38828"/>
                    <a:pt x="9977" y="39297"/>
                    <a:pt x="12298" y="39297"/>
                  </a:cubicBezTo>
                  <a:cubicBezTo>
                    <a:pt x="12511" y="39297"/>
                    <a:pt x="12724" y="39293"/>
                    <a:pt x="12938" y="39285"/>
                  </a:cubicBezTo>
                  <a:cubicBezTo>
                    <a:pt x="13140" y="39295"/>
                    <a:pt x="13344" y="39299"/>
                    <a:pt x="13548" y="39299"/>
                  </a:cubicBezTo>
                  <a:cubicBezTo>
                    <a:pt x="15343" y="39299"/>
                    <a:pt x="17192" y="38934"/>
                    <a:pt x="18887" y="38341"/>
                  </a:cubicBezTo>
                  <a:cubicBezTo>
                    <a:pt x="20493" y="37868"/>
                    <a:pt x="21909" y="36924"/>
                    <a:pt x="23231" y="35791"/>
                  </a:cubicBezTo>
                  <a:cubicBezTo>
                    <a:pt x="24365" y="34752"/>
                    <a:pt x="25309" y="33430"/>
                    <a:pt x="25970" y="32013"/>
                  </a:cubicBezTo>
                  <a:cubicBezTo>
                    <a:pt x="26537" y="30503"/>
                    <a:pt x="26820" y="28897"/>
                    <a:pt x="26820" y="27292"/>
                  </a:cubicBezTo>
                  <a:cubicBezTo>
                    <a:pt x="26914" y="25875"/>
                    <a:pt x="26631" y="24459"/>
                    <a:pt x="25970" y="23231"/>
                  </a:cubicBezTo>
                  <a:cubicBezTo>
                    <a:pt x="25498" y="22192"/>
                    <a:pt x="24648" y="21248"/>
                    <a:pt x="23704" y="20492"/>
                  </a:cubicBezTo>
                  <a:cubicBezTo>
                    <a:pt x="22759" y="19737"/>
                    <a:pt x="21720" y="19076"/>
                    <a:pt x="20587" y="18604"/>
                  </a:cubicBezTo>
                  <a:cubicBezTo>
                    <a:pt x="19360" y="18132"/>
                    <a:pt x="18226" y="17754"/>
                    <a:pt x="16904" y="17282"/>
                  </a:cubicBezTo>
                  <a:cubicBezTo>
                    <a:pt x="15677" y="16810"/>
                    <a:pt x="14449" y="16432"/>
                    <a:pt x="13316" y="16149"/>
                  </a:cubicBezTo>
                  <a:cubicBezTo>
                    <a:pt x="12183" y="15771"/>
                    <a:pt x="11144" y="15299"/>
                    <a:pt x="10105" y="14826"/>
                  </a:cubicBezTo>
                  <a:cubicBezTo>
                    <a:pt x="9255" y="14354"/>
                    <a:pt x="8500" y="13788"/>
                    <a:pt x="7839" y="13032"/>
                  </a:cubicBezTo>
                  <a:cubicBezTo>
                    <a:pt x="7272" y="12277"/>
                    <a:pt x="6894" y="11332"/>
                    <a:pt x="6989" y="10294"/>
                  </a:cubicBezTo>
                  <a:cubicBezTo>
                    <a:pt x="6989" y="9538"/>
                    <a:pt x="7178" y="8688"/>
                    <a:pt x="7461" y="7933"/>
                  </a:cubicBezTo>
                  <a:cubicBezTo>
                    <a:pt x="7839" y="7272"/>
                    <a:pt x="8311" y="6611"/>
                    <a:pt x="8972" y="6044"/>
                  </a:cubicBezTo>
                  <a:cubicBezTo>
                    <a:pt x="9633" y="5477"/>
                    <a:pt x="10483" y="5100"/>
                    <a:pt x="11333" y="4816"/>
                  </a:cubicBezTo>
                  <a:cubicBezTo>
                    <a:pt x="12371" y="4439"/>
                    <a:pt x="13505" y="4344"/>
                    <a:pt x="14638" y="4344"/>
                  </a:cubicBezTo>
                  <a:cubicBezTo>
                    <a:pt x="15771" y="4344"/>
                    <a:pt x="16904" y="4439"/>
                    <a:pt x="18037" y="4816"/>
                  </a:cubicBezTo>
                  <a:cubicBezTo>
                    <a:pt x="18793" y="5100"/>
                    <a:pt x="19643" y="5383"/>
                    <a:pt x="20398" y="5855"/>
                  </a:cubicBezTo>
                  <a:cubicBezTo>
                    <a:pt x="20965" y="6138"/>
                    <a:pt x="21532" y="6422"/>
                    <a:pt x="22004" y="6799"/>
                  </a:cubicBezTo>
                  <a:cubicBezTo>
                    <a:pt x="22381" y="7083"/>
                    <a:pt x="22759" y="7272"/>
                    <a:pt x="23231" y="7272"/>
                  </a:cubicBezTo>
                  <a:cubicBezTo>
                    <a:pt x="23515" y="7272"/>
                    <a:pt x="23704" y="7177"/>
                    <a:pt x="23987" y="7083"/>
                  </a:cubicBezTo>
                  <a:cubicBezTo>
                    <a:pt x="24176" y="6894"/>
                    <a:pt x="24365" y="6705"/>
                    <a:pt x="24553" y="6422"/>
                  </a:cubicBezTo>
                  <a:lnTo>
                    <a:pt x="25876" y="3966"/>
                  </a:lnTo>
                  <a:cubicBezTo>
                    <a:pt x="24459" y="2644"/>
                    <a:pt x="22665" y="1700"/>
                    <a:pt x="20871" y="1039"/>
                  </a:cubicBezTo>
                  <a:cubicBezTo>
                    <a:pt x="18793" y="378"/>
                    <a:pt x="16715" y="0"/>
                    <a:pt x="14543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3"/>
            <p:cNvSpPr/>
            <p:nvPr/>
          </p:nvSpPr>
          <p:spPr>
            <a:xfrm>
              <a:off x="6235750" y="3500825"/>
              <a:ext cx="139325" cy="953800"/>
            </a:xfrm>
            <a:custGeom>
              <a:rect b="b" l="l" r="r" t="t"/>
              <a:pathLst>
                <a:path extrusionOk="0" h="38152" w="5573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3"/>
            <p:cNvSpPr/>
            <p:nvPr/>
          </p:nvSpPr>
          <p:spPr>
            <a:xfrm>
              <a:off x="6613500" y="3488575"/>
              <a:ext cx="672875" cy="982575"/>
            </a:xfrm>
            <a:custGeom>
              <a:rect b="b" l="l" r="r" t="t"/>
              <a:pathLst>
                <a:path extrusionOk="0" h="39303" w="26915">
                  <a:moveTo>
                    <a:pt x="13930" y="1"/>
                  </a:moveTo>
                  <a:cubicBezTo>
                    <a:pt x="12280" y="1"/>
                    <a:pt x="10648" y="290"/>
                    <a:pt x="9160" y="868"/>
                  </a:cubicBezTo>
                  <a:cubicBezTo>
                    <a:pt x="7649" y="1435"/>
                    <a:pt x="6327" y="2190"/>
                    <a:pt x="5100" y="3229"/>
                  </a:cubicBezTo>
                  <a:cubicBezTo>
                    <a:pt x="4061" y="4173"/>
                    <a:pt x="3211" y="5307"/>
                    <a:pt x="2644" y="6629"/>
                  </a:cubicBezTo>
                  <a:cubicBezTo>
                    <a:pt x="1511" y="9273"/>
                    <a:pt x="1511" y="12200"/>
                    <a:pt x="2644" y="14844"/>
                  </a:cubicBezTo>
                  <a:cubicBezTo>
                    <a:pt x="3117" y="15978"/>
                    <a:pt x="3967" y="16922"/>
                    <a:pt x="4911" y="17772"/>
                  </a:cubicBezTo>
                  <a:cubicBezTo>
                    <a:pt x="5855" y="18527"/>
                    <a:pt x="6894" y="19188"/>
                    <a:pt x="8027" y="19661"/>
                  </a:cubicBezTo>
                  <a:cubicBezTo>
                    <a:pt x="9255" y="20133"/>
                    <a:pt x="10483" y="20510"/>
                    <a:pt x="11710" y="20888"/>
                  </a:cubicBezTo>
                  <a:lnTo>
                    <a:pt x="15299" y="21927"/>
                  </a:lnTo>
                  <a:cubicBezTo>
                    <a:pt x="16432" y="22305"/>
                    <a:pt x="17471" y="22682"/>
                    <a:pt x="18509" y="23249"/>
                  </a:cubicBezTo>
                  <a:cubicBezTo>
                    <a:pt x="19359" y="23721"/>
                    <a:pt x="20115" y="24288"/>
                    <a:pt x="20776" y="25138"/>
                  </a:cubicBezTo>
                  <a:cubicBezTo>
                    <a:pt x="21342" y="25893"/>
                    <a:pt x="21626" y="26932"/>
                    <a:pt x="21626" y="27971"/>
                  </a:cubicBezTo>
                  <a:cubicBezTo>
                    <a:pt x="21626" y="28915"/>
                    <a:pt x="21437" y="29954"/>
                    <a:pt x="21059" y="30804"/>
                  </a:cubicBezTo>
                  <a:cubicBezTo>
                    <a:pt x="20681" y="31654"/>
                    <a:pt x="20115" y="32409"/>
                    <a:pt x="19359" y="33070"/>
                  </a:cubicBezTo>
                  <a:cubicBezTo>
                    <a:pt x="18604" y="33637"/>
                    <a:pt x="17660" y="34203"/>
                    <a:pt x="16715" y="34487"/>
                  </a:cubicBezTo>
                  <a:cubicBezTo>
                    <a:pt x="15582" y="34865"/>
                    <a:pt x="14354" y="34959"/>
                    <a:pt x="13221" y="34959"/>
                  </a:cubicBezTo>
                  <a:cubicBezTo>
                    <a:pt x="12182" y="34959"/>
                    <a:pt x="11238" y="34865"/>
                    <a:pt x="10294" y="34676"/>
                  </a:cubicBezTo>
                  <a:cubicBezTo>
                    <a:pt x="9538" y="34487"/>
                    <a:pt x="8783" y="34298"/>
                    <a:pt x="8027" y="34015"/>
                  </a:cubicBezTo>
                  <a:cubicBezTo>
                    <a:pt x="7461" y="33731"/>
                    <a:pt x="6800" y="33448"/>
                    <a:pt x="6233" y="33070"/>
                  </a:cubicBezTo>
                  <a:cubicBezTo>
                    <a:pt x="5761" y="32693"/>
                    <a:pt x="5289" y="32409"/>
                    <a:pt x="4911" y="32126"/>
                  </a:cubicBezTo>
                  <a:cubicBezTo>
                    <a:pt x="4439" y="31843"/>
                    <a:pt x="4155" y="31559"/>
                    <a:pt x="3778" y="31370"/>
                  </a:cubicBezTo>
                  <a:cubicBezTo>
                    <a:pt x="3494" y="31182"/>
                    <a:pt x="3211" y="31087"/>
                    <a:pt x="2928" y="31087"/>
                  </a:cubicBezTo>
                  <a:cubicBezTo>
                    <a:pt x="2644" y="31087"/>
                    <a:pt x="2456" y="31182"/>
                    <a:pt x="2172" y="31276"/>
                  </a:cubicBezTo>
                  <a:cubicBezTo>
                    <a:pt x="1983" y="31465"/>
                    <a:pt x="1795" y="31654"/>
                    <a:pt x="1606" y="31843"/>
                  </a:cubicBezTo>
                  <a:lnTo>
                    <a:pt x="0" y="34298"/>
                  </a:lnTo>
                  <a:cubicBezTo>
                    <a:pt x="1606" y="35809"/>
                    <a:pt x="3589" y="37131"/>
                    <a:pt x="5666" y="37981"/>
                  </a:cubicBezTo>
                  <a:cubicBezTo>
                    <a:pt x="8027" y="38831"/>
                    <a:pt x="10483" y="39303"/>
                    <a:pt x="13032" y="39303"/>
                  </a:cubicBezTo>
                  <a:cubicBezTo>
                    <a:pt x="15015" y="39303"/>
                    <a:pt x="16998" y="39020"/>
                    <a:pt x="18887" y="38359"/>
                  </a:cubicBezTo>
                  <a:cubicBezTo>
                    <a:pt x="20493" y="37792"/>
                    <a:pt x="22003" y="36942"/>
                    <a:pt x="23326" y="35809"/>
                  </a:cubicBezTo>
                  <a:cubicBezTo>
                    <a:pt x="24459" y="34676"/>
                    <a:pt x="25403" y="33354"/>
                    <a:pt x="25970" y="31937"/>
                  </a:cubicBezTo>
                  <a:cubicBezTo>
                    <a:pt x="26631" y="30426"/>
                    <a:pt x="26914" y="28821"/>
                    <a:pt x="26914" y="27215"/>
                  </a:cubicBezTo>
                  <a:cubicBezTo>
                    <a:pt x="26914" y="25799"/>
                    <a:pt x="26631" y="24477"/>
                    <a:pt x="26064" y="23249"/>
                  </a:cubicBezTo>
                  <a:cubicBezTo>
                    <a:pt x="25498" y="22116"/>
                    <a:pt x="24742" y="21266"/>
                    <a:pt x="23798" y="20510"/>
                  </a:cubicBezTo>
                  <a:cubicBezTo>
                    <a:pt x="22853" y="19755"/>
                    <a:pt x="21815" y="19094"/>
                    <a:pt x="20681" y="18622"/>
                  </a:cubicBezTo>
                  <a:cubicBezTo>
                    <a:pt x="19454" y="18150"/>
                    <a:pt x="18226" y="17677"/>
                    <a:pt x="16998" y="17300"/>
                  </a:cubicBezTo>
                  <a:lnTo>
                    <a:pt x="13316" y="16167"/>
                  </a:lnTo>
                  <a:cubicBezTo>
                    <a:pt x="12277" y="15789"/>
                    <a:pt x="11238" y="15317"/>
                    <a:pt x="10199" y="14844"/>
                  </a:cubicBezTo>
                  <a:cubicBezTo>
                    <a:pt x="9349" y="14372"/>
                    <a:pt x="8499" y="13806"/>
                    <a:pt x="7933" y="13050"/>
                  </a:cubicBezTo>
                  <a:cubicBezTo>
                    <a:pt x="7366" y="12295"/>
                    <a:pt x="6988" y="11350"/>
                    <a:pt x="7083" y="10312"/>
                  </a:cubicBezTo>
                  <a:cubicBezTo>
                    <a:pt x="7083" y="9556"/>
                    <a:pt x="7272" y="8706"/>
                    <a:pt x="7555" y="7951"/>
                  </a:cubicBezTo>
                  <a:cubicBezTo>
                    <a:pt x="7933" y="7290"/>
                    <a:pt x="8405" y="6629"/>
                    <a:pt x="9066" y="6062"/>
                  </a:cubicBezTo>
                  <a:cubicBezTo>
                    <a:pt x="9727" y="5495"/>
                    <a:pt x="10483" y="5118"/>
                    <a:pt x="11427" y="4834"/>
                  </a:cubicBezTo>
                  <a:cubicBezTo>
                    <a:pt x="12466" y="4457"/>
                    <a:pt x="13599" y="4362"/>
                    <a:pt x="14732" y="4362"/>
                  </a:cubicBezTo>
                  <a:cubicBezTo>
                    <a:pt x="15865" y="4362"/>
                    <a:pt x="16998" y="4457"/>
                    <a:pt x="18132" y="4834"/>
                  </a:cubicBezTo>
                  <a:cubicBezTo>
                    <a:pt x="18887" y="5118"/>
                    <a:pt x="19737" y="5401"/>
                    <a:pt x="20493" y="5873"/>
                  </a:cubicBezTo>
                  <a:cubicBezTo>
                    <a:pt x="21059" y="6156"/>
                    <a:pt x="21626" y="6440"/>
                    <a:pt x="22098" y="6817"/>
                  </a:cubicBezTo>
                  <a:cubicBezTo>
                    <a:pt x="22476" y="7101"/>
                    <a:pt x="22853" y="7290"/>
                    <a:pt x="23326" y="7290"/>
                  </a:cubicBezTo>
                  <a:cubicBezTo>
                    <a:pt x="23609" y="7290"/>
                    <a:pt x="23798" y="7195"/>
                    <a:pt x="24081" y="7101"/>
                  </a:cubicBezTo>
                  <a:cubicBezTo>
                    <a:pt x="24270" y="6912"/>
                    <a:pt x="24459" y="6723"/>
                    <a:pt x="24648" y="6440"/>
                  </a:cubicBezTo>
                  <a:lnTo>
                    <a:pt x="25970" y="3984"/>
                  </a:lnTo>
                  <a:cubicBezTo>
                    <a:pt x="24459" y="2662"/>
                    <a:pt x="22759" y="1624"/>
                    <a:pt x="20965" y="1057"/>
                  </a:cubicBezTo>
                  <a:cubicBezTo>
                    <a:pt x="19097" y="378"/>
                    <a:pt x="17229" y="4"/>
                    <a:pt x="15293" y="4"/>
                  </a:cubicBezTo>
                  <a:cubicBezTo>
                    <a:pt x="15075" y="4"/>
                    <a:pt x="14857" y="9"/>
                    <a:pt x="14638" y="18"/>
                  </a:cubicBezTo>
                  <a:cubicBezTo>
                    <a:pt x="14402" y="6"/>
                    <a:pt x="14165" y="1"/>
                    <a:pt x="13930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3"/>
            <p:cNvSpPr/>
            <p:nvPr/>
          </p:nvSpPr>
          <p:spPr>
            <a:xfrm>
              <a:off x="1653325" y="4851225"/>
              <a:ext cx="559550" cy="597325"/>
            </a:xfrm>
            <a:custGeom>
              <a:rect b="b" l="l" r="r" t="t"/>
              <a:pathLst>
                <a:path extrusionOk="0" h="23893" w="22382">
                  <a:moveTo>
                    <a:pt x="9539" y="1"/>
                  </a:moveTo>
                  <a:lnTo>
                    <a:pt x="1" y="23893"/>
                  </a:lnTo>
                  <a:lnTo>
                    <a:pt x="2456" y="23893"/>
                  </a:lnTo>
                  <a:cubicBezTo>
                    <a:pt x="2739" y="23893"/>
                    <a:pt x="2928" y="23798"/>
                    <a:pt x="3212" y="23609"/>
                  </a:cubicBezTo>
                  <a:cubicBezTo>
                    <a:pt x="3306" y="23515"/>
                    <a:pt x="3495" y="23326"/>
                    <a:pt x="3589" y="23137"/>
                  </a:cubicBezTo>
                  <a:lnTo>
                    <a:pt x="10389" y="5289"/>
                  </a:lnTo>
                  <a:cubicBezTo>
                    <a:pt x="10766" y="4534"/>
                    <a:pt x="10955" y="3778"/>
                    <a:pt x="11144" y="3023"/>
                  </a:cubicBezTo>
                  <a:cubicBezTo>
                    <a:pt x="11238" y="3495"/>
                    <a:pt x="11333" y="3873"/>
                    <a:pt x="11522" y="4250"/>
                  </a:cubicBezTo>
                  <a:cubicBezTo>
                    <a:pt x="11616" y="4534"/>
                    <a:pt x="11711" y="4911"/>
                    <a:pt x="11805" y="5195"/>
                  </a:cubicBezTo>
                  <a:lnTo>
                    <a:pt x="15582" y="15016"/>
                  </a:lnTo>
                  <a:lnTo>
                    <a:pt x="8689" y="15016"/>
                  </a:lnTo>
                  <a:lnTo>
                    <a:pt x="7839" y="17377"/>
                  </a:lnTo>
                  <a:lnTo>
                    <a:pt x="16527" y="17377"/>
                  </a:lnTo>
                  <a:lnTo>
                    <a:pt x="18793" y="23137"/>
                  </a:lnTo>
                  <a:cubicBezTo>
                    <a:pt x="18793" y="23326"/>
                    <a:pt x="18982" y="23515"/>
                    <a:pt x="19171" y="23704"/>
                  </a:cubicBezTo>
                  <a:cubicBezTo>
                    <a:pt x="19360" y="23798"/>
                    <a:pt x="19549" y="23893"/>
                    <a:pt x="19832" y="23893"/>
                  </a:cubicBezTo>
                  <a:lnTo>
                    <a:pt x="22382" y="23893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3"/>
            <p:cNvSpPr/>
            <p:nvPr/>
          </p:nvSpPr>
          <p:spPr>
            <a:xfrm>
              <a:off x="2824325" y="4851225"/>
              <a:ext cx="561900" cy="597325"/>
            </a:xfrm>
            <a:custGeom>
              <a:rect b="b" l="l" r="r" t="t"/>
              <a:pathLst>
                <a:path extrusionOk="0" h="23893" w="22476">
                  <a:moveTo>
                    <a:pt x="9632" y="1"/>
                  </a:moveTo>
                  <a:lnTo>
                    <a:pt x="0" y="23893"/>
                  </a:lnTo>
                  <a:lnTo>
                    <a:pt x="2550" y="23893"/>
                  </a:lnTo>
                  <a:cubicBezTo>
                    <a:pt x="2833" y="23893"/>
                    <a:pt x="3022" y="23798"/>
                    <a:pt x="3211" y="23609"/>
                  </a:cubicBezTo>
                  <a:cubicBezTo>
                    <a:pt x="3400" y="23515"/>
                    <a:pt x="3589" y="23326"/>
                    <a:pt x="3589" y="23137"/>
                  </a:cubicBezTo>
                  <a:lnTo>
                    <a:pt x="10482" y="5289"/>
                  </a:lnTo>
                  <a:cubicBezTo>
                    <a:pt x="10766" y="4534"/>
                    <a:pt x="11049" y="3778"/>
                    <a:pt x="11238" y="3023"/>
                  </a:cubicBezTo>
                  <a:cubicBezTo>
                    <a:pt x="11332" y="3495"/>
                    <a:pt x="11427" y="3873"/>
                    <a:pt x="11616" y="4250"/>
                  </a:cubicBezTo>
                  <a:cubicBezTo>
                    <a:pt x="11710" y="4534"/>
                    <a:pt x="11804" y="4911"/>
                    <a:pt x="11899" y="5195"/>
                  </a:cubicBezTo>
                  <a:lnTo>
                    <a:pt x="15676" y="15016"/>
                  </a:lnTo>
                  <a:lnTo>
                    <a:pt x="8688" y="15016"/>
                  </a:lnTo>
                  <a:lnTo>
                    <a:pt x="7933" y="17377"/>
                  </a:lnTo>
                  <a:lnTo>
                    <a:pt x="16621" y="17377"/>
                  </a:lnTo>
                  <a:lnTo>
                    <a:pt x="18793" y="23137"/>
                  </a:lnTo>
                  <a:cubicBezTo>
                    <a:pt x="18887" y="23326"/>
                    <a:pt x="19076" y="23515"/>
                    <a:pt x="19265" y="23704"/>
                  </a:cubicBezTo>
                  <a:cubicBezTo>
                    <a:pt x="19454" y="23798"/>
                    <a:pt x="19643" y="23893"/>
                    <a:pt x="19926" y="23893"/>
                  </a:cubicBezTo>
                  <a:lnTo>
                    <a:pt x="22476" y="23893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3"/>
            <p:cNvSpPr/>
            <p:nvPr/>
          </p:nvSpPr>
          <p:spPr>
            <a:xfrm>
              <a:off x="2271875" y="4843700"/>
              <a:ext cx="500525" cy="611950"/>
            </a:xfrm>
            <a:custGeom>
              <a:rect b="b" l="l" r="r" t="t"/>
              <a:pathLst>
                <a:path extrusionOk="0" h="24478" w="20021">
                  <a:moveTo>
                    <a:pt x="12192" y="1"/>
                  </a:moveTo>
                  <a:cubicBezTo>
                    <a:pt x="12000" y="1"/>
                    <a:pt x="11808" y="7"/>
                    <a:pt x="11616" y="19"/>
                  </a:cubicBezTo>
                  <a:cubicBezTo>
                    <a:pt x="10011" y="19"/>
                    <a:pt x="8405" y="302"/>
                    <a:pt x="6894" y="868"/>
                  </a:cubicBezTo>
                  <a:cubicBezTo>
                    <a:pt x="5478" y="1435"/>
                    <a:pt x="4250" y="2285"/>
                    <a:pt x="3211" y="3418"/>
                  </a:cubicBezTo>
                  <a:cubicBezTo>
                    <a:pt x="2173" y="4551"/>
                    <a:pt x="1323" y="5874"/>
                    <a:pt x="850" y="7290"/>
                  </a:cubicBezTo>
                  <a:cubicBezTo>
                    <a:pt x="284" y="8895"/>
                    <a:pt x="1" y="10501"/>
                    <a:pt x="1" y="12201"/>
                  </a:cubicBezTo>
                  <a:cubicBezTo>
                    <a:pt x="1" y="13900"/>
                    <a:pt x="189" y="15600"/>
                    <a:pt x="756" y="17206"/>
                  </a:cubicBezTo>
                  <a:cubicBezTo>
                    <a:pt x="1323" y="18622"/>
                    <a:pt x="2078" y="19944"/>
                    <a:pt x="3117" y="21077"/>
                  </a:cubicBezTo>
                  <a:cubicBezTo>
                    <a:pt x="4156" y="22116"/>
                    <a:pt x="5383" y="22966"/>
                    <a:pt x="6705" y="23533"/>
                  </a:cubicBezTo>
                  <a:cubicBezTo>
                    <a:pt x="8216" y="24194"/>
                    <a:pt x="9822" y="24477"/>
                    <a:pt x="11427" y="24477"/>
                  </a:cubicBezTo>
                  <a:cubicBezTo>
                    <a:pt x="13127" y="24477"/>
                    <a:pt x="14827" y="24194"/>
                    <a:pt x="16432" y="23438"/>
                  </a:cubicBezTo>
                  <a:cubicBezTo>
                    <a:pt x="17849" y="22872"/>
                    <a:pt x="19076" y="21927"/>
                    <a:pt x="20021" y="20794"/>
                  </a:cubicBezTo>
                  <a:lnTo>
                    <a:pt x="18699" y="19472"/>
                  </a:lnTo>
                  <a:cubicBezTo>
                    <a:pt x="18604" y="19283"/>
                    <a:pt x="18415" y="19189"/>
                    <a:pt x="18226" y="19189"/>
                  </a:cubicBezTo>
                  <a:cubicBezTo>
                    <a:pt x="18037" y="19189"/>
                    <a:pt x="17754" y="19283"/>
                    <a:pt x="17565" y="19472"/>
                  </a:cubicBezTo>
                  <a:cubicBezTo>
                    <a:pt x="17188" y="19850"/>
                    <a:pt x="16715" y="20133"/>
                    <a:pt x="16338" y="20416"/>
                  </a:cubicBezTo>
                  <a:cubicBezTo>
                    <a:pt x="15866" y="20700"/>
                    <a:pt x="15393" y="20983"/>
                    <a:pt x="14921" y="21077"/>
                  </a:cubicBezTo>
                  <a:cubicBezTo>
                    <a:pt x="14449" y="21266"/>
                    <a:pt x="13882" y="21455"/>
                    <a:pt x="13410" y="21550"/>
                  </a:cubicBezTo>
                  <a:cubicBezTo>
                    <a:pt x="12749" y="21644"/>
                    <a:pt x="12088" y="21644"/>
                    <a:pt x="11427" y="21644"/>
                  </a:cubicBezTo>
                  <a:cubicBezTo>
                    <a:pt x="10294" y="21644"/>
                    <a:pt x="9255" y="21455"/>
                    <a:pt x="8216" y="20983"/>
                  </a:cubicBezTo>
                  <a:cubicBezTo>
                    <a:pt x="7178" y="20605"/>
                    <a:pt x="6328" y="19944"/>
                    <a:pt x="5572" y="19189"/>
                  </a:cubicBezTo>
                  <a:cubicBezTo>
                    <a:pt x="4817" y="18339"/>
                    <a:pt x="4156" y="17300"/>
                    <a:pt x="3778" y="16167"/>
                  </a:cubicBezTo>
                  <a:cubicBezTo>
                    <a:pt x="3400" y="14939"/>
                    <a:pt x="3117" y="13523"/>
                    <a:pt x="3211" y="12201"/>
                  </a:cubicBezTo>
                  <a:cubicBezTo>
                    <a:pt x="3117" y="10879"/>
                    <a:pt x="3400" y="9556"/>
                    <a:pt x="3778" y="8234"/>
                  </a:cubicBezTo>
                  <a:cubicBezTo>
                    <a:pt x="4156" y="7196"/>
                    <a:pt x="4722" y="6157"/>
                    <a:pt x="5478" y="5307"/>
                  </a:cubicBezTo>
                  <a:cubicBezTo>
                    <a:pt x="6233" y="4457"/>
                    <a:pt x="7178" y="3890"/>
                    <a:pt x="8122" y="3418"/>
                  </a:cubicBezTo>
                  <a:cubicBezTo>
                    <a:pt x="9255" y="3040"/>
                    <a:pt x="10388" y="2757"/>
                    <a:pt x="11522" y="2757"/>
                  </a:cubicBezTo>
                  <a:cubicBezTo>
                    <a:pt x="12466" y="2757"/>
                    <a:pt x="13316" y="2852"/>
                    <a:pt x="14166" y="3135"/>
                  </a:cubicBezTo>
                  <a:cubicBezTo>
                    <a:pt x="14732" y="3324"/>
                    <a:pt x="15299" y="3513"/>
                    <a:pt x="15866" y="3890"/>
                  </a:cubicBezTo>
                  <a:cubicBezTo>
                    <a:pt x="16243" y="4079"/>
                    <a:pt x="16715" y="4268"/>
                    <a:pt x="17093" y="4551"/>
                  </a:cubicBezTo>
                  <a:cubicBezTo>
                    <a:pt x="17282" y="4740"/>
                    <a:pt x="17565" y="4835"/>
                    <a:pt x="17754" y="4929"/>
                  </a:cubicBezTo>
                  <a:cubicBezTo>
                    <a:pt x="17943" y="4929"/>
                    <a:pt x="18132" y="4835"/>
                    <a:pt x="18226" y="4835"/>
                  </a:cubicBezTo>
                  <a:cubicBezTo>
                    <a:pt x="18321" y="4740"/>
                    <a:pt x="18415" y="4646"/>
                    <a:pt x="18510" y="4551"/>
                  </a:cubicBezTo>
                  <a:lnTo>
                    <a:pt x="19548" y="3040"/>
                  </a:lnTo>
                  <a:cubicBezTo>
                    <a:pt x="18510" y="2096"/>
                    <a:pt x="17376" y="1341"/>
                    <a:pt x="16149" y="774"/>
                  </a:cubicBezTo>
                  <a:cubicBezTo>
                    <a:pt x="14830" y="279"/>
                    <a:pt x="13511" y="1"/>
                    <a:pt x="12192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3"/>
            <p:cNvSpPr/>
            <p:nvPr/>
          </p:nvSpPr>
          <p:spPr>
            <a:xfrm>
              <a:off x="4165275" y="4851225"/>
              <a:ext cx="368325" cy="597325"/>
            </a:xfrm>
            <a:custGeom>
              <a:rect b="b" l="l" r="r" t="t"/>
              <a:pathLst>
                <a:path extrusionOk="0" h="23893" w="14733">
                  <a:moveTo>
                    <a:pt x="1" y="1"/>
                  </a:moveTo>
                  <a:lnTo>
                    <a:pt x="1" y="23893"/>
                  </a:lnTo>
                  <a:lnTo>
                    <a:pt x="14733" y="23893"/>
                  </a:lnTo>
                  <a:lnTo>
                    <a:pt x="14733" y="21249"/>
                  </a:lnTo>
                  <a:lnTo>
                    <a:pt x="3212" y="21249"/>
                  </a:lnTo>
                  <a:lnTo>
                    <a:pt x="3212" y="14544"/>
                  </a:lnTo>
                  <a:lnTo>
                    <a:pt x="3212" y="13033"/>
                  </a:lnTo>
                  <a:lnTo>
                    <a:pt x="3212" y="10578"/>
                  </a:lnTo>
                  <a:lnTo>
                    <a:pt x="3212" y="9161"/>
                  </a:lnTo>
                  <a:lnTo>
                    <a:pt x="3212" y="2551"/>
                  </a:lnTo>
                  <a:lnTo>
                    <a:pt x="14733" y="2551"/>
                  </a:lnTo>
                  <a:lnTo>
                    <a:pt x="147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3"/>
            <p:cNvSpPr/>
            <p:nvPr/>
          </p:nvSpPr>
          <p:spPr>
            <a:xfrm>
              <a:off x="4280975" y="5115650"/>
              <a:ext cx="198325" cy="61400"/>
            </a:xfrm>
            <a:custGeom>
              <a:rect b="b" l="l" r="r" t="t"/>
              <a:pathLst>
                <a:path extrusionOk="0" h="2456" w="7933">
                  <a:moveTo>
                    <a:pt x="945" y="1"/>
                  </a:moveTo>
                  <a:lnTo>
                    <a:pt x="0" y="2456"/>
                  </a:lnTo>
                  <a:lnTo>
                    <a:pt x="7933" y="2456"/>
                  </a:lnTo>
                  <a:lnTo>
                    <a:pt x="79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3"/>
            <p:cNvSpPr/>
            <p:nvPr/>
          </p:nvSpPr>
          <p:spPr>
            <a:xfrm>
              <a:off x="3499525" y="4848875"/>
              <a:ext cx="524125" cy="599675"/>
            </a:xfrm>
            <a:custGeom>
              <a:rect b="b" l="l" r="r" t="t"/>
              <a:pathLst>
                <a:path extrusionOk="0" h="23987" w="20965">
                  <a:moveTo>
                    <a:pt x="0" y="0"/>
                  </a:moveTo>
                  <a:lnTo>
                    <a:pt x="0" y="23987"/>
                  </a:lnTo>
                  <a:lnTo>
                    <a:pt x="3211" y="23987"/>
                  </a:lnTo>
                  <a:lnTo>
                    <a:pt x="3211" y="2739"/>
                  </a:lnTo>
                  <a:lnTo>
                    <a:pt x="8877" y="2739"/>
                  </a:lnTo>
                  <a:cubicBezTo>
                    <a:pt x="9039" y="2727"/>
                    <a:pt x="9200" y="2721"/>
                    <a:pt x="9361" y="2721"/>
                  </a:cubicBezTo>
                  <a:cubicBezTo>
                    <a:pt x="10426" y="2721"/>
                    <a:pt x="11482" y="2978"/>
                    <a:pt x="12466" y="3306"/>
                  </a:cubicBezTo>
                  <a:cubicBezTo>
                    <a:pt x="13410" y="3683"/>
                    <a:pt x="14354" y="4344"/>
                    <a:pt x="15110" y="5194"/>
                  </a:cubicBezTo>
                  <a:cubicBezTo>
                    <a:pt x="15865" y="6044"/>
                    <a:pt x="16432" y="6989"/>
                    <a:pt x="16810" y="8122"/>
                  </a:cubicBezTo>
                  <a:cubicBezTo>
                    <a:pt x="17565" y="10672"/>
                    <a:pt x="17565" y="13410"/>
                    <a:pt x="16810" y="15960"/>
                  </a:cubicBezTo>
                  <a:cubicBezTo>
                    <a:pt x="16432" y="17093"/>
                    <a:pt x="15865" y="18037"/>
                    <a:pt x="15110" y="18887"/>
                  </a:cubicBezTo>
                  <a:cubicBezTo>
                    <a:pt x="14354" y="19737"/>
                    <a:pt x="13410" y="20304"/>
                    <a:pt x="12466" y="20776"/>
                  </a:cubicBezTo>
                  <a:cubicBezTo>
                    <a:pt x="11333" y="21154"/>
                    <a:pt x="10105" y="21343"/>
                    <a:pt x="8877" y="21343"/>
                  </a:cubicBezTo>
                  <a:lnTo>
                    <a:pt x="6044" y="21343"/>
                  </a:lnTo>
                  <a:lnTo>
                    <a:pt x="5194" y="23987"/>
                  </a:lnTo>
                  <a:lnTo>
                    <a:pt x="8877" y="23987"/>
                  </a:lnTo>
                  <a:cubicBezTo>
                    <a:pt x="10577" y="23987"/>
                    <a:pt x="12182" y="23703"/>
                    <a:pt x="13693" y="23137"/>
                  </a:cubicBezTo>
                  <a:cubicBezTo>
                    <a:pt x="15110" y="22570"/>
                    <a:pt x="16338" y="21720"/>
                    <a:pt x="17471" y="20682"/>
                  </a:cubicBezTo>
                  <a:cubicBezTo>
                    <a:pt x="18415" y="19643"/>
                    <a:pt x="19265" y="18321"/>
                    <a:pt x="19832" y="16904"/>
                  </a:cubicBezTo>
                  <a:cubicBezTo>
                    <a:pt x="20965" y="13788"/>
                    <a:pt x="20965" y="10294"/>
                    <a:pt x="19832" y="7177"/>
                  </a:cubicBezTo>
                  <a:lnTo>
                    <a:pt x="19832" y="7083"/>
                  </a:lnTo>
                  <a:cubicBezTo>
                    <a:pt x="19265" y="5667"/>
                    <a:pt x="18415" y="4439"/>
                    <a:pt x="17471" y="3306"/>
                  </a:cubicBezTo>
                  <a:cubicBezTo>
                    <a:pt x="16338" y="2267"/>
                    <a:pt x="15110" y="1417"/>
                    <a:pt x="13693" y="945"/>
                  </a:cubicBezTo>
                  <a:cubicBezTo>
                    <a:pt x="12182" y="284"/>
                    <a:pt x="10577" y="0"/>
                    <a:pt x="8877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3"/>
            <p:cNvSpPr/>
            <p:nvPr/>
          </p:nvSpPr>
          <p:spPr>
            <a:xfrm>
              <a:off x="4679950" y="4850175"/>
              <a:ext cx="620925" cy="598375"/>
            </a:xfrm>
            <a:custGeom>
              <a:rect b="b" l="l" r="r" t="t"/>
              <a:pathLst>
                <a:path extrusionOk="0" h="23935" w="24837">
                  <a:moveTo>
                    <a:pt x="2575" y="1"/>
                  </a:moveTo>
                  <a:cubicBezTo>
                    <a:pt x="2498" y="1"/>
                    <a:pt x="2424" y="11"/>
                    <a:pt x="2361" y="43"/>
                  </a:cubicBezTo>
                  <a:lnTo>
                    <a:pt x="1" y="43"/>
                  </a:lnTo>
                  <a:lnTo>
                    <a:pt x="1" y="23935"/>
                  </a:lnTo>
                  <a:lnTo>
                    <a:pt x="2834" y="23935"/>
                  </a:lnTo>
                  <a:lnTo>
                    <a:pt x="2834" y="6370"/>
                  </a:lnTo>
                  <a:cubicBezTo>
                    <a:pt x="2834" y="5803"/>
                    <a:pt x="2739" y="5237"/>
                    <a:pt x="2739" y="4765"/>
                  </a:cubicBezTo>
                  <a:lnTo>
                    <a:pt x="2739" y="4765"/>
                  </a:lnTo>
                  <a:lnTo>
                    <a:pt x="11049" y="19780"/>
                  </a:lnTo>
                  <a:cubicBezTo>
                    <a:pt x="11303" y="20118"/>
                    <a:pt x="11632" y="20455"/>
                    <a:pt x="12104" y="20455"/>
                  </a:cubicBezTo>
                  <a:cubicBezTo>
                    <a:pt x="12159" y="20455"/>
                    <a:pt x="12217" y="20451"/>
                    <a:pt x="12277" y="20441"/>
                  </a:cubicBezTo>
                  <a:lnTo>
                    <a:pt x="12749" y="20441"/>
                  </a:lnTo>
                  <a:cubicBezTo>
                    <a:pt x="12799" y="20451"/>
                    <a:pt x="12849" y="20455"/>
                    <a:pt x="12898" y="20455"/>
                  </a:cubicBezTo>
                  <a:cubicBezTo>
                    <a:pt x="13318" y="20455"/>
                    <a:pt x="13713" y="20118"/>
                    <a:pt x="13882" y="19780"/>
                  </a:cubicBezTo>
                  <a:lnTo>
                    <a:pt x="22004" y="4765"/>
                  </a:lnTo>
                  <a:lnTo>
                    <a:pt x="22004" y="5615"/>
                  </a:lnTo>
                  <a:lnTo>
                    <a:pt x="22004" y="6370"/>
                  </a:lnTo>
                  <a:lnTo>
                    <a:pt x="22004" y="23935"/>
                  </a:lnTo>
                  <a:lnTo>
                    <a:pt x="24837" y="23935"/>
                  </a:lnTo>
                  <a:lnTo>
                    <a:pt x="24837" y="43"/>
                  </a:lnTo>
                  <a:lnTo>
                    <a:pt x="22476" y="43"/>
                  </a:lnTo>
                  <a:cubicBezTo>
                    <a:pt x="22381" y="11"/>
                    <a:pt x="22298" y="1"/>
                    <a:pt x="22221" y="1"/>
                  </a:cubicBezTo>
                  <a:cubicBezTo>
                    <a:pt x="22067" y="1"/>
                    <a:pt x="21941" y="43"/>
                    <a:pt x="21815" y="43"/>
                  </a:cubicBezTo>
                  <a:cubicBezTo>
                    <a:pt x="21532" y="137"/>
                    <a:pt x="21437" y="326"/>
                    <a:pt x="21343" y="515"/>
                  </a:cubicBezTo>
                  <a:lnTo>
                    <a:pt x="13221" y="15247"/>
                  </a:lnTo>
                  <a:cubicBezTo>
                    <a:pt x="13032" y="15530"/>
                    <a:pt x="12938" y="15813"/>
                    <a:pt x="12844" y="16097"/>
                  </a:cubicBezTo>
                  <a:cubicBezTo>
                    <a:pt x="12749" y="16380"/>
                    <a:pt x="12560" y="16663"/>
                    <a:pt x="12466" y="16947"/>
                  </a:cubicBezTo>
                  <a:cubicBezTo>
                    <a:pt x="12371" y="16663"/>
                    <a:pt x="12277" y="16380"/>
                    <a:pt x="12088" y="16097"/>
                  </a:cubicBezTo>
                  <a:cubicBezTo>
                    <a:pt x="11994" y="15813"/>
                    <a:pt x="11899" y="15530"/>
                    <a:pt x="11710" y="15247"/>
                  </a:cubicBezTo>
                  <a:lnTo>
                    <a:pt x="3495" y="515"/>
                  </a:lnTo>
                  <a:cubicBezTo>
                    <a:pt x="3400" y="326"/>
                    <a:pt x="3211" y="137"/>
                    <a:pt x="3022" y="43"/>
                  </a:cubicBezTo>
                  <a:cubicBezTo>
                    <a:pt x="2897" y="43"/>
                    <a:pt x="2729" y="1"/>
                    <a:pt x="2575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3"/>
            <p:cNvSpPr/>
            <p:nvPr/>
          </p:nvSpPr>
          <p:spPr>
            <a:xfrm>
              <a:off x="5411825" y="4850300"/>
              <a:ext cx="519400" cy="598250"/>
            </a:xfrm>
            <a:custGeom>
              <a:rect b="b" l="l" r="r" t="t"/>
              <a:pathLst>
                <a:path extrusionOk="0" h="23930" w="20776">
                  <a:moveTo>
                    <a:pt x="3044" y="1"/>
                  </a:moveTo>
                  <a:cubicBezTo>
                    <a:pt x="2978" y="1"/>
                    <a:pt x="2909" y="13"/>
                    <a:pt x="2833" y="38"/>
                  </a:cubicBezTo>
                  <a:lnTo>
                    <a:pt x="0" y="38"/>
                  </a:lnTo>
                  <a:lnTo>
                    <a:pt x="8783" y="14392"/>
                  </a:lnTo>
                  <a:lnTo>
                    <a:pt x="8783" y="23930"/>
                  </a:lnTo>
                  <a:lnTo>
                    <a:pt x="11993" y="23930"/>
                  </a:lnTo>
                  <a:lnTo>
                    <a:pt x="11993" y="14392"/>
                  </a:lnTo>
                  <a:lnTo>
                    <a:pt x="20776" y="38"/>
                  </a:lnTo>
                  <a:lnTo>
                    <a:pt x="17943" y="38"/>
                  </a:lnTo>
                  <a:cubicBezTo>
                    <a:pt x="17867" y="13"/>
                    <a:pt x="17798" y="1"/>
                    <a:pt x="17734" y="1"/>
                  </a:cubicBezTo>
                  <a:cubicBezTo>
                    <a:pt x="17558" y="1"/>
                    <a:pt x="17420" y="88"/>
                    <a:pt x="17282" y="227"/>
                  </a:cubicBezTo>
                  <a:cubicBezTo>
                    <a:pt x="17093" y="416"/>
                    <a:pt x="16904" y="510"/>
                    <a:pt x="16810" y="793"/>
                  </a:cubicBezTo>
                  <a:lnTo>
                    <a:pt x="11332" y="10048"/>
                  </a:lnTo>
                  <a:cubicBezTo>
                    <a:pt x="11143" y="10426"/>
                    <a:pt x="11049" y="10803"/>
                    <a:pt x="10860" y="11181"/>
                  </a:cubicBezTo>
                  <a:cubicBezTo>
                    <a:pt x="10671" y="11464"/>
                    <a:pt x="10577" y="11842"/>
                    <a:pt x="10388" y="12125"/>
                  </a:cubicBezTo>
                  <a:cubicBezTo>
                    <a:pt x="10294" y="11842"/>
                    <a:pt x="10199" y="11464"/>
                    <a:pt x="10010" y="11181"/>
                  </a:cubicBezTo>
                  <a:cubicBezTo>
                    <a:pt x="9821" y="10803"/>
                    <a:pt x="9633" y="10426"/>
                    <a:pt x="9444" y="10048"/>
                  </a:cubicBezTo>
                  <a:lnTo>
                    <a:pt x="3966" y="793"/>
                  </a:lnTo>
                  <a:cubicBezTo>
                    <a:pt x="3872" y="510"/>
                    <a:pt x="3683" y="321"/>
                    <a:pt x="3589" y="227"/>
                  </a:cubicBezTo>
                  <a:cubicBezTo>
                    <a:pt x="3381" y="88"/>
                    <a:pt x="3225" y="1"/>
                    <a:pt x="3044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3"/>
            <p:cNvSpPr/>
            <p:nvPr/>
          </p:nvSpPr>
          <p:spPr>
            <a:xfrm>
              <a:off x="3305925" y="3502750"/>
              <a:ext cx="691775" cy="951875"/>
            </a:xfrm>
            <a:custGeom>
              <a:rect b="b" l="l" r="r" t="t"/>
              <a:pathLst>
                <a:path extrusionOk="0" h="38075" w="27671">
                  <a:moveTo>
                    <a:pt x="13064" y="0"/>
                  </a:moveTo>
                  <a:cubicBezTo>
                    <a:pt x="12772" y="0"/>
                    <a:pt x="12478" y="6"/>
                    <a:pt x="12183" y="18"/>
                  </a:cubicBezTo>
                  <a:lnTo>
                    <a:pt x="1" y="18"/>
                  </a:lnTo>
                  <a:lnTo>
                    <a:pt x="1" y="38075"/>
                  </a:lnTo>
                  <a:lnTo>
                    <a:pt x="5572" y="38075"/>
                  </a:lnTo>
                  <a:lnTo>
                    <a:pt x="5572" y="4362"/>
                  </a:lnTo>
                  <a:lnTo>
                    <a:pt x="12183" y="4362"/>
                  </a:lnTo>
                  <a:cubicBezTo>
                    <a:pt x="15488" y="4362"/>
                    <a:pt x="17943" y="5117"/>
                    <a:pt x="19643" y="6628"/>
                  </a:cubicBezTo>
                  <a:cubicBezTo>
                    <a:pt x="21249" y="8234"/>
                    <a:pt x="22193" y="10500"/>
                    <a:pt x="22098" y="12766"/>
                  </a:cubicBezTo>
                  <a:cubicBezTo>
                    <a:pt x="22098" y="13994"/>
                    <a:pt x="21815" y="15222"/>
                    <a:pt x="21437" y="16355"/>
                  </a:cubicBezTo>
                  <a:cubicBezTo>
                    <a:pt x="20965" y="17394"/>
                    <a:pt x="20399" y="18338"/>
                    <a:pt x="19549" y="19094"/>
                  </a:cubicBezTo>
                  <a:cubicBezTo>
                    <a:pt x="18604" y="19849"/>
                    <a:pt x="17566" y="20510"/>
                    <a:pt x="16432" y="20888"/>
                  </a:cubicBezTo>
                  <a:cubicBezTo>
                    <a:pt x="15016" y="21266"/>
                    <a:pt x="13599" y="21454"/>
                    <a:pt x="12183" y="21454"/>
                  </a:cubicBezTo>
                  <a:lnTo>
                    <a:pt x="9255" y="21454"/>
                  </a:lnTo>
                  <a:lnTo>
                    <a:pt x="7744" y="25987"/>
                  </a:lnTo>
                  <a:lnTo>
                    <a:pt x="12183" y="25987"/>
                  </a:lnTo>
                  <a:cubicBezTo>
                    <a:pt x="14449" y="25987"/>
                    <a:pt x="16716" y="25610"/>
                    <a:pt x="18793" y="24949"/>
                  </a:cubicBezTo>
                  <a:cubicBezTo>
                    <a:pt x="20587" y="24382"/>
                    <a:pt x="22287" y="23532"/>
                    <a:pt x="23704" y="22304"/>
                  </a:cubicBezTo>
                  <a:cubicBezTo>
                    <a:pt x="24931" y="21171"/>
                    <a:pt x="25970" y="19755"/>
                    <a:pt x="26631" y="18149"/>
                  </a:cubicBezTo>
                  <a:cubicBezTo>
                    <a:pt x="27292" y="16449"/>
                    <a:pt x="27670" y="14655"/>
                    <a:pt x="27670" y="12861"/>
                  </a:cubicBezTo>
                  <a:cubicBezTo>
                    <a:pt x="27670" y="11067"/>
                    <a:pt x="27387" y="9178"/>
                    <a:pt x="26726" y="7573"/>
                  </a:cubicBezTo>
                  <a:cubicBezTo>
                    <a:pt x="26065" y="5967"/>
                    <a:pt x="25120" y="4551"/>
                    <a:pt x="23893" y="3512"/>
                  </a:cubicBezTo>
                  <a:cubicBezTo>
                    <a:pt x="22476" y="2284"/>
                    <a:pt x="20776" y="1434"/>
                    <a:pt x="19077" y="868"/>
                  </a:cubicBezTo>
                  <a:cubicBezTo>
                    <a:pt x="17093" y="289"/>
                    <a:pt x="15110" y="0"/>
                    <a:pt x="13064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3"/>
            <p:cNvSpPr/>
            <p:nvPr/>
          </p:nvSpPr>
          <p:spPr>
            <a:xfrm>
              <a:off x="1419600" y="3500825"/>
              <a:ext cx="705925" cy="953800"/>
            </a:xfrm>
            <a:custGeom>
              <a:rect b="b" l="l" r="r" t="t"/>
              <a:pathLst>
                <a:path extrusionOk="0" h="38152" w="28237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4439"/>
                  </a:lnTo>
                  <a:lnTo>
                    <a:pt x="11711" y="4439"/>
                  </a:lnTo>
                  <a:cubicBezTo>
                    <a:pt x="15016" y="4439"/>
                    <a:pt x="17377" y="5100"/>
                    <a:pt x="19076" y="6327"/>
                  </a:cubicBezTo>
                  <a:cubicBezTo>
                    <a:pt x="20682" y="7650"/>
                    <a:pt x="21626" y="9727"/>
                    <a:pt x="21437" y="11899"/>
                  </a:cubicBezTo>
                  <a:cubicBezTo>
                    <a:pt x="21437" y="13032"/>
                    <a:pt x="21248" y="14166"/>
                    <a:pt x="20871" y="15204"/>
                  </a:cubicBezTo>
                  <a:cubicBezTo>
                    <a:pt x="20399" y="16243"/>
                    <a:pt x="19832" y="17093"/>
                    <a:pt x="18982" y="17848"/>
                  </a:cubicBezTo>
                  <a:cubicBezTo>
                    <a:pt x="18038" y="18604"/>
                    <a:pt x="16999" y="19171"/>
                    <a:pt x="15866" y="19548"/>
                  </a:cubicBezTo>
                  <a:cubicBezTo>
                    <a:pt x="14449" y="19926"/>
                    <a:pt x="13033" y="20115"/>
                    <a:pt x="11616" y="20115"/>
                  </a:cubicBezTo>
                  <a:lnTo>
                    <a:pt x="9916" y="20115"/>
                  </a:lnTo>
                  <a:lnTo>
                    <a:pt x="8405" y="24176"/>
                  </a:lnTo>
                  <a:lnTo>
                    <a:pt x="9822" y="24176"/>
                  </a:lnTo>
                  <a:cubicBezTo>
                    <a:pt x="9987" y="24152"/>
                    <a:pt x="10147" y="24140"/>
                    <a:pt x="10301" y="24140"/>
                  </a:cubicBezTo>
                  <a:cubicBezTo>
                    <a:pt x="10766" y="24140"/>
                    <a:pt x="11191" y="24246"/>
                    <a:pt x="11616" y="24459"/>
                  </a:cubicBezTo>
                  <a:cubicBezTo>
                    <a:pt x="11994" y="24648"/>
                    <a:pt x="12372" y="25026"/>
                    <a:pt x="12655" y="25403"/>
                  </a:cubicBezTo>
                  <a:lnTo>
                    <a:pt x="20965" y="36924"/>
                  </a:lnTo>
                  <a:cubicBezTo>
                    <a:pt x="21397" y="37615"/>
                    <a:pt x="22145" y="38069"/>
                    <a:pt x="22993" y="38069"/>
                  </a:cubicBezTo>
                  <a:cubicBezTo>
                    <a:pt x="23071" y="38069"/>
                    <a:pt x="23151" y="38066"/>
                    <a:pt x="23232" y="38057"/>
                  </a:cubicBezTo>
                  <a:lnTo>
                    <a:pt x="28237" y="38057"/>
                  </a:lnTo>
                  <a:lnTo>
                    <a:pt x="18604" y="25026"/>
                  </a:lnTo>
                  <a:cubicBezTo>
                    <a:pt x="18132" y="24270"/>
                    <a:pt x="17471" y="23703"/>
                    <a:pt x="16716" y="23231"/>
                  </a:cubicBezTo>
                  <a:cubicBezTo>
                    <a:pt x="18227" y="22948"/>
                    <a:pt x="19643" y="22381"/>
                    <a:pt x="21060" y="21626"/>
                  </a:cubicBezTo>
                  <a:cubicBezTo>
                    <a:pt x="22193" y="20965"/>
                    <a:pt x="23326" y="20115"/>
                    <a:pt x="24270" y="19076"/>
                  </a:cubicBezTo>
                  <a:cubicBezTo>
                    <a:pt x="25120" y="18037"/>
                    <a:pt x="25781" y="16904"/>
                    <a:pt x="26253" y="15582"/>
                  </a:cubicBezTo>
                  <a:cubicBezTo>
                    <a:pt x="26726" y="14260"/>
                    <a:pt x="26915" y="12938"/>
                    <a:pt x="26915" y="11521"/>
                  </a:cubicBezTo>
                  <a:cubicBezTo>
                    <a:pt x="26915" y="9916"/>
                    <a:pt x="26631" y="8311"/>
                    <a:pt x="26065" y="6800"/>
                  </a:cubicBezTo>
                  <a:cubicBezTo>
                    <a:pt x="25404" y="5383"/>
                    <a:pt x="24459" y="4156"/>
                    <a:pt x="23232" y="3211"/>
                  </a:cubicBezTo>
                  <a:cubicBezTo>
                    <a:pt x="21910" y="2078"/>
                    <a:pt x="20304" y="1228"/>
                    <a:pt x="18510" y="850"/>
                  </a:cubicBezTo>
                  <a:cubicBezTo>
                    <a:pt x="16338" y="189"/>
                    <a:pt x="14071" y="0"/>
                    <a:pt x="11805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3"/>
            <p:cNvSpPr/>
            <p:nvPr/>
          </p:nvSpPr>
          <p:spPr>
            <a:xfrm>
              <a:off x="6096475" y="3361525"/>
              <a:ext cx="139300" cy="139325"/>
            </a:xfrm>
            <a:custGeom>
              <a:rect b="b" l="l" r="r" t="t"/>
              <a:pathLst>
                <a:path extrusionOk="0" h="5573" w="5572">
                  <a:moveTo>
                    <a:pt x="0" y="1"/>
                  </a:moveTo>
                  <a:lnTo>
                    <a:pt x="0" y="5572"/>
                  </a:lnTo>
                  <a:lnTo>
                    <a:pt x="5572" y="5572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9" name="Google Shape;1449;p43"/>
          <p:cNvSpPr txBox="1"/>
          <p:nvPr/>
        </p:nvSpPr>
        <p:spPr>
          <a:xfrm>
            <a:off x="7153200" y="3895175"/>
            <a:ext cx="199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Date as of Dec 31, 2023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450" name="Google Shape;1450;p43"/>
          <p:cNvSpPr txBox="1"/>
          <p:nvPr/>
        </p:nvSpPr>
        <p:spPr>
          <a:xfrm>
            <a:off x="718625" y="94625"/>
            <a:ext cx="8110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100">
                <a:solidFill>
                  <a:schemeClr val="dk1"/>
                </a:solidFill>
              </a:rPr>
              <a:t>DCF</a:t>
            </a:r>
            <a:r>
              <a:rPr b="1" lang="zh-CN" sz="2100">
                <a:solidFill>
                  <a:schemeClr val="dk1"/>
                </a:solidFill>
              </a:rPr>
              <a:t> Analysis - Moderate Case</a:t>
            </a:r>
            <a:endParaRPr b="1" sz="2100"/>
          </a:p>
        </p:txBody>
      </p:sp>
      <p:sp>
        <p:nvSpPr>
          <p:cNvPr id="1451" name="Google Shape;1451;p43"/>
          <p:cNvSpPr txBox="1"/>
          <p:nvPr/>
        </p:nvSpPr>
        <p:spPr>
          <a:xfrm>
            <a:off x="113175" y="3895175"/>
            <a:ext cx="291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Source: Gryphsis Academy</a:t>
            </a:r>
            <a:endParaRPr sz="1000">
              <a:solidFill>
                <a:srgbClr val="666666"/>
              </a:solidFill>
            </a:endParaRPr>
          </a:p>
        </p:txBody>
      </p:sp>
      <p:pic>
        <p:nvPicPr>
          <p:cNvPr id="1452" name="Google Shape;14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75" y="904900"/>
            <a:ext cx="8857774" cy="26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7" name="Google Shape;1457;p44"/>
          <p:cNvCxnSpPr/>
          <p:nvPr/>
        </p:nvCxnSpPr>
        <p:spPr>
          <a:xfrm flipH="1" rot="10800000">
            <a:off x="206911" y="4342475"/>
            <a:ext cx="8678100" cy="9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8" name="Google Shape;1458;p44"/>
          <p:cNvSpPr txBox="1"/>
          <p:nvPr/>
        </p:nvSpPr>
        <p:spPr>
          <a:xfrm>
            <a:off x="7137750" y="4613625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Twitter: @GryphsisAcademy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1459" name="Google Shape;1459;p44"/>
          <p:cNvCxnSpPr/>
          <p:nvPr/>
        </p:nvCxnSpPr>
        <p:spPr>
          <a:xfrm flipH="1" rot="10800000">
            <a:off x="206911" y="4342475"/>
            <a:ext cx="8678100" cy="9900"/>
          </a:xfrm>
          <a:prstGeom prst="straightConnector1">
            <a:avLst/>
          </a:prstGeom>
          <a:noFill/>
          <a:ln cap="flat" cmpd="sng" w="19050">
            <a:solidFill>
              <a:srgbClr val="254C9A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60" name="Google Shape;1460;p44"/>
          <p:cNvGrpSpPr/>
          <p:nvPr/>
        </p:nvGrpSpPr>
        <p:grpSpPr>
          <a:xfrm>
            <a:off x="185356" y="202972"/>
            <a:ext cx="456367" cy="404539"/>
            <a:chOff x="2250625" y="238125"/>
            <a:chExt cx="3052625" cy="2731525"/>
          </a:xfrm>
        </p:grpSpPr>
        <p:sp>
          <p:nvSpPr>
            <p:cNvPr id="1461" name="Google Shape;1461;p44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4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4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4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4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4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4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4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9" name="Google Shape;1469;p44"/>
          <p:cNvGrpSpPr/>
          <p:nvPr/>
        </p:nvGrpSpPr>
        <p:grpSpPr>
          <a:xfrm>
            <a:off x="5252141" y="4445688"/>
            <a:ext cx="371504" cy="330515"/>
            <a:chOff x="2250625" y="238125"/>
            <a:chExt cx="3052625" cy="2731525"/>
          </a:xfrm>
        </p:grpSpPr>
        <p:sp>
          <p:nvSpPr>
            <p:cNvPr id="1470" name="Google Shape;1470;p44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4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4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4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4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4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4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4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8" name="Google Shape;1478;p44"/>
          <p:cNvGrpSpPr/>
          <p:nvPr/>
        </p:nvGrpSpPr>
        <p:grpSpPr>
          <a:xfrm>
            <a:off x="5736286" y="4452299"/>
            <a:ext cx="1051088" cy="330453"/>
            <a:chOff x="241550" y="3361525"/>
            <a:chExt cx="7044825" cy="2094125"/>
          </a:xfrm>
        </p:grpSpPr>
        <p:sp>
          <p:nvSpPr>
            <p:cNvPr id="1479" name="Google Shape;1479;p44"/>
            <p:cNvSpPr/>
            <p:nvPr/>
          </p:nvSpPr>
          <p:spPr>
            <a:xfrm>
              <a:off x="241550" y="3489025"/>
              <a:ext cx="906575" cy="982125"/>
            </a:xfrm>
            <a:custGeom>
              <a:rect b="b" l="l" r="r" t="t"/>
              <a:pathLst>
                <a:path extrusionOk="0" h="39285" w="36263">
                  <a:moveTo>
                    <a:pt x="21248" y="0"/>
                  </a:moveTo>
                  <a:cubicBezTo>
                    <a:pt x="18226" y="0"/>
                    <a:pt x="15204" y="472"/>
                    <a:pt x="12371" y="1417"/>
                  </a:cubicBezTo>
                  <a:cubicBezTo>
                    <a:pt x="9916" y="2267"/>
                    <a:pt x="7649" y="3589"/>
                    <a:pt x="5760" y="5383"/>
                  </a:cubicBezTo>
                  <a:cubicBezTo>
                    <a:pt x="3872" y="7177"/>
                    <a:pt x="2455" y="9255"/>
                    <a:pt x="1511" y="11616"/>
                  </a:cubicBezTo>
                  <a:cubicBezTo>
                    <a:pt x="472" y="14165"/>
                    <a:pt x="0" y="16904"/>
                    <a:pt x="0" y="19643"/>
                  </a:cubicBezTo>
                  <a:cubicBezTo>
                    <a:pt x="0" y="22381"/>
                    <a:pt x="472" y="25120"/>
                    <a:pt x="1511" y="27670"/>
                  </a:cubicBezTo>
                  <a:cubicBezTo>
                    <a:pt x="2550" y="30030"/>
                    <a:pt x="3966" y="32108"/>
                    <a:pt x="5949" y="33808"/>
                  </a:cubicBezTo>
                  <a:cubicBezTo>
                    <a:pt x="7932" y="35602"/>
                    <a:pt x="10199" y="37019"/>
                    <a:pt x="12749" y="37868"/>
                  </a:cubicBezTo>
                  <a:cubicBezTo>
                    <a:pt x="15676" y="38813"/>
                    <a:pt x="18698" y="39285"/>
                    <a:pt x="21814" y="39285"/>
                  </a:cubicBezTo>
                  <a:cubicBezTo>
                    <a:pt x="24458" y="39285"/>
                    <a:pt x="27008" y="39002"/>
                    <a:pt x="29558" y="38246"/>
                  </a:cubicBezTo>
                  <a:cubicBezTo>
                    <a:pt x="31919" y="37585"/>
                    <a:pt x="34185" y="36546"/>
                    <a:pt x="36263" y="35130"/>
                  </a:cubicBezTo>
                  <a:lnTo>
                    <a:pt x="36263" y="18887"/>
                  </a:lnTo>
                  <a:lnTo>
                    <a:pt x="23609" y="18887"/>
                  </a:lnTo>
                  <a:lnTo>
                    <a:pt x="23609" y="21815"/>
                  </a:lnTo>
                  <a:cubicBezTo>
                    <a:pt x="23609" y="22098"/>
                    <a:pt x="23703" y="22381"/>
                    <a:pt x="23892" y="22570"/>
                  </a:cubicBezTo>
                  <a:cubicBezTo>
                    <a:pt x="24175" y="22759"/>
                    <a:pt x="24458" y="22853"/>
                    <a:pt x="24836" y="22853"/>
                  </a:cubicBezTo>
                  <a:lnTo>
                    <a:pt x="31163" y="22853"/>
                  </a:lnTo>
                  <a:lnTo>
                    <a:pt x="31163" y="32769"/>
                  </a:lnTo>
                  <a:cubicBezTo>
                    <a:pt x="29747" y="33524"/>
                    <a:pt x="28330" y="34091"/>
                    <a:pt x="26819" y="34469"/>
                  </a:cubicBezTo>
                  <a:cubicBezTo>
                    <a:pt x="25120" y="34941"/>
                    <a:pt x="23420" y="35130"/>
                    <a:pt x="21625" y="35130"/>
                  </a:cubicBezTo>
                  <a:cubicBezTo>
                    <a:pt x="19453" y="35130"/>
                    <a:pt x="17187" y="34752"/>
                    <a:pt x="15015" y="34091"/>
                  </a:cubicBezTo>
                  <a:cubicBezTo>
                    <a:pt x="13126" y="33430"/>
                    <a:pt x="11427" y="32297"/>
                    <a:pt x="10010" y="30975"/>
                  </a:cubicBezTo>
                  <a:cubicBezTo>
                    <a:pt x="8594" y="29558"/>
                    <a:pt x="7555" y="27953"/>
                    <a:pt x="6799" y="26064"/>
                  </a:cubicBezTo>
                  <a:cubicBezTo>
                    <a:pt x="6044" y="23987"/>
                    <a:pt x="5666" y="21815"/>
                    <a:pt x="5760" y="19643"/>
                  </a:cubicBezTo>
                  <a:cubicBezTo>
                    <a:pt x="5666" y="17471"/>
                    <a:pt x="6044" y="15393"/>
                    <a:pt x="6799" y="13315"/>
                  </a:cubicBezTo>
                  <a:cubicBezTo>
                    <a:pt x="7460" y="11521"/>
                    <a:pt x="8499" y="9916"/>
                    <a:pt x="9916" y="8594"/>
                  </a:cubicBezTo>
                  <a:cubicBezTo>
                    <a:pt x="11238" y="7272"/>
                    <a:pt x="12843" y="6233"/>
                    <a:pt x="14732" y="5572"/>
                  </a:cubicBezTo>
                  <a:cubicBezTo>
                    <a:pt x="16715" y="4816"/>
                    <a:pt x="18887" y="4533"/>
                    <a:pt x="21059" y="4533"/>
                  </a:cubicBezTo>
                  <a:cubicBezTo>
                    <a:pt x="22381" y="4533"/>
                    <a:pt x="23797" y="4628"/>
                    <a:pt x="25214" y="4911"/>
                  </a:cubicBezTo>
                  <a:cubicBezTo>
                    <a:pt x="26253" y="5100"/>
                    <a:pt x="27197" y="5383"/>
                    <a:pt x="28236" y="5761"/>
                  </a:cubicBezTo>
                  <a:cubicBezTo>
                    <a:pt x="28991" y="5950"/>
                    <a:pt x="29747" y="6327"/>
                    <a:pt x="30408" y="6799"/>
                  </a:cubicBezTo>
                  <a:cubicBezTo>
                    <a:pt x="31069" y="7083"/>
                    <a:pt x="31541" y="7461"/>
                    <a:pt x="32013" y="7649"/>
                  </a:cubicBezTo>
                  <a:cubicBezTo>
                    <a:pt x="32297" y="7862"/>
                    <a:pt x="32633" y="7968"/>
                    <a:pt x="32983" y="7968"/>
                  </a:cubicBezTo>
                  <a:cubicBezTo>
                    <a:pt x="33099" y="7968"/>
                    <a:pt x="33217" y="7956"/>
                    <a:pt x="33335" y="7933"/>
                  </a:cubicBezTo>
                  <a:cubicBezTo>
                    <a:pt x="33713" y="7838"/>
                    <a:pt x="34091" y="7555"/>
                    <a:pt x="34374" y="7272"/>
                  </a:cubicBezTo>
                  <a:lnTo>
                    <a:pt x="35885" y="4911"/>
                  </a:lnTo>
                  <a:cubicBezTo>
                    <a:pt x="35035" y="4155"/>
                    <a:pt x="34091" y="3494"/>
                    <a:pt x="33052" y="2833"/>
                  </a:cubicBezTo>
                  <a:cubicBezTo>
                    <a:pt x="32013" y="2267"/>
                    <a:pt x="30880" y="1700"/>
                    <a:pt x="29747" y="1322"/>
                  </a:cubicBezTo>
                  <a:cubicBezTo>
                    <a:pt x="28425" y="850"/>
                    <a:pt x="27103" y="567"/>
                    <a:pt x="25781" y="378"/>
                  </a:cubicBezTo>
                  <a:cubicBezTo>
                    <a:pt x="24270" y="95"/>
                    <a:pt x="22759" y="0"/>
                    <a:pt x="21248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4"/>
            <p:cNvSpPr/>
            <p:nvPr/>
          </p:nvSpPr>
          <p:spPr>
            <a:xfrm>
              <a:off x="2212850" y="3500825"/>
              <a:ext cx="899525" cy="953800"/>
            </a:xfrm>
            <a:custGeom>
              <a:rect b="b" l="l" r="r" t="t"/>
              <a:pathLst>
                <a:path extrusionOk="0" h="38152" w="35981">
                  <a:moveTo>
                    <a:pt x="1" y="0"/>
                  </a:moveTo>
                  <a:lnTo>
                    <a:pt x="15205" y="24931"/>
                  </a:lnTo>
                  <a:lnTo>
                    <a:pt x="15205" y="38152"/>
                  </a:lnTo>
                  <a:lnTo>
                    <a:pt x="20871" y="38152"/>
                  </a:lnTo>
                  <a:lnTo>
                    <a:pt x="20871" y="24931"/>
                  </a:lnTo>
                  <a:lnTo>
                    <a:pt x="35980" y="0"/>
                  </a:lnTo>
                  <a:lnTo>
                    <a:pt x="30975" y="0"/>
                  </a:lnTo>
                  <a:cubicBezTo>
                    <a:pt x="30597" y="0"/>
                    <a:pt x="30125" y="189"/>
                    <a:pt x="29842" y="378"/>
                  </a:cubicBezTo>
                  <a:cubicBezTo>
                    <a:pt x="29559" y="661"/>
                    <a:pt x="29275" y="945"/>
                    <a:pt x="29086" y="1322"/>
                  </a:cubicBezTo>
                  <a:lnTo>
                    <a:pt x="19643" y="17471"/>
                  </a:lnTo>
                  <a:cubicBezTo>
                    <a:pt x="19360" y="18132"/>
                    <a:pt x="19076" y="18698"/>
                    <a:pt x="18793" y="19359"/>
                  </a:cubicBezTo>
                  <a:cubicBezTo>
                    <a:pt x="18510" y="19926"/>
                    <a:pt x="18227" y="20493"/>
                    <a:pt x="18038" y="21154"/>
                  </a:cubicBezTo>
                  <a:cubicBezTo>
                    <a:pt x="17849" y="20493"/>
                    <a:pt x="17565" y="19926"/>
                    <a:pt x="17282" y="19359"/>
                  </a:cubicBezTo>
                  <a:lnTo>
                    <a:pt x="16338" y="17471"/>
                  </a:lnTo>
                  <a:lnTo>
                    <a:pt x="6894" y="1322"/>
                  </a:lnTo>
                  <a:cubicBezTo>
                    <a:pt x="6706" y="945"/>
                    <a:pt x="6422" y="661"/>
                    <a:pt x="6139" y="378"/>
                  </a:cubicBezTo>
                  <a:cubicBezTo>
                    <a:pt x="5761" y="95"/>
                    <a:pt x="5383" y="0"/>
                    <a:pt x="5006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4"/>
            <p:cNvSpPr/>
            <p:nvPr/>
          </p:nvSpPr>
          <p:spPr>
            <a:xfrm>
              <a:off x="4233750" y="3500825"/>
              <a:ext cx="835775" cy="953800"/>
            </a:xfrm>
            <a:custGeom>
              <a:rect b="b" l="l" r="r" t="t"/>
              <a:pathLst>
                <a:path extrusionOk="0" h="38152" w="33431">
                  <a:moveTo>
                    <a:pt x="0" y="0"/>
                  </a:moveTo>
                  <a:lnTo>
                    <a:pt x="0" y="38152"/>
                  </a:lnTo>
                  <a:lnTo>
                    <a:pt x="5572" y="38152"/>
                  </a:lnTo>
                  <a:lnTo>
                    <a:pt x="5572" y="20965"/>
                  </a:lnTo>
                  <a:lnTo>
                    <a:pt x="27859" y="20965"/>
                  </a:lnTo>
                  <a:lnTo>
                    <a:pt x="27859" y="38152"/>
                  </a:lnTo>
                  <a:lnTo>
                    <a:pt x="33430" y="38152"/>
                  </a:lnTo>
                  <a:lnTo>
                    <a:pt x="33430" y="0"/>
                  </a:lnTo>
                  <a:lnTo>
                    <a:pt x="27953" y="0"/>
                  </a:lnTo>
                  <a:lnTo>
                    <a:pt x="27953" y="16810"/>
                  </a:lnTo>
                  <a:lnTo>
                    <a:pt x="5572" y="16810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4"/>
            <p:cNvSpPr/>
            <p:nvPr/>
          </p:nvSpPr>
          <p:spPr>
            <a:xfrm>
              <a:off x="5310300" y="3489025"/>
              <a:ext cx="672875" cy="982500"/>
            </a:xfrm>
            <a:custGeom>
              <a:rect b="b" l="l" r="r" t="t"/>
              <a:pathLst>
                <a:path extrusionOk="0" h="39300" w="26915">
                  <a:moveTo>
                    <a:pt x="14543" y="0"/>
                  </a:moveTo>
                  <a:cubicBezTo>
                    <a:pt x="12655" y="0"/>
                    <a:pt x="10860" y="284"/>
                    <a:pt x="9066" y="945"/>
                  </a:cubicBezTo>
                  <a:cubicBezTo>
                    <a:pt x="7555" y="1417"/>
                    <a:pt x="6233" y="2267"/>
                    <a:pt x="5006" y="3305"/>
                  </a:cubicBezTo>
                  <a:cubicBezTo>
                    <a:pt x="3967" y="4155"/>
                    <a:pt x="3117" y="5383"/>
                    <a:pt x="2550" y="6611"/>
                  </a:cubicBezTo>
                  <a:cubicBezTo>
                    <a:pt x="1417" y="9255"/>
                    <a:pt x="1417" y="12277"/>
                    <a:pt x="2550" y="14921"/>
                  </a:cubicBezTo>
                  <a:cubicBezTo>
                    <a:pt x="3117" y="15960"/>
                    <a:pt x="3872" y="16998"/>
                    <a:pt x="4817" y="17754"/>
                  </a:cubicBezTo>
                  <a:cubicBezTo>
                    <a:pt x="5761" y="18604"/>
                    <a:pt x="6800" y="19170"/>
                    <a:pt x="8027" y="19643"/>
                  </a:cubicBezTo>
                  <a:cubicBezTo>
                    <a:pt x="9161" y="20115"/>
                    <a:pt x="10483" y="20587"/>
                    <a:pt x="11616" y="20965"/>
                  </a:cubicBezTo>
                  <a:lnTo>
                    <a:pt x="15299" y="22003"/>
                  </a:lnTo>
                  <a:cubicBezTo>
                    <a:pt x="16338" y="22287"/>
                    <a:pt x="17471" y="22759"/>
                    <a:pt x="18415" y="23231"/>
                  </a:cubicBezTo>
                  <a:cubicBezTo>
                    <a:pt x="19360" y="23703"/>
                    <a:pt x="20115" y="24364"/>
                    <a:pt x="20682" y="25120"/>
                  </a:cubicBezTo>
                  <a:cubicBezTo>
                    <a:pt x="21248" y="25970"/>
                    <a:pt x="21626" y="27008"/>
                    <a:pt x="21532" y="27953"/>
                  </a:cubicBezTo>
                  <a:cubicBezTo>
                    <a:pt x="21532" y="28992"/>
                    <a:pt x="21343" y="29936"/>
                    <a:pt x="20965" y="30880"/>
                  </a:cubicBezTo>
                  <a:cubicBezTo>
                    <a:pt x="20587" y="31730"/>
                    <a:pt x="20021" y="32486"/>
                    <a:pt x="19265" y="33052"/>
                  </a:cubicBezTo>
                  <a:cubicBezTo>
                    <a:pt x="18510" y="33713"/>
                    <a:pt x="17660" y="34185"/>
                    <a:pt x="16621" y="34469"/>
                  </a:cubicBezTo>
                  <a:cubicBezTo>
                    <a:pt x="15488" y="34847"/>
                    <a:pt x="14355" y="35035"/>
                    <a:pt x="13127" y="35035"/>
                  </a:cubicBezTo>
                  <a:cubicBezTo>
                    <a:pt x="12183" y="35035"/>
                    <a:pt x="11238" y="34941"/>
                    <a:pt x="10294" y="34752"/>
                  </a:cubicBezTo>
                  <a:cubicBezTo>
                    <a:pt x="9444" y="34563"/>
                    <a:pt x="8688" y="34280"/>
                    <a:pt x="8027" y="33997"/>
                  </a:cubicBezTo>
                  <a:cubicBezTo>
                    <a:pt x="7366" y="33713"/>
                    <a:pt x="6800" y="33430"/>
                    <a:pt x="6233" y="33052"/>
                  </a:cubicBezTo>
                  <a:cubicBezTo>
                    <a:pt x="5667" y="32769"/>
                    <a:pt x="5194" y="32391"/>
                    <a:pt x="4817" y="32108"/>
                  </a:cubicBezTo>
                  <a:cubicBezTo>
                    <a:pt x="4439" y="31825"/>
                    <a:pt x="4061" y="31636"/>
                    <a:pt x="3778" y="31447"/>
                  </a:cubicBezTo>
                  <a:cubicBezTo>
                    <a:pt x="3495" y="31258"/>
                    <a:pt x="3211" y="31164"/>
                    <a:pt x="2928" y="31164"/>
                  </a:cubicBezTo>
                  <a:cubicBezTo>
                    <a:pt x="2645" y="31164"/>
                    <a:pt x="2361" y="31164"/>
                    <a:pt x="2173" y="31352"/>
                  </a:cubicBezTo>
                  <a:cubicBezTo>
                    <a:pt x="1889" y="31447"/>
                    <a:pt x="1700" y="31636"/>
                    <a:pt x="1606" y="31825"/>
                  </a:cubicBezTo>
                  <a:lnTo>
                    <a:pt x="1" y="34280"/>
                  </a:lnTo>
                  <a:cubicBezTo>
                    <a:pt x="1606" y="35885"/>
                    <a:pt x="3495" y="37113"/>
                    <a:pt x="5572" y="37963"/>
                  </a:cubicBezTo>
                  <a:cubicBezTo>
                    <a:pt x="7735" y="38828"/>
                    <a:pt x="9977" y="39297"/>
                    <a:pt x="12298" y="39297"/>
                  </a:cubicBezTo>
                  <a:cubicBezTo>
                    <a:pt x="12511" y="39297"/>
                    <a:pt x="12724" y="39293"/>
                    <a:pt x="12938" y="39285"/>
                  </a:cubicBezTo>
                  <a:cubicBezTo>
                    <a:pt x="13140" y="39295"/>
                    <a:pt x="13344" y="39299"/>
                    <a:pt x="13548" y="39299"/>
                  </a:cubicBezTo>
                  <a:cubicBezTo>
                    <a:pt x="15343" y="39299"/>
                    <a:pt x="17192" y="38934"/>
                    <a:pt x="18887" y="38341"/>
                  </a:cubicBezTo>
                  <a:cubicBezTo>
                    <a:pt x="20493" y="37868"/>
                    <a:pt x="21909" y="36924"/>
                    <a:pt x="23231" y="35791"/>
                  </a:cubicBezTo>
                  <a:cubicBezTo>
                    <a:pt x="24365" y="34752"/>
                    <a:pt x="25309" y="33430"/>
                    <a:pt x="25970" y="32013"/>
                  </a:cubicBezTo>
                  <a:cubicBezTo>
                    <a:pt x="26537" y="30503"/>
                    <a:pt x="26820" y="28897"/>
                    <a:pt x="26820" y="27292"/>
                  </a:cubicBezTo>
                  <a:cubicBezTo>
                    <a:pt x="26914" y="25875"/>
                    <a:pt x="26631" y="24459"/>
                    <a:pt x="25970" y="23231"/>
                  </a:cubicBezTo>
                  <a:cubicBezTo>
                    <a:pt x="25498" y="22192"/>
                    <a:pt x="24648" y="21248"/>
                    <a:pt x="23704" y="20492"/>
                  </a:cubicBezTo>
                  <a:cubicBezTo>
                    <a:pt x="22759" y="19737"/>
                    <a:pt x="21720" y="19076"/>
                    <a:pt x="20587" y="18604"/>
                  </a:cubicBezTo>
                  <a:cubicBezTo>
                    <a:pt x="19360" y="18132"/>
                    <a:pt x="18226" y="17754"/>
                    <a:pt x="16904" y="17282"/>
                  </a:cubicBezTo>
                  <a:cubicBezTo>
                    <a:pt x="15677" y="16810"/>
                    <a:pt x="14449" y="16432"/>
                    <a:pt x="13316" y="16149"/>
                  </a:cubicBezTo>
                  <a:cubicBezTo>
                    <a:pt x="12183" y="15771"/>
                    <a:pt x="11144" y="15299"/>
                    <a:pt x="10105" y="14826"/>
                  </a:cubicBezTo>
                  <a:cubicBezTo>
                    <a:pt x="9255" y="14354"/>
                    <a:pt x="8500" y="13788"/>
                    <a:pt x="7839" y="13032"/>
                  </a:cubicBezTo>
                  <a:cubicBezTo>
                    <a:pt x="7272" y="12277"/>
                    <a:pt x="6894" y="11332"/>
                    <a:pt x="6989" y="10294"/>
                  </a:cubicBezTo>
                  <a:cubicBezTo>
                    <a:pt x="6989" y="9538"/>
                    <a:pt x="7178" y="8688"/>
                    <a:pt x="7461" y="7933"/>
                  </a:cubicBezTo>
                  <a:cubicBezTo>
                    <a:pt x="7839" y="7272"/>
                    <a:pt x="8311" y="6611"/>
                    <a:pt x="8972" y="6044"/>
                  </a:cubicBezTo>
                  <a:cubicBezTo>
                    <a:pt x="9633" y="5477"/>
                    <a:pt x="10483" y="5100"/>
                    <a:pt x="11333" y="4816"/>
                  </a:cubicBezTo>
                  <a:cubicBezTo>
                    <a:pt x="12371" y="4439"/>
                    <a:pt x="13505" y="4344"/>
                    <a:pt x="14638" y="4344"/>
                  </a:cubicBezTo>
                  <a:cubicBezTo>
                    <a:pt x="15771" y="4344"/>
                    <a:pt x="16904" y="4439"/>
                    <a:pt x="18037" y="4816"/>
                  </a:cubicBezTo>
                  <a:cubicBezTo>
                    <a:pt x="18793" y="5100"/>
                    <a:pt x="19643" y="5383"/>
                    <a:pt x="20398" y="5855"/>
                  </a:cubicBezTo>
                  <a:cubicBezTo>
                    <a:pt x="20965" y="6138"/>
                    <a:pt x="21532" y="6422"/>
                    <a:pt x="22004" y="6799"/>
                  </a:cubicBezTo>
                  <a:cubicBezTo>
                    <a:pt x="22381" y="7083"/>
                    <a:pt x="22759" y="7272"/>
                    <a:pt x="23231" y="7272"/>
                  </a:cubicBezTo>
                  <a:cubicBezTo>
                    <a:pt x="23515" y="7272"/>
                    <a:pt x="23704" y="7177"/>
                    <a:pt x="23987" y="7083"/>
                  </a:cubicBezTo>
                  <a:cubicBezTo>
                    <a:pt x="24176" y="6894"/>
                    <a:pt x="24365" y="6705"/>
                    <a:pt x="24553" y="6422"/>
                  </a:cubicBezTo>
                  <a:lnTo>
                    <a:pt x="25876" y="3966"/>
                  </a:lnTo>
                  <a:cubicBezTo>
                    <a:pt x="24459" y="2644"/>
                    <a:pt x="22665" y="1700"/>
                    <a:pt x="20871" y="1039"/>
                  </a:cubicBezTo>
                  <a:cubicBezTo>
                    <a:pt x="18793" y="378"/>
                    <a:pt x="16715" y="0"/>
                    <a:pt x="14543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4"/>
            <p:cNvSpPr/>
            <p:nvPr/>
          </p:nvSpPr>
          <p:spPr>
            <a:xfrm>
              <a:off x="6235750" y="3500825"/>
              <a:ext cx="139325" cy="953800"/>
            </a:xfrm>
            <a:custGeom>
              <a:rect b="b" l="l" r="r" t="t"/>
              <a:pathLst>
                <a:path extrusionOk="0" h="38152" w="5573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4"/>
            <p:cNvSpPr/>
            <p:nvPr/>
          </p:nvSpPr>
          <p:spPr>
            <a:xfrm>
              <a:off x="6613500" y="3488575"/>
              <a:ext cx="672875" cy="982575"/>
            </a:xfrm>
            <a:custGeom>
              <a:rect b="b" l="l" r="r" t="t"/>
              <a:pathLst>
                <a:path extrusionOk="0" h="39303" w="26915">
                  <a:moveTo>
                    <a:pt x="13930" y="1"/>
                  </a:moveTo>
                  <a:cubicBezTo>
                    <a:pt x="12280" y="1"/>
                    <a:pt x="10648" y="290"/>
                    <a:pt x="9160" y="868"/>
                  </a:cubicBezTo>
                  <a:cubicBezTo>
                    <a:pt x="7649" y="1435"/>
                    <a:pt x="6327" y="2190"/>
                    <a:pt x="5100" y="3229"/>
                  </a:cubicBezTo>
                  <a:cubicBezTo>
                    <a:pt x="4061" y="4173"/>
                    <a:pt x="3211" y="5307"/>
                    <a:pt x="2644" y="6629"/>
                  </a:cubicBezTo>
                  <a:cubicBezTo>
                    <a:pt x="1511" y="9273"/>
                    <a:pt x="1511" y="12200"/>
                    <a:pt x="2644" y="14844"/>
                  </a:cubicBezTo>
                  <a:cubicBezTo>
                    <a:pt x="3117" y="15978"/>
                    <a:pt x="3967" y="16922"/>
                    <a:pt x="4911" y="17772"/>
                  </a:cubicBezTo>
                  <a:cubicBezTo>
                    <a:pt x="5855" y="18527"/>
                    <a:pt x="6894" y="19188"/>
                    <a:pt x="8027" y="19661"/>
                  </a:cubicBezTo>
                  <a:cubicBezTo>
                    <a:pt x="9255" y="20133"/>
                    <a:pt x="10483" y="20510"/>
                    <a:pt x="11710" y="20888"/>
                  </a:cubicBezTo>
                  <a:lnTo>
                    <a:pt x="15299" y="21927"/>
                  </a:lnTo>
                  <a:cubicBezTo>
                    <a:pt x="16432" y="22305"/>
                    <a:pt x="17471" y="22682"/>
                    <a:pt x="18509" y="23249"/>
                  </a:cubicBezTo>
                  <a:cubicBezTo>
                    <a:pt x="19359" y="23721"/>
                    <a:pt x="20115" y="24288"/>
                    <a:pt x="20776" y="25138"/>
                  </a:cubicBezTo>
                  <a:cubicBezTo>
                    <a:pt x="21342" y="25893"/>
                    <a:pt x="21626" y="26932"/>
                    <a:pt x="21626" y="27971"/>
                  </a:cubicBezTo>
                  <a:cubicBezTo>
                    <a:pt x="21626" y="28915"/>
                    <a:pt x="21437" y="29954"/>
                    <a:pt x="21059" y="30804"/>
                  </a:cubicBezTo>
                  <a:cubicBezTo>
                    <a:pt x="20681" y="31654"/>
                    <a:pt x="20115" y="32409"/>
                    <a:pt x="19359" y="33070"/>
                  </a:cubicBezTo>
                  <a:cubicBezTo>
                    <a:pt x="18604" y="33637"/>
                    <a:pt x="17660" y="34203"/>
                    <a:pt x="16715" y="34487"/>
                  </a:cubicBezTo>
                  <a:cubicBezTo>
                    <a:pt x="15582" y="34865"/>
                    <a:pt x="14354" y="34959"/>
                    <a:pt x="13221" y="34959"/>
                  </a:cubicBezTo>
                  <a:cubicBezTo>
                    <a:pt x="12182" y="34959"/>
                    <a:pt x="11238" y="34865"/>
                    <a:pt x="10294" y="34676"/>
                  </a:cubicBezTo>
                  <a:cubicBezTo>
                    <a:pt x="9538" y="34487"/>
                    <a:pt x="8783" y="34298"/>
                    <a:pt x="8027" y="34015"/>
                  </a:cubicBezTo>
                  <a:cubicBezTo>
                    <a:pt x="7461" y="33731"/>
                    <a:pt x="6800" y="33448"/>
                    <a:pt x="6233" y="33070"/>
                  </a:cubicBezTo>
                  <a:cubicBezTo>
                    <a:pt x="5761" y="32693"/>
                    <a:pt x="5289" y="32409"/>
                    <a:pt x="4911" y="32126"/>
                  </a:cubicBezTo>
                  <a:cubicBezTo>
                    <a:pt x="4439" y="31843"/>
                    <a:pt x="4155" y="31559"/>
                    <a:pt x="3778" y="31370"/>
                  </a:cubicBezTo>
                  <a:cubicBezTo>
                    <a:pt x="3494" y="31182"/>
                    <a:pt x="3211" y="31087"/>
                    <a:pt x="2928" y="31087"/>
                  </a:cubicBezTo>
                  <a:cubicBezTo>
                    <a:pt x="2644" y="31087"/>
                    <a:pt x="2456" y="31182"/>
                    <a:pt x="2172" y="31276"/>
                  </a:cubicBezTo>
                  <a:cubicBezTo>
                    <a:pt x="1983" y="31465"/>
                    <a:pt x="1795" y="31654"/>
                    <a:pt x="1606" y="31843"/>
                  </a:cubicBezTo>
                  <a:lnTo>
                    <a:pt x="0" y="34298"/>
                  </a:lnTo>
                  <a:cubicBezTo>
                    <a:pt x="1606" y="35809"/>
                    <a:pt x="3589" y="37131"/>
                    <a:pt x="5666" y="37981"/>
                  </a:cubicBezTo>
                  <a:cubicBezTo>
                    <a:pt x="8027" y="38831"/>
                    <a:pt x="10483" y="39303"/>
                    <a:pt x="13032" y="39303"/>
                  </a:cubicBezTo>
                  <a:cubicBezTo>
                    <a:pt x="15015" y="39303"/>
                    <a:pt x="16998" y="39020"/>
                    <a:pt x="18887" y="38359"/>
                  </a:cubicBezTo>
                  <a:cubicBezTo>
                    <a:pt x="20493" y="37792"/>
                    <a:pt x="22003" y="36942"/>
                    <a:pt x="23326" y="35809"/>
                  </a:cubicBezTo>
                  <a:cubicBezTo>
                    <a:pt x="24459" y="34676"/>
                    <a:pt x="25403" y="33354"/>
                    <a:pt x="25970" y="31937"/>
                  </a:cubicBezTo>
                  <a:cubicBezTo>
                    <a:pt x="26631" y="30426"/>
                    <a:pt x="26914" y="28821"/>
                    <a:pt x="26914" y="27215"/>
                  </a:cubicBezTo>
                  <a:cubicBezTo>
                    <a:pt x="26914" y="25799"/>
                    <a:pt x="26631" y="24477"/>
                    <a:pt x="26064" y="23249"/>
                  </a:cubicBezTo>
                  <a:cubicBezTo>
                    <a:pt x="25498" y="22116"/>
                    <a:pt x="24742" y="21266"/>
                    <a:pt x="23798" y="20510"/>
                  </a:cubicBezTo>
                  <a:cubicBezTo>
                    <a:pt x="22853" y="19755"/>
                    <a:pt x="21815" y="19094"/>
                    <a:pt x="20681" y="18622"/>
                  </a:cubicBezTo>
                  <a:cubicBezTo>
                    <a:pt x="19454" y="18150"/>
                    <a:pt x="18226" y="17677"/>
                    <a:pt x="16998" y="17300"/>
                  </a:cubicBezTo>
                  <a:lnTo>
                    <a:pt x="13316" y="16167"/>
                  </a:lnTo>
                  <a:cubicBezTo>
                    <a:pt x="12277" y="15789"/>
                    <a:pt x="11238" y="15317"/>
                    <a:pt x="10199" y="14844"/>
                  </a:cubicBezTo>
                  <a:cubicBezTo>
                    <a:pt x="9349" y="14372"/>
                    <a:pt x="8499" y="13806"/>
                    <a:pt x="7933" y="13050"/>
                  </a:cubicBezTo>
                  <a:cubicBezTo>
                    <a:pt x="7366" y="12295"/>
                    <a:pt x="6988" y="11350"/>
                    <a:pt x="7083" y="10312"/>
                  </a:cubicBezTo>
                  <a:cubicBezTo>
                    <a:pt x="7083" y="9556"/>
                    <a:pt x="7272" y="8706"/>
                    <a:pt x="7555" y="7951"/>
                  </a:cubicBezTo>
                  <a:cubicBezTo>
                    <a:pt x="7933" y="7290"/>
                    <a:pt x="8405" y="6629"/>
                    <a:pt x="9066" y="6062"/>
                  </a:cubicBezTo>
                  <a:cubicBezTo>
                    <a:pt x="9727" y="5495"/>
                    <a:pt x="10483" y="5118"/>
                    <a:pt x="11427" y="4834"/>
                  </a:cubicBezTo>
                  <a:cubicBezTo>
                    <a:pt x="12466" y="4457"/>
                    <a:pt x="13599" y="4362"/>
                    <a:pt x="14732" y="4362"/>
                  </a:cubicBezTo>
                  <a:cubicBezTo>
                    <a:pt x="15865" y="4362"/>
                    <a:pt x="16998" y="4457"/>
                    <a:pt x="18132" y="4834"/>
                  </a:cubicBezTo>
                  <a:cubicBezTo>
                    <a:pt x="18887" y="5118"/>
                    <a:pt x="19737" y="5401"/>
                    <a:pt x="20493" y="5873"/>
                  </a:cubicBezTo>
                  <a:cubicBezTo>
                    <a:pt x="21059" y="6156"/>
                    <a:pt x="21626" y="6440"/>
                    <a:pt x="22098" y="6817"/>
                  </a:cubicBezTo>
                  <a:cubicBezTo>
                    <a:pt x="22476" y="7101"/>
                    <a:pt x="22853" y="7290"/>
                    <a:pt x="23326" y="7290"/>
                  </a:cubicBezTo>
                  <a:cubicBezTo>
                    <a:pt x="23609" y="7290"/>
                    <a:pt x="23798" y="7195"/>
                    <a:pt x="24081" y="7101"/>
                  </a:cubicBezTo>
                  <a:cubicBezTo>
                    <a:pt x="24270" y="6912"/>
                    <a:pt x="24459" y="6723"/>
                    <a:pt x="24648" y="6440"/>
                  </a:cubicBezTo>
                  <a:lnTo>
                    <a:pt x="25970" y="3984"/>
                  </a:lnTo>
                  <a:cubicBezTo>
                    <a:pt x="24459" y="2662"/>
                    <a:pt x="22759" y="1624"/>
                    <a:pt x="20965" y="1057"/>
                  </a:cubicBezTo>
                  <a:cubicBezTo>
                    <a:pt x="19097" y="378"/>
                    <a:pt x="17229" y="4"/>
                    <a:pt x="15293" y="4"/>
                  </a:cubicBezTo>
                  <a:cubicBezTo>
                    <a:pt x="15075" y="4"/>
                    <a:pt x="14857" y="9"/>
                    <a:pt x="14638" y="18"/>
                  </a:cubicBezTo>
                  <a:cubicBezTo>
                    <a:pt x="14402" y="6"/>
                    <a:pt x="14165" y="1"/>
                    <a:pt x="13930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4"/>
            <p:cNvSpPr/>
            <p:nvPr/>
          </p:nvSpPr>
          <p:spPr>
            <a:xfrm>
              <a:off x="1653325" y="4851225"/>
              <a:ext cx="559550" cy="597325"/>
            </a:xfrm>
            <a:custGeom>
              <a:rect b="b" l="l" r="r" t="t"/>
              <a:pathLst>
                <a:path extrusionOk="0" h="23893" w="22382">
                  <a:moveTo>
                    <a:pt x="9539" y="1"/>
                  </a:moveTo>
                  <a:lnTo>
                    <a:pt x="1" y="23893"/>
                  </a:lnTo>
                  <a:lnTo>
                    <a:pt x="2456" y="23893"/>
                  </a:lnTo>
                  <a:cubicBezTo>
                    <a:pt x="2739" y="23893"/>
                    <a:pt x="2928" y="23798"/>
                    <a:pt x="3212" y="23609"/>
                  </a:cubicBezTo>
                  <a:cubicBezTo>
                    <a:pt x="3306" y="23515"/>
                    <a:pt x="3495" y="23326"/>
                    <a:pt x="3589" y="23137"/>
                  </a:cubicBezTo>
                  <a:lnTo>
                    <a:pt x="10389" y="5289"/>
                  </a:lnTo>
                  <a:cubicBezTo>
                    <a:pt x="10766" y="4534"/>
                    <a:pt x="10955" y="3778"/>
                    <a:pt x="11144" y="3023"/>
                  </a:cubicBezTo>
                  <a:cubicBezTo>
                    <a:pt x="11238" y="3495"/>
                    <a:pt x="11333" y="3873"/>
                    <a:pt x="11522" y="4250"/>
                  </a:cubicBezTo>
                  <a:cubicBezTo>
                    <a:pt x="11616" y="4534"/>
                    <a:pt x="11711" y="4911"/>
                    <a:pt x="11805" y="5195"/>
                  </a:cubicBezTo>
                  <a:lnTo>
                    <a:pt x="15582" y="15016"/>
                  </a:lnTo>
                  <a:lnTo>
                    <a:pt x="8689" y="15016"/>
                  </a:lnTo>
                  <a:lnTo>
                    <a:pt x="7839" y="17377"/>
                  </a:lnTo>
                  <a:lnTo>
                    <a:pt x="16527" y="17377"/>
                  </a:lnTo>
                  <a:lnTo>
                    <a:pt x="18793" y="23137"/>
                  </a:lnTo>
                  <a:cubicBezTo>
                    <a:pt x="18793" y="23326"/>
                    <a:pt x="18982" y="23515"/>
                    <a:pt x="19171" y="23704"/>
                  </a:cubicBezTo>
                  <a:cubicBezTo>
                    <a:pt x="19360" y="23798"/>
                    <a:pt x="19549" y="23893"/>
                    <a:pt x="19832" y="23893"/>
                  </a:cubicBezTo>
                  <a:lnTo>
                    <a:pt x="22382" y="23893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4"/>
            <p:cNvSpPr/>
            <p:nvPr/>
          </p:nvSpPr>
          <p:spPr>
            <a:xfrm>
              <a:off x="2824325" y="4851225"/>
              <a:ext cx="561900" cy="597325"/>
            </a:xfrm>
            <a:custGeom>
              <a:rect b="b" l="l" r="r" t="t"/>
              <a:pathLst>
                <a:path extrusionOk="0" h="23893" w="22476">
                  <a:moveTo>
                    <a:pt x="9632" y="1"/>
                  </a:moveTo>
                  <a:lnTo>
                    <a:pt x="0" y="23893"/>
                  </a:lnTo>
                  <a:lnTo>
                    <a:pt x="2550" y="23893"/>
                  </a:lnTo>
                  <a:cubicBezTo>
                    <a:pt x="2833" y="23893"/>
                    <a:pt x="3022" y="23798"/>
                    <a:pt x="3211" y="23609"/>
                  </a:cubicBezTo>
                  <a:cubicBezTo>
                    <a:pt x="3400" y="23515"/>
                    <a:pt x="3589" y="23326"/>
                    <a:pt x="3589" y="23137"/>
                  </a:cubicBezTo>
                  <a:lnTo>
                    <a:pt x="10482" y="5289"/>
                  </a:lnTo>
                  <a:cubicBezTo>
                    <a:pt x="10766" y="4534"/>
                    <a:pt x="11049" y="3778"/>
                    <a:pt x="11238" y="3023"/>
                  </a:cubicBezTo>
                  <a:cubicBezTo>
                    <a:pt x="11332" y="3495"/>
                    <a:pt x="11427" y="3873"/>
                    <a:pt x="11616" y="4250"/>
                  </a:cubicBezTo>
                  <a:cubicBezTo>
                    <a:pt x="11710" y="4534"/>
                    <a:pt x="11804" y="4911"/>
                    <a:pt x="11899" y="5195"/>
                  </a:cubicBezTo>
                  <a:lnTo>
                    <a:pt x="15676" y="15016"/>
                  </a:lnTo>
                  <a:lnTo>
                    <a:pt x="8688" y="15016"/>
                  </a:lnTo>
                  <a:lnTo>
                    <a:pt x="7933" y="17377"/>
                  </a:lnTo>
                  <a:lnTo>
                    <a:pt x="16621" y="17377"/>
                  </a:lnTo>
                  <a:lnTo>
                    <a:pt x="18793" y="23137"/>
                  </a:lnTo>
                  <a:cubicBezTo>
                    <a:pt x="18887" y="23326"/>
                    <a:pt x="19076" y="23515"/>
                    <a:pt x="19265" y="23704"/>
                  </a:cubicBezTo>
                  <a:cubicBezTo>
                    <a:pt x="19454" y="23798"/>
                    <a:pt x="19643" y="23893"/>
                    <a:pt x="19926" y="23893"/>
                  </a:cubicBezTo>
                  <a:lnTo>
                    <a:pt x="22476" y="23893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4"/>
            <p:cNvSpPr/>
            <p:nvPr/>
          </p:nvSpPr>
          <p:spPr>
            <a:xfrm>
              <a:off x="2271875" y="4843700"/>
              <a:ext cx="500525" cy="611950"/>
            </a:xfrm>
            <a:custGeom>
              <a:rect b="b" l="l" r="r" t="t"/>
              <a:pathLst>
                <a:path extrusionOk="0" h="24478" w="20021">
                  <a:moveTo>
                    <a:pt x="12192" y="1"/>
                  </a:moveTo>
                  <a:cubicBezTo>
                    <a:pt x="12000" y="1"/>
                    <a:pt x="11808" y="7"/>
                    <a:pt x="11616" y="19"/>
                  </a:cubicBezTo>
                  <a:cubicBezTo>
                    <a:pt x="10011" y="19"/>
                    <a:pt x="8405" y="302"/>
                    <a:pt x="6894" y="868"/>
                  </a:cubicBezTo>
                  <a:cubicBezTo>
                    <a:pt x="5478" y="1435"/>
                    <a:pt x="4250" y="2285"/>
                    <a:pt x="3211" y="3418"/>
                  </a:cubicBezTo>
                  <a:cubicBezTo>
                    <a:pt x="2173" y="4551"/>
                    <a:pt x="1323" y="5874"/>
                    <a:pt x="850" y="7290"/>
                  </a:cubicBezTo>
                  <a:cubicBezTo>
                    <a:pt x="284" y="8895"/>
                    <a:pt x="1" y="10501"/>
                    <a:pt x="1" y="12201"/>
                  </a:cubicBezTo>
                  <a:cubicBezTo>
                    <a:pt x="1" y="13900"/>
                    <a:pt x="189" y="15600"/>
                    <a:pt x="756" y="17206"/>
                  </a:cubicBezTo>
                  <a:cubicBezTo>
                    <a:pt x="1323" y="18622"/>
                    <a:pt x="2078" y="19944"/>
                    <a:pt x="3117" y="21077"/>
                  </a:cubicBezTo>
                  <a:cubicBezTo>
                    <a:pt x="4156" y="22116"/>
                    <a:pt x="5383" y="22966"/>
                    <a:pt x="6705" y="23533"/>
                  </a:cubicBezTo>
                  <a:cubicBezTo>
                    <a:pt x="8216" y="24194"/>
                    <a:pt x="9822" y="24477"/>
                    <a:pt x="11427" y="24477"/>
                  </a:cubicBezTo>
                  <a:cubicBezTo>
                    <a:pt x="13127" y="24477"/>
                    <a:pt x="14827" y="24194"/>
                    <a:pt x="16432" y="23438"/>
                  </a:cubicBezTo>
                  <a:cubicBezTo>
                    <a:pt x="17849" y="22872"/>
                    <a:pt x="19076" y="21927"/>
                    <a:pt x="20021" y="20794"/>
                  </a:cubicBezTo>
                  <a:lnTo>
                    <a:pt x="18699" y="19472"/>
                  </a:lnTo>
                  <a:cubicBezTo>
                    <a:pt x="18604" y="19283"/>
                    <a:pt x="18415" y="19189"/>
                    <a:pt x="18226" y="19189"/>
                  </a:cubicBezTo>
                  <a:cubicBezTo>
                    <a:pt x="18037" y="19189"/>
                    <a:pt x="17754" y="19283"/>
                    <a:pt x="17565" y="19472"/>
                  </a:cubicBezTo>
                  <a:cubicBezTo>
                    <a:pt x="17188" y="19850"/>
                    <a:pt x="16715" y="20133"/>
                    <a:pt x="16338" y="20416"/>
                  </a:cubicBezTo>
                  <a:cubicBezTo>
                    <a:pt x="15866" y="20700"/>
                    <a:pt x="15393" y="20983"/>
                    <a:pt x="14921" y="21077"/>
                  </a:cubicBezTo>
                  <a:cubicBezTo>
                    <a:pt x="14449" y="21266"/>
                    <a:pt x="13882" y="21455"/>
                    <a:pt x="13410" y="21550"/>
                  </a:cubicBezTo>
                  <a:cubicBezTo>
                    <a:pt x="12749" y="21644"/>
                    <a:pt x="12088" y="21644"/>
                    <a:pt x="11427" y="21644"/>
                  </a:cubicBezTo>
                  <a:cubicBezTo>
                    <a:pt x="10294" y="21644"/>
                    <a:pt x="9255" y="21455"/>
                    <a:pt x="8216" y="20983"/>
                  </a:cubicBezTo>
                  <a:cubicBezTo>
                    <a:pt x="7178" y="20605"/>
                    <a:pt x="6328" y="19944"/>
                    <a:pt x="5572" y="19189"/>
                  </a:cubicBezTo>
                  <a:cubicBezTo>
                    <a:pt x="4817" y="18339"/>
                    <a:pt x="4156" y="17300"/>
                    <a:pt x="3778" y="16167"/>
                  </a:cubicBezTo>
                  <a:cubicBezTo>
                    <a:pt x="3400" y="14939"/>
                    <a:pt x="3117" y="13523"/>
                    <a:pt x="3211" y="12201"/>
                  </a:cubicBezTo>
                  <a:cubicBezTo>
                    <a:pt x="3117" y="10879"/>
                    <a:pt x="3400" y="9556"/>
                    <a:pt x="3778" y="8234"/>
                  </a:cubicBezTo>
                  <a:cubicBezTo>
                    <a:pt x="4156" y="7196"/>
                    <a:pt x="4722" y="6157"/>
                    <a:pt x="5478" y="5307"/>
                  </a:cubicBezTo>
                  <a:cubicBezTo>
                    <a:pt x="6233" y="4457"/>
                    <a:pt x="7178" y="3890"/>
                    <a:pt x="8122" y="3418"/>
                  </a:cubicBezTo>
                  <a:cubicBezTo>
                    <a:pt x="9255" y="3040"/>
                    <a:pt x="10388" y="2757"/>
                    <a:pt x="11522" y="2757"/>
                  </a:cubicBezTo>
                  <a:cubicBezTo>
                    <a:pt x="12466" y="2757"/>
                    <a:pt x="13316" y="2852"/>
                    <a:pt x="14166" y="3135"/>
                  </a:cubicBezTo>
                  <a:cubicBezTo>
                    <a:pt x="14732" y="3324"/>
                    <a:pt x="15299" y="3513"/>
                    <a:pt x="15866" y="3890"/>
                  </a:cubicBezTo>
                  <a:cubicBezTo>
                    <a:pt x="16243" y="4079"/>
                    <a:pt x="16715" y="4268"/>
                    <a:pt x="17093" y="4551"/>
                  </a:cubicBezTo>
                  <a:cubicBezTo>
                    <a:pt x="17282" y="4740"/>
                    <a:pt x="17565" y="4835"/>
                    <a:pt x="17754" y="4929"/>
                  </a:cubicBezTo>
                  <a:cubicBezTo>
                    <a:pt x="17943" y="4929"/>
                    <a:pt x="18132" y="4835"/>
                    <a:pt x="18226" y="4835"/>
                  </a:cubicBezTo>
                  <a:cubicBezTo>
                    <a:pt x="18321" y="4740"/>
                    <a:pt x="18415" y="4646"/>
                    <a:pt x="18510" y="4551"/>
                  </a:cubicBezTo>
                  <a:lnTo>
                    <a:pt x="19548" y="3040"/>
                  </a:lnTo>
                  <a:cubicBezTo>
                    <a:pt x="18510" y="2096"/>
                    <a:pt x="17376" y="1341"/>
                    <a:pt x="16149" y="774"/>
                  </a:cubicBezTo>
                  <a:cubicBezTo>
                    <a:pt x="14830" y="279"/>
                    <a:pt x="13511" y="1"/>
                    <a:pt x="12192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4"/>
            <p:cNvSpPr/>
            <p:nvPr/>
          </p:nvSpPr>
          <p:spPr>
            <a:xfrm>
              <a:off x="4165275" y="4851225"/>
              <a:ext cx="368325" cy="597325"/>
            </a:xfrm>
            <a:custGeom>
              <a:rect b="b" l="l" r="r" t="t"/>
              <a:pathLst>
                <a:path extrusionOk="0" h="23893" w="14733">
                  <a:moveTo>
                    <a:pt x="1" y="1"/>
                  </a:moveTo>
                  <a:lnTo>
                    <a:pt x="1" y="23893"/>
                  </a:lnTo>
                  <a:lnTo>
                    <a:pt x="14733" y="23893"/>
                  </a:lnTo>
                  <a:lnTo>
                    <a:pt x="14733" y="21249"/>
                  </a:lnTo>
                  <a:lnTo>
                    <a:pt x="3212" y="21249"/>
                  </a:lnTo>
                  <a:lnTo>
                    <a:pt x="3212" y="14544"/>
                  </a:lnTo>
                  <a:lnTo>
                    <a:pt x="3212" y="13033"/>
                  </a:lnTo>
                  <a:lnTo>
                    <a:pt x="3212" y="10578"/>
                  </a:lnTo>
                  <a:lnTo>
                    <a:pt x="3212" y="9161"/>
                  </a:lnTo>
                  <a:lnTo>
                    <a:pt x="3212" y="2551"/>
                  </a:lnTo>
                  <a:lnTo>
                    <a:pt x="14733" y="2551"/>
                  </a:lnTo>
                  <a:lnTo>
                    <a:pt x="147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4"/>
            <p:cNvSpPr/>
            <p:nvPr/>
          </p:nvSpPr>
          <p:spPr>
            <a:xfrm>
              <a:off x="4280975" y="5115650"/>
              <a:ext cx="198325" cy="61400"/>
            </a:xfrm>
            <a:custGeom>
              <a:rect b="b" l="l" r="r" t="t"/>
              <a:pathLst>
                <a:path extrusionOk="0" h="2456" w="7933">
                  <a:moveTo>
                    <a:pt x="945" y="1"/>
                  </a:moveTo>
                  <a:lnTo>
                    <a:pt x="0" y="2456"/>
                  </a:lnTo>
                  <a:lnTo>
                    <a:pt x="7933" y="2456"/>
                  </a:lnTo>
                  <a:lnTo>
                    <a:pt x="79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4"/>
            <p:cNvSpPr/>
            <p:nvPr/>
          </p:nvSpPr>
          <p:spPr>
            <a:xfrm>
              <a:off x="3499525" y="4848875"/>
              <a:ext cx="524125" cy="599675"/>
            </a:xfrm>
            <a:custGeom>
              <a:rect b="b" l="l" r="r" t="t"/>
              <a:pathLst>
                <a:path extrusionOk="0" h="23987" w="20965">
                  <a:moveTo>
                    <a:pt x="0" y="0"/>
                  </a:moveTo>
                  <a:lnTo>
                    <a:pt x="0" y="23987"/>
                  </a:lnTo>
                  <a:lnTo>
                    <a:pt x="3211" y="23987"/>
                  </a:lnTo>
                  <a:lnTo>
                    <a:pt x="3211" y="2739"/>
                  </a:lnTo>
                  <a:lnTo>
                    <a:pt x="8877" y="2739"/>
                  </a:lnTo>
                  <a:cubicBezTo>
                    <a:pt x="9039" y="2727"/>
                    <a:pt x="9200" y="2721"/>
                    <a:pt x="9361" y="2721"/>
                  </a:cubicBezTo>
                  <a:cubicBezTo>
                    <a:pt x="10426" y="2721"/>
                    <a:pt x="11482" y="2978"/>
                    <a:pt x="12466" y="3306"/>
                  </a:cubicBezTo>
                  <a:cubicBezTo>
                    <a:pt x="13410" y="3683"/>
                    <a:pt x="14354" y="4344"/>
                    <a:pt x="15110" y="5194"/>
                  </a:cubicBezTo>
                  <a:cubicBezTo>
                    <a:pt x="15865" y="6044"/>
                    <a:pt x="16432" y="6989"/>
                    <a:pt x="16810" y="8122"/>
                  </a:cubicBezTo>
                  <a:cubicBezTo>
                    <a:pt x="17565" y="10672"/>
                    <a:pt x="17565" y="13410"/>
                    <a:pt x="16810" y="15960"/>
                  </a:cubicBezTo>
                  <a:cubicBezTo>
                    <a:pt x="16432" y="17093"/>
                    <a:pt x="15865" y="18037"/>
                    <a:pt x="15110" y="18887"/>
                  </a:cubicBezTo>
                  <a:cubicBezTo>
                    <a:pt x="14354" y="19737"/>
                    <a:pt x="13410" y="20304"/>
                    <a:pt x="12466" y="20776"/>
                  </a:cubicBezTo>
                  <a:cubicBezTo>
                    <a:pt x="11333" y="21154"/>
                    <a:pt x="10105" y="21343"/>
                    <a:pt x="8877" y="21343"/>
                  </a:cubicBezTo>
                  <a:lnTo>
                    <a:pt x="6044" y="21343"/>
                  </a:lnTo>
                  <a:lnTo>
                    <a:pt x="5194" y="23987"/>
                  </a:lnTo>
                  <a:lnTo>
                    <a:pt x="8877" y="23987"/>
                  </a:lnTo>
                  <a:cubicBezTo>
                    <a:pt x="10577" y="23987"/>
                    <a:pt x="12182" y="23703"/>
                    <a:pt x="13693" y="23137"/>
                  </a:cubicBezTo>
                  <a:cubicBezTo>
                    <a:pt x="15110" y="22570"/>
                    <a:pt x="16338" y="21720"/>
                    <a:pt x="17471" y="20682"/>
                  </a:cubicBezTo>
                  <a:cubicBezTo>
                    <a:pt x="18415" y="19643"/>
                    <a:pt x="19265" y="18321"/>
                    <a:pt x="19832" y="16904"/>
                  </a:cubicBezTo>
                  <a:cubicBezTo>
                    <a:pt x="20965" y="13788"/>
                    <a:pt x="20965" y="10294"/>
                    <a:pt x="19832" y="7177"/>
                  </a:cubicBezTo>
                  <a:lnTo>
                    <a:pt x="19832" y="7083"/>
                  </a:lnTo>
                  <a:cubicBezTo>
                    <a:pt x="19265" y="5667"/>
                    <a:pt x="18415" y="4439"/>
                    <a:pt x="17471" y="3306"/>
                  </a:cubicBezTo>
                  <a:cubicBezTo>
                    <a:pt x="16338" y="2267"/>
                    <a:pt x="15110" y="1417"/>
                    <a:pt x="13693" y="945"/>
                  </a:cubicBezTo>
                  <a:cubicBezTo>
                    <a:pt x="12182" y="284"/>
                    <a:pt x="10577" y="0"/>
                    <a:pt x="8877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4"/>
            <p:cNvSpPr/>
            <p:nvPr/>
          </p:nvSpPr>
          <p:spPr>
            <a:xfrm>
              <a:off x="4679950" y="4850175"/>
              <a:ext cx="620925" cy="598375"/>
            </a:xfrm>
            <a:custGeom>
              <a:rect b="b" l="l" r="r" t="t"/>
              <a:pathLst>
                <a:path extrusionOk="0" h="23935" w="24837">
                  <a:moveTo>
                    <a:pt x="2575" y="1"/>
                  </a:moveTo>
                  <a:cubicBezTo>
                    <a:pt x="2498" y="1"/>
                    <a:pt x="2424" y="11"/>
                    <a:pt x="2361" y="43"/>
                  </a:cubicBezTo>
                  <a:lnTo>
                    <a:pt x="1" y="43"/>
                  </a:lnTo>
                  <a:lnTo>
                    <a:pt x="1" y="23935"/>
                  </a:lnTo>
                  <a:lnTo>
                    <a:pt x="2834" y="23935"/>
                  </a:lnTo>
                  <a:lnTo>
                    <a:pt x="2834" y="6370"/>
                  </a:lnTo>
                  <a:cubicBezTo>
                    <a:pt x="2834" y="5803"/>
                    <a:pt x="2739" y="5237"/>
                    <a:pt x="2739" y="4765"/>
                  </a:cubicBezTo>
                  <a:lnTo>
                    <a:pt x="2739" y="4765"/>
                  </a:lnTo>
                  <a:lnTo>
                    <a:pt x="11049" y="19780"/>
                  </a:lnTo>
                  <a:cubicBezTo>
                    <a:pt x="11303" y="20118"/>
                    <a:pt x="11632" y="20455"/>
                    <a:pt x="12104" y="20455"/>
                  </a:cubicBezTo>
                  <a:cubicBezTo>
                    <a:pt x="12159" y="20455"/>
                    <a:pt x="12217" y="20451"/>
                    <a:pt x="12277" y="20441"/>
                  </a:cubicBezTo>
                  <a:lnTo>
                    <a:pt x="12749" y="20441"/>
                  </a:lnTo>
                  <a:cubicBezTo>
                    <a:pt x="12799" y="20451"/>
                    <a:pt x="12849" y="20455"/>
                    <a:pt x="12898" y="20455"/>
                  </a:cubicBezTo>
                  <a:cubicBezTo>
                    <a:pt x="13318" y="20455"/>
                    <a:pt x="13713" y="20118"/>
                    <a:pt x="13882" y="19780"/>
                  </a:cubicBezTo>
                  <a:lnTo>
                    <a:pt x="22004" y="4765"/>
                  </a:lnTo>
                  <a:lnTo>
                    <a:pt x="22004" y="5615"/>
                  </a:lnTo>
                  <a:lnTo>
                    <a:pt x="22004" y="6370"/>
                  </a:lnTo>
                  <a:lnTo>
                    <a:pt x="22004" y="23935"/>
                  </a:lnTo>
                  <a:lnTo>
                    <a:pt x="24837" y="23935"/>
                  </a:lnTo>
                  <a:lnTo>
                    <a:pt x="24837" y="43"/>
                  </a:lnTo>
                  <a:lnTo>
                    <a:pt x="22476" y="43"/>
                  </a:lnTo>
                  <a:cubicBezTo>
                    <a:pt x="22381" y="11"/>
                    <a:pt x="22298" y="1"/>
                    <a:pt x="22221" y="1"/>
                  </a:cubicBezTo>
                  <a:cubicBezTo>
                    <a:pt x="22067" y="1"/>
                    <a:pt x="21941" y="43"/>
                    <a:pt x="21815" y="43"/>
                  </a:cubicBezTo>
                  <a:cubicBezTo>
                    <a:pt x="21532" y="137"/>
                    <a:pt x="21437" y="326"/>
                    <a:pt x="21343" y="515"/>
                  </a:cubicBezTo>
                  <a:lnTo>
                    <a:pt x="13221" y="15247"/>
                  </a:lnTo>
                  <a:cubicBezTo>
                    <a:pt x="13032" y="15530"/>
                    <a:pt x="12938" y="15813"/>
                    <a:pt x="12844" y="16097"/>
                  </a:cubicBezTo>
                  <a:cubicBezTo>
                    <a:pt x="12749" y="16380"/>
                    <a:pt x="12560" y="16663"/>
                    <a:pt x="12466" y="16947"/>
                  </a:cubicBezTo>
                  <a:cubicBezTo>
                    <a:pt x="12371" y="16663"/>
                    <a:pt x="12277" y="16380"/>
                    <a:pt x="12088" y="16097"/>
                  </a:cubicBezTo>
                  <a:cubicBezTo>
                    <a:pt x="11994" y="15813"/>
                    <a:pt x="11899" y="15530"/>
                    <a:pt x="11710" y="15247"/>
                  </a:cubicBezTo>
                  <a:lnTo>
                    <a:pt x="3495" y="515"/>
                  </a:lnTo>
                  <a:cubicBezTo>
                    <a:pt x="3400" y="326"/>
                    <a:pt x="3211" y="137"/>
                    <a:pt x="3022" y="43"/>
                  </a:cubicBezTo>
                  <a:cubicBezTo>
                    <a:pt x="2897" y="43"/>
                    <a:pt x="2729" y="1"/>
                    <a:pt x="2575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4"/>
            <p:cNvSpPr/>
            <p:nvPr/>
          </p:nvSpPr>
          <p:spPr>
            <a:xfrm>
              <a:off x="5411825" y="4850300"/>
              <a:ext cx="519400" cy="598250"/>
            </a:xfrm>
            <a:custGeom>
              <a:rect b="b" l="l" r="r" t="t"/>
              <a:pathLst>
                <a:path extrusionOk="0" h="23930" w="20776">
                  <a:moveTo>
                    <a:pt x="3044" y="1"/>
                  </a:moveTo>
                  <a:cubicBezTo>
                    <a:pt x="2978" y="1"/>
                    <a:pt x="2909" y="13"/>
                    <a:pt x="2833" y="38"/>
                  </a:cubicBezTo>
                  <a:lnTo>
                    <a:pt x="0" y="38"/>
                  </a:lnTo>
                  <a:lnTo>
                    <a:pt x="8783" y="14392"/>
                  </a:lnTo>
                  <a:lnTo>
                    <a:pt x="8783" y="23930"/>
                  </a:lnTo>
                  <a:lnTo>
                    <a:pt x="11993" y="23930"/>
                  </a:lnTo>
                  <a:lnTo>
                    <a:pt x="11993" y="14392"/>
                  </a:lnTo>
                  <a:lnTo>
                    <a:pt x="20776" y="38"/>
                  </a:lnTo>
                  <a:lnTo>
                    <a:pt x="17943" y="38"/>
                  </a:lnTo>
                  <a:cubicBezTo>
                    <a:pt x="17867" y="13"/>
                    <a:pt x="17798" y="1"/>
                    <a:pt x="17734" y="1"/>
                  </a:cubicBezTo>
                  <a:cubicBezTo>
                    <a:pt x="17558" y="1"/>
                    <a:pt x="17420" y="88"/>
                    <a:pt x="17282" y="227"/>
                  </a:cubicBezTo>
                  <a:cubicBezTo>
                    <a:pt x="17093" y="416"/>
                    <a:pt x="16904" y="510"/>
                    <a:pt x="16810" y="793"/>
                  </a:cubicBezTo>
                  <a:lnTo>
                    <a:pt x="11332" y="10048"/>
                  </a:lnTo>
                  <a:cubicBezTo>
                    <a:pt x="11143" y="10426"/>
                    <a:pt x="11049" y="10803"/>
                    <a:pt x="10860" y="11181"/>
                  </a:cubicBezTo>
                  <a:cubicBezTo>
                    <a:pt x="10671" y="11464"/>
                    <a:pt x="10577" y="11842"/>
                    <a:pt x="10388" y="12125"/>
                  </a:cubicBezTo>
                  <a:cubicBezTo>
                    <a:pt x="10294" y="11842"/>
                    <a:pt x="10199" y="11464"/>
                    <a:pt x="10010" y="11181"/>
                  </a:cubicBezTo>
                  <a:cubicBezTo>
                    <a:pt x="9821" y="10803"/>
                    <a:pt x="9633" y="10426"/>
                    <a:pt x="9444" y="10048"/>
                  </a:cubicBezTo>
                  <a:lnTo>
                    <a:pt x="3966" y="793"/>
                  </a:lnTo>
                  <a:cubicBezTo>
                    <a:pt x="3872" y="510"/>
                    <a:pt x="3683" y="321"/>
                    <a:pt x="3589" y="227"/>
                  </a:cubicBezTo>
                  <a:cubicBezTo>
                    <a:pt x="3381" y="88"/>
                    <a:pt x="3225" y="1"/>
                    <a:pt x="3044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4"/>
            <p:cNvSpPr/>
            <p:nvPr/>
          </p:nvSpPr>
          <p:spPr>
            <a:xfrm>
              <a:off x="3305925" y="3502750"/>
              <a:ext cx="691775" cy="951875"/>
            </a:xfrm>
            <a:custGeom>
              <a:rect b="b" l="l" r="r" t="t"/>
              <a:pathLst>
                <a:path extrusionOk="0" h="38075" w="27671">
                  <a:moveTo>
                    <a:pt x="13064" y="0"/>
                  </a:moveTo>
                  <a:cubicBezTo>
                    <a:pt x="12772" y="0"/>
                    <a:pt x="12478" y="6"/>
                    <a:pt x="12183" y="18"/>
                  </a:cubicBezTo>
                  <a:lnTo>
                    <a:pt x="1" y="18"/>
                  </a:lnTo>
                  <a:lnTo>
                    <a:pt x="1" y="38075"/>
                  </a:lnTo>
                  <a:lnTo>
                    <a:pt x="5572" y="38075"/>
                  </a:lnTo>
                  <a:lnTo>
                    <a:pt x="5572" y="4362"/>
                  </a:lnTo>
                  <a:lnTo>
                    <a:pt x="12183" y="4362"/>
                  </a:lnTo>
                  <a:cubicBezTo>
                    <a:pt x="15488" y="4362"/>
                    <a:pt x="17943" y="5117"/>
                    <a:pt x="19643" y="6628"/>
                  </a:cubicBezTo>
                  <a:cubicBezTo>
                    <a:pt x="21249" y="8234"/>
                    <a:pt x="22193" y="10500"/>
                    <a:pt x="22098" y="12766"/>
                  </a:cubicBezTo>
                  <a:cubicBezTo>
                    <a:pt x="22098" y="13994"/>
                    <a:pt x="21815" y="15222"/>
                    <a:pt x="21437" y="16355"/>
                  </a:cubicBezTo>
                  <a:cubicBezTo>
                    <a:pt x="20965" y="17394"/>
                    <a:pt x="20399" y="18338"/>
                    <a:pt x="19549" y="19094"/>
                  </a:cubicBezTo>
                  <a:cubicBezTo>
                    <a:pt x="18604" y="19849"/>
                    <a:pt x="17566" y="20510"/>
                    <a:pt x="16432" y="20888"/>
                  </a:cubicBezTo>
                  <a:cubicBezTo>
                    <a:pt x="15016" y="21266"/>
                    <a:pt x="13599" y="21454"/>
                    <a:pt x="12183" y="21454"/>
                  </a:cubicBezTo>
                  <a:lnTo>
                    <a:pt x="9255" y="21454"/>
                  </a:lnTo>
                  <a:lnTo>
                    <a:pt x="7744" y="25987"/>
                  </a:lnTo>
                  <a:lnTo>
                    <a:pt x="12183" y="25987"/>
                  </a:lnTo>
                  <a:cubicBezTo>
                    <a:pt x="14449" y="25987"/>
                    <a:pt x="16716" y="25610"/>
                    <a:pt x="18793" y="24949"/>
                  </a:cubicBezTo>
                  <a:cubicBezTo>
                    <a:pt x="20587" y="24382"/>
                    <a:pt x="22287" y="23532"/>
                    <a:pt x="23704" y="22304"/>
                  </a:cubicBezTo>
                  <a:cubicBezTo>
                    <a:pt x="24931" y="21171"/>
                    <a:pt x="25970" y="19755"/>
                    <a:pt x="26631" y="18149"/>
                  </a:cubicBezTo>
                  <a:cubicBezTo>
                    <a:pt x="27292" y="16449"/>
                    <a:pt x="27670" y="14655"/>
                    <a:pt x="27670" y="12861"/>
                  </a:cubicBezTo>
                  <a:cubicBezTo>
                    <a:pt x="27670" y="11067"/>
                    <a:pt x="27387" y="9178"/>
                    <a:pt x="26726" y="7573"/>
                  </a:cubicBezTo>
                  <a:cubicBezTo>
                    <a:pt x="26065" y="5967"/>
                    <a:pt x="25120" y="4551"/>
                    <a:pt x="23893" y="3512"/>
                  </a:cubicBezTo>
                  <a:cubicBezTo>
                    <a:pt x="22476" y="2284"/>
                    <a:pt x="20776" y="1434"/>
                    <a:pt x="19077" y="868"/>
                  </a:cubicBezTo>
                  <a:cubicBezTo>
                    <a:pt x="17093" y="289"/>
                    <a:pt x="15110" y="0"/>
                    <a:pt x="13064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4"/>
            <p:cNvSpPr/>
            <p:nvPr/>
          </p:nvSpPr>
          <p:spPr>
            <a:xfrm>
              <a:off x="1419600" y="3500825"/>
              <a:ext cx="705925" cy="953800"/>
            </a:xfrm>
            <a:custGeom>
              <a:rect b="b" l="l" r="r" t="t"/>
              <a:pathLst>
                <a:path extrusionOk="0" h="38152" w="28237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4439"/>
                  </a:lnTo>
                  <a:lnTo>
                    <a:pt x="11711" y="4439"/>
                  </a:lnTo>
                  <a:cubicBezTo>
                    <a:pt x="15016" y="4439"/>
                    <a:pt x="17377" y="5100"/>
                    <a:pt x="19076" y="6327"/>
                  </a:cubicBezTo>
                  <a:cubicBezTo>
                    <a:pt x="20682" y="7650"/>
                    <a:pt x="21626" y="9727"/>
                    <a:pt x="21437" y="11899"/>
                  </a:cubicBezTo>
                  <a:cubicBezTo>
                    <a:pt x="21437" y="13032"/>
                    <a:pt x="21248" y="14166"/>
                    <a:pt x="20871" y="15204"/>
                  </a:cubicBezTo>
                  <a:cubicBezTo>
                    <a:pt x="20399" y="16243"/>
                    <a:pt x="19832" y="17093"/>
                    <a:pt x="18982" y="17848"/>
                  </a:cubicBezTo>
                  <a:cubicBezTo>
                    <a:pt x="18038" y="18604"/>
                    <a:pt x="16999" y="19171"/>
                    <a:pt x="15866" y="19548"/>
                  </a:cubicBezTo>
                  <a:cubicBezTo>
                    <a:pt x="14449" y="19926"/>
                    <a:pt x="13033" y="20115"/>
                    <a:pt x="11616" y="20115"/>
                  </a:cubicBezTo>
                  <a:lnTo>
                    <a:pt x="9916" y="20115"/>
                  </a:lnTo>
                  <a:lnTo>
                    <a:pt x="8405" y="24176"/>
                  </a:lnTo>
                  <a:lnTo>
                    <a:pt x="9822" y="24176"/>
                  </a:lnTo>
                  <a:cubicBezTo>
                    <a:pt x="9987" y="24152"/>
                    <a:pt x="10147" y="24140"/>
                    <a:pt x="10301" y="24140"/>
                  </a:cubicBezTo>
                  <a:cubicBezTo>
                    <a:pt x="10766" y="24140"/>
                    <a:pt x="11191" y="24246"/>
                    <a:pt x="11616" y="24459"/>
                  </a:cubicBezTo>
                  <a:cubicBezTo>
                    <a:pt x="11994" y="24648"/>
                    <a:pt x="12372" y="25026"/>
                    <a:pt x="12655" y="25403"/>
                  </a:cubicBezTo>
                  <a:lnTo>
                    <a:pt x="20965" y="36924"/>
                  </a:lnTo>
                  <a:cubicBezTo>
                    <a:pt x="21397" y="37615"/>
                    <a:pt x="22145" y="38069"/>
                    <a:pt x="22993" y="38069"/>
                  </a:cubicBezTo>
                  <a:cubicBezTo>
                    <a:pt x="23071" y="38069"/>
                    <a:pt x="23151" y="38066"/>
                    <a:pt x="23232" y="38057"/>
                  </a:cubicBezTo>
                  <a:lnTo>
                    <a:pt x="28237" y="38057"/>
                  </a:lnTo>
                  <a:lnTo>
                    <a:pt x="18604" y="25026"/>
                  </a:lnTo>
                  <a:cubicBezTo>
                    <a:pt x="18132" y="24270"/>
                    <a:pt x="17471" y="23703"/>
                    <a:pt x="16716" y="23231"/>
                  </a:cubicBezTo>
                  <a:cubicBezTo>
                    <a:pt x="18227" y="22948"/>
                    <a:pt x="19643" y="22381"/>
                    <a:pt x="21060" y="21626"/>
                  </a:cubicBezTo>
                  <a:cubicBezTo>
                    <a:pt x="22193" y="20965"/>
                    <a:pt x="23326" y="20115"/>
                    <a:pt x="24270" y="19076"/>
                  </a:cubicBezTo>
                  <a:cubicBezTo>
                    <a:pt x="25120" y="18037"/>
                    <a:pt x="25781" y="16904"/>
                    <a:pt x="26253" y="15582"/>
                  </a:cubicBezTo>
                  <a:cubicBezTo>
                    <a:pt x="26726" y="14260"/>
                    <a:pt x="26915" y="12938"/>
                    <a:pt x="26915" y="11521"/>
                  </a:cubicBezTo>
                  <a:cubicBezTo>
                    <a:pt x="26915" y="9916"/>
                    <a:pt x="26631" y="8311"/>
                    <a:pt x="26065" y="6800"/>
                  </a:cubicBezTo>
                  <a:cubicBezTo>
                    <a:pt x="25404" y="5383"/>
                    <a:pt x="24459" y="4156"/>
                    <a:pt x="23232" y="3211"/>
                  </a:cubicBezTo>
                  <a:cubicBezTo>
                    <a:pt x="21910" y="2078"/>
                    <a:pt x="20304" y="1228"/>
                    <a:pt x="18510" y="850"/>
                  </a:cubicBezTo>
                  <a:cubicBezTo>
                    <a:pt x="16338" y="189"/>
                    <a:pt x="14071" y="0"/>
                    <a:pt x="11805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4"/>
            <p:cNvSpPr/>
            <p:nvPr/>
          </p:nvSpPr>
          <p:spPr>
            <a:xfrm>
              <a:off x="6096475" y="3361525"/>
              <a:ext cx="139300" cy="139325"/>
            </a:xfrm>
            <a:custGeom>
              <a:rect b="b" l="l" r="r" t="t"/>
              <a:pathLst>
                <a:path extrusionOk="0" h="5573" w="5572">
                  <a:moveTo>
                    <a:pt x="0" y="1"/>
                  </a:moveTo>
                  <a:lnTo>
                    <a:pt x="0" y="5572"/>
                  </a:lnTo>
                  <a:lnTo>
                    <a:pt x="5572" y="5572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6" name="Google Shape;1496;p44"/>
          <p:cNvSpPr txBox="1"/>
          <p:nvPr/>
        </p:nvSpPr>
        <p:spPr>
          <a:xfrm>
            <a:off x="7153200" y="4352375"/>
            <a:ext cx="199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Date as of Dec 31, 2023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497" name="Google Shape;1497;p44"/>
          <p:cNvSpPr txBox="1"/>
          <p:nvPr/>
        </p:nvSpPr>
        <p:spPr>
          <a:xfrm>
            <a:off x="718625" y="94625"/>
            <a:ext cx="8110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100">
                <a:solidFill>
                  <a:schemeClr val="dk1"/>
                </a:solidFill>
              </a:rPr>
              <a:t>Sensitivity</a:t>
            </a:r>
            <a:r>
              <a:rPr b="1" lang="zh-CN" sz="2100">
                <a:solidFill>
                  <a:schemeClr val="dk1"/>
                </a:solidFill>
              </a:rPr>
              <a:t> Analysis of RDNT Value &amp; Price</a:t>
            </a:r>
            <a:endParaRPr b="1" sz="2100"/>
          </a:p>
        </p:txBody>
      </p:sp>
      <p:sp>
        <p:nvSpPr>
          <p:cNvPr id="1498" name="Google Shape;1498;p44"/>
          <p:cNvSpPr txBox="1"/>
          <p:nvPr/>
        </p:nvSpPr>
        <p:spPr>
          <a:xfrm>
            <a:off x="113175" y="4352375"/>
            <a:ext cx="291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Source: Gryphsis Academy</a:t>
            </a:r>
            <a:endParaRPr sz="1000">
              <a:solidFill>
                <a:srgbClr val="666666"/>
              </a:solidFill>
            </a:endParaRPr>
          </a:p>
        </p:txBody>
      </p:sp>
      <p:pic>
        <p:nvPicPr>
          <p:cNvPr id="1499" name="Google Shape;149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00" y="903125"/>
            <a:ext cx="8678102" cy="324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4" name="Google Shape;1504;p45"/>
          <p:cNvCxnSpPr/>
          <p:nvPr/>
        </p:nvCxnSpPr>
        <p:spPr>
          <a:xfrm flipH="1" rot="10800000">
            <a:off x="206911" y="3988525"/>
            <a:ext cx="8678100" cy="9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5" name="Google Shape;1505;p45"/>
          <p:cNvSpPr txBox="1"/>
          <p:nvPr/>
        </p:nvSpPr>
        <p:spPr>
          <a:xfrm>
            <a:off x="5232750" y="4259675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Twitter: @GryphsisAcademy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1506" name="Google Shape;1506;p45"/>
          <p:cNvCxnSpPr/>
          <p:nvPr/>
        </p:nvCxnSpPr>
        <p:spPr>
          <a:xfrm flipH="1" rot="10800000">
            <a:off x="206911" y="3987625"/>
            <a:ext cx="6962400" cy="10800"/>
          </a:xfrm>
          <a:prstGeom prst="straightConnector1">
            <a:avLst/>
          </a:prstGeom>
          <a:noFill/>
          <a:ln cap="flat" cmpd="sng" w="19050">
            <a:solidFill>
              <a:srgbClr val="254C9A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07" name="Google Shape;1507;p45"/>
          <p:cNvGrpSpPr/>
          <p:nvPr/>
        </p:nvGrpSpPr>
        <p:grpSpPr>
          <a:xfrm>
            <a:off x="185356" y="202972"/>
            <a:ext cx="456367" cy="404539"/>
            <a:chOff x="2250625" y="238125"/>
            <a:chExt cx="3052625" cy="2731525"/>
          </a:xfrm>
        </p:grpSpPr>
        <p:sp>
          <p:nvSpPr>
            <p:cNvPr id="1508" name="Google Shape;1508;p45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5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5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5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5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5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5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5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6" name="Google Shape;1516;p45"/>
          <p:cNvGrpSpPr/>
          <p:nvPr/>
        </p:nvGrpSpPr>
        <p:grpSpPr>
          <a:xfrm>
            <a:off x="3347141" y="4091738"/>
            <a:ext cx="371504" cy="330515"/>
            <a:chOff x="2250625" y="238125"/>
            <a:chExt cx="3052625" cy="2731525"/>
          </a:xfrm>
        </p:grpSpPr>
        <p:sp>
          <p:nvSpPr>
            <p:cNvPr id="1517" name="Google Shape;1517;p45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5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5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5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5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5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5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5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5" name="Google Shape;1525;p45"/>
          <p:cNvGrpSpPr/>
          <p:nvPr/>
        </p:nvGrpSpPr>
        <p:grpSpPr>
          <a:xfrm>
            <a:off x="3831286" y="4098349"/>
            <a:ext cx="1051088" cy="330453"/>
            <a:chOff x="241550" y="3361525"/>
            <a:chExt cx="7044825" cy="2094125"/>
          </a:xfrm>
        </p:grpSpPr>
        <p:sp>
          <p:nvSpPr>
            <p:cNvPr id="1526" name="Google Shape;1526;p45"/>
            <p:cNvSpPr/>
            <p:nvPr/>
          </p:nvSpPr>
          <p:spPr>
            <a:xfrm>
              <a:off x="241550" y="3489025"/>
              <a:ext cx="906575" cy="982125"/>
            </a:xfrm>
            <a:custGeom>
              <a:rect b="b" l="l" r="r" t="t"/>
              <a:pathLst>
                <a:path extrusionOk="0" h="39285" w="36263">
                  <a:moveTo>
                    <a:pt x="21248" y="0"/>
                  </a:moveTo>
                  <a:cubicBezTo>
                    <a:pt x="18226" y="0"/>
                    <a:pt x="15204" y="472"/>
                    <a:pt x="12371" y="1417"/>
                  </a:cubicBezTo>
                  <a:cubicBezTo>
                    <a:pt x="9916" y="2267"/>
                    <a:pt x="7649" y="3589"/>
                    <a:pt x="5760" y="5383"/>
                  </a:cubicBezTo>
                  <a:cubicBezTo>
                    <a:pt x="3872" y="7177"/>
                    <a:pt x="2455" y="9255"/>
                    <a:pt x="1511" y="11616"/>
                  </a:cubicBezTo>
                  <a:cubicBezTo>
                    <a:pt x="472" y="14165"/>
                    <a:pt x="0" y="16904"/>
                    <a:pt x="0" y="19643"/>
                  </a:cubicBezTo>
                  <a:cubicBezTo>
                    <a:pt x="0" y="22381"/>
                    <a:pt x="472" y="25120"/>
                    <a:pt x="1511" y="27670"/>
                  </a:cubicBezTo>
                  <a:cubicBezTo>
                    <a:pt x="2550" y="30030"/>
                    <a:pt x="3966" y="32108"/>
                    <a:pt x="5949" y="33808"/>
                  </a:cubicBezTo>
                  <a:cubicBezTo>
                    <a:pt x="7932" y="35602"/>
                    <a:pt x="10199" y="37019"/>
                    <a:pt x="12749" y="37868"/>
                  </a:cubicBezTo>
                  <a:cubicBezTo>
                    <a:pt x="15676" y="38813"/>
                    <a:pt x="18698" y="39285"/>
                    <a:pt x="21814" y="39285"/>
                  </a:cubicBezTo>
                  <a:cubicBezTo>
                    <a:pt x="24458" y="39285"/>
                    <a:pt x="27008" y="39002"/>
                    <a:pt x="29558" y="38246"/>
                  </a:cubicBezTo>
                  <a:cubicBezTo>
                    <a:pt x="31919" y="37585"/>
                    <a:pt x="34185" y="36546"/>
                    <a:pt x="36263" y="35130"/>
                  </a:cubicBezTo>
                  <a:lnTo>
                    <a:pt x="36263" y="18887"/>
                  </a:lnTo>
                  <a:lnTo>
                    <a:pt x="23609" y="18887"/>
                  </a:lnTo>
                  <a:lnTo>
                    <a:pt x="23609" y="21815"/>
                  </a:lnTo>
                  <a:cubicBezTo>
                    <a:pt x="23609" y="22098"/>
                    <a:pt x="23703" y="22381"/>
                    <a:pt x="23892" y="22570"/>
                  </a:cubicBezTo>
                  <a:cubicBezTo>
                    <a:pt x="24175" y="22759"/>
                    <a:pt x="24458" y="22853"/>
                    <a:pt x="24836" y="22853"/>
                  </a:cubicBezTo>
                  <a:lnTo>
                    <a:pt x="31163" y="22853"/>
                  </a:lnTo>
                  <a:lnTo>
                    <a:pt x="31163" y="32769"/>
                  </a:lnTo>
                  <a:cubicBezTo>
                    <a:pt x="29747" y="33524"/>
                    <a:pt x="28330" y="34091"/>
                    <a:pt x="26819" y="34469"/>
                  </a:cubicBezTo>
                  <a:cubicBezTo>
                    <a:pt x="25120" y="34941"/>
                    <a:pt x="23420" y="35130"/>
                    <a:pt x="21625" y="35130"/>
                  </a:cubicBezTo>
                  <a:cubicBezTo>
                    <a:pt x="19453" y="35130"/>
                    <a:pt x="17187" y="34752"/>
                    <a:pt x="15015" y="34091"/>
                  </a:cubicBezTo>
                  <a:cubicBezTo>
                    <a:pt x="13126" y="33430"/>
                    <a:pt x="11427" y="32297"/>
                    <a:pt x="10010" y="30975"/>
                  </a:cubicBezTo>
                  <a:cubicBezTo>
                    <a:pt x="8594" y="29558"/>
                    <a:pt x="7555" y="27953"/>
                    <a:pt x="6799" y="26064"/>
                  </a:cubicBezTo>
                  <a:cubicBezTo>
                    <a:pt x="6044" y="23987"/>
                    <a:pt x="5666" y="21815"/>
                    <a:pt x="5760" y="19643"/>
                  </a:cubicBezTo>
                  <a:cubicBezTo>
                    <a:pt x="5666" y="17471"/>
                    <a:pt x="6044" y="15393"/>
                    <a:pt x="6799" y="13315"/>
                  </a:cubicBezTo>
                  <a:cubicBezTo>
                    <a:pt x="7460" y="11521"/>
                    <a:pt x="8499" y="9916"/>
                    <a:pt x="9916" y="8594"/>
                  </a:cubicBezTo>
                  <a:cubicBezTo>
                    <a:pt x="11238" y="7272"/>
                    <a:pt x="12843" y="6233"/>
                    <a:pt x="14732" y="5572"/>
                  </a:cubicBezTo>
                  <a:cubicBezTo>
                    <a:pt x="16715" y="4816"/>
                    <a:pt x="18887" y="4533"/>
                    <a:pt x="21059" y="4533"/>
                  </a:cubicBezTo>
                  <a:cubicBezTo>
                    <a:pt x="22381" y="4533"/>
                    <a:pt x="23797" y="4628"/>
                    <a:pt x="25214" y="4911"/>
                  </a:cubicBezTo>
                  <a:cubicBezTo>
                    <a:pt x="26253" y="5100"/>
                    <a:pt x="27197" y="5383"/>
                    <a:pt x="28236" y="5761"/>
                  </a:cubicBezTo>
                  <a:cubicBezTo>
                    <a:pt x="28991" y="5950"/>
                    <a:pt x="29747" y="6327"/>
                    <a:pt x="30408" y="6799"/>
                  </a:cubicBezTo>
                  <a:cubicBezTo>
                    <a:pt x="31069" y="7083"/>
                    <a:pt x="31541" y="7461"/>
                    <a:pt x="32013" y="7649"/>
                  </a:cubicBezTo>
                  <a:cubicBezTo>
                    <a:pt x="32297" y="7862"/>
                    <a:pt x="32633" y="7968"/>
                    <a:pt x="32983" y="7968"/>
                  </a:cubicBezTo>
                  <a:cubicBezTo>
                    <a:pt x="33099" y="7968"/>
                    <a:pt x="33217" y="7956"/>
                    <a:pt x="33335" y="7933"/>
                  </a:cubicBezTo>
                  <a:cubicBezTo>
                    <a:pt x="33713" y="7838"/>
                    <a:pt x="34091" y="7555"/>
                    <a:pt x="34374" y="7272"/>
                  </a:cubicBezTo>
                  <a:lnTo>
                    <a:pt x="35885" y="4911"/>
                  </a:lnTo>
                  <a:cubicBezTo>
                    <a:pt x="35035" y="4155"/>
                    <a:pt x="34091" y="3494"/>
                    <a:pt x="33052" y="2833"/>
                  </a:cubicBezTo>
                  <a:cubicBezTo>
                    <a:pt x="32013" y="2267"/>
                    <a:pt x="30880" y="1700"/>
                    <a:pt x="29747" y="1322"/>
                  </a:cubicBezTo>
                  <a:cubicBezTo>
                    <a:pt x="28425" y="850"/>
                    <a:pt x="27103" y="567"/>
                    <a:pt x="25781" y="378"/>
                  </a:cubicBezTo>
                  <a:cubicBezTo>
                    <a:pt x="24270" y="95"/>
                    <a:pt x="22759" y="0"/>
                    <a:pt x="21248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5"/>
            <p:cNvSpPr/>
            <p:nvPr/>
          </p:nvSpPr>
          <p:spPr>
            <a:xfrm>
              <a:off x="2212850" y="3500825"/>
              <a:ext cx="899525" cy="953800"/>
            </a:xfrm>
            <a:custGeom>
              <a:rect b="b" l="l" r="r" t="t"/>
              <a:pathLst>
                <a:path extrusionOk="0" h="38152" w="35981">
                  <a:moveTo>
                    <a:pt x="1" y="0"/>
                  </a:moveTo>
                  <a:lnTo>
                    <a:pt x="15205" y="24931"/>
                  </a:lnTo>
                  <a:lnTo>
                    <a:pt x="15205" y="38152"/>
                  </a:lnTo>
                  <a:lnTo>
                    <a:pt x="20871" y="38152"/>
                  </a:lnTo>
                  <a:lnTo>
                    <a:pt x="20871" y="24931"/>
                  </a:lnTo>
                  <a:lnTo>
                    <a:pt x="35980" y="0"/>
                  </a:lnTo>
                  <a:lnTo>
                    <a:pt x="30975" y="0"/>
                  </a:lnTo>
                  <a:cubicBezTo>
                    <a:pt x="30597" y="0"/>
                    <a:pt x="30125" y="189"/>
                    <a:pt x="29842" y="378"/>
                  </a:cubicBezTo>
                  <a:cubicBezTo>
                    <a:pt x="29559" y="661"/>
                    <a:pt x="29275" y="945"/>
                    <a:pt x="29086" y="1322"/>
                  </a:cubicBezTo>
                  <a:lnTo>
                    <a:pt x="19643" y="17471"/>
                  </a:lnTo>
                  <a:cubicBezTo>
                    <a:pt x="19360" y="18132"/>
                    <a:pt x="19076" y="18698"/>
                    <a:pt x="18793" y="19359"/>
                  </a:cubicBezTo>
                  <a:cubicBezTo>
                    <a:pt x="18510" y="19926"/>
                    <a:pt x="18227" y="20493"/>
                    <a:pt x="18038" y="21154"/>
                  </a:cubicBezTo>
                  <a:cubicBezTo>
                    <a:pt x="17849" y="20493"/>
                    <a:pt x="17565" y="19926"/>
                    <a:pt x="17282" y="19359"/>
                  </a:cubicBezTo>
                  <a:lnTo>
                    <a:pt x="16338" y="17471"/>
                  </a:lnTo>
                  <a:lnTo>
                    <a:pt x="6894" y="1322"/>
                  </a:lnTo>
                  <a:cubicBezTo>
                    <a:pt x="6706" y="945"/>
                    <a:pt x="6422" y="661"/>
                    <a:pt x="6139" y="378"/>
                  </a:cubicBezTo>
                  <a:cubicBezTo>
                    <a:pt x="5761" y="95"/>
                    <a:pt x="5383" y="0"/>
                    <a:pt x="5006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5"/>
            <p:cNvSpPr/>
            <p:nvPr/>
          </p:nvSpPr>
          <p:spPr>
            <a:xfrm>
              <a:off x="4233750" y="3500825"/>
              <a:ext cx="835775" cy="953800"/>
            </a:xfrm>
            <a:custGeom>
              <a:rect b="b" l="l" r="r" t="t"/>
              <a:pathLst>
                <a:path extrusionOk="0" h="38152" w="33431">
                  <a:moveTo>
                    <a:pt x="0" y="0"/>
                  </a:moveTo>
                  <a:lnTo>
                    <a:pt x="0" y="38152"/>
                  </a:lnTo>
                  <a:lnTo>
                    <a:pt x="5572" y="38152"/>
                  </a:lnTo>
                  <a:lnTo>
                    <a:pt x="5572" y="20965"/>
                  </a:lnTo>
                  <a:lnTo>
                    <a:pt x="27859" y="20965"/>
                  </a:lnTo>
                  <a:lnTo>
                    <a:pt x="27859" y="38152"/>
                  </a:lnTo>
                  <a:lnTo>
                    <a:pt x="33430" y="38152"/>
                  </a:lnTo>
                  <a:lnTo>
                    <a:pt x="33430" y="0"/>
                  </a:lnTo>
                  <a:lnTo>
                    <a:pt x="27953" y="0"/>
                  </a:lnTo>
                  <a:lnTo>
                    <a:pt x="27953" y="16810"/>
                  </a:lnTo>
                  <a:lnTo>
                    <a:pt x="5572" y="16810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5"/>
            <p:cNvSpPr/>
            <p:nvPr/>
          </p:nvSpPr>
          <p:spPr>
            <a:xfrm>
              <a:off x="5310300" y="3489025"/>
              <a:ext cx="672875" cy="982500"/>
            </a:xfrm>
            <a:custGeom>
              <a:rect b="b" l="l" r="r" t="t"/>
              <a:pathLst>
                <a:path extrusionOk="0" h="39300" w="26915">
                  <a:moveTo>
                    <a:pt x="14543" y="0"/>
                  </a:moveTo>
                  <a:cubicBezTo>
                    <a:pt x="12655" y="0"/>
                    <a:pt x="10860" y="284"/>
                    <a:pt x="9066" y="945"/>
                  </a:cubicBezTo>
                  <a:cubicBezTo>
                    <a:pt x="7555" y="1417"/>
                    <a:pt x="6233" y="2267"/>
                    <a:pt x="5006" y="3305"/>
                  </a:cubicBezTo>
                  <a:cubicBezTo>
                    <a:pt x="3967" y="4155"/>
                    <a:pt x="3117" y="5383"/>
                    <a:pt x="2550" y="6611"/>
                  </a:cubicBezTo>
                  <a:cubicBezTo>
                    <a:pt x="1417" y="9255"/>
                    <a:pt x="1417" y="12277"/>
                    <a:pt x="2550" y="14921"/>
                  </a:cubicBezTo>
                  <a:cubicBezTo>
                    <a:pt x="3117" y="15960"/>
                    <a:pt x="3872" y="16998"/>
                    <a:pt x="4817" y="17754"/>
                  </a:cubicBezTo>
                  <a:cubicBezTo>
                    <a:pt x="5761" y="18604"/>
                    <a:pt x="6800" y="19170"/>
                    <a:pt x="8027" y="19643"/>
                  </a:cubicBezTo>
                  <a:cubicBezTo>
                    <a:pt x="9161" y="20115"/>
                    <a:pt x="10483" y="20587"/>
                    <a:pt x="11616" y="20965"/>
                  </a:cubicBezTo>
                  <a:lnTo>
                    <a:pt x="15299" y="22003"/>
                  </a:lnTo>
                  <a:cubicBezTo>
                    <a:pt x="16338" y="22287"/>
                    <a:pt x="17471" y="22759"/>
                    <a:pt x="18415" y="23231"/>
                  </a:cubicBezTo>
                  <a:cubicBezTo>
                    <a:pt x="19360" y="23703"/>
                    <a:pt x="20115" y="24364"/>
                    <a:pt x="20682" y="25120"/>
                  </a:cubicBezTo>
                  <a:cubicBezTo>
                    <a:pt x="21248" y="25970"/>
                    <a:pt x="21626" y="27008"/>
                    <a:pt x="21532" y="27953"/>
                  </a:cubicBezTo>
                  <a:cubicBezTo>
                    <a:pt x="21532" y="28992"/>
                    <a:pt x="21343" y="29936"/>
                    <a:pt x="20965" y="30880"/>
                  </a:cubicBezTo>
                  <a:cubicBezTo>
                    <a:pt x="20587" y="31730"/>
                    <a:pt x="20021" y="32486"/>
                    <a:pt x="19265" y="33052"/>
                  </a:cubicBezTo>
                  <a:cubicBezTo>
                    <a:pt x="18510" y="33713"/>
                    <a:pt x="17660" y="34185"/>
                    <a:pt x="16621" y="34469"/>
                  </a:cubicBezTo>
                  <a:cubicBezTo>
                    <a:pt x="15488" y="34847"/>
                    <a:pt x="14355" y="35035"/>
                    <a:pt x="13127" y="35035"/>
                  </a:cubicBezTo>
                  <a:cubicBezTo>
                    <a:pt x="12183" y="35035"/>
                    <a:pt x="11238" y="34941"/>
                    <a:pt x="10294" y="34752"/>
                  </a:cubicBezTo>
                  <a:cubicBezTo>
                    <a:pt x="9444" y="34563"/>
                    <a:pt x="8688" y="34280"/>
                    <a:pt x="8027" y="33997"/>
                  </a:cubicBezTo>
                  <a:cubicBezTo>
                    <a:pt x="7366" y="33713"/>
                    <a:pt x="6800" y="33430"/>
                    <a:pt x="6233" y="33052"/>
                  </a:cubicBezTo>
                  <a:cubicBezTo>
                    <a:pt x="5667" y="32769"/>
                    <a:pt x="5194" y="32391"/>
                    <a:pt x="4817" y="32108"/>
                  </a:cubicBezTo>
                  <a:cubicBezTo>
                    <a:pt x="4439" y="31825"/>
                    <a:pt x="4061" y="31636"/>
                    <a:pt x="3778" y="31447"/>
                  </a:cubicBezTo>
                  <a:cubicBezTo>
                    <a:pt x="3495" y="31258"/>
                    <a:pt x="3211" y="31164"/>
                    <a:pt x="2928" y="31164"/>
                  </a:cubicBezTo>
                  <a:cubicBezTo>
                    <a:pt x="2645" y="31164"/>
                    <a:pt x="2361" y="31164"/>
                    <a:pt x="2173" y="31352"/>
                  </a:cubicBezTo>
                  <a:cubicBezTo>
                    <a:pt x="1889" y="31447"/>
                    <a:pt x="1700" y="31636"/>
                    <a:pt x="1606" y="31825"/>
                  </a:cubicBezTo>
                  <a:lnTo>
                    <a:pt x="1" y="34280"/>
                  </a:lnTo>
                  <a:cubicBezTo>
                    <a:pt x="1606" y="35885"/>
                    <a:pt x="3495" y="37113"/>
                    <a:pt x="5572" y="37963"/>
                  </a:cubicBezTo>
                  <a:cubicBezTo>
                    <a:pt x="7735" y="38828"/>
                    <a:pt x="9977" y="39297"/>
                    <a:pt x="12298" y="39297"/>
                  </a:cubicBezTo>
                  <a:cubicBezTo>
                    <a:pt x="12511" y="39297"/>
                    <a:pt x="12724" y="39293"/>
                    <a:pt x="12938" y="39285"/>
                  </a:cubicBezTo>
                  <a:cubicBezTo>
                    <a:pt x="13140" y="39295"/>
                    <a:pt x="13344" y="39299"/>
                    <a:pt x="13548" y="39299"/>
                  </a:cubicBezTo>
                  <a:cubicBezTo>
                    <a:pt x="15343" y="39299"/>
                    <a:pt x="17192" y="38934"/>
                    <a:pt x="18887" y="38341"/>
                  </a:cubicBezTo>
                  <a:cubicBezTo>
                    <a:pt x="20493" y="37868"/>
                    <a:pt x="21909" y="36924"/>
                    <a:pt x="23231" y="35791"/>
                  </a:cubicBezTo>
                  <a:cubicBezTo>
                    <a:pt x="24365" y="34752"/>
                    <a:pt x="25309" y="33430"/>
                    <a:pt x="25970" y="32013"/>
                  </a:cubicBezTo>
                  <a:cubicBezTo>
                    <a:pt x="26537" y="30503"/>
                    <a:pt x="26820" y="28897"/>
                    <a:pt x="26820" y="27292"/>
                  </a:cubicBezTo>
                  <a:cubicBezTo>
                    <a:pt x="26914" y="25875"/>
                    <a:pt x="26631" y="24459"/>
                    <a:pt x="25970" y="23231"/>
                  </a:cubicBezTo>
                  <a:cubicBezTo>
                    <a:pt x="25498" y="22192"/>
                    <a:pt x="24648" y="21248"/>
                    <a:pt x="23704" y="20492"/>
                  </a:cubicBezTo>
                  <a:cubicBezTo>
                    <a:pt x="22759" y="19737"/>
                    <a:pt x="21720" y="19076"/>
                    <a:pt x="20587" y="18604"/>
                  </a:cubicBezTo>
                  <a:cubicBezTo>
                    <a:pt x="19360" y="18132"/>
                    <a:pt x="18226" y="17754"/>
                    <a:pt x="16904" y="17282"/>
                  </a:cubicBezTo>
                  <a:cubicBezTo>
                    <a:pt x="15677" y="16810"/>
                    <a:pt x="14449" y="16432"/>
                    <a:pt x="13316" y="16149"/>
                  </a:cubicBezTo>
                  <a:cubicBezTo>
                    <a:pt x="12183" y="15771"/>
                    <a:pt x="11144" y="15299"/>
                    <a:pt x="10105" y="14826"/>
                  </a:cubicBezTo>
                  <a:cubicBezTo>
                    <a:pt x="9255" y="14354"/>
                    <a:pt x="8500" y="13788"/>
                    <a:pt x="7839" y="13032"/>
                  </a:cubicBezTo>
                  <a:cubicBezTo>
                    <a:pt x="7272" y="12277"/>
                    <a:pt x="6894" y="11332"/>
                    <a:pt x="6989" y="10294"/>
                  </a:cubicBezTo>
                  <a:cubicBezTo>
                    <a:pt x="6989" y="9538"/>
                    <a:pt x="7178" y="8688"/>
                    <a:pt x="7461" y="7933"/>
                  </a:cubicBezTo>
                  <a:cubicBezTo>
                    <a:pt x="7839" y="7272"/>
                    <a:pt x="8311" y="6611"/>
                    <a:pt x="8972" y="6044"/>
                  </a:cubicBezTo>
                  <a:cubicBezTo>
                    <a:pt x="9633" y="5477"/>
                    <a:pt x="10483" y="5100"/>
                    <a:pt x="11333" y="4816"/>
                  </a:cubicBezTo>
                  <a:cubicBezTo>
                    <a:pt x="12371" y="4439"/>
                    <a:pt x="13505" y="4344"/>
                    <a:pt x="14638" y="4344"/>
                  </a:cubicBezTo>
                  <a:cubicBezTo>
                    <a:pt x="15771" y="4344"/>
                    <a:pt x="16904" y="4439"/>
                    <a:pt x="18037" y="4816"/>
                  </a:cubicBezTo>
                  <a:cubicBezTo>
                    <a:pt x="18793" y="5100"/>
                    <a:pt x="19643" y="5383"/>
                    <a:pt x="20398" y="5855"/>
                  </a:cubicBezTo>
                  <a:cubicBezTo>
                    <a:pt x="20965" y="6138"/>
                    <a:pt x="21532" y="6422"/>
                    <a:pt x="22004" y="6799"/>
                  </a:cubicBezTo>
                  <a:cubicBezTo>
                    <a:pt x="22381" y="7083"/>
                    <a:pt x="22759" y="7272"/>
                    <a:pt x="23231" y="7272"/>
                  </a:cubicBezTo>
                  <a:cubicBezTo>
                    <a:pt x="23515" y="7272"/>
                    <a:pt x="23704" y="7177"/>
                    <a:pt x="23987" y="7083"/>
                  </a:cubicBezTo>
                  <a:cubicBezTo>
                    <a:pt x="24176" y="6894"/>
                    <a:pt x="24365" y="6705"/>
                    <a:pt x="24553" y="6422"/>
                  </a:cubicBezTo>
                  <a:lnTo>
                    <a:pt x="25876" y="3966"/>
                  </a:lnTo>
                  <a:cubicBezTo>
                    <a:pt x="24459" y="2644"/>
                    <a:pt x="22665" y="1700"/>
                    <a:pt x="20871" y="1039"/>
                  </a:cubicBezTo>
                  <a:cubicBezTo>
                    <a:pt x="18793" y="378"/>
                    <a:pt x="16715" y="0"/>
                    <a:pt x="14543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5"/>
            <p:cNvSpPr/>
            <p:nvPr/>
          </p:nvSpPr>
          <p:spPr>
            <a:xfrm>
              <a:off x="6235750" y="3500825"/>
              <a:ext cx="139325" cy="953800"/>
            </a:xfrm>
            <a:custGeom>
              <a:rect b="b" l="l" r="r" t="t"/>
              <a:pathLst>
                <a:path extrusionOk="0" h="38152" w="5573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5"/>
            <p:cNvSpPr/>
            <p:nvPr/>
          </p:nvSpPr>
          <p:spPr>
            <a:xfrm>
              <a:off x="6613500" y="3488575"/>
              <a:ext cx="672875" cy="982575"/>
            </a:xfrm>
            <a:custGeom>
              <a:rect b="b" l="l" r="r" t="t"/>
              <a:pathLst>
                <a:path extrusionOk="0" h="39303" w="26915">
                  <a:moveTo>
                    <a:pt x="13930" y="1"/>
                  </a:moveTo>
                  <a:cubicBezTo>
                    <a:pt x="12280" y="1"/>
                    <a:pt x="10648" y="290"/>
                    <a:pt x="9160" y="868"/>
                  </a:cubicBezTo>
                  <a:cubicBezTo>
                    <a:pt x="7649" y="1435"/>
                    <a:pt x="6327" y="2190"/>
                    <a:pt x="5100" y="3229"/>
                  </a:cubicBezTo>
                  <a:cubicBezTo>
                    <a:pt x="4061" y="4173"/>
                    <a:pt x="3211" y="5307"/>
                    <a:pt x="2644" y="6629"/>
                  </a:cubicBezTo>
                  <a:cubicBezTo>
                    <a:pt x="1511" y="9273"/>
                    <a:pt x="1511" y="12200"/>
                    <a:pt x="2644" y="14844"/>
                  </a:cubicBezTo>
                  <a:cubicBezTo>
                    <a:pt x="3117" y="15978"/>
                    <a:pt x="3967" y="16922"/>
                    <a:pt x="4911" y="17772"/>
                  </a:cubicBezTo>
                  <a:cubicBezTo>
                    <a:pt x="5855" y="18527"/>
                    <a:pt x="6894" y="19188"/>
                    <a:pt x="8027" y="19661"/>
                  </a:cubicBezTo>
                  <a:cubicBezTo>
                    <a:pt x="9255" y="20133"/>
                    <a:pt x="10483" y="20510"/>
                    <a:pt x="11710" y="20888"/>
                  </a:cubicBezTo>
                  <a:lnTo>
                    <a:pt x="15299" y="21927"/>
                  </a:lnTo>
                  <a:cubicBezTo>
                    <a:pt x="16432" y="22305"/>
                    <a:pt x="17471" y="22682"/>
                    <a:pt x="18509" y="23249"/>
                  </a:cubicBezTo>
                  <a:cubicBezTo>
                    <a:pt x="19359" y="23721"/>
                    <a:pt x="20115" y="24288"/>
                    <a:pt x="20776" y="25138"/>
                  </a:cubicBezTo>
                  <a:cubicBezTo>
                    <a:pt x="21342" y="25893"/>
                    <a:pt x="21626" y="26932"/>
                    <a:pt x="21626" y="27971"/>
                  </a:cubicBezTo>
                  <a:cubicBezTo>
                    <a:pt x="21626" y="28915"/>
                    <a:pt x="21437" y="29954"/>
                    <a:pt x="21059" y="30804"/>
                  </a:cubicBezTo>
                  <a:cubicBezTo>
                    <a:pt x="20681" y="31654"/>
                    <a:pt x="20115" y="32409"/>
                    <a:pt x="19359" y="33070"/>
                  </a:cubicBezTo>
                  <a:cubicBezTo>
                    <a:pt x="18604" y="33637"/>
                    <a:pt x="17660" y="34203"/>
                    <a:pt x="16715" y="34487"/>
                  </a:cubicBezTo>
                  <a:cubicBezTo>
                    <a:pt x="15582" y="34865"/>
                    <a:pt x="14354" y="34959"/>
                    <a:pt x="13221" y="34959"/>
                  </a:cubicBezTo>
                  <a:cubicBezTo>
                    <a:pt x="12182" y="34959"/>
                    <a:pt x="11238" y="34865"/>
                    <a:pt x="10294" y="34676"/>
                  </a:cubicBezTo>
                  <a:cubicBezTo>
                    <a:pt x="9538" y="34487"/>
                    <a:pt x="8783" y="34298"/>
                    <a:pt x="8027" y="34015"/>
                  </a:cubicBezTo>
                  <a:cubicBezTo>
                    <a:pt x="7461" y="33731"/>
                    <a:pt x="6800" y="33448"/>
                    <a:pt x="6233" y="33070"/>
                  </a:cubicBezTo>
                  <a:cubicBezTo>
                    <a:pt x="5761" y="32693"/>
                    <a:pt x="5289" y="32409"/>
                    <a:pt x="4911" y="32126"/>
                  </a:cubicBezTo>
                  <a:cubicBezTo>
                    <a:pt x="4439" y="31843"/>
                    <a:pt x="4155" y="31559"/>
                    <a:pt x="3778" y="31370"/>
                  </a:cubicBezTo>
                  <a:cubicBezTo>
                    <a:pt x="3494" y="31182"/>
                    <a:pt x="3211" y="31087"/>
                    <a:pt x="2928" y="31087"/>
                  </a:cubicBezTo>
                  <a:cubicBezTo>
                    <a:pt x="2644" y="31087"/>
                    <a:pt x="2456" y="31182"/>
                    <a:pt x="2172" y="31276"/>
                  </a:cubicBezTo>
                  <a:cubicBezTo>
                    <a:pt x="1983" y="31465"/>
                    <a:pt x="1795" y="31654"/>
                    <a:pt x="1606" y="31843"/>
                  </a:cubicBezTo>
                  <a:lnTo>
                    <a:pt x="0" y="34298"/>
                  </a:lnTo>
                  <a:cubicBezTo>
                    <a:pt x="1606" y="35809"/>
                    <a:pt x="3589" y="37131"/>
                    <a:pt x="5666" y="37981"/>
                  </a:cubicBezTo>
                  <a:cubicBezTo>
                    <a:pt x="8027" y="38831"/>
                    <a:pt x="10483" y="39303"/>
                    <a:pt x="13032" y="39303"/>
                  </a:cubicBezTo>
                  <a:cubicBezTo>
                    <a:pt x="15015" y="39303"/>
                    <a:pt x="16998" y="39020"/>
                    <a:pt x="18887" y="38359"/>
                  </a:cubicBezTo>
                  <a:cubicBezTo>
                    <a:pt x="20493" y="37792"/>
                    <a:pt x="22003" y="36942"/>
                    <a:pt x="23326" y="35809"/>
                  </a:cubicBezTo>
                  <a:cubicBezTo>
                    <a:pt x="24459" y="34676"/>
                    <a:pt x="25403" y="33354"/>
                    <a:pt x="25970" y="31937"/>
                  </a:cubicBezTo>
                  <a:cubicBezTo>
                    <a:pt x="26631" y="30426"/>
                    <a:pt x="26914" y="28821"/>
                    <a:pt x="26914" y="27215"/>
                  </a:cubicBezTo>
                  <a:cubicBezTo>
                    <a:pt x="26914" y="25799"/>
                    <a:pt x="26631" y="24477"/>
                    <a:pt x="26064" y="23249"/>
                  </a:cubicBezTo>
                  <a:cubicBezTo>
                    <a:pt x="25498" y="22116"/>
                    <a:pt x="24742" y="21266"/>
                    <a:pt x="23798" y="20510"/>
                  </a:cubicBezTo>
                  <a:cubicBezTo>
                    <a:pt x="22853" y="19755"/>
                    <a:pt x="21815" y="19094"/>
                    <a:pt x="20681" y="18622"/>
                  </a:cubicBezTo>
                  <a:cubicBezTo>
                    <a:pt x="19454" y="18150"/>
                    <a:pt x="18226" y="17677"/>
                    <a:pt x="16998" y="17300"/>
                  </a:cubicBezTo>
                  <a:lnTo>
                    <a:pt x="13316" y="16167"/>
                  </a:lnTo>
                  <a:cubicBezTo>
                    <a:pt x="12277" y="15789"/>
                    <a:pt x="11238" y="15317"/>
                    <a:pt x="10199" y="14844"/>
                  </a:cubicBezTo>
                  <a:cubicBezTo>
                    <a:pt x="9349" y="14372"/>
                    <a:pt x="8499" y="13806"/>
                    <a:pt x="7933" y="13050"/>
                  </a:cubicBezTo>
                  <a:cubicBezTo>
                    <a:pt x="7366" y="12295"/>
                    <a:pt x="6988" y="11350"/>
                    <a:pt x="7083" y="10312"/>
                  </a:cubicBezTo>
                  <a:cubicBezTo>
                    <a:pt x="7083" y="9556"/>
                    <a:pt x="7272" y="8706"/>
                    <a:pt x="7555" y="7951"/>
                  </a:cubicBezTo>
                  <a:cubicBezTo>
                    <a:pt x="7933" y="7290"/>
                    <a:pt x="8405" y="6629"/>
                    <a:pt x="9066" y="6062"/>
                  </a:cubicBezTo>
                  <a:cubicBezTo>
                    <a:pt x="9727" y="5495"/>
                    <a:pt x="10483" y="5118"/>
                    <a:pt x="11427" y="4834"/>
                  </a:cubicBezTo>
                  <a:cubicBezTo>
                    <a:pt x="12466" y="4457"/>
                    <a:pt x="13599" y="4362"/>
                    <a:pt x="14732" y="4362"/>
                  </a:cubicBezTo>
                  <a:cubicBezTo>
                    <a:pt x="15865" y="4362"/>
                    <a:pt x="16998" y="4457"/>
                    <a:pt x="18132" y="4834"/>
                  </a:cubicBezTo>
                  <a:cubicBezTo>
                    <a:pt x="18887" y="5118"/>
                    <a:pt x="19737" y="5401"/>
                    <a:pt x="20493" y="5873"/>
                  </a:cubicBezTo>
                  <a:cubicBezTo>
                    <a:pt x="21059" y="6156"/>
                    <a:pt x="21626" y="6440"/>
                    <a:pt x="22098" y="6817"/>
                  </a:cubicBezTo>
                  <a:cubicBezTo>
                    <a:pt x="22476" y="7101"/>
                    <a:pt x="22853" y="7290"/>
                    <a:pt x="23326" y="7290"/>
                  </a:cubicBezTo>
                  <a:cubicBezTo>
                    <a:pt x="23609" y="7290"/>
                    <a:pt x="23798" y="7195"/>
                    <a:pt x="24081" y="7101"/>
                  </a:cubicBezTo>
                  <a:cubicBezTo>
                    <a:pt x="24270" y="6912"/>
                    <a:pt x="24459" y="6723"/>
                    <a:pt x="24648" y="6440"/>
                  </a:cubicBezTo>
                  <a:lnTo>
                    <a:pt x="25970" y="3984"/>
                  </a:lnTo>
                  <a:cubicBezTo>
                    <a:pt x="24459" y="2662"/>
                    <a:pt x="22759" y="1624"/>
                    <a:pt x="20965" y="1057"/>
                  </a:cubicBezTo>
                  <a:cubicBezTo>
                    <a:pt x="19097" y="378"/>
                    <a:pt x="17229" y="4"/>
                    <a:pt x="15293" y="4"/>
                  </a:cubicBezTo>
                  <a:cubicBezTo>
                    <a:pt x="15075" y="4"/>
                    <a:pt x="14857" y="9"/>
                    <a:pt x="14638" y="18"/>
                  </a:cubicBezTo>
                  <a:cubicBezTo>
                    <a:pt x="14402" y="6"/>
                    <a:pt x="14165" y="1"/>
                    <a:pt x="13930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5"/>
            <p:cNvSpPr/>
            <p:nvPr/>
          </p:nvSpPr>
          <p:spPr>
            <a:xfrm>
              <a:off x="1653325" y="4851225"/>
              <a:ext cx="559550" cy="597325"/>
            </a:xfrm>
            <a:custGeom>
              <a:rect b="b" l="l" r="r" t="t"/>
              <a:pathLst>
                <a:path extrusionOk="0" h="23893" w="22382">
                  <a:moveTo>
                    <a:pt x="9539" y="1"/>
                  </a:moveTo>
                  <a:lnTo>
                    <a:pt x="1" y="23893"/>
                  </a:lnTo>
                  <a:lnTo>
                    <a:pt x="2456" y="23893"/>
                  </a:lnTo>
                  <a:cubicBezTo>
                    <a:pt x="2739" y="23893"/>
                    <a:pt x="2928" y="23798"/>
                    <a:pt x="3212" y="23609"/>
                  </a:cubicBezTo>
                  <a:cubicBezTo>
                    <a:pt x="3306" y="23515"/>
                    <a:pt x="3495" y="23326"/>
                    <a:pt x="3589" y="23137"/>
                  </a:cubicBezTo>
                  <a:lnTo>
                    <a:pt x="10389" y="5289"/>
                  </a:lnTo>
                  <a:cubicBezTo>
                    <a:pt x="10766" y="4534"/>
                    <a:pt x="10955" y="3778"/>
                    <a:pt x="11144" y="3023"/>
                  </a:cubicBezTo>
                  <a:cubicBezTo>
                    <a:pt x="11238" y="3495"/>
                    <a:pt x="11333" y="3873"/>
                    <a:pt x="11522" y="4250"/>
                  </a:cubicBezTo>
                  <a:cubicBezTo>
                    <a:pt x="11616" y="4534"/>
                    <a:pt x="11711" y="4911"/>
                    <a:pt x="11805" y="5195"/>
                  </a:cubicBezTo>
                  <a:lnTo>
                    <a:pt x="15582" y="15016"/>
                  </a:lnTo>
                  <a:lnTo>
                    <a:pt x="8689" y="15016"/>
                  </a:lnTo>
                  <a:lnTo>
                    <a:pt x="7839" y="17377"/>
                  </a:lnTo>
                  <a:lnTo>
                    <a:pt x="16527" y="17377"/>
                  </a:lnTo>
                  <a:lnTo>
                    <a:pt x="18793" y="23137"/>
                  </a:lnTo>
                  <a:cubicBezTo>
                    <a:pt x="18793" y="23326"/>
                    <a:pt x="18982" y="23515"/>
                    <a:pt x="19171" y="23704"/>
                  </a:cubicBezTo>
                  <a:cubicBezTo>
                    <a:pt x="19360" y="23798"/>
                    <a:pt x="19549" y="23893"/>
                    <a:pt x="19832" y="23893"/>
                  </a:cubicBezTo>
                  <a:lnTo>
                    <a:pt x="22382" y="23893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5"/>
            <p:cNvSpPr/>
            <p:nvPr/>
          </p:nvSpPr>
          <p:spPr>
            <a:xfrm>
              <a:off x="2824325" y="4851225"/>
              <a:ext cx="561900" cy="597325"/>
            </a:xfrm>
            <a:custGeom>
              <a:rect b="b" l="l" r="r" t="t"/>
              <a:pathLst>
                <a:path extrusionOk="0" h="23893" w="22476">
                  <a:moveTo>
                    <a:pt x="9632" y="1"/>
                  </a:moveTo>
                  <a:lnTo>
                    <a:pt x="0" y="23893"/>
                  </a:lnTo>
                  <a:lnTo>
                    <a:pt x="2550" y="23893"/>
                  </a:lnTo>
                  <a:cubicBezTo>
                    <a:pt x="2833" y="23893"/>
                    <a:pt x="3022" y="23798"/>
                    <a:pt x="3211" y="23609"/>
                  </a:cubicBezTo>
                  <a:cubicBezTo>
                    <a:pt x="3400" y="23515"/>
                    <a:pt x="3589" y="23326"/>
                    <a:pt x="3589" y="23137"/>
                  </a:cubicBezTo>
                  <a:lnTo>
                    <a:pt x="10482" y="5289"/>
                  </a:lnTo>
                  <a:cubicBezTo>
                    <a:pt x="10766" y="4534"/>
                    <a:pt x="11049" y="3778"/>
                    <a:pt x="11238" y="3023"/>
                  </a:cubicBezTo>
                  <a:cubicBezTo>
                    <a:pt x="11332" y="3495"/>
                    <a:pt x="11427" y="3873"/>
                    <a:pt x="11616" y="4250"/>
                  </a:cubicBezTo>
                  <a:cubicBezTo>
                    <a:pt x="11710" y="4534"/>
                    <a:pt x="11804" y="4911"/>
                    <a:pt x="11899" y="5195"/>
                  </a:cubicBezTo>
                  <a:lnTo>
                    <a:pt x="15676" y="15016"/>
                  </a:lnTo>
                  <a:lnTo>
                    <a:pt x="8688" y="15016"/>
                  </a:lnTo>
                  <a:lnTo>
                    <a:pt x="7933" y="17377"/>
                  </a:lnTo>
                  <a:lnTo>
                    <a:pt x="16621" y="17377"/>
                  </a:lnTo>
                  <a:lnTo>
                    <a:pt x="18793" y="23137"/>
                  </a:lnTo>
                  <a:cubicBezTo>
                    <a:pt x="18887" y="23326"/>
                    <a:pt x="19076" y="23515"/>
                    <a:pt x="19265" y="23704"/>
                  </a:cubicBezTo>
                  <a:cubicBezTo>
                    <a:pt x="19454" y="23798"/>
                    <a:pt x="19643" y="23893"/>
                    <a:pt x="19926" y="23893"/>
                  </a:cubicBezTo>
                  <a:lnTo>
                    <a:pt x="22476" y="23893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5"/>
            <p:cNvSpPr/>
            <p:nvPr/>
          </p:nvSpPr>
          <p:spPr>
            <a:xfrm>
              <a:off x="2271875" y="4843700"/>
              <a:ext cx="500525" cy="611950"/>
            </a:xfrm>
            <a:custGeom>
              <a:rect b="b" l="l" r="r" t="t"/>
              <a:pathLst>
                <a:path extrusionOk="0" h="24478" w="20021">
                  <a:moveTo>
                    <a:pt x="12192" y="1"/>
                  </a:moveTo>
                  <a:cubicBezTo>
                    <a:pt x="12000" y="1"/>
                    <a:pt x="11808" y="7"/>
                    <a:pt x="11616" y="19"/>
                  </a:cubicBezTo>
                  <a:cubicBezTo>
                    <a:pt x="10011" y="19"/>
                    <a:pt x="8405" y="302"/>
                    <a:pt x="6894" y="868"/>
                  </a:cubicBezTo>
                  <a:cubicBezTo>
                    <a:pt x="5478" y="1435"/>
                    <a:pt x="4250" y="2285"/>
                    <a:pt x="3211" y="3418"/>
                  </a:cubicBezTo>
                  <a:cubicBezTo>
                    <a:pt x="2173" y="4551"/>
                    <a:pt x="1323" y="5874"/>
                    <a:pt x="850" y="7290"/>
                  </a:cubicBezTo>
                  <a:cubicBezTo>
                    <a:pt x="284" y="8895"/>
                    <a:pt x="1" y="10501"/>
                    <a:pt x="1" y="12201"/>
                  </a:cubicBezTo>
                  <a:cubicBezTo>
                    <a:pt x="1" y="13900"/>
                    <a:pt x="189" y="15600"/>
                    <a:pt x="756" y="17206"/>
                  </a:cubicBezTo>
                  <a:cubicBezTo>
                    <a:pt x="1323" y="18622"/>
                    <a:pt x="2078" y="19944"/>
                    <a:pt x="3117" y="21077"/>
                  </a:cubicBezTo>
                  <a:cubicBezTo>
                    <a:pt x="4156" y="22116"/>
                    <a:pt x="5383" y="22966"/>
                    <a:pt x="6705" y="23533"/>
                  </a:cubicBezTo>
                  <a:cubicBezTo>
                    <a:pt x="8216" y="24194"/>
                    <a:pt x="9822" y="24477"/>
                    <a:pt x="11427" y="24477"/>
                  </a:cubicBezTo>
                  <a:cubicBezTo>
                    <a:pt x="13127" y="24477"/>
                    <a:pt x="14827" y="24194"/>
                    <a:pt x="16432" y="23438"/>
                  </a:cubicBezTo>
                  <a:cubicBezTo>
                    <a:pt x="17849" y="22872"/>
                    <a:pt x="19076" y="21927"/>
                    <a:pt x="20021" y="20794"/>
                  </a:cubicBezTo>
                  <a:lnTo>
                    <a:pt x="18699" y="19472"/>
                  </a:lnTo>
                  <a:cubicBezTo>
                    <a:pt x="18604" y="19283"/>
                    <a:pt x="18415" y="19189"/>
                    <a:pt x="18226" y="19189"/>
                  </a:cubicBezTo>
                  <a:cubicBezTo>
                    <a:pt x="18037" y="19189"/>
                    <a:pt x="17754" y="19283"/>
                    <a:pt x="17565" y="19472"/>
                  </a:cubicBezTo>
                  <a:cubicBezTo>
                    <a:pt x="17188" y="19850"/>
                    <a:pt x="16715" y="20133"/>
                    <a:pt x="16338" y="20416"/>
                  </a:cubicBezTo>
                  <a:cubicBezTo>
                    <a:pt x="15866" y="20700"/>
                    <a:pt x="15393" y="20983"/>
                    <a:pt x="14921" y="21077"/>
                  </a:cubicBezTo>
                  <a:cubicBezTo>
                    <a:pt x="14449" y="21266"/>
                    <a:pt x="13882" y="21455"/>
                    <a:pt x="13410" y="21550"/>
                  </a:cubicBezTo>
                  <a:cubicBezTo>
                    <a:pt x="12749" y="21644"/>
                    <a:pt x="12088" y="21644"/>
                    <a:pt x="11427" y="21644"/>
                  </a:cubicBezTo>
                  <a:cubicBezTo>
                    <a:pt x="10294" y="21644"/>
                    <a:pt x="9255" y="21455"/>
                    <a:pt x="8216" y="20983"/>
                  </a:cubicBezTo>
                  <a:cubicBezTo>
                    <a:pt x="7178" y="20605"/>
                    <a:pt x="6328" y="19944"/>
                    <a:pt x="5572" y="19189"/>
                  </a:cubicBezTo>
                  <a:cubicBezTo>
                    <a:pt x="4817" y="18339"/>
                    <a:pt x="4156" y="17300"/>
                    <a:pt x="3778" y="16167"/>
                  </a:cubicBezTo>
                  <a:cubicBezTo>
                    <a:pt x="3400" y="14939"/>
                    <a:pt x="3117" y="13523"/>
                    <a:pt x="3211" y="12201"/>
                  </a:cubicBezTo>
                  <a:cubicBezTo>
                    <a:pt x="3117" y="10879"/>
                    <a:pt x="3400" y="9556"/>
                    <a:pt x="3778" y="8234"/>
                  </a:cubicBezTo>
                  <a:cubicBezTo>
                    <a:pt x="4156" y="7196"/>
                    <a:pt x="4722" y="6157"/>
                    <a:pt x="5478" y="5307"/>
                  </a:cubicBezTo>
                  <a:cubicBezTo>
                    <a:pt x="6233" y="4457"/>
                    <a:pt x="7178" y="3890"/>
                    <a:pt x="8122" y="3418"/>
                  </a:cubicBezTo>
                  <a:cubicBezTo>
                    <a:pt x="9255" y="3040"/>
                    <a:pt x="10388" y="2757"/>
                    <a:pt x="11522" y="2757"/>
                  </a:cubicBezTo>
                  <a:cubicBezTo>
                    <a:pt x="12466" y="2757"/>
                    <a:pt x="13316" y="2852"/>
                    <a:pt x="14166" y="3135"/>
                  </a:cubicBezTo>
                  <a:cubicBezTo>
                    <a:pt x="14732" y="3324"/>
                    <a:pt x="15299" y="3513"/>
                    <a:pt x="15866" y="3890"/>
                  </a:cubicBezTo>
                  <a:cubicBezTo>
                    <a:pt x="16243" y="4079"/>
                    <a:pt x="16715" y="4268"/>
                    <a:pt x="17093" y="4551"/>
                  </a:cubicBezTo>
                  <a:cubicBezTo>
                    <a:pt x="17282" y="4740"/>
                    <a:pt x="17565" y="4835"/>
                    <a:pt x="17754" y="4929"/>
                  </a:cubicBezTo>
                  <a:cubicBezTo>
                    <a:pt x="17943" y="4929"/>
                    <a:pt x="18132" y="4835"/>
                    <a:pt x="18226" y="4835"/>
                  </a:cubicBezTo>
                  <a:cubicBezTo>
                    <a:pt x="18321" y="4740"/>
                    <a:pt x="18415" y="4646"/>
                    <a:pt x="18510" y="4551"/>
                  </a:cubicBezTo>
                  <a:lnTo>
                    <a:pt x="19548" y="3040"/>
                  </a:lnTo>
                  <a:cubicBezTo>
                    <a:pt x="18510" y="2096"/>
                    <a:pt x="17376" y="1341"/>
                    <a:pt x="16149" y="774"/>
                  </a:cubicBezTo>
                  <a:cubicBezTo>
                    <a:pt x="14830" y="279"/>
                    <a:pt x="13511" y="1"/>
                    <a:pt x="12192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5"/>
            <p:cNvSpPr/>
            <p:nvPr/>
          </p:nvSpPr>
          <p:spPr>
            <a:xfrm>
              <a:off x="4165275" y="4851225"/>
              <a:ext cx="368325" cy="597325"/>
            </a:xfrm>
            <a:custGeom>
              <a:rect b="b" l="l" r="r" t="t"/>
              <a:pathLst>
                <a:path extrusionOk="0" h="23893" w="14733">
                  <a:moveTo>
                    <a:pt x="1" y="1"/>
                  </a:moveTo>
                  <a:lnTo>
                    <a:pt x="1" y="23893"/>
                  </a:lnTo>
                  <a:lnTo>
                    <a:pt x="14733" y="23893"/>
                  </a:lnTo>
                  <a:lnTo>
                    <a:pt x="14733" y="21249"/>
                  </a:lnTo>
                  <a:lnTo>
                    <a:pt x="3212" y="21249"/>
                  </a:lnTo>
                  <a:lnTo>
                    <a:pt x="3212" y="14544"/>
                  </a:lnTo>
                  <a:lnTo>
                    <a:pt x="3212" y="13033"/>
                  </a:lnTo>
                  <a:lnTo>
                    <a:pt x="3212" y="10578"/>
                  </a:lnTo>
                  <a:lnTo>
                    <a:pt x="3212" y="9161"/>
                  </a:lnTo>
                  <a:lnTo>
                    <a:pt x="3212" y="2551"/>
                  </a:lnTo>
                  <a:lnTo>
                    <a:pt x="14733" y="2551"/>
                  </a:lnTo>
                  <a:lnTo>
                    <a:pt x="147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5"/>
            <p:cNvSpPr/>
            <p:nvPr/>
          </p:nvSpPr>
          <p:spPr>
            <a:xfrm>
              <a:off x="4280975" y="5115650"/>
              <a:ext cx="198325" cy="61400"/>
            </a:xfrm>
            <a:custGeom>
              <a:rect b="b" l="l" r="r" t="t"/>
              <a:pathLst>
                <a:path extrusionOk="0" h="2456" w="7933">
                  <a:moveTo>
                    <a:pt x="945" y="1"/>
                  </a:moveTo>
                  <a:lnTo>
                    <a:pt x="0" y="2456"/>
                  </a:lnTo>
                  <a:lnTo>
                    <a:pt x="7933" y="2456"/>
                  </a:lnTo>
                  <a:lnTo>
                    <a:pt x="79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5"/>
            <p:cNvSpPr/>
            <p:nvPr/>
          </p:nvSpPr>
          <p:spPr>
            <a:xfrm>
              <a:off x="3499525" y="4848875"/>
              <a:ext cx="524125" cy="599675"/>
            </a:xfrm>
            <a:custGeom>
              <a:rect b="b" l="l" r="r" t="t"/>
              <a:pathLst>
                <a:path extrusionOk="0" h="23987" w="20965">
                  <a:moveTo>
                    <a:pt x="0" y="0"/>
                  </a:moveTo>
                  <a:lnTo>
                    <a:pt x="0" y="23987"/>
                  </a:lnTo>
                  <a:lnTo>
                    <a:pt x="3211" y="23987"/>
                  </a:lnTo>
                  <a:lnTo>
                    <a:pt x="3211" y="2739"/>
                  </a:lnTo>
                  <a:lnTo>
                    <a:pt x="8877" y="2739"/>
                  </a:lnTo>
                  <a:cubicBezTo>
                    <a:pt x="9039" y="2727"/>
                    <a:pt x="9200" y="2721"/>
                    <a:pt x="9361" y="2721"/>
                  </a:cubicBezTo>
                  <a:cubicBezTo>
                    <a:pt x="10426" y="2721"/>
                    <a:pt x="11482" y="2978"/>
                    <a:pt x="12466" y="3306"/>
                  </a:cubicBezTo>
                  <a:cubicBezTo>
                    <a:pt x="13410" y="3683"/>
                    <a:pt x="14354" y="4344"/>
                    <a:pt x="15110" y="5194"/>
                  </a:cubicBezTo>
                  <a:cubicBezTo>
                    <a:pt x="15865" y="6044"/>
                    <a:pt x="16432" y="6989"/>
                    <a:pt x="16810" y="8122"/>
                  </a:cubicBezTo>
                  <a:cubicBezTo>
                    <a:pt x="17565" y="10672"/>
                    <a:pt x="17565" y="13410"/>
                    <a:pt x="16810" y="15960"/>
                  </a:cubicBezTo>
                  <a:cubicBezTo>
                    <a:pt x="16432" y="17093"/>
                    <a:pt x="15865" y="18037"/>
                    <a:pt x="15110" y="18887"/>
                  </a:cubicBezTo>
                  <a:cubicBezTo>
                    <a:pt x="14354" y="19737"/>
                    <a:pt x="13410" y="20304"/>
                    <a:pt x="12466" y="20776"/>
                  </a:cubicBezTo>
                  <a:cubicBezTo>
                    <a:pt x="11333" y="21154"/>
                    <a:pt x="10105" y="21343"/>
                    <a:pt x="8877" y="21343"/>
                  </a:cubicBezTo>
                  <a:lnTo>
                    <a:pt x="6044" y="21343"/>
                  </a:lnTo>
                  <a:lnTo>
                    <a:pt x="5194" y="23987"/>
                  </a:lnTo>
                  <a:lnTo>
                    <a:pt x="8877" y="23987"/>
                  </a:lnTo>
                  <a:cubicBezTo>
                    <a:pt x="10577" y="23987"/>
                    <a:pt x="12182" y="23703"/>
                    <a:pt x="13693" y="23137"/>
                  </a:cubicBezTo>
                  <a:cubicBezTo>
                    <a:pt x="15110" y="22570"/>
                    <a:pt x="16338" y="21720"/>
                    <a:pt x="17471" y="20682"/>
                  </a:cubicBezTo>
                  <a:cubicBezTo>
                    <a:pt x="18415" y="19643"/>
                    <a:pt x="19265" y="18321"/>
                    <a:pt x="19832" y="16904"/>
                  </a:cubicBezTo>
                  <a:cubicBezTo>
                    <a:pt x="20965" y="13788"/>
                    <a:pt x="20965" y="10294"/>
                    <a:pt x="19832" y="7177"/>
                  </a:cubicBezTo>
                  <a:lnTo>
                    <a:pt x="19832" y="7083"/>
                  </a:lnTo>
                  <a:cubicBezTo>
                    <a:pt x="19265" y="5667"/>
                    <a:pt x="18415" y="4439"/>
                    <a:pt x="17471" y="3306"/>
                  </a:cubicBezTo>
                  <a:cubicBezTo>
                    <a:pt x="16338" y="2267"/>
                    <a:pt x="15110" y="1417"/>
                    <a:pt x="13693" y="945"/>
                  </a:cubicBezTo>
                  <a:cubicBezTo>
                    <a:pt x="12182" y="284"/>
                    <a:pt x="10577" y="0"/>
                    <a:pt x="8877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5"/>
            <p:cNvSpPr/>
            <p:nvPr/>
          </p:nvSpPr>
          <p:spPr>
            <a:xfrm>
              <a:off x="4679950" y="4850175"/>
              <a:ext cx="620925" cy="598375"/>
            </a:xfrm>
            <a:custGeom>
              <a:rect b="b" l="l" r="r" t="t"/>
              <a:pathLst>
                <a:path extrusionOk="0" h="23935" w="24837">
                  <a:moveTo>
                    <a:pt x="2575" y="1"/>
                  </a:moveTo>
                  <a:cubicBezTo>
                    <a:pt x="2498" y="1"/>
                    <a:pt x="2424" y="11"/>
                    <a:pt x="2361" y="43"/>
                  </a:cubicBezTo>
                  <a:lnTo>
                    <a:pt x="1" y="43"/>
                  </a:lnTo>
                  <a:lnTo>
                    <a:pt x="1" y="23935"/>
                  </a:lnTo>
                  <a:lnTo>
                    <a:pt x="2834" y="23935"/>
                  </a:lnTo>
                  <a:lnTo>
                    <a:pt x="2834" y="6370"/>
                  </a:lnTo>
                  <a:cubicBezTo>
                    <a:pt x="2834" y="5803"/>
                    <a:pt x="2739" y="5237"/>
                    <a:pt x="2739" y="4765"/>
                  </a:cubicBezTo>
                  <a:lnTo>
                    <a:pt x="2739" y="4765"/>
                  </a:lnTo>
                  <a:lnTo>
                    <a:pt x="11049" y="19780"/>
                  </a:lnTo>
                  <a:cubicBezTo>
                    <a:pt x="11303" y="20118"/>
                    <a:pt x="11632" y="20455"/>
                    <a:pt x="12104" y="20455"/>
                  </a:cubicBezTo>
                  <a:cubicBezTo>
                    <a:pt x="12159" y="20455"/>
                    <a:pt x="12217" y="20451"/>
                    <a:pt x="12277" y="20441"/>
                  </a:cubicBezTo>
                  <a:lnTo>
                    <a:pt x="12749" y="20441"/>
                  </a:lnTo>
                  <a:cubicBezTo>
                    <a:pt x="12799" y="20451"/>
                    <a:pt x="12849" y="20455"/>
                    <a:pt x="12898" y="20455"/>
                  </a:cubicBezTo>
                  <a:cubicBezTo>
                    <a:pt x="13318" y="20455"/>
                    <a:pt x="13713" y="20118"/>
                    <a:pt x="13882" y="19780"/>
                  </a:cubicBezTo>
                  <a:lnTo>
                    <a:pt x="22004" y="4765"/>
                  </a:lnTo>
                  <a:lnTo>
                    <a:pt x="22004" y="5615"/>
                  </a:lnTo>
                  <a:lnTo>
                    <a:pt x="22004" y="6370"/>
                  </a:lnTo>
                  <a:lnTo>
                    <a:pt x="22004" y="23935"/>
                  </a:lnTo>
                  <a:lnTo>
                    <a:pt x="24837" y="23935"/>
                  </a:lnTo>
                  <a:lnTo>
                    <a:pt x="24837" y="43"/>
                  </a:lnTo>
                  <a:lnTo>
                    <a:pt x="22476" y="43"/>
                  </a:lnTo>
                  <a:cubicBezTo>
                    <a:pt x="22381" y="11"/>
                    <a:pt x="22298" y="1"/>
                    <a:pt x="22221" y="1"/>
                  </a:cubicBezTo>
                  <a:cubicBezTo>
                    <a:pt x="22067" y="1"/>
                    <a:pt x="21941" y="43"/>
                    <a:pt x="21815" y="43"/>
                  </a:cubicBezTo>
                  <a:cubicBezTo>
                    <a:pt x="21532" y="137"/>
                    <a:pt x="21437" y="326"/>
                    <a:pt x="21343" y="515"/>
                  </a:cubicBezTo>
                  <a:lnTo>
                    <a:pt x="13221" y="15247"/>
                  </a:lnTo>
                  <a:cubicBezTo>
                    <a:pt x="13032" y="15530"/>
                    <a:pt x="12938" y="15813"/>
                    <a:pt x="12844" y="16097"/>
                  </a:cubicBezTo>
                  <a:cubicBezTo>
                    <a:pt x="12749" y="16380"/>
                    <a:pt x="12560" y="16663"/>
                    <a:pt x="12466" y="16947"/>
                  </a:cubicBezTo>
                  <a:cubicBezTo>
                    <a:pt x="12371" y="16663"/>
                    <a:pt x="12277" y="16380"/>
                    <a:pt x="12088" y="16097"/>
                  </a:cubicBezTo>
                  <a:cubicBezTo>
                    <a:pt x="11994" y="15813"/>
                    <a:pt x="11899" y="15530"/>
                    <a:pt x="11710" y="15247"/>
                  </a:cubicBezTo>
                  <a:lnTo>
                    <a:pt x="3495" y="515"/>
                  </a:lnTo>
                  <a:cubicBezTo>
                    <a:pt x="3400" y="326"/>
                    <a:pt x="3211" y="137"/>
                    <a:pt x="3022" y="43"/>
                  </a:cubicBezTo>
                  <a:cubicBezTo>
                    <a:pt x="2897" y="43"/>
                    <a:pt x="2729" y="1"/>
                    <a:pt x="2575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5"/>
            <p:cNvSpPr/>
            <p:nvPr/>
          </p:nvSpPr>
          <p:spPr>
            <a:xfrm>
              <a:off x="5411825" y="4850300"/>
              <a:ext cx="519400" cy="598250"/>
            </a:xfrm>
            <a:custGeom>
              <a:rect b="b" l="l" r="r" t="t"/>
              <a:pathLst>
                <a:path extrusionOk="0" h="23930" w="20776">
                  <a:moveTo>
                    <a:pt x="3044" y="1"/>
                  </a:moveTo>
                  <a:cubicBezTo>
                    <a:pt x="2978" y="1"/>
                    <a:pt x="2909" y="13"/>
                    <a:pt x="2833" y="38"/>
                  </a:cubicBezTo>
                  <a:lnTo>
                    <a:pt x="0" y="38"/>
                  </a:lnTo>
                  <a:lnTo>
                    <a:pt x="8783" y="14392"/>
                  </a:lnTo>
                  <a:lnTo>
                    <a:pt x="8783" y="23930"/>
                  </a:lnTo>
                  <a:lnTo>
                    <a:pt x="11993" y="23930"/>
                  </a:lnTo>
                  <a:lnTo>
                    <a:pt x="11993" y="14392"/>
                  </a:lnTo>
                  <a:lnTo>
                    <a:pt x="20776" y="38"/>
                  </a:lnTo>
                  <a:lnTo>
                    <a:pt x="17943" y="38"/>
                  </a:lnTo>
                  <a:cubicBezTo>
                    <a:pt x="17867" y="13"/>
                    <a:pt x="17798" y="1"/>
                    <a:pt x="17734" y="1"/>
                  </a:cubicBezTo>
                  <a:cubicBezTo>
                    <a:pt x="17558" y="1"/>
                    <a:pt x="17420" y="88"/>
                    <a:pt x="17282" y="227"/>
                  </a:cubicBezTo>
                  <a:cubicBezTo>
                    <a:pt x="17093" y="416"/>
                    <a:pt x="16904" y="510"/>
                    <a:pt x="16810" y="793"/>
                  </a:cubicBezTo>
                  <a:lnTo>
                    <a:pt x="11332" y="10048"/>
                  </a:lnTo>
                  <a:cubicBezTo>
                    <a:pt x="11143" y="10426"/>
                    <a:pt x="11049" y="10803"/>
                    <a:pt x="10860" y="11181"/>
                  </a:cubicBezTo>
                  <a:cubicBezTo>
                    <a:pt x="10671" y="11464"/>
                    <a:pt x="10577" y="11842"/>
                    <a:pt x="10388" y="12125"/>
                  </a:cubicBezTo>
                  <a:cubicBezTo>
                    <a:pt x="10294" y="11842"/>
                    <a:pt x="10199" y="11464"/>
                    <a:pt x="10010" y="11181"/>
                  </a:cubicBezTo>
                  <a:cubicBezTo>
                    <a:pt x="9821" y="10803"/>
                    <a:pt x="9633" y="10426"/>
                    <a:pt x="9444" y="10048"/>
                  </a:cubicBezTo>
                  <a:lnTo>
                    <a:pt x="3966" y="793"/>
                  </a:lnTo>
                  <a:cubicBezTo>
                    <a:pt x="3872" y="510"/>
                    <a:pt x="3683" y="321"/>
                    <a:pt x="3589" y="227"/>
                  </a:cubicBezTo>
                  <a:cubicBezTo>
                    <a:pt x="3381" y="88"/>
                    <a:pt x="3225" y="1"/>
                    <a:pt x="3044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5"/>
            <p:cNvSpPr/>
            <p:nvPr/>
          </p:nvSpPr>
          <p:spPr>
            <a:xfrm>
              <a:off x="3305925" y="3502750"/>
              <a:ext cx="691775" cy="951875"/>
            </a:xfrm>
            <a:custGeom>
              <a:rect b="b" l="l" r="r" t="t"/>
              <a:pathLst>
                <a:path extrusionOk="0" h="38075" w="27671">
                  <a:moveTo>
                    <a:pt x="13064" y="0"/>
                  </a:moveTo>
                  <a:cubicBezTo>
                    <a:pt x="12772" y="0"/>
                    <a:pt x="12478" y="6"/>
                    <a:pt x="12183" y="18"/>
                  </a:cubicBezTo>
                  <a:lnTo>
                    <a:pt x="1" y="18"/>
                  </a:lnTo>
                  <a:lnTo>
                    <a:pt x="1" y="38075"/>
                  </a:lnTo>
                  <a:lnTo>
                    <a:pt x="5572" y="38075"/>
                  </a:lnTo>
                  <a:lnTo>
                    <a:pt x="5572" y="4362"/>
                  </a:lnTo>
                  <a:lnTo>
                    <a:pt x="12183" y="4362"/>
                  </a:lnTo>
                  <a:cubicBezTo>
                    <a:pt x="15488" y="4362"/>
                    <a:pt x="17943" y="5117"/>
                    <a:pt x="19643" y="6628"/>
                  </a:cubicBezTo>
                  <a:cubicBezTo>
                    <a:pt x="21249" y="8234"/>
                    <a:pt x="22193" y="10500"/>
                    <a:pt x="22098" y="12766"/>
                  </a:cubicBezTo>
                  <a:cubicBezTo>
                    <a:pt x="22098" y="13994"/>
                    <a:pt x="21815" y="15222"/>
                    <a:pt x="21437" y="16355"/>
                  </a:cubicBezTo>
                  <a:cubicBezTo>
                    <a:pt x="20965" y="17394"/>
                    <a:pt x="20399" y="18338"/>
                    <a:pt x="19549" y="19094"/>
                  </a:cubicBezTo>
                  <a:cubicBezTo>
                    <a:pt x="18604" y="19849"/>
                    <a:pt x="17566" y="20510"/>
                    <a:pt x="16432" y="20888"/>
                  </a:cubicBezTo>
                  <a:cubicBezTo>
                    <a:pt x="15016" y="21266"/>
                    <a:pt x="13599" y="21454"/>
                    <a:pt x="12183" y="21454"/>
                  </a:cubicBezTo>
                  <a:lnTo>
                    <a:pt x="9255" y="21454"/>
                  </a:lnTo>
                  <a:lnTo>
                    <a:pt x="7744" y="25987"/>
                  </a:lnTo>
                  <a:lnTo>
                    <a:pt x="12183" y="25987"/>
                  </a:lnTo>
                  <a:cubicBezTo>
                    <a:pt x="14449" y="25987"/>
                    <a:pt x="16716" y="25610"/>
                    <a:pt x="18793" y="24949"/>
                  </a:cubicBezTo>
                  <a:cubicBezTo>
                    <a:pt x="20587" y="24382"/>
                    <a:pt x="22287" y="23532"/>
                    <a:pt x="23704" y="22304"/>
                  </a:cubicBezTo>
                  <a:cubicBezTo>
                    <a:pt x="24931" y="21171"/>
                    <a:pt x="25970" y="19755"/>
                    <a:pt x="26631" y="18149"/>
                  </a:cubicBezTo>
                  <a:cubicBezTo>
                    <a:pt x="27292" y="16449"/>
                    <a:pt x="27670" y="14655"/>
                    <a:pt x="27670" y="12861"/>
                  </a:cubicBezTo>
                  <a:cubicBezTo>
                    <a:pt x="27670" y="11067"/>
                    <a:pt x="27387" y="9178"/>
                    <a:pt x="26726" y="7573"/>
                  </a:cubicBezTo>
                  <a:cubicBezTo>
                    <a:pt x="26065" y="5967"/>
                    <a:pt x="25120" y="4551"/>
                    <a:pt x="23893" y="3512"/>
                  </a:cubicBezTo>
                  <a:cubicBezTo>
                    <a:pt x="22476" y="2284"/>
                    <a:pt x="20776" y="1434"/>
                    <a:pt x="19077" y="868"/>
                  </a:cubicBezTo>
                  <a:cubicBezTo>
                    <a:pt x="17093" y="289"/>
                    <a:pt x="15110" y="0"/>
                    <a:pt x="13064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5"/>
            <p:cNvSpPr/>
            <p:nvPr/>
          </p:nvSpPr>
          <p:spPr>
            <a:xfrm>
              <a:off x="1419600" y="3500825"/>
              <a:ext cx="705925" cy="953800"/>
            </a:xfrm>
            <a:custGeom>
              <a:rect b="b" l="l" r="r" t="t"/>
              <a:pathLst>
                <a:path extrusionOk="0" h="38152" w="28237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4439"/>
                  </a:lnTo>
                  <a:lnTo>
                    <a:pt x="11711" y="4439"/>
                  </a:lnTo>
                  <a:cubicBezTo>
                    <a:pt x="15016" y="4439"/>
                    <a:pt x="17377" y="5100"/>
                    <a:pt x="19076" y="6327"/>
                  </a:cubicBezTo>
                  <a:cubicBezTo>
                    <a:pt x="20682" y="7650"/>
                    <a:pt x="21626" y="9727"/>
                    <a:pt x="21437" y="11899"/>
                  </a:cubicBezTo>
                  <a:cubicBezTo>
                    <a:pt x="21437" y="13032"/>
                    <a:pt x="21248" y="14166"/>
                    <a:pt x="20871" y="15204"/>
                  </a:cubicBezTo>
                  <a:cubicBezTo>
                    <a:pt x="20399" y="16243"/>
                    <a:pt x="19832" y="17093"/>
                    <a:pt x="18982" y="17848"/>
                  </a:cubicBezTo>
                  <a:cubicBezTo>
                    <a:pt x="18038" y="18604"/>
                    <a:pt x="16999" y="19171"/>
                    <a:pt x="15866" y="19548"/>
                  </a:cubicBezTo>
                  <a:cubicBezTo>
                    <a:pt x="14449" y="19926"/>
                    <a:pt x="13033" y="20115"/>
                    <a:pt x="11616" y="20115"/>
                  </a:cubicBezTo>
                  <a:lnTo>
                    <a:pt x="9916" y="20115"/>
                  </a:lnTo>
                  <a:lnTo>
                    <a:pt x="8405" y="24176"/>
                  </a:lnTo>
                  <a:lnTo>
                    <a:pt x="9822" y="24176"/>
                  </a:lnTo>
                  <a:cubicBezTo>
                    <a:pt x="9987" y="24152"/>
                    <a:pt x="10147" y="24140"/>
                    <a:pt x="10301" y="24140"/>
                  </a:cubicBezTo>
                  <a:cubicBezTo>
                    <a:pt x="10766" y="24140"/>
                    <a:pt x="11191" y="24246"/>
                    <a:pt x="11616" y="24459"/>
                  </a:cubicBezTo>
                  <a:cubicBezTo>
                    <a:pt x="11994" y="24648"/>
                    <a:pt x="12372" y="25026"/>
                    <a:pt x="12655" y="25403"/>
                  </a:cubicBezTo>
                  <a:lnTo>
                    <a:pt x="20965" y="36924"/>
                  </a:lnTo>
                  <a:cubicBezTo>
                    <a:pt x="21397" y="37615"/>
                    <a:pt x="22145" y="38069"/>
                    <a:pt x="22993" y="38069"/>
                  </a:cubicBezTo>
                  <a:cubicBezTo>
                    <a:pt x="23071" y="38069"/>
                    <a:pt x="23151" y="38066"/>
                    <a:pt x="23232" y="38057"/>
                  </a:cubicBezTo>
                  <a:lnTo>
                    <a:pt x="28237" y="38057"/>
                  </a:lnTo>
                  <a:lnTo>
                    <a:pt x="18604" y="25026"/>
                  </a:lnTo>
                  <a:cubicBezTo>
                    <a:pt x="18132" y="24270"/>
                    <a:pt x="17471" y="23703"/>
                    <a:pt x="16716" y="23231"/>
                  </a:cubicBezTo>
                  <a:cubicBezTo>
                    <a:pt x="18227" y="22948"/>
                    <a:pt x="19643" y="22381"/>
                    <a:pt x="21060" y="21626"/>
                  </a:cubicBezTo>
                  <a:cubicBezTo>
                    <a:pt x="22193" y="20965"/>
                    <a:pt x="23326" y="20115"/>
                    <a:pt x="24270" y="19076"/>
                  </a:cubicBezTo>
                  <a:cubicBezTo>
                    <a:pt x="25120" y="18037"/>
                    <a:pt x="25781" y="16904"/>
                    <a:pt x="26253" y="15582"/>
                  </a:cubicBezTo>
                  <a:cubicBezTo>
                    <a:pt x="26726" y="14260"/>
                    <a:pt x="26915" y="12938"/>
                    <a:pt x="26915" y="11521"/>
                  </a:cubicBezTo>
                  <a:cubicBezTo>
                    <a:pt x="26915" y="9916"/>
                    <a:pt x="26631" y="8311"/>
                    <a:pt x="26065" y="6800"/>
                  </a:cubicBezTo>
                  <a:cubicBezTo>
                    <a:pt x="25404" y="5383"/>
                    <a:pt x="24459" y="4156"/>
                    <a:pt x="23232" y="3211"/>
                  </a:cubicBezTo>
                  <a:cubicBezTo>
                    <a:pt x="21910" y="2078"/>
                    <a:pt x="20304" y="1228"/>
                    <a:pt x="18510" y="850"/>
                  </a:cubicBezTo>
                  <a:cubicBezTo>
                    <a:pt x="16338" y="189"/>
                    <a:pt x="14071" y="0"/>
                    <a:pt x="11805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5"/>
            <p:cNvSpPr/>
            <p:nvPr/>
          </p:nvSpPr>
          <p:spPr>
            <a:xfrm>
              <a:off x="6096475" y="3361525"/>
              <a:ext cx="139300" cy="139325"/>
            </a:xfrm>
            <a:custGeom>
              <a:rect b="b" l="l" r="r" t="t"/>
              <a:pathLst>
                <a:path extrusionOk="0" h="5573" w="5572">
                  <a:moveTo>
                    <a:pt x="0" y="1"/>
                  </a:moveTo>
                  <a:lnTo>
                    <a:pt x="0" y="5572"/>
                  </a:lnTo>
                  <a:lnTo>
                    <a:pt x="5572" y="5572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3" name="Google Shape;1543;p45"/>
          <p:cNvSpPr txBox="1"/>
          <p:nvPr/>
        </p:nvSpPr>
        <p:spPr>
          <a:xfrm>
            <a:off x="5248200" y="3998425"/>
            <a:ext cx="199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Date as of Dec 31, 2023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544" name="Google Shape;1544;p45"/>
          <p:cNvSpPr txBox="1"/>
          <p:nvPr/>
        </p:nvSpPr>
        <p:spPr>
          <a:xfrm>
            <a:off x="718625" y="94625"/>
            <a:ext cx="8110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100">
                <a:solidFill>
                  <a:schemeClr val="dk1"/>
                </a:solidFill>
              </a:rPr>
              <a:t>Probability-Weighted DCF Analysis</a:t>
            </a:r>
            <a:endParaRPr b="1" sz="2100"/>
          </a:p>
        </p:txBody>
      </p:sp>
      <p:sp>
        <p:nvSpPr>
          <p:cNvPr id="1545" name="Google Shape;1545;p45"/>
          <p:cNvSpPr txBox="1"/>
          <p:nvPr/>
        </p:nvSpPr>
        <p:spPr>
          <a:xfrm>
            <a:off x="113175" y="3998425"/>
            <a:ext cx="291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Source: Gryphsis Academy</a:t>
            </a:r>
            <a:endParaRPr sz="1000">
              <a:solidFill>
                <a:srgbClr val="666666"/>
              </a:solidFill>
            </a:endParaRPr>
          </a:p>
        </p:txBody>
      </p:sp>
      <p:pic>
        <p:nvPicPr>
          <p:cNvPr id="1546" name="Google Shape;154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25" y="712075"/>
            <a:ext cx="6718875" cy="30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1" name="Google Shape;1551;p46"/>
          <p:cNvCxnSpPr/>
          <p:nvPr/>
        </p:nvCxnSpPr>
        <p:spPr>
          <a:xfrm flipH="1" rot="10800000">
            <a:off x="206911" y="3275675"/>
            <a:ext cx="8678100" cy="9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2" name="Google Shape;1552;p46"/>
          <p:cNvSpPr txBox="1"/>
          <p:nvPr/>
        </p:nvSpPr>
        <p:spPr>
          <a:xfrm>
            <a:off x="7045900" y="4050000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Twitter: @GryphsisAcademy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1553" name="Google Shape;1553;p46"/>
          <p:cNvCxnSpPr/>
          <p:nvPr/>
        </p:nvCxnSpPr>
        <p:spPr>
          <a:xfrm flipH="1" rot="10800000">
            <a:off x="206911" y="3802713"/>
            <a:ext cx="8678100" cy="9900"/>
          </a:xfrm>
          <a:prstGeom prst="straightConnector1">
            <a:avLst/>
          </a:prstGeom>
          <a:noFill/>
          <a:ln cap="flat" cmpd="sng" w="19050">
            <a:solidFill>
              <a:srgbClr val="254C9A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54" name="Google Shape;1554;p46"/>
          <p:cNvGrpSpPr/>
          <p:nvPr/>
        </p:nvGrpSpPr>
        <p:grpSpPr>
          <a:xfrm>
            <a:off x="185356" y="202972"/>
            <a:ext cx="456367" cy="404539"/>
            <a:chOff x="2250625" y="238125"/>
            <a:chExt cx="3052625" cy="2731525"/>
          </a:xfrm>
        </p:grpSpPr>
        <p:sp>
          <p:nvSpPr>
            <p:cNvPr id="1555" name="Google Shape;1555;p46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6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6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6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6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6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6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6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3" name="Google Shape;1563;p46"/>
          <p:cNvGrpSpPr/>
          <p:nvPr/>
        </p:nvGrpSpPr>
        <p:grpSpPr>
          <a:xfrm>
            <a:off x="5291566" y="3884738"/>
            <a:ext cx="371504" cy="330515"/>
            <a:chOff x="2250625" y="238125"/>
            <a:chExt cx="3052625" cy="2731525"/>
          </a:xfrm>
        </p:grpSpPr>
        <p:sp>
          <p:nvSpPr>
            <p:cNvPr id="1564" name="Google Shape;1564;p46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6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6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6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6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6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6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6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2" name="Google Shape;1572;p46"/>
          <p:cNvGrpSpPr/>
          <p:nvPr/>
        </p:nvGrpSpPr>
        <p:grpSpPr>
          <a:xfrm>
            <a:off x="5736286" y="3884774"/>
            <a:ext cx="1051088" cy="330453"/>
            <a:chOff x="241550" y="3361525"/>
            <a:chExt cx="7044825" cy="2094125"/>
          </a:xfrm>
        </p:grpSpPr>
        <p:sp>
          <p:nvSpPr>
            <p:cNvPr id="1573" name="Google Shape;1573;p46"/>
            <p:cNvSpPr/>
            <p:nvPr/>
          </p:nvSpPr>
          <p:spPr>
            <a:xfrm>
              <a:off x="241550" y="3489025"/>
              <a:ext cx="906575" cy="982125"/>
            </a:xfrm>
            <a:custGeom>
              <a:rect b="b" l="l" r="r" t="t"/>
              <a:pathLst>
                <a:path extrusionOk="0" h="39285" w="36263">
                  <a:moveTo>
                    <a:pt x="21248" y="0"/>
                  </a:moveTo>
                  <a:cubicBezTo>
                    <a:pt x="18226" y="0"/>
                    <a:pt x="15204" y="472"/>
                    <a:pt x="12371" y="1417"/>
                  </a:cubicBezTo>
                  <a:cubicBezTo>
                    <a:pt x="9916" y="2267"/>
                    <a:pt x="7649" y="3589"/>
                    <a:pt x="5760" y="5383"/>
                  </a:cubicBezTo>
                  <a:cubicBezTo>
                    <a:pt x="3872" y="7177"/>
                    <a:pt x="2455" y="9255"/>
                    <a:pt x="1511" y="11616"/>
                  </a:cubicBezTo>
                  <a:cubicBezTo>
                    <a:pt x="472" y="14165"/>
                    <a:pt x="0" y="16904"/>
                    <a:pt x="0" y="19643"/>
                  </a:cubicBezTo>
                  <a:cubicBezTo>
                    <a:pt x="0" y="22381"/>
                    <a:pt x="472" y="25120"/>
                    <a:pt x="1511" y="27670"/>
                  </a:cubicBezTo>
                  <a:cubicBezTo>
                    <a:pt x="2550" y="30030"/>
                    <a:pt x="3966" y="32108"/>
                    <a:pt x="5949" y="33808"/>
                  </a:cubicBezTo>
                  <a:cubicBezTo>
                    <a:pt x="7932" y="35602"/>
                    <a:pt x="10199" y="37019"/>
                    <a:pt x="12749" y="37868"/>
                  </a:cubicBezTo>
                  <a:cubicBezTo>
                    <a:pt x="15676" y="38813"/>
                    <a:pt x="18698" y="39285"/>
                    <a:pt x="21814" y="39285"/>
                  </a:cubicBezTo>
                  <a:cubicBezTo>
                    <a:pt x="24458" y="39285"/>
                    <a:pt x="27008" y="39002"/>
                    <a:pt x="29558" y="38246"/>
                  </a:cubicBezTo>
                  <a:cubicBezTo>
                    <a:pt x="31919" y="37585"/>
                    <a:pt x="34185" y="36546"/>
                    <a:pt x="36263" y="35130"/>
                  </a:cubicBezTo>
                  <a:lnTo>
                    <a:pt x="36263" y="18887"/>
                  </a:lnTo>
                  <a:lnTo>
                    <a:pt x="23609" y="18887"/>
                  </a:lnTo>
                  <a:lnTo>
                    <a:pt x="23609" y="21815"/>
                  </a:lnTo>
                  <a:cubicBezTo>
                    <a:pt x="23609" y="22098"/>
                    <a:pt x="23703" y="22381"/>
                    <a:pt x="23892" y="22570"/>
                  </a:cubicBezTo>
                  <a:cubicBezTo>
                    <a:pt x="24175" y="22759"/>
                    <a:pt x="24458" y="22853"/>
                    <a:pt x="24836" y="22853"/>
                  </a:cubicBezTo>
                  <a:lnTo>
                    <a:pt x="31163" y="22853"/>
                  </a:lnTo>
                  <a:lnTo>
                    <a:pt x="31163" y="32769"/>
                  </a:lnTo>
                  <a:cubicBezTo>
                    <a:pt x="29747" y="33524"/>
                    <a:pt x="28330" y="34091"/>
                    <a:pt x="26819" y="34469"/>
                  </a:cubicBezTo>
                  <a:cubicBezTo>
                    <a:pt x="25120" y="34941"/>
                    <a:pt x="23420" y="35130"/>
                    <a:pt x="21625" y="35130"/>
                  </a:cubicBezTo>
                  <a:cubicBezTo>
                    <a:pt x="19453" y="35130"/>
                    <a:pt x="17187" y="34752"/>
                    <a:pt x="15015" y="34091"/>
                  </a:cubicBezTo>
                  <a:cubicBezTo>
                    <a:pt x="13126" y="33430"/>
                    <a:pt x="11427" y="32297"/>
                    <a:pt x="10010" y="30975"/>
                  </a:cubicBezTo>
                  <a:cubicBezTo>
                    <a:pt x="8594" y="29558"/>
                    <a:pt x="7555" y="27953"/>
                    <a:pt x="6799" y="26064"/>
                  </a:cubicBezTo>
                  <a:cubicBezTo>
                    <a:pt x="6044" y="23987"/>
                    <a:pt x="5666" y="21815"/>
                    <a:pt x="5760" y="19643"/>
                  </a:cubicBezTo>
                  <a:cubicBezTo>
                    <a:pt x="5666" y="17471"/>
                    <a:pt x="6044" y="15393"/>
                    <a:pt x="6799" y="13315"/>
                  </a:cubicBezTo>
                  <a:cubicBezTo>
                    <a:pt x="7460" y="11521"/>
                    <a:pt x="8499" y="9916"/>
                    <a:pt x="9916" y="8594"/>
                  </a:cubicBezTo>
                  <a:cubicBezTo>
                    <a:pt x="11238" y="7272"/>
                    <a:pt x="12843" y="6233"/>
                    <a:pt x="14732" y="5572"/>
                  </a:cubicBezTo>
                  <a:cubicBezTo>
                    <a:pt x="16715" y="4816"/>
                    <a:pt x="18887" y="4533"/>
                    <a:pt x="21059" y="4533"/>
                  </a:cubicBezTo>
                  <a:cubicBezTo>
                    <a:pt x="22381" y="4533"/>
                    <a:pt x="23797" y="4628"/>
                    <a:pt x="25214" y="4911"/>
                  </a:cubicBezTo>
                  <a:cubicBezTo>
                    <a:pt x="26253" y="5100"/>
                    <a:pt x="27197" y="5383"/>
                    <a:pt x="28236" y="5761"/>
                  </a:cubicBezTo>
                  <a:cubicBezTo>
                    <a:pt x="28991" y="5950"/>
                    <a:pt x="29747" y="6327"/>
                    <a:pt x="30408" y="6799"/>
                  </a:cubicBezTo>
                  <a:cubicBezTo>
                    <a:pt x="31069" y="7083"/>
                    <a:pt x="31541" y="7461"/>
                    <a:pt x="32013" y="7649"/>
                  </a:cubicBezTo>
                  <a:cubicBezTo>
                    <a:pt x="32297" y="7862"/>
                    <a:pt x="32633" y="7968"/>
                    <a:pt x="32983" y="7968"/>
                  </a:cubicBezTo>
                  <a:cubicBezTo>
                    <a:pt x="33099" y="7968"/>
                    <a:pt x="33217" y="7956"/>
                    <a:pt x="33335" y="7933"/>
                  </a:cubicBezTo>
                  <a:cubicBezTo>
                    <a:pt x="33713" y="7838"/>
                    <a:pt x="34091" y="7555"/>
                    <a:pt x="34374" y="7272"/>
                  </a:cubicBezTo>
                  <a:lnTo>
                    <a:pt x="35885" y="4911"/>
                  </a:lnTo>
                  <a:cubicBezTo>
                    <a:pt x="35035" y="4155"/>
                    <a:pt x="34091" y="3494"/>
                    <a:pt x="33052" y="2833"/>
                  </a:cubicBezTo>
                  <a:cubicBezTo>
                    <a:pt x="32013" y="2267"/>
                    <a:pt x="30880" y="1700"/>
                    <a:pt x="29747" y="1322"/>
                  </a:cubicBezTo>
                  <a:cubicBezTo>
                    <a:pt x="28425" y="850"/>
                    <a:pt x="27103" y="567"/>
                    <a:pt x="25781" y="378"/>
                  </a:cubicBezTo>
                  <a:cubicBezTo>
                    <a:pt x="24270" y="95"/>
                    <a:pt x="22759" y="0"/>
                    <a:pt x="21248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6"/>
            <p:cNvSpPr/>
            <p:nvPr/>
          </p:nvSpPr>
          <p:spPr>
            <a:xfrm>
              <a:off x="2212850" y="3500825"/>
              <a:ext cx="899525" cy="953800"/>
            </a:xfrm>
            <a:custGeom>
              <a:rect b="b" l="l" r="r" t="t"/>
              <a:pathLst>
                <a:path extrusionOk="0" h="38152" w="35981">
                  <a:moveTo>
                    <a:pt x="1" y="0"/>
                  </a:moveTo>
                  <a:lnTo>
                    <a:pt x="15205" y="24931"/>
                  </a:lnTo>
                  <a:lnTo>
                    <a:pt x="15205" y="38152"/>
                  </a:lnTo>
                  <a:lnTo>
                    <a:pt x="20871" y="38152"/>
                  </a:lnTo>
                  <a:lnTo>
                    <a:pt x="20871" y="24931"/>
                  </a:lnTo>
                  <a:lnTo>
                    <a:pt x="35980" y="0"/>
                  </a:lnTo>
                  <a:lnTo>
                    <a:pt x="30975" y="0"/>
                  </a:lnTo>
                  <a:cubicBezTo>
                    <a:pt x="30597" y="0"/>
                    <a:pt x="30125" y="189"/>
                    <a:pt x="29842" y="378"/>
                  </a:cubicBezTo>
                  <a:cubicBezTo>
                    <a:pt x="29559" y="661"/>
                    <a:pt x="29275" y="945"/>
                    <a:pt x="29086" y="1322"/>
                  </a:cubicBezTo>
                  <a:lnTo>
                    <a:pt x="19643" y="17471"/>
                  </a:lnTo>
                  <a:cubicBezTo>
                    <a:pt x="19360" y="18132"/>
                    <a:pt x="19076" y="18698"/>
                    <a:pt x="18793" y="19359"/>
                  </a:cubicBezTo>
                  <a:cubicBezTo>
                    <a:pt x="18510" y="19926"/>
                    <a:pt x="18227" y="20493"/>
                    <a:pt x="18038" y="21154"/>
                  </a:cubicBezTo>
                  <a:cubicBezTo>
                    <a:pt x="17849" y="20493"/>
                    <a:pt x="17565" y="19926"/>
                    <a:pt x="17282" y="19359"/>
                  </a:cubicBezTo>
                  <a:lnTo>
                    <a:pt x="16338" y="17471"/>
                  </a:lnTo>
                  <a:lnTo>
                    <a:pt x="6894" y="1322"/>
                  </a:lnTo>
                  <a:cubicBezTo>
                    <a:pt x="6706" y="945"/>
                    <a:pt x="6422" y="661"/>
                    <a:pt x="6139" y="378"/>
                  </a:cubicBezTo>
                  <a:cubicBezTo>
                    <a:pt x="5761" y="95"/>
                    <a:pt x="5383" y="0"/>
                    <a:pt x="5006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6"/>
            <p:cNvSpPr/>
            <p:nvPr/>
          </p:nvSpPr>
          <p:spPr>
            <a:xfrm>
              <a:off x="4233750" y="3500825"/>
              <a:ext cx="835775" cy="953800"/>
            </a:xfrm>
            <a:custGeom>
              <a:rect b="b" l="l" r="r" t="t"/>
              <a:pathLst>
                <a:path extrusionOk="0" h="38152" w="33431">
                  <a:moveTo>
                    <a:pt x="0" y="0"/>
                  </a:moveTo>
                  <a:lnTo>
                    <a:pt x="0" y="38152"/>
                  </a:lnTo>
                  <a:lnTo>
                    <a:pt x="5572" y="38152"/>
                  </a:lnTo>
                  <a:lnTo>
                    <a:pt x="5572" y="20965"/>
                  </a:lnTo>
                  <a:lnTo>
                    <a:pt x="27859" y="20965"/>
                  </a:lnTo>
                  <a:lnTo>
                    <a:pt x="27859" y="38152"/>
                  </a:lnTo>
                  <a:lnTo>
                    <a:pt x="33430" y="38152"/>
                  </a:lnTo>
                  <a:lnTo>
                    <a:pt x="33430" y="0"/>
                  </a:lnTo>
                  <a:lnTo>
                    <a:pt x="27953" y="0"/>
                  </a:lnTo>
                  <a:lnTo>
                    <a:pt x="27953" y="16810"/>
                  </a:lnTo>
                  <a:lnTo>
                    <a:pt x="5572" y="16810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6"/>
            <p:cNvSpPr/>
            <p:nvPr/>
          </p:nvSpPr>
          <p:spPr>
            <a:xfrm>
              <a:off x="5310300" y="3489025"/>
              <a:ext cx="672875" cy="982500"/>
            </a:xfrm>
            <a:custGeom>
              <a:rect b="b" l="l" r="r" t="t"/>
              <a:pathLst>
                <a:path extrusionOk="0" h="39300" w="26915">
                  <a:moveTo>
                    <a:pt x="14543" y="0"/>
                  </a:moveTo>
                  <a:cubicBezTo>
                    <a:pt x="12655" y="0"/>
                    <a:pt x="10860" y="284"/>
                    <a:pt x="9066" y="945"/>
                  </a:cubicBezTo>
                  <a:cubicBezTo>
                    <a:pt x="7555" y="1417"/>
                    <a:pt x="6233" y="2267"/>
                    <a:pt x="5006" y="3305"/>
                  </a:cubicBezTo>
                  <a:cubicBezTo>
                    <a:pt x="3967" y="4155"/>
                    <a:pt x="3117" y="5383"/>
                    <a:pt x="2550" y="6611"/>
                  </a:cubicBezTo>
                  <a:cubicBezTo>
                    <a:pt x="1417" y="9255"/>
                    <a:pt x="1417" y="12277"/>
                    <a:pt x="2550" y="14921"/>
                  </a:cubicBezTo>
                  <a:cubicBezTo>
                    <a:pt x="3117" y="15960"/>
                    <a:pt x="3872" y="16998"/>
                    <a:pt x="4817" y="17754"/>
                  </a:cubicBezTo>
                  <a:cubicBezTo>
                    <a:pt x="5761" y="18604"/>
                    <a:pt x="6800" y="19170"/>
                    <a:pt x="8027" y="19643"/>
                  </a:cubicBezTo>
                  <a:cubicBezTo>
                    <a:pt x="9161" y="20115"/>
                    <a:pt x="10483" y="20587"/>
                    <a:pt x="11616" y="20965"/>
                  </a:cubicBezTo>
                  <a:lnTo>
                    <a:pt x="15299" y="22003"/>
                  </a:lnTo>
                  <a:cubicBezTo>
                    <a:pt x="16338" y="22287"/>
                    <a:pt x="17471" y="22759"/>
                    <a:pt x="18415" y="23231"/>
                  </a:cubicBezTo>
                  <a:cubicBezTo>
                    <a:pt x="19360" y="23703"/>
                    <a:pt x="20115" y="24364"/>
                    <a:pt x="20682" y="25120"/>
                  </a:cubicBezTo>
                  <a:cubicBezTo>
                    <a:pt x="21248" y="25970"/>
                    <a:pt x="21626" y="27008"/>
                    <a:pt x="21532" y="27953"/>
                  </a:cubicBezTo>
                  <a:cubicBezTo>
                    <a:pt x="21532" y="28992"/>
                    <a:pt x="21343" y="29936"/>
                    <a:pt x="20965" y="30880"/>
                  </a:cubicBezTo>
                  <a:cubicBezTo>
                    <a:pt x="20587" y="31730"/>
                    <a:pt x="20021" y="32486"/>
                    <a:pt x="19265" y="33052"/>
                  </a:cubicBezTo>
                  <a:cubicBezTo>
                    <a:pt x="18510" y="33713"/>
                    <a:pt x="17660" y="34185"/>
                    <a:pt x="16621" y="34469"/>
                  </a:cubicBezTo>
                  <a:cubicBezTo>
                    <a:pt x="15488" y="34847"/>
                    <a:pt x="14355" y="35035"/>
                    <a:pt x="13127" y="35035"/>
                  </a:cubicBezTo>
                  <a:cubicBezTo>
                    <a:pt x="12183" y="35035"/>
                    <a:pt x="11238" y="34941"/>
                    <a:pt x="10294" y="34752"/>
                  </a:cubicBezTo>
                  <a:cubicBezTo>
                    <a:pt x="9444" y="34563"/>
                    <a:pt x="8688" y="34280"/>
                    <a:pt x="8027" y="33997"/>
                  </a:cubicBezTo>
                  <a:cubicBezTo>
                    <a:pt x="7366" y="33713"/>
                    <a:pt x="6800" y="33430"/>
                    <a:pt x="6233" y="33052"/>
                  </a:cubicBezTo>
                  <a:cubicBezTo>
                    <a:pt x="5667" y="32769"/>
                    <a:pt x="5194" y="32391"/>
                    <a:pt x="4817" y="32108"/>
                  </a:cubicBezTo>
                  <a:cubicBezTo>
                    <a:pt x="4439" y="31825"/>
                    <a:pt x="4061" y="31636"/>
                    <a:pt x="3778" y="31447"/>
                  </a:cubicBezTo>
                  <a:cubicBezTo>
                    <a:pt x="3495" y="31258"/>
                    <a:pt x="3211" y="31164"/>
                    <a:pt x="2928" y="31164"/>
                  </a:cubicBezTo>
                  <a:cubicBezTo>
                    <a:pt x="2645" y="31164"/>
                    <a:pt x="2361" y="31164"/>
                    <a:pt x="2173" y="31352"/>
                  </a:cubicBezTo>
                  <a:cubicBezTo>
                    <a:pt x="1889" y="31447"/>
                    <a:pt x="1700" y="31636"/>
                    <a:pt x="1606" y="31825"/>
                  </a:cubicBezTo>
                  <a:lnTo>
                    <a:pt x="1" y="34280"/>
                  </a:lnTo>
                  <a:cubicBezTo>
                    <a:pt x="1606" y="35885"/>
                    <a:pt x="3495" y="37113"/>
                    <a:pt x="5572" y="37963"/>
                  </a:cubicBezTo>
                  <a:cubicBezTo>
                    <a:pt x="7735" y="38828"/>
                    <a:pt x="9977" y="39297"/>
                    <a:pt x="12298" y="39297"/>
                  </a:cubicBezTo>
                  <a:cubicBezTo>
                    <a:pt x="12511" y="39297"/>
                    <a:pt x="12724" y="39293"/>
                    <a:pt x="12938" y="39285"/>
                  </a:cubicBezTo>
                  <a:cubicBezTo>
                    <a:pt x="13140" y="39295"/>
                    <a:pt x="13344" y="39299"/>
                    <a:pt x="13548" y="39299"/>
                  </a:cubicBezTo>
                  <a:cubicBezTo>
                    <a:pt x="15343" y="39299"/>
                    <a:pt x="17192" y="38934"/>
                    <a:pt x="18887" y="38341"/>
                  </a:cubicBezTo>
                  <a:cubicBezTo>
                    <a:pt x="20493" y="37868"/>
                    <a:pt x="21909" y="36924"/>
                    <a:pt x="23231" y="35791"/>
                  </a:cubicBezTo>
                  <a:cubicBezTo>
                    <a:pt x="24365" y="34752"/>
                    <a:pt x="25309" y="33430"/>
                    <a:pt x="25970" y="32013"/>
                  </a:cubicBezTo>
                  <a:cubicBezTo>
                    <a:pt x="26537" y="30503"/>
                    <a:pt x="26820" y="28897"/>
                    <a:pt x="26820" y="27292"/>
                  </a:cubicBezTo>
                  <a:cubicBezTo>
                    <a:pt x="26914" y="25875"/>
                    <a:pt x="26631" y="24459"/>
                    <a:pt x="25970" y="23231"/>
                  </a:cubicBezTo>
                  <a:cubicBezTo>
                    <a:pt x="25498" y="22192"/>
                    <a:pt x="24648" y="21248"/>
                    <a:pt x="23704" y="20492"/>
                  </a:cubicBezTo>
                  <a:cubicBezTo>
                    <a:pt x="22759" y="19737"/>
                    <a:pt x="21720" y="19076"/>
                    <a:pt x="20587" y="18604"/>
                  </a:cubicBezTo>
                  <a:cubicBezTo>
                    <a:pt x="19360" y="18132"/>
                    <a:pt x="18226" y="17754"/>
                    <a:pt x="16904" y="17282"/>
                  </a:cubicBezTo>
                  <a:cubicBezTo>
                    <a:pt x="15677" y="16810"/>
                    <a:pt x="14449" y="16432"/>
                    <a:pt x="13316" y="16149"/>
                  </a:cubicBezTo>
                  <a:cubicBezTo>
                    <a:pt x="12183" y="15771"/>
                    <a:pt x="11144" y="15299"/>
                    <a:pt x="10105" y="14826"/>
                  </a:cubicBezTo>
                  <a:cubicBezTo>
                    <a:pt x="9255" y="14354"/>
                    <a:pt x="8500" y="13788"/>
                    <a:pt x="7839" y="13032"/>
                  </a:cubicBezTo>
                  <a:cubicBezTo>
                    <a:pt x="7272" y="12277"/>
                    <a:pt x="6894" y="11332"/>
                    <a:pt x="6989" y="10294"/>
                  </a:cubicBezTo>
                  <a:cubicBezTo>
                    <a:pt x="6989" y="9538"/>
                    <a:pt x="7178" y="8688"/>
                    <a:pt x="7461" y="7933"/>
                  </a:cubicBezTo>
                  <a:cubicBezTo>
                    <a:pt x="7839" y="7272"/>
                    <a:pt x="8311" y="6611"/>
                    <a:pt x="8972" y="6044"/>
                  </a:cubicBezTo>
                  <a:cubicBezTo>
                    <a:pt x="9633" y="5477"/>
                    <a:pt x="10483" y="5100"/>
                    <a:pt x="11333" y="4816"/>
                  </a:cubicBezTo>
                  <a:cubicBezTo>
                    <a:pt x="12371" y="4439"/>
                    <a:pt x="13505" y="4344"/>
                    <a:pt x="14638" y="4344"/>
                  </a:cubicBezTo>
                  <a:cubicBezTo>
                    <a:pt x="15771" y="4344"/>
                    <a:pt x="16904" y="4439"/>
                    <a:pt x="18037" y="4816"/>
                  </a:cubicBezTo>
                  <a:cubicBezTo>
                    <a:pt x="18793" y="5100"/>
                    <a:pt x="19643" y="5383"/>
                    <a:pt x="20398" y="5855"/>
                  </a:cubicBezTo>
                  <a:cubicBezTo>
                    <a:pt x="20965" y="6138"/>
                    <a:pt x="21532" y="6422"/>
                    <a:pt x="22004" y="6799"/>
                  </a:cubicBezTo>
                  <a:cubicBezTo>
                    <a:pt x="22381" y="7083"/>
                    <a:pt x="22759" y="7272"/>
                    <a:pt x="23231" y="7272"/>
                  </a:cubicBezTo>
                  <a:cubicBezTo>
                    <a:pt x="23515" y="7272"/>
                    <a:pt x="23704" y="7177"/>
                    <a:pt x="23987" y="7083"/>
                  </a:cubicBezTo>
                  <a:cubicBezTo>
                    <a:pt x="24176" y="6894"/>
                    <a:pt x="24365" y="6705"/>
                    <a:pt x="24553" y="6422"/>
                  </a:cubicBezTo>
                  <a:lnTo>
                    <a:pt x="25876" y="3966"/>
                  </a:lnTo>
                  <a:cubicBezTo>
                    <a:pt x="24459" y="2644"/>
                    <a:pt x="22665" y="1700"/>
                    <a:pt x="20871" y="1039"/>
                  </a:cubicBezTo>
                  <a:cubicBezTo>
                    <a:pt x="18793" y="378"/>
                    <a:pt x="16715" y="0"/>
                    <a:pt x="14543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6"/>
            <p:cNvSpPr/>
            <p:nvPr/>
          </p:nvSpPr>
          <p:spPr>
            <a:xfrm>
              <a:off x="6235750" y="3500825"/>
              <a:ext cx="139325" cy="953800"/>
            </a:xfrm>
            <a:custGeom>
              <a:rect b="b" l="l" r="r" t="t"/>
              <a:pathLst>
                <a:path extrusionOk="0" h="38152" w="5573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6"/>
            <p:cNvSpPr/>
            <p:nvPr/>
          </p:nvSpPr>
          <p:spPr>
            <a:xfrm>
              <a:off x="6613500" y="3488575"/>
              <a:ext cx="672875" cy="982575"/>
            </a:xfrm>
            <a:custGeom>
              <a:rect b="b" l="l" r="r" t="t"/>
              <a:pathLst>
                <a:path extrusionOk="0" h="39303" w="26915">
                  <a:moveTo>
                    <a:pt x="13930" y="1"/>
                  </a:moveTo>
                  <a:cubicBezTo>
                    <a:pt x="12280" y="1"/>
                    <a:pt x="10648" y="290"/>
                    <a:pt x="9160" y="868"/>
                  </a:cubicBezTo>
                  <a:cubicBezTo>
                    <a:pt x="7649" y="1435"/>
                    <a:pt x="6327" y="2190"/>
                    <a:pt x="5100" y="3229"/>
                  </a:cubicBezTo>
                  <a:cubicBezTo>
                    <a:pt x="4061" y="4173"/>
                    <a:pt x="3211" y="5307"/>
                    <a:pt x="2644" y="6629"/>
                  </a:cubicBezTo>
                  <a:cubicBezTo>
                    <a:pt x="1511" y="9273"/>
                    <a:pt x="1511" y="12200"/>
                    <a:pt x="2644" y="14844"/>
                  </a:cubicBezTo>
                  <a:cubicBezTo>
                    <a:pt x="3117" y="15978"/>
                    <a:pt x="3967" y="16922"/>
                    <a:pt x="4911" y="17772"/>
                  </a:cubicBezTo>
                  <a:cubicBezTo>
                    <a:pt x="5855" y="18527"/>
                    <a:pt x="6894" y="19188"/>
                    <a:pt x="8027" y="19661"/>
                  </a:cubicBezTo>
                  <a:cubicBezTo>
                    <a:pt x="9255" y="20133"/>
                    <a:pt x="10483" y="20510"/>
                    <a:pt x="11710" y="20888"/>
                  </a:cubicBezTo>
                  <a:lnTo>
                    <a:pt x="15299" y="21927"/>
                  </a:lnTo>
                  <a:cubicBezTo>
                    <a:pt x="16432" y="22305"/>
                    <a:pt x="17471" y="22682"/>
                    <a:pt x="18509" y="23249"/>
                  </a:cubicBezTo>
                  <a:cubicBezTo>
                    <a:pt x="19359" y="23721"/>
                    <a:pt x="20115" y="24288"/>
                    <a:pt x="20776" y="25138"/>
                  </a:cubicBezTo>
                  <a:cubicBezTo>
                    <a:pt x="21342" y="25893"/>
                    <a:pt x="21626" y="26932"/>
                    <a:pt x="21626" y="27971"/>
                  </a:cubicBezTo>
                  <a:cubicBezTo>
                    <a:pt x="21626" y="28915"/>
                    <a:pt x="21437" y="29954"/>
                    <a:pt x="21059" y="30804"/>
                  </a:cubicBezTo>
                  <a:cubicBezTo>
                    <a:pt x="20681" y="31654"/>
                    <a:pt x="20115" y="32409"/>
                    <a:pt x="19359" y="33070"/>
                  </a:cubicBezTo>
                  <a:cubicBezTo>
                    <a:pt x="18604" y="33637"/>
                    <a:pt x="17660" y="34203"/>
                    <a:pt x="16715" y="34487"/>
                  </a:cubicBezTo>
                  <a:cubicBezTo>
                    <a:pt x="15582" y="34865"/>
                    <a:pt x="14354" y="34959"/>
                    <a:pt x="13221" y="34959"/>
                  </a:cubicBezTo>
                  <a:cubicBezTo>
                    <a:pt x="12182" y="34959"/>
                    <a:pt x="11238" y="34865"/>
                    <a:pt x="10294" y="34676"/>
                  </a:cubicBezTo>
                  <a:cubicBezTo>
                    <a:pt x="9538" y="34487"/>
                    <a:pt x="8783" y="34298"/>
                    <a:pt x="8027" y="34015"/>
                  </a:cubicBezTo>
                  <a:cubicBezTo>
                    <a:pt x="7461" y="33731"/>
                    <a:pt x="6800" y="33448"/>
                    <a:pt x="6233" y="33070"/>
                  </a:cubicBezTo>
                  <a:cubicBezTo>
                    <a:pt x="5761" y="32693"/>
                    <a:pt x="5289" y="32409"/>
                    <a:pt x="4911" y="32126"/>
                  </a:cubicBezTo>
                  <a:cubicBezTo>
                    <a:pt x="4439" y="31843"/>
                    <a:pt x="4155" y="31559"/>
                    <a:pt x="3778" y="31370"/>
                  </a:cubicBezTo>
                  <a:cubicBezTo>
                    <a:pt x="3494" y="31182"/>
                    <a:pt x="3211" y="31087"/>
                    <a:pt x="2928" y="31087"/>
                  </a:cubicBezTo>
                  <a:cubicBezTo>
                    <a:pt x="2644" y="31087"/>
                    <a:pt x="2456" y="31182"/>
                    <a:pt x="2172" y="31276"/>
                  </a:cubicBezTo>
                  <a:cubicBezTo>
                    <a:pt x="1983" y="31465"/>
                    <a:pt x="1795" y="31654"/>
                    <a:pt x="1606" y="31843"/>
                  </a:cubicBezTo>
                  <a:lnTo>
                    <a:pt x="0" y="34298"/>
                  </a:lnTo>
                  <a:cubicBezTo>
                    <a:pt x="1606" y="35809"/>
                    <a:pt x="3589" y="37131"/>
                    <a:pt x="5666" y="37981"/>
                  </a:cubicBezTo>
                  <a:cubicBezTo>
                    <a:pt x="8027" y="38831"/>
                    <a:pt x="10483" y="39303"/>
                    <a:pt x="13032" y="39303"/>
                  </a:cubicBezTo>
                  <a:cubicBezTo>
                    <a:pt x="15015" y="39303"/>
                    <a:pt x="16998" y="39020"/>
                    <a:pt x="18887" y="38359"/>
                  </a:cubicBezTo>
                  <a:cubicBezTo>
                    <a:pt x="20493" y="37792"/>
                    <a:pt x="22003" y="36942"/>
                    <a:pt x="23326" y="35809"/>
                  </a:cubicBezTo>
                  <a:cubicBezTo>
                    <a:pt x="24459" y="34676"/>
                    <a:pt x="25403" y="33354"/>
                    <a:pt x="25970" y="31937"/>
                  </a:cubicBezTo>
                  <a:cubicBezTo>
                    <a:pt x="26631" y="30426"/>
                    <a:pt x="26914" y="28821"/>
                    <a:pt x="26914" y="27215"/>
                  </a:cubicBezTo>
                  <a:cubicBezTo>
                    <a:pt x="26914" y="25799"/>
                    <a:pt x="26631" y="24477"/>
                    <a:pt x="26064" y="23249"/>
                  </a:cubicBezTo>
                  <a:cubicBezTo>
                    <a:pt x="25498" y="22116"/>
                    <a:pt x="24742" y="21266"/>
                    <a:pt x="23798" y="20510"/>
                  </a:cubicBezTo>
                  <a:cubicBezTo>
                    <a:pt x="22853" y="19755"/>
                    <a:pt x="21815" y="19094"/>
                    <a:pt x="20681" y="18622"/>
                  </a:cubicBezTo>
                  <a:cubicBezTo>
                    <a:pt x="19454" y="18150"/>
                    <a:pt x="18226" y="17677"/>
                    <a:pt x="16998" y="17300"/>
                  </a:cubicBezTo>
                  <a:lnTo>
                    <a:pt x="13316" y="16167"/>
                  </a:lnTo>
                  <a:cubicBezTo>
                    <a:pt x="12277" y="15789"/>
                    <a:pt x="11238" y="15317"/>
                    <a:pt x="10199" y="14844"/>
                  </a:cubicBezTo>
                  <a:cubicBezTo>
                    <a:pt x="9349" y="14372"/>
                    <a:pt x="8499" y="13806"/>
                    <a:pt x="7933" y="13050"/>
                  </a:cubicBezTo>
                  <a:cubicBezTo>
                    <a:pt x="7366" y="12295"/>
                    <a:pt x="6988" y="11350"/>
                    <a:pt x="7083" y="10312"/>
                  </a:cubicBezTo>
                  <a:cubicBezTo>
                    <a:pt x="7083" y="9556"/>
                    <a:pt x="7272" y="8706"/>
                    <a:pt x="7555" y="7951"/>
                  </a:cubicBezTo>
                  <a:cubicBezTo>
                    <a:pt x="7933" y="7290"/>
                    <a:pt x="8405" y="6629"/>
                    <a:pt x="9066" y="6062"/>
                  </a:cubicBezTo>
                  <a:cubicBezTo>
                    <a:pt x="9727" y="5495"/>
                    <a:pt x="10483" y="5118"/>
                    <a:pt x="11427" y="4834"/>
                  </a:cubicBezTo>
                  <a:cubicBezTo>
                    <a:pt x="12466" y="4457"/>
                    <a:pt x="13599" y="4362"/>
                    <a:pt x="14732" y="4362"/>
                  </a:cubicBezTo>
                  <a:cubicBezTo>
                    <a:pt x="15865" y="4362"/>
                    <a:pt x="16998" y="4457"/>
                    <a:pt x="18132" y="4834"/>
                  </a:cubicBezTo>
                  <a:cubicBezTo>
                    <a:pt x="18887" y="5118"/>
                    <a:pt x="19737" y="5401"/>
                    <a:pt x="20493" y="5873"/>
                  </a:cubicBezTo>
                  <a:cubicBezTo>
                    <a:pt x="21059" y="6156"/>
                    <a:pt x="21626" y="6440"/>
                    <a:pt x="22098" y="6817"/>
                  </a:cubicBezTo>
                  <a:cubicBezTo>
                    <a:pt x="22476" y="7101"/>
                    <a:pt x="22853" y="7290"/>
                    <a:pt x="23326" y="7290"/>
                  </a:cubicBezTo>
                  <a:cubicBezTo>
                    <a:pt x="23609" y="7290"/>
                    <a:pt x="23798" y="7195"/>
                    <a:pt x="24081" y="7101"/>
                  </a:cubicBezTo>
                  <a:cubicBezTo>
                    <a:pt x="24270" y="6912"/>
                    <a:pt x="24459" y="6723"/>
                    <a:pt x="24648" y="6440"/>
                  </a:cubicBezTo>
                  <a:lnTo>
                    <a:pt x="25970" y="3984"/>
                  </a:lnTo>
                  <a:cubicBezTo>
                    <a:pt x="24459" y="2662"/>
                    <a:pt x="22759" y="1624"/>
                    <a:pt x="20965" y="1057"/>
                  </a:cubicBezTo>
                  <a:cubicBezTo>
                    <a:pt x="19097" y="378"/>
                    <a:pt x="17229" y="4"/>
                    <a:pt x="15293" y="4"/>
                  </a:cubicBezTo>
                  <a:cubicBezTo>
                    <a:pt x="15075" y="4"/>
                    <a:pt x="14857" y="9"/>
                    <a:pt x="14638" y="18"/>
                  </a:cubicBezTo>
                  <a:cubicBezTo>
                    <a:pt x="14402" y="6"/>
                    <a:pt x="14165" y="1"/>
                    <a:pt x="13930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6"/>
            <p:cNvSpPr/>
            <p:nvPr/>
          </p:nvSpPr>
          <p:spPr>
            <a:xfrm>
              <a:off x="1653325" y="4851225"/>
              <a:ext cx="559550" cy="597325"/>
            </a:xfrm>
            <a:custGeom>
              <a:rect b="b" l="l" r="r" t="t"/>
              <a:pathLst>
                <a:path extrusionOk="0" h="23893" w="22382">
                  <a:moveTo>
                    <a:pt x="9539" y="1"/>
                  </a:moveTo>
                  <a:lnTo>
                    <a:pt x="1" y="23893"/>
                  </a:lnTo>
                  <a:lnTo>
                    <a:pt x="2456" y="23893"/>
                  </a:lnTo>
                  <a:cubicBezTo>
                    <a:pt x="2739" y="23893"/>
                    <a:pt x="2928" y="23798"/>
                    <a:pt x="3212" y="23609"/>
                  </a:cubicBezTo>
                  <a:cubicBezTo>
                    <a:pt x="3306" y="23515"/>
                    <a:pt x="3495" y="23326"/>
                    <a:pt x="3589" y="23137"/>
                  </a:cubicBezTo>
                  <a:lnTo>
                    <a:pt x="10389" y="5289"/>
                  </a:lnTo>
                  <a:cubicBezTo>
                    <a:pt x="10766" y="4534"/>
                    <a:pt x="10955" y="3778"/>
                    <a:pt x="11144" y="3023"/>
                  </a:cubicBezTo>
                  <a:cubicBezTo>
                    <a:pt x="11238" y="3495"/>
                    <a:pt x="11333" y="3873"/>
                    <a:pt x="11522" y="4250"/>
                  </a:cubicBezTo>
                  <a:cubicBezTo>
                    <a:pt x="11616" y="4534"/>
                    <a:pt x="11711" y="4911"/>
                    <a:pt x="11805" y="5195"/>
                  </a:cubicBezTo>
                  <a:lnTo>
                    <a:pt x="15582" y="15016"/>
                  </a:lnTo>
                  <a:lnTo>
                    <a:pt x="8689" y="15016"/>
                  </a:lnTo>
                  <a:lnTo>
                    <a:pt x="7839" y="17377"/>
                  </a:lnTo>
                  <a:lnTo>
                    <a:pt x="16527" y="17377"/>
                  </a:lnTo>
                  <a:lnTo>
                    <a:pt x="18793" y="23137"/>
                  </a:lnTo>
                  <a:cubicBezTo>
                    <a:pt x="18793" y="23326"/>
                    <a:pt x="18982" y="23515"/>
                    <a:pt x="19171" y="23704"/>
                  </a:cubicBezTo>
                  <a:cubicBezTo>
                    <a:pt x="19360" y="23798"/>
                    <a:pt x="19549" y="23893"/>
                    <a:pt x="19832" y="23893"/>
                  </a:cubicBezTo>
                  <a:lnTo>
                    <a:pt x="22382" y="23893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6"/>
            <p:cNvSpPr/>
            <p:nvPr/>
          </p:nvSpPr>
          <p:spPr>
            <a:xfrm>
              <a:off x="2824325" y="4851225"/>
              <a:ext cx="561900" cy="597325"/>
            </a:xfrm>
            <a:custGeom>
              <a:rect b="b" l="l" r="r" t="t"/>
              <a:pathLst>
                <a:path extrusionOk="0" h="23893" w="22476">
                  <a:moveTo>
                    <a:pt x="9632" y="1"/>
                  </a:moveTo>
                  <a:lnTo>
                    <a:pt x="0" y="23893"/>
                  </a:lnTo>
                  <a:lnTo>
                    <a:pt x="2550" y="23893"/>
                  </a:lnTo>
                  <a:cubicBezTo>
                    <a:pt x="2833" y="23893"/>
                    <a:pt x="3022" y="23798"/>
                    <a:pt x="3211" y="23609"/>
                  </a:cubicBezTo>
                  <a:cubicBezTo>
                    <a:pt x="3400" y="23515"/>
                    <a:pt x="3589" y="23326"/>
                    <a:pt x="3589" y="23137"/>
                  </a:cubicBezTo>
                  <a:lnTo>
                    <a:pt x="10482" y="5289"/>
                  </a:lnTo>
                  <a:cubicBezTo>
                    <a:pt x="10766" y="4534"/>
                    <a:pt x="11049" y="3778"/>
                    <a:pt x="11238" y="3023"/>
                  </a:cubicBezTo>
                  <a:cubicBezTo>
                    <a:pt x="11332" y="3495"/>
                    <a:pt x="11427" y="3873"/>
                    <a:pt x="11616" y="4250"/>
                  </a:cubicBezTo>
                  <a:cubicBezTo>
                    <a:pt x="11710" y="4534"/>
                    <a:pt x="11804" y="4911"/>
                    <a:pt x="11899" y="5195"/>
                  </a:cubicBezTo>
                  <a:lnTo>
                    <a:pt x="15676" y="15016"/>
                  </a:lnTo>
                  <a:lnTo>
                    <a:pt x="8688" y="15016"/>
                  </a:lnTo>
                  <a:lnTo>
                    <a:pt x="7933" y="17377"/>
                  </a:lnTo>
                  <a:lnTo>
                    <a:pt x="16621" y="17377"/>
                  </a:lnTo>
                  <a:lnTo>
                    <a:pt x="18793" y="23137"/>
                  </a:lnTo>
                  <a:cubicBezTo>
                    <a:pt x="18887" y="23326"/>
                    <a:pt x="19076" y="23515"/>
                    <a:pt x="19265" y="23704"/>
                  </a:cubicBezTo>
                  <a:cubicBezTo>
                    <a:pt x="19454" y="23798"/>
                    <a:pt x="19643" y="23893"/>
                    <a:pt x="19926" y="23893"/>
                  </a:cubicBezTo>
                  <a:lnTo>
                    <a:pt x="22476" y="23893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6"/>
            <p:cNvSpPr/>
            <p:nvPr/>
          </p:nvSpPr>
          <p:spPr>
            <a:xfrm>
              <a:off x="2271875" y="4843700"/>
              <a:ext cx="500525" cy="611950"/>
            </a:xfrm>
            <a:custGeom>
              <a:rect b="b" l="l" r="r" t="t"/>
              <a:pathLst>
                <a:path extrusionOk="0" h="24478" w="20021">
                  <a:moveTo>
                    <a:pt x="12192" y="1"/>
                  </a:moveTo>
                  <a:cubicBezTo>
                    <a:pt x="12000" y="1"/>
                    <a:pt x="11808" y="7"/>
                    <a:pt x="11616" y="19"/>
                  </a:cubicBezTo>
                  <a:cubicBezTo>
                    <a:pt x="10011" y="19"/>
                    <a:pt x="8405" y="302"/>
                    <a:pt x="6894" y="868"/>
                  </a:cubicBezTo>
                  <a:cubicBezTo>
                    <a:pt x="5478" y="1435"/>
                    <a:pt x="4250" y="2285"/>
                    <a:pt x="3211" y="3418"/>
                  </a:cubicBezTo>
                  <a:cubicBezTo>
                    <a:pt x="2173" y="4551"/>
                    <a:pt x="1323" y="5874"/>
                    <a:pt x="850" y="7290"/>
                  </a:cubicBezTo>
                  <a:cubicBezTo>
                    <a:pt x="284" y="8895"/>
                    <a:pt x="1" y="10501"/>
                    <a:pt x="1" y="12201"/>
                  </a:cubicBezTo>
                  <a:cubicBezTo>
                    <a:pt x="1" y="13900"/>
                    <a:pt x="189" y="15600"/>
                    <a:pt x="756" y="17206"/>
                  </a:cubicBezTo>
                  <a:cubicBezTo>
                    <a:pt x="1323" y="18622"/>
                    <a:pt x="2078" y="19944"/>
                    <a:pt x="3117" y="21077"/>
                  </a:cubicBezTo>
                  <a:cubicBezTo>
                    <a:pt x="4156" y="22116"/>
                    <a:pt x="5383" y="22966"/>
                    <a:pt x="6705" y="23533"/>
                  </a:cubicBezTo>
                  <a:cubicBezTo>
                    <a:pt x="8216" y="24194"/>
                    <a:pt x="9822" y="24477"/>
                    <a:pt x="11427" y="24477"/>
                  </a:cubicBezTo>
                  <a:cubicBezTo>
                    <a:pt x="13127" y="24477"/>
                    <a:pt x="14827" y="24194"/>
                    <a:pt x="16432" y="23438"/>
                  </a:cubicBezTo>
                  <a:cubicBezTo>
                    <a:pt x="17849" y="22872"/>
                    <a:pt x="19076" y="21927"/>
                    <a:pt x="20021" y="20794"/>
                  </a:cubicBezTo>
                  <a:lnTo>
                    <a:pt x="18699" y="19472"/>
                  </a:lnTo>
                  <a:cubicBezTo>
                    <a:pt x="18604" y="19283"/>
                    <a:pt x="18415" y="19189"/>
                    <a:pt x="18226" y="19189"/>
                  </a:cubicBezTo>
                  <a:cubicBezTo>
                    <a:pt x="18037" y="19189"/>
                    <a:pt x="17754" y="19283"/>
                    <a:pt x="17565" y="19472"/>
                  </a:cubicBezTo>
                  <a:cubicBezTo>
                    <a:pt x="17188" y="19850"/>
                    <a:pt x="16715" y="20133"/>
                    <a:pt x="16338" y="20416"/>
                  </a:cubicBezTo>
                  <a:cubicBezTo>
                    <a:pt x="15866" y="20700"/>
                    <a:pt x="15393" y="20983"/>
                    <a:pt x="14921" y="21077"/>
                  </a:cubicBezTo>
                  <a:cubicBezTo>
                    <a:pt x="14449" y="21266"/>
                    <a:pt x="13882" y="21455"/>
                    <a:pt x="13410" y="21550"/>
                  </a:cubicBezTo>
                  <a:cubicBezTo>
                    <a:pt x="12749" y="21644"/>
                    <a:pt x="12088" y="21644"/>
                    <a:pt x="11427" y="21644"/>
                  </a:cubicBezTo>
                  <a:cubicBezTo>
                    <a:pt x="10294" y="21644"/>
                    <a:pt x="9255" y="21455"/>
                    <a:pt x="8216" y="20983"/>
                  </a:cubicBezTo>
                  <a:cubicBezTo>
                    <a:pt x="7178" y="20605"/>
                    <a:pt x="6328" y="19944"/>
                    <a:pt x="5572" y="19189"/>
                  </a:cubicBezTo>
                  <a:cubicBezTo>
                    <a:pt x="4817" y="18339"/>
                    <a:pt x="4156" y="17300"/>
                    <a:pt x="3778" y="16167"/>
                  </a:cubicBezTo>
                  <a:cubicBezTo>
                    <a:pt x="3400" y="14939"/>
                    <a:pt x="3117" y="13523"/>
                    <a:pt x="3211" y="12201"/>
                  </a:cubicBezTo>
                  <a:cubicBezTo>
                    <a:pt x="3117" y="10879"/>
                    <a:pt x="3400" y="9556"/>
                    <a:pt x="3778" y="8234"/>
                  </a:cubicBezTo>
                  <a:cubicBezTo>
                    <a:pt x="4156" y="7196"/>
                    <a:pt x="4722" y="6157"/>
                    <a:pt x="5478" y="5307"/>
                  </a:cubicBezTo>
                  <a:cubicBezTo>
                    <a:pt x="6233" y="4457"/>
                    <a:pt x="7178" y="3890"/>
                    <a:pt x="8122" y="3418"/>
                  </a:cubicBezTo>
                  <a:cubicBezTo>
                    <a:pt x="9255" y="3040"/>
                    <a:pt x="10388" y="2757"/>
                    <a:pt x="11522" y="2757"/>
                  </a:cubicBezTo>
                  <a:cubicBezTo>
                    <a:pt x="12466" y="2757"/>
                    <a:pt x="13316" y="2852"/>
                    <a:pt x="14166" y="3135"/>
                  </a:cubicBezTo>
                  <a:cubicBezTo>
                    <a:pt x="14732" y="3324"/>
                    <a:pt x="15299" y="3513"/>
                    <a:pt x="15866" y="3890"/>
                  </a:cubicBezTo>
                  <a:cubicBezTo>
                    <a:pt x="16243" y="4079"/>
                    <a:pt x="16715" y="4268"/>
                    <a:pt x="17093" y="4551"/>
                  </a:cubicBezTo>
                  <a:cubicBezTo>
                    <a:pt x="17282" y="4740"/>
                    <a:pt x="17565" y="4835"/>
                    <a:pt x="17754" y="4929"/>
                  </a:cubicBezTo>
                  <a:cubicBezTo>
                    <a:pt x="17943" y="4929"/>
                    <a:pt x="18132" y="4835"/>
                    <a:pt x="18226" y="4835"/>
                  </a:cubicBezTo>
                  <a:cubicBezTo>
                    <a:pt x="18321" y="4740"/>
                    <a:pt x="18415" y="4646"/>
                    <a:pt x="18510" y="4551"/>
                  </a:cubicBezTo>
                  <a:lnTo>
                    <a:pt x="19548" y="3040"/>
                  </a:lnTo>
                  <a:cubicBezTo>
                    <a:pt x="18510" y="2096"/>
                    <a:pt x="17376" y="1341"/>
                    <a:pt x="16149" y="774"/>
                  </a:cubicBezTo>
                  <a:cubicBezTo>
                    <a:pt x="14830" y="279"/>
                    <a:pt x="13511" y="1"/>
                    <a:pt x="12192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6"/>
            <p:cNvSpPr/>
            <p:nvPr/>
          </p:nvSpPr>
          <p:spPr>
            <a:xfrm>
              <a:off x="4165275" y="4851225"/>
              <a:ext cx="368325" cy="597325"/>
            </a:xfrm>
            <a:custGeom>
              <a:rect b="b" l="l" r="r" t="t"/>
              <a:pathLst>
                <a:path extrusionOk="0" h="23893" w="14733">
                  <a:moveTo>
                    <a:pt x="1" y="1"/>
                  </a:moveTo>
                  <a:lnTo>
                    <a:pt x="1" y="23893"/>
                  </a:lnTo>
                  <a:lnTo>
                    <a:pt x="14733" y="23893"/>
                  </a:lnTo>
                  <a:lnTo>
                    <a:pt x="14733" y="21249"/>
                  </a:lnTo>
                  <a:lnTo>
                    <a:pt x="3212" y="21249"/>
                  </a:lnTo>
                  <a:lnTo>
                    <a:pt x="3212" y="14544"/>
                  </a:lnTo>
                  <a:lnTo>
                    <a:pt x="3212" y="13033"/>
                  </a:lnTo>
                  <a:lnTo>
                    <a:pt x="3212" y="10578"/>
                  </a:lnTo>
                  <a:lnTo>
                    <a:pt x="3212" y="9161"/>
                  </a:lnTo>
                  <a:lnTo>
                    <a:pt x="3212" y="2551"/>
                  </a:lnTo>
                  <a:lnTo>
                    <a:pt x="14733" y="2551"/>
                  </a:lnTo>
                  <a:lnTo>
                    <a:pt x="147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6"/>
            <p:cNvSpPr/>
            <p:nvPr/>
          </p:nvSpPr>
          <p:spPr>
            <a:xfrm>
              <a:off x="4280975" y="5115650"/>
              <a:ext cx="198325" cy="61400"/>
            </a:xfrm>
            <a:custGeom>
              <a:rect b="b" l="l" r="r" t="t"/>
              <a:pathLst>
                <a:path extrusionOk="0" h="2456" w="7933">
                  <a:moveTo>
                    <a:pt x="945" y="1"/>
                  </a:moveTo>
                  <a:lnTo>
                    <a:pt x="0" y="2456"/>
                  </a:lnTo>
                  <a:lnTo>
                    <a:pt x="7933" y="2456"/>
                  </a:lnTo>
                  <a:lnTo>
                    <a:pt x="79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6"/>
            <p:cNvSpPr/>
            <p:nvPr/>
          </p:nvSpPr>
          <p:spPr>
            <a:xfrm>
              <a:off x="3499525" y="4848875"/>
              <a:ext cx="524125" cy="599675"/>
            </a:xfrm>
            <a:custGeom>
              <a:rect b="b" l="l" r="r" t="t"/>
              <a:pathLst>
                <a:path extrusionOk="0" h="23987" w="20965">
                  <a:moveTo>
                    <a:pt x="0" y="0"/>
                  </a:moveTo>
                  <a:lnTo>
                    <a:pt x="0" y="23987"/>
                  </a:lnTo>
                  <a:lnTo>
                    <a:pt x="3211" y="23987"/>
                  </a:lnTo>
                  <a:lnTo>
                    <a:pt x="3211" y="2739"/>
                  </a:lnTo>
                  <a:lnTo>
                    <a:pt x="8877" y="2739"/>
                  </a:lnTo>
                  <a:cubicBezTo>
                    <a:pt x="9039" y="2727"/>
                    <a:pt x="9200" y="2721"/>
                    <a:pt x="9361" y="2721"/>
                  </a:cubicBezTo>
                  <a:cubicBezTo>
                    <a:pt x="10426" y="2721"/>
                    <a:pt x="11482" y="2978"/>
                    <a:pt x="12466" y="3306"/>
                  </a:cubicBezTo>
                  <a:cubicBezTo>
                    <a:pt x="13410" y="3683"/>
                    <a:pt x="14354" y="4344"/>
                    <a:pt x="15110" y="5194"/>
                  </a:cubicBezTo>
                  <a:cubicBezTo>
                    <a:pt x="15865" y="6044"/>
                    <a:pt x="16432" y="6989"/>
                    <a:pt x="16810" y="8122"/>
                  </a:cubicBezTo>
                  <a:cubicBezTo>
                    <a:pt x="17565" y="10672"/>
                    <a:pt x="17565" y="13410"/>
                    <a:pt x="16810" y="15960"/>
                  </a:cubicBezTo>
                  <a:cubicBezTo>
                    <a:pt x="16432" y="17093"/>
                    <a:pt x="15865" y="18037"/>
                    <a:pt x="15110" y="18887"/>
                  </a:cubicBezTo>
                  <a:cubicBezTo>
                    <a:pt x="14354" y="19737"/>
                    <a:pt x="13410" y="20304"/>
                    <a:pt x="12466" y="20776"/>
                  </a:cubicBezTo>
                  <a:cubicBezTo>
                    <a:pt x="11333" y="21154"/>
                    <a:pt x="10105" y="21343"/>
                    <a:pt x="8877" y="21343"/>
                  </a:cubicBezTo>
                  <a:lnTo>
                    <a:pt x="6044" y="21343"/>
                  </a:lnTo>
                  <a:lnTo>
                    <a:pt x="5194" y="23987"/>
                  </a:lnTo>
                  <a:lnTo>
                    <a:pt x="8877" y="23987"/>
                  </a:lnTo>
                  <a:cubicBezTo>
                    <a:pt x="10577" y="23987"/>
                    <a:pt x="12182" y="23703"/>
                    <a:pt x="13693" y="23137"/>
                  </a:cubicBezTo>
                  <a:cubicBezTo>
                    <a:pt x="15110" y="22570"/>
                    <a:pt x="16338" y="21720"/>
                    <a:pt x="17471" y="20682"/>
                  </a:cubicBezTo>
                  <a:cubicBezTo>
                    <a:pt x="18415" y="19643"/>
                    <a:pt x="19265" y="18321"/>
                    <a:pt x="19832" y="16904"/>
                  </a:cubicBezTo>
                  <a:cubicBezTo>
                    <a:pt x="20965" y="13788"/>
                    <a:pt x="20965" y="10294"/>
                    <a:pt x="19832" y="7177"/>
                  </a:cubicBezTo>
                  <a:lnTo>
                    <a:pt x="19832" y="7083"/>
                  </a:lnTo>
                  <a:cubicBezTo>
                    <a:pt x="19265" y="5667"/>
                    <a:pt x="18415" y="4439"/>
                    <a:pt x="17471" y="3306"/>
                  </a:cubicBezTo>
                  <a:cubicBezTo>
                    <a:pt x="16338" y="2267"/>
                    <a:pt x="15110" y="1417"/>
                    <a:pt x="13693" y="945"/>
                  </a:cubicBezTo>
                  <a:cubicBezTo>
                    <a:pt x="12182" y="284"/>
                    <a:pt x="10577" y="0"/>
                    <a:pt x="8877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6"/>
            <p:cNvSpPr/>
            <p:nvPr/>
          </p:nvSpPr>
          <p:spPr>
            <a:xfrm>
              <a:off x="4679950" y="4850175"/>
              <a:ext cx="620925" cy="598375"/>
            </a:xfrm>
            <a:custGeom>
              <a:rect b="b" l="l" r="r" t="t"/>
              <a:pathLst>
                <a:path extrusionOk="0" h="23935" w="24837">
                  <a:moveTo>
                    <a:pt x="2575" y="1"/>
                  </a:moveTo>
                  <a:cubicBezTo>
                    <a:pt x="2498" y="1"/>
                    <a:pt x="2424" y="11"/>
                    <a:pt x="2361" y="43"/>
                  </a:cubicBezTo>
                  <a:lnTo>
                    <a:pt x="1" y="43"/>
                  </a:lnTo>
                  <a:lnTo>
                    <a:pt x="1" y="23935"/>
                  </a:lnTo>
                  <a:lnTo>
                    <a:pt x="2834" y="23935"/>
                  </a:lnTo>
                  <a:lnTo>
                    <a:pt x="2834" y="6370"/>
                  </a:lnTo>
                  <a:cubicBezTo>
                    <a:pt x="2834" y="5803"/>
                    <a:pt x="2739" y="5237"/>
                    <a:pt x="2739" y="4765"/>
                  </a:cubicBezTo>
                  <a:lnTo>
                    <a:pt x="2739" y="4765"/>
                  </a:lnTo>
                  <a:lnTo>
                    <a:pt x="11049" y="19780"/>
                  </a:lnTo>
                  <a:cubicBezTo>
                    <a:pt x="11303" y="20118"/>
                    <a:pt x="11632" y="20455"/>
                    <a:pt x="12104" y="20455"/>
                  </a:cubicBezTo>
                  <a:cubicBezTo>
                    <a:pt x="12159" y="20455"/>
                    <a:pt x="12217" y="20451"/>
                    <a:pt x="12277" y="20441"/>
                  </a:cubicBezTo>
                  <a:lnTo>
                    <a:pt x="12749" y="20441"/>
                  </a:lnTo>
                  <a:cubicBezTo>
                    <a:pt x="12799" y="20451"/>
                    <a:pt x="12849" y="20455"/>
                    <a:pt x="12898" y="20455"/>
                  </a:cubicBezTo>
                  <a:cubicBezTo>
                    <a:pt x="13318" y="20455"/>
                    <a:pt x="13713" y="20118"/>
                    <a:pt x="13882" y="19780"/>
                  </a:cubicBezTo>
                  <a:lnTo>
                    <a:pt x="22004" y="4765"/>
                  </a:lnTo>
                  <a:lnTo>
                    <a:pt x="22004" y="5615"/>
                  </a:lnTo>
                  <a:lnTo>
                    <a:pt x="22004" y="6370"/>
                  </a:lnTo>
                  <a:lnTo>
                    <a:pt x="22004" y="23935"/>
                  </a:lnTo>
                  <a:lnTo>
                    <a:pt x="24837" y="23935"/>
                  </a:lnTo>
                  <a:lnTo>
                    <a:pt x="24837" y="43"/>
                  </a:lnTo>
                  <a:lnTo>
                    <a:pt x="22476" y="43"/>
                  </a:lnTo>
                  <a:cubicBezTo>
                    <a:pt x="22381" y="11"/>
                    <a:pt x="22298" y="1"/>
                    <a:pt x="22221" y="1"/>
                  </a:cubicBezTo>
                  <a:cubicBezTo>
                    <a:pt x="22067" y="1"/>
                    <a:pt x="21941" y="43"/>
                    <a:pt x="21815" y="43"/>
                  </a:cubicBezTo>
                  <a:cubicBezTo>
                    <a:pt x="21532" y="137"/>
                    <a:pt x="21437" y="326"/>
                    <a:pt x="21343" y="515"/>
                  </a:cubicBezTo>
                  <a:lnTo>
                    <a:pt x="13221" y="15247"/>
                  </a:lnTo>
                  <a:cubicBezTo>
                    <a:pt x="13032" y="15530"/>
                    <a:pt x="12938" y="15813"/>
                    <a:pt x="12844" y="16097"/>
                  </a:cubicBezTo>
                  <a:cubicBezTo>
                    <a:pt x="12749" y="16380"/>
                    <a:pt x="12560" y="16663"/>
                    <a:pt x="12466" y="16947"/>
                  </a:cubicBezTo>
                  <a:cubicBezTo>
                    <a:pt x="12371" y="16663"/>
                    <a:pt x="12277" y="16380"/>
                    <a:pt x="12088" y="16097"/>
                  </a:cubicBezTo>
                  <a:cubicBezTo>
                    <a:pt x="11994" y="15813"/>
                    <a:pt x="11899" y="15530"/>
                    <a:pt x="11710" y="15247"/>
                  </a:cubicBezTo>
                  <a:lnTo>
                    <a:pt x="3495" y="515"/>
                  </a:lnTo>
                  <a:cubicBezTo>
                    <a:pt x="3400" y="326"/>
                    <a:pt x="3211" y="137"/>
                    <a:pt x="3022" y="43"/>
                  </a:cubicBezTo>
                  <a:cubicBezTo>
                    <a:pt x="2897" y="43"/>
                    <a:pt x="2729" y="1"/>
                    <a:pt x="2575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6"/>
            <p:cNvSpPr/>
            <p:nvPr/>
          </p:nvSpPr>
          <p:spPr>
            <a:xfrm>
              <a:off x="5411825" y="4850300"/>
              <a:ext cx="519400" cy="598250"/>
            </a:xfrm>
            <a:custGeom>
              <a:rect b="b" l="l" r="r" t="t"/>
              <a:pathLst>
                <a:path extrusionOk="0" h="23930" w="20776">
                  <a:moveTo>
                    <a:pt x="3044" y="1"/>
                  </a:moveTo>
                  <a:cubicBezTo>
                    <a:pt x="2978" y="1"/>
                    <a:pt x="2909" y="13"/>
                    <a:pt x="2833" y="38"/>
                  </a:cubicBezTo>
                  <a:lnTo>
                    <a:pt x="0" y="38"/>
                  </a:lnTo>
                  <a:lnTo>
                    <a:pt x="8783" y="14392"/>
                  </a:lnTo>
                  <a:lnTo>
                    <a:pt x="8783" y="23930"/>
                  </a:lnTo>
                  <a:lnTo>
                    <a:pt x="11993" y="23930"/>
                  </a:lnTo>
                  <a:lnTo>
                    <a:pt x="11993" y="14392"/>
                  </a:lnTo>
                  <a:lnTo>
                    <a:pt x="20776" y="38"/>
                  </a:lnTo>
                  <a:lnTo>
                    <a:pt x="17943" y="38"/>
                  </a:lnTo>
                  <a:cubicBezTo>
                    <a:pt x="17867" y="13"/>
                    <a:pt x="17798" y="1"/>
                    <a:pt x="17734" y="1"/>
                  </a:cubicBezTo>
                  <a:cubicBezTo>
                    <a:pt x="17558" y="1"/>
                    <a:pt x="17420" y="88"/>
                    <a:pt x="17282" y="227"/>
                  </a:cubicBezTo>
                  <a:cubicBezTo>
                    <a:pt x="17093" y="416"/>
                    <a:pt x="16904" y="510"/>
                    <a:pt x="16810" y="793"/>
                  </a:cubicBezTo>
                  <a:lnTo>
                    <a:pt x="11332" y="10048"/>
                  </a:lnTo>
                  <a:cubicBezTo>
                    <a:pt x="11143" y="10426"/>
                    <a:pt x="11049" y="10803"/>
                    <a:pt x="10860" y="11181"/>
                  </a:cubicBezTo>
                  <a:cubicBezTo>
                    <a:pt x="10671" y="11464"/>
                    <a:pt x="10577" y="11842"/>
                    <a:pt x="10388" y="12125"/>
                  </a:cubicBezTo>
                  <a:cubicBezTo>
                    <a:pt x="10294" y="11842"/>
                    <a:pt x="10199" y="11464"/>
                    <a:pt x="10010" y="11181"/>
                  </a:cubicBezTo>
                  <a:cubicBezTo>
                    <a:pt x="9821" y="10803"/>
                    <a:pt x="9633" y="10426"/>
                    <a:pt x="9444" y="10048"/>
                  </a:cubicBezTo>
                  <a:lnTo>
                    <a:pt x="3966" y="793"/>
                  </a:lnTo>
                  <a:cubicBezTo>
                    <a:pt x="3872" y="510"/>
                    <a:pt x="3683" y="321"/>
                    <a:pt x="3589" y="227"/>
                  </a:cubicBezTo>
                  <a:cubicBezTo>
                    <a:pt x="3381" y="88"/>
                    <a:pt x="3225" y="1"/>
                    <a:pt x="3044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6"/>
            <p:cNvSpPr/>
            <p:nvPr/>
          </p:nvSpPr>
          <p:spPr>
            <a:xfrm>
              <a:off x="3305925" y="3502750"/>
              <a:ext cx="691775" cy="951875"/>
            </a:xfrm>
            <a:custGeom>
              <a:rect b="b" l="l" r="r" t="t"/>
              <a:pathLst>
                <a:path extrusionOk="0" h="38075" w="27671">
                  <a:moveTo>
                    <a:pt x="13064" y="0"/>
                  </a:moveTo>
                  <a:cubicBezTo>
                    <a:pt x="12772" y="0"/>
                    <a:pt x="12478" y="6"/>
                    <a:pt x="12183" y="18"/>
                  </a:cubicBezTo>
                  <a:lnTo>
                    <a:pt x="1" y="18"/>
                  </a:lnTo>
                  <a:lnTo>
                    <a:pt x="1" y="38075"/>
                  </a:lnTo>
                  <a:lnTo>
                    <a:pt x="5572" y="38075"/>
                  </a:lnTo>
                  <a:lnTo>
                    <a:pt x="5572" y="4362"/>
                  </a:lnTo>
                  <a:lnTo>
                    <a:pt x="12183" y="4362"/>
                  </a:lnTo>
                  <a:cubicBezTo>
                    <a:pt x="15488" y="4362"/>
                    <a:pt x="17943" y="5117"/>
                    <a:pt x="19643" y="6628"/>
                  </a:cubicBezTo>
                  <a:cubicBezTo>
                    <a:pt x="21249" y="8234"/>
                    <a:pt x="22193" y="10500"/>
                    <a:pt x="22098" y="12766"/>
                  </a:cubicBezTo>
                  <a:cubicBezTo>
                    <a:pt x="22098" y="13994"/>
                    <a:pt x="21815" y="15222"/>
                    <a:pt x="21437" y="16355"/>
                  </a:cubicBezTo>
                  <a:cubicBezTo>
                    <a:pt x="20965" y="17394"/>
                    <a:pt x="20399" y="18338"/>
                    <a:pt x="19549" y="19094"/>
                  </a:cubicBezTo>
                  <a:cubicBezTo>
                    <a:pt x="18604" y="19849"/>
                    <a:pt x="17566" y="20510"/>
                    <a:pt x="16432" y="20888"/>
                  </a:cubicBezTo>
                  <a:cubicBezTo>
                    <a:pt x="15016" y="21266"/>
                    <a:pt x="13599" y="21454"/>
                    <a:pt x="12183" y="21454"/>
                  </a:cubicBezTo>
                  <a:lnTo>
                    <a:pt x="9255" y="21454"/>
                  </a:lnTo>
                  <a:lnTo>
                    <a:pt x="7744" y="25987"/>
                  </a:lnTo>
                  <a:lnTo>
                    <a:pt x="12183" y="25987"/>
                  </a:lnTo>
                  <a:cubicBezTo>
                    <a:pt x="14449" y="25987"/>
                    <a:pt x="16716" y="25610"/>
                    <a:pt x="18793" y="24949"/>
                  </a:cubicBezTo>
                  <a:cubicBezTo>
                    <a:pt x="20587" y="24382"/>
                    <a:pt x="22287" y="23532"/>
                    <a:pt x="23704" y="22304"/>
                  </a:cubicBezTo>
                  <a:cubicBezTo>
                    <a:pt x="24931" y="21171"/>
                    <a:pt x="25970" y="19755"/>
                    <a:pt x="26631" y="18149"/>
                  </a:cubicBezTo>
                  <a:cubicBezTo>
                    <a:pt x="27292" y="16449"/>
                    <a:pt x="27670" y="14655"/>
                    <a:pt x="27670" y="12861"/>
                  </a:cubicBezTo>
                  <a:cubicBezTo>
                    <a:pt x="27670" y="11067"/>
                    <a:pt x="27387" y="9178"/>
                    <a:pt x="26726" y="7573"/>
                  </a:cubicBezTo>
                  <a:cubicBezTo>
                    <a:pt x="26065" y="5967"/>
                    <a:pt x="25120" y="4551"/>
                    <a:pt x="23893" y="3512"/>
                  </a:cubicBezTo>
                  <a:cubicBezTo>
                    <a:pt x="22476" y="2284"/>
                    <a:pt x="20776" y="1434"/>
                    <a:pt x="19077" y="868"/>
                  </a:cubicBezTo>
                  <a:cubicBezTo>
                    <a:pt x="17093" y="289"/>
                    <a:pt x="15110" y="0"/>
                    <a:pt x="13064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6"/>
            <p:cNvSpPr/>
            <p:nvPr/>
          </p:nvSpPr>
          <p:spPr>
            <a:xfrm>
              <a:off x="1419600" y="3500825"/>
              <a:ext cx="705925" cy="953800"/>
            </a:xfrm>
            <a:custGeom>
              <a:rect b="b" l="l" r="r" t="t"/>
              <a:pathLst>
                <a:path extrusionOk="0" h="38152" w="28237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4439"/>
                  </a:lnTo>
                  <a:lnTo>
                    <a:pt x="11711" y="4439"/>
                  </a:lnTo>
                  <a:cubicBezTo>
                    <a:pt x="15016" y="4439"/>
                    <a:pt x="17377" y="5100"/>
                    <a:pt x="19076" y="6327"/>
                  </a:cubicBezTo>
                  <a:cubicBezTo>
                    <a:pt x="20682" y="7650"/>
                    <a:pt x="21626" y="9727"/>
                    <a:pt x="21437" y="11899"/>
                  </a:cubicBezTo>
                  <a:cubicBezTo>
                    <a:pt x="21437" y="13032"/>
                    <a:pt x="21248" y="14166"/>
                    <a:pt x="20871" y="15204"/>
                  </a:cubicBezTo>
                  <a:cubicBezTo>
                    <a:pt x="20399" y="16243"/>
                    <a:pt x="19832" y="17093"/>
                    <a:pt x="18982" y="17848"/>
                  </a:cubicBezTo>
                  <a:cubicBezTo>
                    <a:pt x="18038" y="18604"/>
                    <a:pt x="16999" y="19171"/>
                    <a:pt x="15866" y="19548"/>
                  </a:cubicBezTo>
                  <a:cubicBezTo>
                    <a:pt x="14449" y="19926"/>
                    <a:pt x="13033" y="20115"/>
                    <a:pt x="11616" y="20115"/>
                  </a:cubicBezTo>
                  <a:lnTo>
                    <a:pt x="9916" y="20115"/>
                  </a:lnTo>
                  <a:lnTo>
                    <a:pt x="8405" y="24176"/>
                  </a:lnTo>
                  <a:lnTo>
                    <a:pt x="9822" y="24176"/>
                  </a:lnTo>
                  <a:cubicBezTo>
                    <a:pt x="9987" y="24152"/>
                    <a:pt x="10147" y="24140"/>
                    <a:pt x="10301" y="24140"/>
                  </a:cubicBezTo>
                  <a:cubicBezTo>
                    <a:pt x="10766" y="24140"/>
                    <a:pt x="11191" y="24246"/>
                    <a:pt x="11616" y="24459"/>
                  </a:cubicBezTo>
                  <a:cubicBezTo>
                    <a:pt x="11994" y="24648"/>
                    <a:pt x="12372" y="25026"/>
                    <a:pt x="12655" y="25403"/>
                  </a:cubicBezTo>
                  <a:lnTo>
                    <a:pt x="20965" y="36924"/>
                  </a:lnTo>
                  <a:cubicBezTo>
                    <a:pt x="21397" y="37615"/>
                    <a:pt x="22145" y="38069"/>
                    <a:pt x="22993" y="38069"/>
                  </a:cubicBezTo>
                  <a:cubicBezTo>
                    <a:pt x="23071" y="38069"/>
                    <a:pt x="23151" y="38066"/>
                    <a:pt x="23232" y="38057"/>
                  </a:cubicBezTo>
                  <a:lnTo>
                    <a:pt x="28237" y="38057"/>
                  </a:lnTo>
                  <a:lnTo>
                    <a:pt x="18604" y="25026"/>
                  </a:lnTo>
                  <a:cubicBezTo>
                    <a:pt x="18132" y="24270"/>
                    <a:pt x="17471" y="23703"/>
                    <a:pt x="16716" y="23231"/>
                  </a:cubicBezTo>
                  <a:cubicBezTo>
                    <a:pt x="18227" y="22948"/>
                    <a:pt x="19643" y="22381"/>
                    <a:pt x="21060" y="21626"/>
                  </a:cubicBezTo>
                  <a:cubicBezTo>
                    <a:pt x="22193" y="20965"/>
                    <a:pt x="23326" y="20115"/>
                    <a:pt x="24270" y="19076"/>
                  </a:cubicBezTo>
                  <a:cubicBezTo>
                    <a:pt x="25120" y="18037"/>
                    <a:pt x="25781" y="16904"/>
                    <a:pt x="26253" y="15582"/>
                  </a:cubicBezTo>
                  <a:cubicBezTo>
                    <a:pt x="26726" y="14260"/>
                    <a:pt x="26915" y="12938"/>
                    <a:pt x="26915" y="11521"/>
                  </a:cubicBezTo>
                  <a:cubicBezTo>
                    <a:pt x="26915" y="9916"/>
                    <a:pt x="26631" y="8311"/>
                    <a:pt x="26065" y="6800"/>
                  </a:cubicBezTo>
                  <a:cubicBezTo>
                    <a:pt x="25404" y="5383"/>
                    <a:pt x="24459" y="4156"/>
                    <a:pt x="23232" y="3211"/>
                  </a:cubicBezTo>
                  <a:cubicBezTo>
                    <a:pt x="21910" y="2078"/>
                    <a:pt x="20304" y="1228"/>
                    <a:pt x="18510" y="850"/>
                  </a:cubicBezTo>
                  <a:cubicBezTo>
                    <a:pt x="16338" y="189"/>
                    <a:pt x="14071" y="0"/>
                    <a:pt x="11805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6"/>
            <p:cNvSpPr/>
            <p:nvPr/>
          </p:nvSpPr>
          <p:spPr>
            <a:xfrm>
              <a:off x="6096475" y="3361525"/>
              <a:ext cx="139300" cy="139325"/>
            </a:xfrm>
            <a:custGeom>
              <a:rect b="b" l="l" r="r" t="t"/>
              <a:pathLst>
                <a:path extrusionOk="0" h="5573" w="5572">
                  <a:moveTo>
                    <a:pt x="0" y="1"/>
                  </a:moveTo>
                  <a:lnTo>
                    <a:pt x="0" y="5572"/>
                  </a:lnTo>
                  <a:lnTo>
                    <a:pt x="5572" y="5572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0" name="Google Shape;1590;p46"/>
          <p:cNvSpPr txBox="1"/>
          <p:nvPr/>
        </p:nvSpPr>
        <p:spPr>
          <a:xfrm>
            <a:off x="7045900" y="3802725"/>
            <a:ext cx="199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Date as of May 31, 2023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591" name="Google Shape;1591;p46"/>
          <p:cNvSpPr txBox="1"/>
          <p:nvPr/>
        </p:nvSpPr>
        <p:spPr>
          <a:xfrm>
            <a:off x="718625" y="94625"/>
            <a:ext cx="8110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100">
                <a:solidFill>
                  <a:schemeClr val="dk1"/>
                </a:solidFill>
              </a:rPr>
              <a:t>Comparable Analysis </a:t>
            </a:r>
            <a:endParaRPr b="1" sz="2100"/>
          </a:p>
        </p:txBody>
      </p:sp>
      <p:sp>
        <p:nvSpPr>
          <p:cNvPr id="1592" name="Google Shape;1592;p46"/>
          <p:cNvSpPr txBox="1"/>
          <p:nvPr/>
        </p:nvSpPr>
        <p:spPr>
          <a:xfrm>
            <a:off x="113175" y="3754200"/>
            <a:ext cx="291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Source: Gryphsis Academy</a:t>
            </a:r>
            <a:endParaRPr sz="1000">
              <a:solidFill>
                <a:srgbClr val="666666"/>
              </a:solidFill>
            </a:endParaRPr>
          </a:p>
        </p:txBody>
      </p:sp>
      <p:pic>
        <p:nvPicPr>
          <p:cNvPr id="1593" name="Google Shape;159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75" y="683325"/>
            <a:ext cx="8847227" cy="29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8" name="Google Shape;1598;p47"/>
          <p:cNvCxnSpPr/>
          <p:nvPr/>
        </p:nvCxnSpPr>
        <p:spPr>
          <a:xfrm flipH="1" rot="10800000">
            <a:off x="206911" y="3123275"/>
            <a:ext cx="8678100" cy="9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9" name="Google Shape;1599;p47"/>
          <p:cNvSpPr txBox="1"/>
          <p:nvPr/>
        </p:nvSpPr>
        <p:spPr>
          <a:xfrm>
            <a:off x="7137750" y="3394425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Twitter: @GryphsisAcademy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1600" name="Google Shape;1600;p47"/>
          <p:cNvCxnSpPr/>
          <p:nvPr/>
        </p:nvCxnSpPr>
        <p:spPr>
          <a:xfrm flipH="1" rot="10800000">
            <a:off x="206911" y="3123275"/>
            <a:ext cx="8678100" cy="9900"/>
          </a:xfrm>
          <a:prstGeom prst="straightConnector1">
            <a:avLst/>
          </a:prstGeom>
          <a:noFill/>
          <a:ln cap="flat" cmpd="sng" w="19050">
            <a:solidFill>
              <a:srgbClr val="254C9A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01" name="Google Shape;1601;p47"/>
          <p:cNvGrpSpPr/>
          <p:nvPr/>
        </p:nvGrpSpPr>
        <p:grpSpPr>
          <a:xfrm>
            <a:off x="185356" y="202972"/>
            <a:ext cx="456367" cy="404539"/>
            <a:chOff x="2250625" y="238125"/>
            <a:chExt cx="3052625" cy="2731525"/>
          </a:xfrm>
        </p:grpSpPr>
        <p:sp>
          <p:nvSpPr>
            <p:cNvPr id="1602" name="Google Shape;1602;p47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7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7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7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7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7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7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7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0" name="Google Shape;1610;p47"/>
          <p:cNvGrpSpPr/>
          <p:nvPr/>
        </p:nvGrpSpPr>
        <p:grpSpPr>
          <a:xfrm>
            <a:off x="5252141" y="3226488"/>
            <a:ext cx="371504" cy="330515"/>
            <a:chOff x="2250625" y="238125"/>
            <a:chExt cx="3052625" cy="2731525"/>
          </a:xfrm>
        </p:grpSpPr>
        <p:sp>
          <p:nvSpPr>
            <p:cNvPr id="1611" name="Google Shape;1611;p47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7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7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7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7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7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7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7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9" name="Google Shape;1619;p47"/>
          <p:cNvGrpSpPr/>
          <p:nvPr/>
        </p:nvGrpSpPr>
        <p:grpSpPr>
          <a:xfrm>
            <a:off x="5736286" y="3233099"/>
            <a:ext cx="1051088" cy="330453"/>
            <a:chOff x="241550" y="3361525"/>
            <a:chExt cx="7044825" cy="2094125"/>
          </a:xfrm>
        </p:grpSpPr>
        <p:sp>
          <p:nvSpPr>
            <p:cNvPr id="1620" name="Google Shape;1620;p47"/>
            <p:cNvSpPr/>
            <p:nvPr/>
          </p:nvSpPr>
          <p:spPr>
            <a:xfrm>
              <a:off x="241550" y="3489025"/>
              <a:ext cx="906575" cy="982125"/>
            </a:xfrm>
            <a:custGeom>
              <a:rect b="b" l="l" r="r" t="t"/>
              <a:pathLst>
                <a:path extrusionOk="0" h="39285" w="36263">
                  <a:moveTo>
                    <a:pt x="21248" y="0"/>
                  </a:moveTo>
                  <a:cubicBezTo>
                    <a:pt x="18226" y="0"/>
                    <a:pt x="15204" y="472"/>
                    <a:pt x="12371" y="1417"/>
                  </a:cubicBezTo>
                  <a:cubicBezTo>
                    <a:pt x="9916" y="2267"/>
                    <a:pt x="7649" y="3589"/>
                    <a:pt x="5760" y="5383"/>
                  </a:cubicBezTo>
                  <a:cubicBezTo>
                    <a:pt x="3872" y="7177"/>
                    <a:pt x="2455" y="9255"/>
                    <a:pt x="1511" y="11616"/>
                  </a:cubicBezTo>
                  <a:cubicBezTo>
                    <a:pt x="472" y="14165"/>
                    <a:pt x="0" y="16904"/>
                    <a:pt x="0" y="19643"/>
                  </a:cubicBezTo>
                  <a:cubicBezTo>
                    <a:pt x="0" y="22381"/>
                    <a:pt x="472" y="25120"/>
                    <a:pt x="1511" y="27670"/>
                  </a:cubicBezTo>
                  <a:cubicBezTo>
                    <a:pt x="2550" y="30030"/>
                    <a:pt x="3966" y="32108"/>
                    <a:pt x="5949" y="33808"/>
                  </a:cubicBezTo>
                  <a:cubicBezTo>
                    <a:pt x="7932" y="35602"/>
                    <a:pt x="10199" y="37019"/>
                    <a:pt x="12749" y="37868"/>
                  </a:cubicBezTo>
                  <a:cubicBezTo>
                    <a:pt x="15676" y="38813"/>
                    <a:pt x="18698" y="39285"/>
                    <a:pt x="21814" y="39285"/>
                  </a:cubicBezTo>
                  <a:cubicBezTo>
                    <a:pt x="24458" y="39285"/>
                    <a:pt x="27008" y="39002"/>
                    <a:pt x="29558" y="38246"/>
                  </a:cubicBezTo>
                  <a:cubicBezTo>
                    <a:pt x="31919" y="37585"/>
                    <a:pt x="34185" y="36546"/>
                    <a:pt x="36263" y="35130"/>
                  </a:cubicBezTo>
                  <a:lnTo>
                    <a:pt x="36263" y="18887"/>
                  </a:lnTo>
                  <a:lnTo>
                    <a:pt x="23609" y="18887"/>
                  </a:lnTo>
                  <a:lnTo>
                    <a:pt x="23609" y="21815"/>
                  </a:lnTo>
                  <a:cubicBezTo>
                    <a:pt x="23609" y="22098"/>
                    <a:pt x="23703" y="22381"/>
                    <a:pt x="23892" y="22570"/>
                  </a:cubicBezTo>
                  <a:cubicBezTo>
                    <a:pt x="24175" y="22759"/>
                    <a:pt x="24458" y="22853"/>
                    <a:pt x="24836" y="22853"/>
                  </a:cubicBezTo>
                  <a:lnTo>
                    <a:pt x="31163" y="22853"/>
                  </a:lnTo>
                  <a:lnTo>
                    <a:pt x="31163" y="32769"/>
                  </a:lnTo>
                  <a:cubicBezTo>
                    <a:pt x="29747" y="33524"/>
                    <a:pt x="28330" y="34091"/>
                    <a:pt x="26819" y="34469"/>
                  </a:cubicBezTo>
                  <a:cubicBezTo>
                    <a:pt x="25120" y="34941"/>
                    <a:pt x="23420" y="35130"/>
                    <a:pt x="21625" y="35130"/>
                  </a:cubicBezTo>
                  <a:cubicBezTo>
                    <a:pt x="19453" y="35130"/>
                    <a:pt x="17187" y="34752"/>
                    <a:pt x="15015" y="34091"/>
                  </a:cubicBezTo>
                  <a:cubicBezTo>
                    <a:pt x="13126" y="33430"/>
                    <a:pt x="11427" y="32297"/>
                    <a:pt x="10010" y="30975"/>
                  </a:cubicBezTo>
                  <a:cubicBezTo>
                    <a:pt x="8594" y="29558"/>
                    <a:pt x="7555" y="27953"/>
                    <a:pt x="6799" y="26064"/>
                  </a:cubicBezTo>
                  <a:cubicBezTo>
                    <a:pt x="6044" y="23987"/>
                    <a:pt x="5666" y="21815"/>
                    <a:pt x="5760" y="19643"/>
                  </a:cubicBezTo>
                  <a:cubicBezTo>
                    <a:pt x="5666" y="17471"/>
                    <a:pt x="6044" y="15393"/>
                    <a:pt x="6799" y="13315"/>
                  </a:cubicBezTo>
                  <a:cubicBezTo>
                    <a:pt x="7460" y="11521"/>
                    <a:pt x="8499" y="9916"/>
                    <a:pt x="9916" y="8594"/>
                  </a:cubicBezTo>
                  <a:cubicBezTo>
                    <a:pt x="11238" y="7272"/>
                    <a:pt x="12843" y="6233"/>
                    <a:pt x="14732" y="5572"/>
                  </a:cubicBezTo>
                  <a:cubicBezTo>
                    <a:pt x="16715" y="4816"/>
                    <a:pt x="18887" y="4533"/>
                    <a:pt x="21059" y="4533"/>
                  </a:cubicBezTo>
                  <a:cubicBezTo>
                    <a:pt x="22381" y="4533"/>
                    <a:pt x="23797" y="4628"/>
                    <a:pt x="25214" y="4911"/>
                  </a:cubicBezTo>
                  <a:cubicBezTo>
                    <a:pt x="26253" y="5100"/>
                    <a:pt x="27197" y="5383"/>
                    <a:pt x="28236" y="5761"/>
                  </a:cubicBezTo>
                  <a:cubicBezTo>
                    <a:pt x="28991" y="5950"/>
                    <a:pt x="29747" y="6327"/>
                    <a:pt x="30408" y="6799"/>
                  </a:cubicBezTo>
                  <a:cubicBezTo>
                    <a:pt x="31069" y="7083"/>
                    <a:pt x="31541" y="7461"/>
                    <a:pt x="32013" y="7649"/>
                  </a:cubicBezTo>
                  <a:cubicBezTo>
                    <a:pt x="32297" y="7862"/>
                    <a:pt x="32633" y="7968"/>
                    <a:pt x="32983" y="7968"/>
                  </a:cubicBezTo>
                  <a:cubicBezTo>
                    <a:pt x="33099" y="7968"/>
                    <a:pt x="33217" y="7956"/>
                    <a:pt x="33335" y="7933"/>
                  </a:cubicBezTo>
                  <a:cubicBezTo>
                    <a:pt x="33713" y="7838"/>
                    <a:pt x="34091" y="7555"/>
                    <a:pt x="34374" y="7272"/>
                  </a:cubicBezTo>
                  <a:lnTo>
                    <a:pt x="35885" y="4911"/>
                  </a:lnTo>
                  <a:cubicBezTo>
                    <a:pt x="35035" y="4155"/>
                    <a:pt x="34091" y="3494"/>
                    <a:pt x="33052" y="2833"/>
                  </a:cubicBezTo>
                  <a:cubicBezTo>
                    <a:pt x="32013" y="2267"/>
                    <a:pt x="30880" y="1700"/>
                    <a:pt x="29747" y="1322"/>
                  </a:cubicBezTo>
                  <a:cubicBezTo>
                    <a:pt x="28425" y="850"/>
                    <a:pt x="27103" y="567"/>
                    <a:pt x="25781" y="378"/>
                  </a:cubicBezTo>
                  <a:cubicBezTo>
                    <a:pt x="24270" y="95"/>
                    <a:pt x="22759" y="0"/>
                    <a:pt x="21248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7"/>
            <p:cNvSpPr/>
            <p:nvPr/>
          </p:nvSpPr>
          <p:spPr>
            <a:xfrm>
              <a:off x="2212850" y="3500825"/>
              <a:ext cx="899525" cy="953800"/>
            </a:xfrm>
            <a:custGeom>
              <a:rect b="b" l="l" r="r" t="t"/>
              <a:pathLst>
                <a:path extrusionOk="0" h="38152" w="35981">
                  <a:moveTo>
                    <a:pt x="1" y="0"/>
                  </a:moveTo>
                  <a:lnTo>
                    <a:pt x="15205" y="24931"/>
                  </a:lnTo>
                  <a:lnTo>
                    <a:pt x="15205" y="38152"/>
                  </a:lnTo>
                  <a:lnTo>
                    <a:pt x="20871" y="38152"/>
                  </a:lnTo>
                  <a:lnTo>
                    <a:pt x="20871" y="24931"/>
                  </a:lnTo>
                  <a:lnTo>
                    <a:pt x="35980" y="0"/>
                  </a:lnTo>
                  <a:lnTo>
                    <a:pt x="30975" y="0"/>
                  </a:lnTo>
                  <a:cubicBezTo>
                    <a:pt x="30597" y="0"/>
                    <a:pt x="30125" y="189"/>
                    <a:pt x="29842" y="378"/>
                  </a:cubicBezTo>
                  <a:cubicBezTo>
                    <a:pt x="29559" y="661"/>
                    <a:pt x="29275" y="945"/>
                    <a:pt x="29086" y="1322"/>
                  </a:cubicBezTo>
                  <a:lnTo>
                    <a:pt x="19643" y="17471"/>
                  </a:lnTo>
                  <a:cubicBezTo>
                    <a:pt x="19360" y="18132"/>
                    <a:pt x="19076" y="18698"/>
                    <a:pt x="18793" y="19359"/>
                  </a:cubicBezTo>
                  <a:cubicBezTo>
                    <a:pt x="18510" y="19926"/>
                    <a:pt x="18227" y="20493"/>
                    <a:pt x="18038" y="21154"/>
                  </a:cubicBezTo>
                  <a:cubicBezTo>
                    <a:pt x="17849" y="20493"/>
                    <a:pt x="17565" y="19926"/>
                    <a:pt x="17282" y="19359"/>
                  </a:cubicBezTo>
                  <a:lnTo>
                    <a:pt x="16338" y="17471"/>
                  </a:lnTo>
                  <a:lnTo>
                    <a:pt x="6894" y="1322"/>
                  </a:lnTo>
                  <a:cubicBezTo>
                    <a:pt x="6706" y="945"/>
                    <a:pt x="6422" y="661"/>
                    <a:pt x="6139" y="378"/>
                  </a:cubicBezTo>
                  <a:cubicBezTo>
                    <a:pt x="5761" y="95"/>
                    <a:pt x="5383" y="0"/>
                    <a:pt x="5006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7"/>
            <p:cNvSpPr/>
            <p:nvPr/>
          </p:nvSpPr>
          <p:spPr>
            <a:xfrm>
              <a:off x="4233750" y="3500825"/>
              <a:ext cx="835775" cy="953800"/>
            </a:xfrm>
            <a:custGeom>
              <a:rect b="b" l="l" r="r" t="t"/>
              <a:pathLst>
                <a:path extrusionOk="0" h="38152" w="33431">
                  <a:moveTo>
                    <a:pt x="0" y="0"/>
                  </a:moveTo>
                  <a:lnTo>
                    <a:pt x="0" y="38152"/>
                  </a:lnTo>
                  <a:lnTo>
                    <a:pt x="5572" y="38152"/>
                  </a:lnTo>
                  <a:lnTo>
                    <a:pt x="5572" y="20965"/>
                  </a:lnTo>
                  <a:lnTo>
                    <a:pt x="27859" y="20965"/>
                  </a:lnTo>
                  <a:lnTo>
                    <a:pt x="27859" y="38152"/>
                  </a:lnTo>
                  <a:lnTo>
                    <a:pt x="33430" y="38152"/>
                  </a:lnTo>
                  <a:lnTo>
                    <a:pt x="33430" y="0"/>
                  </a:lnTo>
                  <a:lnTo>
                    <a:pt x="27953" y="0"/>
                  </a:lnTo>
                  <a:lnTo>
                    <a:pt x="27953" y="16810"/>
                  </a:lnTo>
                  <a:lnTo>
                    <a:pt x="5572" y="16810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7"/>
            <p:cNvSpPr/>
            <p:nvPr/>
          </p:nvSpPr>
          <p:spPr>
            <a:xfrm>
              <a:off x="5310300" y="3489025"/>
              <a:ext cx="672875" cy="982500"/>
            </a:xfrm>
            <a:custGeom>
              <a:rect b="b" l="l" r="r" t="t"/>
              <a:pathLst>
                <a:path extrusionOk="0" h="39300" w="26915">
                  <a:moveTo>
                    <a:pt x="14543" y="0"/>
                  </a:moveTo>
                  <a:cubicBezTo>
                    <a:pt x="12655" y="0"/>
                    <a:pt x="10860" y="284"/>
                    <a:pt x="9066" y="945"/>
                  </a:cubicBezTo>
                  <a:cubicBezTo>
                    <a:pt x="7555" y="1417"/>
                    <a:pt x="6233" y="2267"/>
                    <a:pt x="5006" y="3305"/>
                  </a:cubicBezTo>
                  <a:cubicBezTo>
                    <a:pt x="3967" y="4155"/>
                    <a:pt x="3117" y="5383"/>
                    <a:pt x="2550" y="6611"/>
                  </a:cubicBezTo>
                  <a:cubicBezTo>
                    <a:pt x="1417" y="9255"/>
                    <a:pt x="1417" y="12277"/>
                    <a:pt x="2550" y="14921"/>
                  </a:cubicBezTo>
                  <a:cubicBezTo>
                    <a:pt x="3117" y="15960"/>
                    <a:pt x="3872" y="16998"/>
                    <a:pt x="4817" y="17754"/>
                  </a:cubicBezTo>
                  <a:cubicBezTo>
                    <a:pt x="5761" y="18604"/>
                    <a:pt x="6800" y="19170"/>
                    <a:pt x="8027" y="19643"/>
                  </a:cubicBezTo>
                  <a:cubicBezTo>
                    <a:pt x="9161" y="20115"/>
                    <a:pt x="10483" y="20587"/>
                    <a:pt x="11616" y="20965"/>
                  </a:cubicBezTo>
                  <a:lnTo>
                    <a:pt x="15299" y="22003"/>
                  </a:lnTo>
                  <a:cubicBezTo>
                    <a:pt x="16338" y="22287"/>
                    <a:pt x="17471" y="22759"/>
                    <a:pt x="18415" y="23231"/>
                  </a:cubicBezTo>
                  <a:cubicBezTo>
                    <a:pt x="19360" y="23703"/>
                    <a:pt x="20115" y="24364"/>
                    <a:pt x="20682" y="25120"/>
                  </a:cubicBezTo>
                  <a:cubicBezTo>
                    <a:pt x="21248" y="25970"/>
                    <a:pt x="21626" y="27008"/>
                    <a:pt x="21532" y="27953"/>
                  </a:cubicBezTo>
                  <a:cubicBezTo>
                    <a:pt x="21532" y="28992"/>
                    <a:pt x="21343" y="29936"/>
                    <a:pt x="20965" y="30880"/>
                  </a:cubicBezTo>
                  <a:cubicBezTo>
                    <a:pt x="20587" y="31730"/>
                    <a:pt x="20021" y="32486"/>
                    <a:pt x="19265" y="33052"/>
                  </a:cubicBezTo>
                  <a:cubicBezTo>
                    <a:pt x="18510" y="33713"/>
                    <a:pt x="17660" y="34185"/>
                    <a:pt x="16621" y="34469"/>
                  </a:cubicBezTo>
                  <a:cubicBezTo>
                    <a:pt x="15488" y="34847"/>
                    <a:pt x="14355" y="35035"/>
                    <a:pt x="13127" y="35035"/>
                  </a:cubicBezTo>
                  <a:cubicBezTo>
                    <a:pt x="12183" y="35035"/>
                    <a:pt x="11238" y="34941"/>
                    <a:pt x="10294" y="34752"/>
                  </a:cubicBezTo>
                  <a:cubicBezTo>
                    <a:pt x="9444" y="34563"/>
                    <a:pt x="8688" y="34280"/>
                    <a:pt x="8027" y="33997"/>
                  </a:cubicBezTo>
                  <a:cubicBezTo>
                    <a:pt x="7366" y="33713"/>
                    <a:pt x="6800" y="33430"/>
                    <a:pt x="6233" y="33052"/>
                  </a:cubicBezTo>
                  <a:cubicBezTo>
                    <a:pt x="5667" y="32769"/>
                    <a:pt x="5194" y="32391"/>
                    <a:pt x="4817" y="32108"/>
                  </a:cubicBezTo>
                  <a:cubicBezTo>
                    <a:pt x="4439" y="31825"/>
                    <a:pt x="4061" y="31636"/>
                    <a:pt x="3778" y="31447"/>
                  </a:cubicBezTo>
                  <a:cubicBezTo>
                    <a:pt x="3495" y="31258"/>
                    <a:pt x="3211" y="31164"/>
                    <a:pt x="2928" y="31164"/>
                  </a:cubicBezTo>
                  <a:cubicBezTo>
                    <a:pt x="2645" y="31164"/>
                    <a:pt x="2361" y="31164"/>
                    <a:pt x="2173" y="31352"/>
                  </a:cubicBezTo>
                  <a:cubicBezTo>
                    <a:pt x="1889" y="31447"/>
                    <a:pt x="1700" y="31636"/>
                    <a:pt x="1606" y="31825"/>
                  </a:cubicBezTo>
                  <a:lnTo>
                    <a:pt x="1" y="34280"/>
                  </a:lnTo>
                  <a:cubicBezTo>
                    <a:pt x="1606" y="35885"/>
                    <a:pt x="3495" y="37113"/>
                    <a:pt x="5572" y="37963"/>
                  </a:cubicBezTo>
                  <a:cubicBezTo>
                    <a:pt x="7735" y="38828"/>
                    <a:pt x="9977" y="39297"/>
                    <a:pt x="12298" y="39297"/>
                  </a:cubicBezTo>
                  <a:cubicBezTo>
                    <a:pt x="12511" y="39297"/>
                    <a:pt x="12724" y="39293"/>
                    <a:pt x="12938" y="39285"/>
                  </a:cubicBezTo>
                  <a:cubicBezTo>
                    <a:pt x="13140" y="39295"/>
                    <a:pt x="13344" y="39299"/>
                    <a:pt x="13548" y="39299"/>
                  </a:cubicBezTo>
                  <a:cubicBezTo>
                    <a:pt x="15343" y="39299"/>
                    <a:pt x="17192" y="38934"/>
                    <a:pt x="18887" y="38341"/>
                  </a:cubicBezTo>
                  <a:cubicBezTo>
                    <a:pt x="20493" y="37868"/>
                    <a:pt x="21909" y="36924"/>
                    <a:pt x="23231" y="35791"/>
                  </a:cubicBezTo>
                  <a:cubicBezTo>
                    <a:pt x="24365" y="34752"/>
                    <a:pt x="25309" y="33430"/>
                    <a:pt x="25970" y="32013"/>
                  </a:cubicBezTo>
                  <a:cubicBezTo>
                    <a:pt x="26537" y="30503"/>
                    <a:pt x="26820" y="28897"/>
                    <a:pt x="26820" y="27292"/>
                  </a:cubicBezTo>
                  <a:cubicBezTo>
                    <a:pt x="26914" y="25875"/>
                    <a:pt x="26631" y="24459"/>
                    <a:pt x="25970" y="23231"/>
                  </a:cubicBezTo>
                  <a:cubicBezTo>
                    <a:pt x="25498" y="22192"/>
                    <a:pt x="24648" y="21248"/>
                    <a:pt x="23704" y="20492"/>
                  </a:cubicBezTo>
                  <a:cubicBezTo>
                    <a:pt x="22759" y="19737"/>
                    <a:pt x="21720" y="19076"/>
                    <a:pt x="20587" y="18604"/>
                  </a:cubicBezTo>
                  <a:cubicBezTo>
                    <a:pt x="19360" y="18132"/>
                    <a:pt x="18226" y="17754"/>
                    <a:pt x="16904" y="17282"/>
                  </a:cubicBezTo>
                  <a:cubicBezTo>
                    <a:pt x="15677" y="16810"/>
                    <a:pt x="14449" y="16432"/>
                    <a:pt x="13316" y="16149"/>
                  </a:cubicBezTo>
                  <a:cubicBezTo>
                    <a:pt x="12183" y="15771"/>
                    <a:pt x="11144" y="15299"/>
                    <a:pt x="10105" y="14826"/>
                  </a:cubicBezTo>
                  <a:cubicBezTo>
                    <a:pt x="9255" y="14354"/>
                    <a:pt x="8500" y="13788"/>
                    <a:pt x="7839" y="13032"/>
                  </a:cubicBezTo>
                  <a:cubicBezTo>
                    <a:pt x="7272" y="12277"/>
                    <a:pt x="6894" y="11332"/>
                    <a:pt x="6989" y="10294"/>
                  </a:cubicBezTo>
                  <a:cubicBezTo>
                    <a:pt x="6989" y="9538"/>
                    <a:pt x="7178" y="8688"/>
                    <a:pt x="7461" y="7933"/>
                  </a:cubicBezTo>
                  <a:cubicBezTo>
                    <a:pt x="7839" y="7272"/>
                    <a:pt x="8311" y="6611"/>
                    <a:pt x="8972" y="6044"/>
                  </a:cubicBezTo>
                  <a:cubicBezTo>
                    <a:pt x="9633" y="5477"/>
                    <a:pt x="10483" y="5100"/>
                    <a:pt x="11333" y="4816"/>
                  </a:cubicBezTo>
                  <a:cubicBezTo>
                    <a:pt x="12371" y="4439"/>
                    <a:pt x="13505" y="4344"/>
                    <a:pt x="14638" y="4344"/>
                  </a:cubicBezTo>
                  <a:cubicBezTo>
                    <a:pt x="15771" y="4344"/>
                    <a:pt x="16904" y="4439"/>
                    <a:pt x="18037" y="4816"/>
                  </a:cubicBezTo>
                  <a:cubicBezTo>
                    <a:pt x="18793" y="5100"/>
                    <a:pt x="19643" y="5383"/>
                    <a:pt x="20398" y="5855"/>
                  </a:cubicBezTo>
                  <a:cubicBezTo>
                    <a:pt x="20965" y="6138"/>
                    <a:pt x="21532" y="6422"/>
                    <a:pt x="22004" y="6799"/>
                  </a:cubicBezTo>
                  <a:cubicBezTo>
                    <a:pt x="22381" y="7083"/>
                    <a:pt x="22759" y="7272"/>
                    <a:pt x="23231" y="7272"/>
                  </a:cubicBezTo>
                  <a:cubicBezTo>
                    <a:pt x="23515" y="7272"/>
                    <a:pt x="23704" y="7177"/>
                    <a:pt x="23987" y="7083"/>
                  </a:cubicBezTo>
                  <a:cubicBezTo>
                    <a:pt x="24176" y="6894"/>
                    <a:pt x="24365" y="6705"/>
                    <a:pt x="24553" y="6422"/>
                  </a:cubicBezTo>
                  <a:lnTo>
                    <a:pt x="25876" y="3966"/>
                  </a:lnTo>
                  <a:cubicBezTo>
                    <a:pt x="24459" y="2644"/>
                    <a:pt x="22665" y="1700"/>
                    <a:pt x="20871" y="1039"/>
                  </a:cubicBezTo>
                  <a:cubicBezTo>
                    <a:pt x="18793" y="378"/>
                    <a:pt x="16715" y="0"/>
                    <a:pt x="14543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7"/>
            <p:cNvSpPr/>
            <p:nvPr/>
          </p:nvSpPr>
          <p:spPr>
            <a:xfrm>
              <a:off x="6235750" y="3500825"/>
              <a:ext cx="139325" cy="953800"/>
            </a:xfrm>
            <a:custGeom>
              <a:rect b="b" l="l" r="r" t="t"/>
              <a:pathLst>
                <a:path extrusionOk="0" h="38152" w="5573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7"/>
            <p:cNvSpPr/>
            <p:nvPr/>
          </p:nvSpPr>
          <p:spPr>
            <a:xfrm>
              <a:off x="6613500" y="3488575"/>
              <a:ext cx="672875" cy="982575"/>
            </a:xfrm>
            <a:custGeom>
              <a:rect b="b" l="l" r="r" t="t"/>
              <a:pathLst>
                <a:path extrusionOk="0" h="39303" w="26915">
                  <a:moveTo>
                    <a:pt x="13930" y="1"/>
                  </a:moveTo>
                  <a:cubicBezTo>
                    <a:pt x="12280" y="1"/>
                    <a:pt x="10648" y="290"/>
                    <a:pt x="9160" y="868"/>
                  </a:cubicBezTo>
                  <a:cubicBezTo>
                    <a:pt x="7649" y="1435"/>
                    <a:pt x="6327" y="2190"/>
                    <a:pt x="5100" y="3229"/>
                  </a:cubicBezTo>
                  <a:cubicBezTo>
                    <a:pt x="4061" y="4173"/>
                    <a:pt x="3211" y="5307"/>
                    <a:pt x="2644" y="6629"/>
                  </a:cubicBezTo>
                  <a:cubicBezTo>
                    <a:pt x="1511" y="9273"/>
                    <a:pt x="1511" y="12200"/>
                    <a:pt x="2644" y="14844"/>
                  </a:cubicBezTo>
                  <a:cubicBezTo>
                    <a:pt x="3117" y="15978"/>
                    <a:pt x="3967" y="16922"/>
                    <a:pt x="4911" y="17772"/>
                  </a:cubicBezTo>
                  <a:cubicBezTo>
                    <a:pt x="5855" y="18527"/>
                    <a:pt x="6894" y="19188"/>
                    <a:pt x="8027" y="19661"/>
                  </a:cubicBezTo>
                  <a:cubicBezTo>
                    <a:pt x="9255" y="20133"/>
                    <a:pt x="10483" y="20510"/>
                    <a:pt x="11710" y="20888"/>
                  </a:cubicBezTo>
                  <a:lnTo>
                    <a:pt x="15299" y="21927"/>
                  </a:lnTo>
                  <a:cubicBezTo>
                    <a:pt x="16432" y="22305"/>
                    <a:pt x="17471" y="22682"/>
                    <a:pt x="18509" y="23249"/>
                  </a:cubicBezTo>
                  <a:cubicBezTo>
                    <a:pt x="19359" y="23721"/>
                    <a:pt x="20115" y="24288"/>
                    <a:pt x="20776" y="25138"/>
                  </a:cubicBezTo>
                  <a:cubicBezTo>
                    <a:pt x="21342" y="25893"/>
                    <a:pt x="21626" y="26932"/>
                    <a:pt x="21626" y="27971"/>
                  </a:cubicBezTo>
                  <a:cubicBezTo>
                    <a:pt x="21626" y="28915"/>
                    <a:pt x="21437" y="29954"/>
                    <a:pt x="21059" y="30804"/>
                  </a:cubicBezTo>
                  <a:cubicBezTo>
                    <a:pt x="20681" y="31654"/>
                    <a:pt x="20115" y="32409"/>
                    <a:pt x="19359" y="33070"/>
                  </a:cubicBezTo>
                  <a:cubicBezTo>
                    <a:pt x="18604" y="33637"/>
                    <a:pt x="17660" y="34203"/>
                    <a:pt x="16715" y="34487"/>
                  </a:cubicBezTo>
                  <a:cubicBezTo>
                    <a:pt x="15582" y="34865"/>
                    <a:pt x="14354" y="34959"/>
                    <a:pt x="13221" y="34959"/>
                  </a:cubicBezTo>
                  <a:cubicBezTo>
                    <a:pt x="12182" y="34959"/>
                    <a:pt x="11238" y="34865"/>
                    <a:pt x="10294" y="34676"/>
                  </a:cubicBezTo>
                  <a:cubicBezTo>
                    <a:pt x="9538" y="34487"/>
                    <a:pt x="8783" y="34298"/>
                    <a:pt x="8027" y="34015"/>
                  </a:cubicBezTo>
                  <a:cubicBezTo>
                    <a:pt x="7461" y="33731"/>
                    <a:pt x="6800" y="33448"/>
                    <a:pt x="6233" y="33070"/>
                  </a:cubicBezTo>
                  <a:cubicBezTo>
                    <a:pt x="5761" y="32693"/>
                    <a:pt x="5289" y="32409"/>
                    <a:pt x="4911" y="32126"/>
                  </a:cubicBezTo>
                  <a:cubicBezTo>
                    <a:pt x="4439" y="31843"/>
                    <a:pt x="4155" y="31559"/>
                    <a:pt x="3778" y="31370"/>
                  </a:cubicBezTo>
                  <a:cubicBezTo>
                    <a:pt x="3494" y="31182"/>
                    <a:pt x="3211" y="31087"/>
                    <a:pt x="2928" y="31087"/>
                  </a:cubicBezTo>
                  <a:cubicBezTo>
                    <a:pt x="2644" y="31087"/>
                    <a:pt x="2456" y="31182"/>
                    <a:pt x="2172" y="31276"/>
                  </a:cubicBezTo>
                  <a:cubicBezTo>
                    <a:pt x="1983" y="31465"/>
                    <a:pt x="1795" y="31654"/>
                    <a:pt x="1606" y="31843"/>
                  </a:cubicBezTo>
                  <a:lnTo>
                    <a:pt x="0" y="34298"/>
                  </a:lnTo>
                  <a:cubicBezTo>
                    <a:pt x="1606" y="35809"/>
                    <a:pt x="3589" y="37131"/>
                    <a:pt x="5666" y="37981"/>
                  </a:cubicBezTo>
                  <a:cubicBezTo>
                    <a:pt x="8027" y="38831"/>
                    <a:pt x="10483" y="39303"/>
                    <a:pt x="13032" y="39303"/>
                  </a:cubicBezTo>
                  <a:cubicBezTo>
                    <a:pt x="15015" y="39303"/>
                    <a:pt x="16998" y="39020"/>
                    <a:pt x="18887" y="38359"/>
                  </a:cubicBezTo>
                  <a:cubicBezTo>
                    <a:pt x="20493" y="37792"/>
                    <a:pt x="22003" y="36942"/>
                    <a:pt x="23326" y="35809"/>
                  </a:cubicBezTo>
                  <a:cubicBezTo>
                    <a:pt x="24459" y="34676"/>
                    <a:pt x="25403" y="33354"/>
                    <a:pt x="25970" y="31937"/>
                  </a:cubicBezTo>
                  <a:cubicBezTo>
                    <a:pt x="26631" y="30426"/>
                    <a:pt x="26914" y="28821"/>
                    <a:pt x="26914" y="27215"/>
                  </a:cubicBezTo>
                  <a:cubicBezTo>
                    <a:pt x="26914" y="25799"/>
                    <a:pt x="26631" y="24477"/>
                    <a:pt x="26064" y="23249"/>
                  </a:cubicBezTo>
                  <a:cubicBezTo>
                    <a:pt x="25498" y="22116"/>
                    <a:pt x="24742" y="21266"/>
                    <a:pt x="23798" y="20510"/>
                  </a:cubicBezTo>
                  <a:cubicBezTo>
                    <a:pt x="22853" y="19755"/>
                    <a:pt x="21815" y="19094"/>
                    <a:pt x="20681" y="18622"/>
                  </a:cubicBezTo>
                  <a:cubicBezTo>
                    <a:pt x="19454" y="18150"/>
                    <a:pt x="18226" y="17677"/>
                    <a:pt x="16998" y="17300"/>
                  </a:cubicBezTo>
                  <a:lnTo>
                    <a:pt x="13316" y="16167"/>
                  </a:lnTo>
                  <a:cubicBezTo>
                    <a:pt x="12277" y="15789"/>
                    <a:pt x="11238" y="15317"/>
                    <a:pt x="10199" y="14844"/>
                  </a:cubicBezTo>
                  <a:cubicBezTo>
                    <a:pt x="9349" y="14372"/>
                    <a:pt x="8499" y="13806"/>
                    <a:pt x="7933" y="13050"/>
                  </a:cubicBezTo>
                  <a:cubicBezTo>
                    <a:pt x="7366" y="12295"/>
                    <a:pt x="6988" y="11350"/>
                    <a:pt x="7083" y="10312"/>
                  </a:cubicBezTo>
                  <a:cubicBezTo>
                    <a:pt x="7083" y="9556"/>
                    <a:pt x="7272" y="8706"/>
                    <a:pt x="7555" y="7951"/>
                  </a:cubicBezTo>
                  <a:cubicBezTo>
                    <a:pt x="7933" y="7290"/>
                    <a:pt x="8405" y="6629"/>
                    <a:pt x="9066" y="6062"/>
                  </a:cubicBezTo>
                  <a:cubicBezTo>
                    <a:pt x="9727" y="5495"/>
                    <a:pt x="10483" y="5118"/>
                    <a:pt x="11427" y="4834"/>
                  </a:cubicBezTo>
                  <a:cubicBezTo>
                    <a:pt x="12466" y="4457"/>
                    <a:pt x="13599" y="4362"/>
                    <a:pt x="14732" y="4362"/>
                  </a:cubicBezTo>
                  <a:cubicBezTo>
                    <a:pt x="15865" y="4362"/>
                    <a:pt x="16998" y="4457"/>
                    <a:pt x="18132" y="4834"/>
                  </a:cubicBezTo>
                  <a:cubicBezTo>
                    <a:pt x="18887" y="5118"/>
                    <a:pt x="19737" y="5401"/>
                    <a:pt x="20493" y="5873"/>
                  </a:cubicBezTo>
                  <a:cubicBezTo>
                    <a:pt x="21059" y="6156"/>
                    <a:pt x="21626" y="6440"/>
                    <a:pt x="22098" y="6817"/>
                  </a:cubicBezTo>
                  <a:cubicBezTo>
                    <a:pt x="22476" y="7101"/>
                    <a:pt x="22853" y="7290"/>
                    <a:pt x="23326" y="7290"/>
                  </a:cubicBezTo>
                  <a:cubicBezTo>
                    <a:pt x="23609" y="7290"/>
                    <a:pt x="23798" y="7195"/>
                    <a:pt x="24081" y="7101"/>
                  </a:cubicBezTo>
                  <a:cubicBezTo>
                    <a:pt x="24270" y="6912"/>
                    <a:pt x="24459" y="6723"/>
                    <a:pt x="24648" y="6440"/>
                  </a:cubicBezTo>
                  <a:lnTo>
                    <a:pt x="25970" y="3984"/>
                  </a:lnTo>
                  <a:cubicBezTo>
                    <a:pt x="24459" y="2662"/>
                    <a:pt x="22759" y="1624"/>
                    <a:pt x="20965" y="1057"/>
                  </a:cubicBezTo>
                  <a:cubicBezTo>
                    <a:pt x="19097" y="378"/>
                    <a:pt x="17229" y="4"/>
                    <a:pt x="15293" y="4"/>
                  </a:cubicBezTo>
                  <a:cubicBezTo>
                    <a:pt x="15075" y="4"/>
                    <a:pt x="14857" y="9"/>
                    <a:pt x="14638" y="18"/>
                  </a:cubicBezTo>
                  <a:cubicBezTo>
                    <a:pt x="14402" y="6"/>
                    <a:pt x="14165" y="1"/>
                    <a:pt x="13930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47"/>
            <p:cNvSpPr/>
            <p:nvPr/>
          </p:nvSpPr>
          <p:spPr>
            <a:xfrm>
              <a:off x="1653325" y="4851225"/>
              <a:ext cx="559550" cy="597325"/>
            </a:xfrm>
            <a:custGeom>
              <a:rect b="b" l="l" r="r" t="t"/>
              <a:pathLst>
                <a:path extrusionOk="0" h="23893" w="22382">
                  <a:moveTo>
                    <a:pt x="9539" y="1"/>
                  </a:moveTo>
                  <a:lnTo>
                    <a:pt x="1" y="23893"/>
                  </a:lnTo>
                  <a:lnTo>
                    <a:pt x="2456" y="23893"/>
                  </a:lnTo>
                  <a:cubicBezTo>
                    <a:pt x="2739" y="23893"/>
                    <a:pt x="2928" y="23798"/>
                    <a:pt x="3212" y="23609"/>
                  </a:cubicBezTo>
                  <a:cubicBezTo>
                    <a:pt x="3306" y="23515"/>
                    <a:pt x="3495" y="23326"/>
                    <a:pt x="3589" y="23137"/>
                  </a:cubicBezTo>
                  <a:lnTo>
                    <a:pt x="10389" y="5289"/>
                  </a:lnTo>
                  <a:cubicBezTo>
                    <a:pt x="10766" y="4534"/>
                    <a:pt x="10955" y="3778"/>
                    <a:pt x="11144" y="3023"/>
                  </a:cubicBezTo>
                  <a:cubicBezTo>
                    <a:pt x="11238" y="3495"/>
                    <a:pt x="11333" y="3873"/>
                    <a:pt x="11522" y="4250"/>
                  </a:cubicBezTo>
                  <a:cubicBezTo>
                    <a:pt x="11616" y="4534"/>
                    <a:pt x="11711" y="4911"/>
                    <a:pt x="11805" y="5195"/>
                  </a:cubicBezTo>
                  <a:lnTo>
                    <a:pt x="15582" y="15016"/>
                  </a:lnTo>
                  <a:lnTo>
                    <a:pt x="8689" y="15016"/>
                  </a:lnTo>
                  <a:lnTo>
                    <a:pt x="7839" y="17377"/>
                  </a:lnTo>
                  <a:lnTo>
                    <a:pt x="16527" y="17377"/>
                  </a:lnTo>
                  <a:lnTo>
                    <a:pt x="18793" y="23137"/>
                  </a:lnTo>
                  <a:cubicBezTo>
                    <a:pt x="18793" y="23326"/>
                    <a:pt x="18982" y="23515"/>
                    <a:pt x="19171" y="23704"/>
                  </a:cubicBezTo>
                  <a:cubicBezTo>
                    <a:pt x="19360" y="23798"/>
                    <a:pt x="19549" y="23893"/>
                    <a:pt x="19832" y="23893"/>
                  </a:cubicBezTo>
                  <a:lnTo>
                    <a:pt x="22382" y="23893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47"/>
            <p:cNvSpPr/>
            <p:nvPr/>
          </p:nvSpPr>
          <p:spPr>
            <a:xfrm>
              <a:off x="2824325" y="4851225"/>
              <a:ext cx="561900" cy="597325"/>
            </a:xfrm>
            <a:custGeom>
              <a:rect b="b" l="l" r="r" t="t"/>
              <a:pathLst>
                <a:path extrusionOk="0" h="23893" w="22476">
                  <a:moveTo>
                    <a:pt x="9632" y="1"/>
                  </a:moveTo>
                  <a:lnTo>
                    <a:pt x="0" y="23893"/>
                  </a:lnTo>
                  <a:lnTo>
                    <a:pt x="2550" y="23893"/>
                  </a:lnTo>
                  <a:cubicBezTo>
                    <a:pt x="2833" y="23893"/>
                    <a:pt x="3022" y="23798"/>
                    <a:pt x="3211" y="23609"/>
                  </a:cubicBezTo>
                  <a:cubicBezTo>
                    <a:pt x="3400" y="23515"/>
                    <a:pt x="3589" y="23326"/>
                    <a:pt x="3589" y="23137"/>
                  </a:cubicBezTo>
                  <a:lnTo>
                    <a:pt x="10482" y="5289"/>
                  </a:lnTo>
                  <a:cubicBezTo>
                    <a:pt x="10766" y="4534"/>
                    <a:pt x="11049" y="3778"/>
                    <a:pt x="11238" y="3023"/>
                  </a:cubicBezTo>
                  <a:cubicBezTo>
                    <a:pt x="11332" y="3495"/>
                    <a:pt x="11427" y="3873"/>
                    <a:pt x="11616" y="4250"/>
                  </a:cubicBezTo>
                  <a:cubicBezTo>
                    <a:pt x="11710" y="4534"/>
                    <a:pt x="11804" y="4911"/>
                    <a:pt x="11899" y="5195"/>
                  </a:cubicBezTo>
                  <a:lnTo>
                    <a:pt x="15676" y="15016"/>
                  </a:lnTo>
                  <a:lnTo>
                    <a:pt x="8688" y="15016"/>
                  </a:lnTo>
                  <a:lnTo>
                    <a:pt x="7933" y="17377"/>
                  </a:lnTo>
                  <a:lnTo>
                    <a:pt x="16621" y="17377"/>
                  </a:lnTo>
                  <a:lnTo>
                    <a:pt x="18793" y="23137"/>
                  </a:lnTo>
                  <a:cubicBezTo>
                    <a:pt x="18887" y="23326"/>
                    <a:pt x="19076" y="23515"/>
                    <a:pt x="19265" y="23704"/>
                  </a:cubicBezTo>
                  <a:cubicBezTo>
                    <a:pt x="19454" y="23798"/>
                    <a:pt x="19643" y="23893"/>
                    <a:pt x="19926" y="23893"/>
                  </a:cubicBezTo>
                  <a:lnTo>
                    <a:pt x="22476" y="23893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7"/>
            <p:cNvSpPr/>
            <p:nvPr/>
          </p:nvSpPr>
          <p:spPr>
            <a:xfrm>
              <a:off x="2271875" y="4843700"/>
              <a:ext cx="500525" cy="611950"/>
            </a:xfrm>
            <a:custGeom>
              <a:rect b="b" l="l" r="r" t="t"/>
              <a:pathLst>
                <a:path extrusionOk="0" h="24478" w="20021">
                  <a:moveTo>
                    <a:pt x="12192" y="1"/>
                  </a:moveTo>
                  <a:cubicBezTo>
                    <a:pt x="12000" y="1"/>
                    <a:pt x="11808" y="7"/>
                    <a:pt x="11616" y="19"/>
                  </a:cubicBezTo>
                  <a:cubicBezTo>
                    <a:pt x="10011" y="19"/>
                    <a:pt x="8405" y="302"/>
                    <a:pt x="6894" y="868"/>
                  </a:cubicBezTo>
                  <a:cubicBezTo>
                    <a:pt x="5478" y="1435"/>
                    <a:pt x="4250" y="2285"/>
                    <a:pt x="3211" y="3418"/>
                  </a:cubicBezTo>
                  <a:cubicBezTo>
                    <a:pt x="2173" y="4551"/>
                    <a:pt x="1323" y="5874"/>
                    <a:pt x="850" y="7290"/>
                  </a:cubicBezTo>
                  <a:cubicBezTo>
                    <a:pt x="284" y="8895"/>
                    <a:pt x="1" y="10501"/>
                    <a:pt x="1" y="12201"/>
                  </a:cubicBezTo>
                  <a:cubicBezTo>
                    <a:pt x="1" y="13900"/>
                    <a:pt x="189" y="15600"/>
                    <a:pt x="756" y="17206"/>
                  </a:cubicBezTo>
                  <a:cubicBezTo>
                    <a:pt x="1323" y="18622"/>
                    <a:pt x="2078" y="19944"/>
                    <a:pt x="3117" y="21077"/>
                  </a:cubicBezTo>
                  <a:cubicBezTo>
                    <a:pt x="4156" y="22116"/>
                    <a:pt x="5383" y="22966"/>
                    <a:pt x="6705" y="23533"/>
                  </a:cubicBezTo>
                  <a:cubicBezTo>
                    <a:pt x="8216" y="24194"/>
                    <a:pt x="9822" y="24477"/>
                    <a:pt x="11427" y="24477"/>
                  </a:cubicBezTo>
                  <a:cubicBezTo>
                    <a:pt x="13127" y="24477"/>
                    <a:pt x="14827" y="24194"/>
                    <a:pt x="16432" y="23438"/>
                  </a:cubicBezTo>
                  <a:cubicBezTo>
                    <a:pt x="17849" y="22872"/>
                    <a:pt x="19076" y="21927"/>
                    <a:pt x="20021" y="20794"/>
                  </a:cubicBezTo>
                  <a:lnTo>
                    <a:pt x="18699" y="19472"/>
                  </a:lnTo>
                  <a:cubicBezTo>
                    <a:pt x="18604" y="19283"/>
                    <a:pt x="18415" y="19189"/>
                    <a:pt x="18226" y="19189"/>
                  </a:cubicBezTo>
                  <a:cubicBezTo>
                    <a:pt x="18037" y="19189"/>
                    <a:pt x="17754" y="19283"/>
                    <a:pt x="17565" y="19472"/>
                  </a:cubicBezTo>
                  <a:cubicBezTo>
                    <a:pt x="17188" y="19850"/>
                    <a:pt x="16715" y="20133"/>
                    <a:pt x="16338" y="20416"/>
                  </a:cubicBezTo>
                  <a:cubicBezTo>
                    <a:pt x="15866" y="20700"/>
                    <a:pt x="15393" y="20983"/>
                    <a:pt x="14921" y="21077"/>
                  </a:cubicBezTo>
                  <a:cubicBezTo>
                    <a:pt x="14449" y="21266"/>
                    <a:pt x="13882" y="21455"/>
                    <a:pt x="13410" y="21550"/>
                  </a:cubicBezTo>
                  <a:cubicBezTo>
                    <a:pt x="12749" y="21644"/>
                    <a:pt x="12088" y="21644"/>
                    <a:pt x="11427" y="21644"/>
                  </a:cubicBezTo>
                  <a:cubicBezTo>
                    <a:pt x="10294" y="21644"/>
                    <a:pt x="9255" y="21455"/>
                    <a:pt x="8216" y="20983"/>
                  </a:cubicBezTo>
                  <a:cubicBezTo>
                    <a:pt x="7178" y="20605"/>
                    <a:pt x="6328" y="19944"/>
                    <a:pt x="5572" y="19189"/>
                  </a:cubicBezTo>
                  <a:cubicBezTo>
                    <a:pt x="4817" y="18339"/>
                    <a:pt x="4156" y="17300"/>
                    <a:pt x="3778" y="16167"/>
                  </a:cubicBezTo>
                  <a:cubicBezTo>
                    <a:pt x="3400" y="14939"/>
                    <a:pt x="3117" y="13523"/>
                    <a:pt x="3211" y="12201"/>
                  </a:cubicBezTo>
                  <a:cubicBezTo>
                    <a:pt x="3117" y="10879"/>
                    <a:pt x="3400" y="9556"/>
                    <a:pt x="3778" y="8234"/>
                  </a:cubicBezTo>
                  <a:cubicBezTo>
                    <a:pt x="4156" y="7196"/>
                    <a:pt x="4722" y="6157"/>
                    <a:pt x="5478" y="5307"/>
                  </a:cubicBezTo>
                  <a:cubicBezTo>
                    <a:pt x="6233" y="4457"/>
                    <a:pt x="7178" y="3890"/>
                    <a:pt x="8122" y="3418"/>
                  </a:cubicBezTo>
                  <a:cubicBezTo>
                    <a:pt x="9255" y="3040"/>
                    <a:pt x="10388" y="2757"/>
                    <a:pt x="11522" y="2757"/>
                  </a:cubicBezTo>
                  <a:cubicBezTo>
                    <a:pt x="12466" y="2757"/>
                    <a:pt x="13316" y="2852"/>
                    <a:pt x="14166" y="3135"/>
                  </a:cubicBezTo>
                  <a:cubicBezTo>
                    <a:pt x="14732" y="3324"/>
                    <a:pt x="15299" y="3513"/>
                    <a:pt x="15866" y="3890"/>
                  </a:cubicBezTo>
                  <a:cubicBezTo>
                    <a:pt x="16243" y="4079"/>
                    <a:pt x="16715" y="4268"/>
                    <a:pt x="17093" y="4551"/>
                  </a:cubicBezTo>
                  <a:cubicBezTo>
                    <a:pt x="17282" y="4740"/>
                    <a:pt x="17565" y="4835"/>
                    <a:pt x="17754" y="4929"/>
                  </a:cubicBezTo>
                  <a:cubicBezTo>
                    <a:pt x="17943" y="4929"/>
                    <a:pt x="18132" y="4835"/>
                    <a:pt x="18226" y="4835"/>
                  </a:cubicBezTo>
                  <a:cubicBezTo>
                    <a:pt x="18321" y="4740"/>
                    <a:pt x="18415" y="4646"/>
                    <a:pt x="18510" y="4551"/>
                  </a:cubicBezTo>
                  <a:lnTo>
                    <a:pt x="19548" y="3040"/>
                  </a:lnTo>
                  <a:cubicBezTo>
                    <a:pt x="18510" y="2096"/>
                    <a:pt x="17376" y="1341"/>
                    <a:pt x="16149" y="774"/>
                  </a:cubicBezTo>
                  <a:cubicBezTo>
                    <a:pt x="14830" y="279"/>
                    <a:pt x="13511" y="1"/>
                    <a:pt x="12192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7"/>
            <p:cNvSpPr/>
            <p:nvPr/>
          </p:nvSpPr>
          <p:spPr>
            <a:xfrm>
              <a:off x="4165275" y="4851225"/>
              <a:ext cx="368325" cy="597325"/>
            </a:xfrm>
            <a:custGeom>
              <a:rect b="b" l="l" r="r" t="t"/>
              <a:pathLst>
                <a:path extrusionOk="0" h="23893" w="14733">
                  <a:moveTo>
                    <a:pt x="1" y="1"/>
                  </a:moveTo>
                  <a:lnTo>
                    <a:pt x="1" y="23893"/>
                  </a:lnTo>
                  <a:lnTo>
                    <a:pt x="14733" y="23893"/>
                  </a:lnTo>
                  <a:lnTo>
                    <a:pt x="14733" y="21249"/>
                  </a:lnTo>
                  <a:lnTo>
                    <a:pt x="3212" y="21249"/>
                  </a:lnTo>
                  <a:lnTo>
                    <a:pt x="3212" y="14544"/>
                  </a:lnTo>
                  <a:lnTo>
                    <a:pt x="3212" y="13033"/>
                  </a:lnTo>
                  <a:lnTo>
                    <a:pt x="3212" y="10578"/>
                  </a:lnTo>
                  <a:lnTo>
                    <a:pt x="3212" y="9161"/>
                  </a:lnTo>
                  <a:lnTo>
                    <a:pt x="3212" y="2551"/>
                  </a:lnTo>
                  <a:lnTo>
                    <a:pt x="14733" y="2551"/>
                  </a:lnTo>
                  <a:lnTo>
                    <a:pt x="147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7"/>
            <p:cNvSpPr/>
            <p:nvPr/>
          </p:nvSpPr>
          <p:spPr>
            <a:xfrm>
              <a:off x="4280975" y="5115650"/>
              <a:ext cx="198325" cy="61400"/>
            </a:xfrm>
            <a:custGeom>
              <a:rect b="b" l="l" r="r" t="t"/>
              <a:pathLst>
                <a:path extrusionOk="0" h="2456" w="7933">
                  <a:moveTo>
                    <a:pt x="945" y="1"/>
                  </a:moveTo>
                  <a:lnTo>
                    <a:pt x="0" y="2456"/>
                  </a:lnTo>
                  <a:lnTo>
                    <a:pt x="7933" y="2456"/>
                  </a:lnTo>
                  <a:lnTo>
                    <a:pt x="79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7"/>
            <p:cNvSpPr/>
            <p:nvPr/>
          </p:nvSpPr>
          <p:spPr>
            <a:xfrm>
              <a:off x="3499525" y="4848875"/>
              <a:ext cx="524125" cy="599675"/>
            </a:xfrm>
            <a:custGeom>
              <a:rect b="b" l="l" r="r" t="t"/>
              <a:pathLst>
                <a:path extrusionOk="0" h="23987" w="20965">
                  <a:moveTo>
                    <a:pt x="0" y="0"/>
                  </a:moveTo>
                  <a:lnTo>
                    <a:pt x="0" y="23987"/>
                  </a:lnTo>
                  <a:lnTo>
                    <a:pt x="3211" y="23987"/>
                  </a:lnTo>
                  <a:lnTo>
                    <a:pt x="3211" y="2739"/>
                  </a:lnTo>
                  <a:lnTo>
                    <a:pt x="8877" y="2739"/>
                  </a:lnTo>
                  <a:cubicBezTo>
                    <a:pt x="9039" y="2727"/>
                    <a:pt x="9200" y="2721"/>
                    <a:pt x="9361" y="2721"/>
                  </a:cubicBezTo>
                  <a:cubicBezTo>
                    <a:pt x="10426" y="2721"/>
                    <a:pt x="11482" y="2978"/>
                    <a:pt x="12466" y="3306"/>
                  </a:cubicBezTo>
                  <a:cubicBezTo>
                    <a:pt x="13410" y="3683"/>
                    <a:pt x="14354" y="4344"/>
                    <a:pt x="15110" y="5194"/>
                  </a:cubicBezTo>
                  <a:cubicBezTo>
                    <a:pt x="15865" y="6044"/>
                    <a:pt x="16432" y="6989"/>
                    <a:pt x="16810" y="8122"/>
                  </a:cubicBezTo>
                  <a:cubicBezTo>
                    <a:pt x="17565" y="10672"/>
                    <a:pt x="17565" y="13410"/>
                    <a:pt x="16810" y="15960"/>
                  </a:cubicBezTo>
                  <a:cubicBezTo>
                    <a:pt x="16432" y="17093"/>
                    <a:pt x="15865" y="18037"/>
                    <a:pt x="15110" y="18887"/>
                  </a:cubicBezTo>
                  <a:cubicBezTo>
                    <a:pt x="14354" y="19737"/>
                    <a:pt x="13410" y="20304"/>
                    <a:pt x="12466" y="20776"/>
                  </a:cubicBezTo>
                  <a:cubicBezTo>
                    <a:pt x="11333" y="21154"/>
                    <a:pt x="10105" y="21343"/>
                    <a:pt x="8877" y="21343"/>
                  </a:cubicBezTo>
                  <a:lnTo>
                    <a:pt x="6044" y="21343"/>
                  </a:lnTo>
                  <a:lnTo>
                    <a:pt x="5194" y="23987"/>
                  </a:lnTo>
                  <a:lnTo>
                    <a:pt x="8877" y="23987"/>
                  </a:lnTo>
                  <a:cubicBezTo>
                    <a:pt x="10577" y="23987"/>
                    <a:pt x="12182" y="23703"/>
                    <a:pt x="13693" y="23137"/>
                  </a:cubicBezTo>
                  <a:cubicBezTo>
                    <a:pt x="15110" y="22570"/>
                    <a:pt x="16338" y="21720"/>
                    <a:pt x="17471" y="20682"/>
                  </a:cubicBezTo>
                  <a:cubicBezTo>
                    <a:pt x="18415" y="19643"/>
                    <a:pt x="19265" y="18321"/>
                    <a:pt x="19832" y="16904"/>
                  </a:cubicBezTo>
                  <a:cubicBezTo>
                    <a:pt x="20965" y="13788"/>
                    <a:pt x="20965" y="10294"/>
                    <a:pt x="19832" y="7177"/>
                  </a:cubicBezTo>
                  <a:lnTo>
                    <a:pt x="19832" y="7083"/>
                  </a:lnTo>
                  <a:cubicBezTo>
                    <a:pt x="19265" y="5667"/>
                    <a:pt x="18415" y="4439"/>
                    <a:pt x="17471" y="3306"/>
                  </a:cubicBezTo>
                  <a:cubicBezTo>
                    <a:pt x="16338" y="2267"/>
                    <a:pt x="15110" y="1417"/>
                    <a:pt x="13693" y="945"/>
                  </a:cubicBezTo>
                  <a:cubicBezTo>
                    <a:pt x="12182" y="284"/>
                    <a:pt x="10577" y="0"/>
                    <a:pt x="8877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7"/>
            <p:cNvSpPr/>
            <p:nvPr/>
          </p:nvSpPr>
          <p:spPr>
            <a:xfrm>
              <a:off x="4679950" y="4850175"/>
              <a:ext cx="620925" cy="598375"/>
            </a:xfrm>
            <a:custGeom>
              <a:rect b="b" l="l" r="r" t="t"/>
              <a:pathLst>
                <a:path extrusionOk="0" h="23935" w="24837">
                  <a:moveTo>
                    <a:pt x="2575" y="1"/>
                  </a:moveTo>
                  <a:cubicBezTo>
                    <a:pt x="2498" y="1"/>
                    <a:pt x="2424" y="11"/>
                    <a:pt x="2361" y="43"/>
                  </a:cubicBezTo>
                  <a:lnTo>
                    <a:pt x="1" y="43"/>
                  </a:lnTo>
                  <a:lnTo>
                    <a:pt x="1" y="23935"/>
                  </a:lnTo>
                  <a:lnTo>
                    <a:pt x="2834" y="23935"/>
                  </a:lnTo>
                  <a:lnTo>
                    <a:pt x="2834" y="6370"/>
                  </a:lnTo>
                  <a:cubicBezTo>
                    <a:pt x="2834" y="5803"/>
                    <a:pt x="2739" y="5237"/>
                    <a:pt x="2739" y="4765"/>
                  </a:cubicBezTo>
                  <a:lnTo>
                    <a:pt x="2739" y="4765"/>
                  </a:lnTo>
                  <a:lnTo>
                    <a:pt x="11049" y="19780"/>
                  </a:lnTo>
                  <a:cubicBezTo>
                    <a:pt x="11303" y="20118"/>
                    <a:pt x="11632" y="20455"/>
                    <a:pt x="12104" y="20455"/>
                  </a:cubicBezTo>
                  <a:cubicBezTo>
                    <a:pt x="12159" y="20455"/>
                    <a:pt x="12217" y="20451"/>
                    <a:pt x="12277" y="20441"/>
                  </a:cubicBezTo>
                  <a:lnTo>
                    <a:pt x="12749" y="20441"/>
                  </a:lnTo>
                  <a:cubicBezTo>
                    <a:pt x="12799" y="20451"/>
                    <a:pt x="12849" y="20455"/>
                    <a:pt x="12898" y="20455"/>
                  </a:cubicBezTo>
                  <a:cubicBezTo>
                    <a:pt x="13318" y="20455"/>
                    <a:pt x="13713" y="20118"/>
                    <a:pt x="13882" y="19780"/>
                  </a:cubicBezTo>
                  <a:lnTo>
                    <a:pt x="22004" y="4765"/>
                  </a:lnTo>
                  <a:lnTo>
                    <a:pt x="22004" y="5615"/>
                  </a:lnTo>
                  <a:lnTo>
                    <a:pt x="22004" y="6370"/>
                  </a:lnTo>
                  <a:lnTo>
                    <a:pt x="22004" y="23935"/>
                  </a:lnTo>
                  <a:lnTo>
                    <a:pt x="24837" y="23935"/>
                  </a:lnTo>
                  <a:lnTo>
                    <a:pt x="24837" y="43"/>
                  </a:lnTo>
                  <a:lnTo>
                    <a:pt x="22476" y="43"/>
                  </a:lnTo>
                  <a:cubicBezTo>
                    <a:pt x="22381" y="11"/>
                    <a:pt x="22298" y="1"/>
                    <a:pt x="22221" y="1"/>
                  </a:cubicBezTo>
                  <a:cubicBezTo>
                    <a:pt x="22067" y="1"/>
                    <a:pt x="21941" y="43"/>
                    <a:pt x="21815" y="43"/>
                  </a:cubicBezTo>
                  <a:cubicBezTo>
                    <a:pt x="21532" y="137"/>
                    <a:pt x="21437" y="326"/>
                    <a:pt x="21343" y="515"/>
                  </a:cubicBezTo>
                  <a:lnTo>
                    <a:pt x="13221" y="15247"/>
                  </a:lnTo>
                  <a:cubicBezTo>
                    <a:pt x="13032" y="15530"/>
                    <a:pt x="12938" y="15813"/>
                    <a:pt x="12844" y="16097"/>
                  </a:cubicBezTo>
                  <a:cubicBezTo>
                    <a:pt x="12749" y="16380"/>
                    <a:pt x="12560" y="16663"/>
                    <a:pt x="12466" y="16947"/>
                  </a:cubicBezTo>
                  <a:cubicBezTo>
                    <a:pt x="12371" y="16663"/>
                    <a:pt x="12277" y="16380"/>
                    <a:pt x="12088" y="16097"/>
                  </a:cubicBezTo>
                  <a:cubicBezTo>
                    <a:pt x="11994" y="15813"/>
                    <a:pt x="11899" y="15530"/>
                    <a:pt x="11710" y="15247"/>
                  </a:cubicBezTo>
                  <a:lnTo>
                    <a:pt x="3495" y="515"/>
                  </a:lnTo>
                  <a:cubicBezTo>
                    <a:pt x="3400" y="326"/>
                    <a:pt x="3211" y="137"/>
                    <a:pt x="3022" y="43"/>
                  </a:cubicBezTo>
                  <a:cubicBezTo>
                    <a:pt x="2897" y="43"/>
                    <a:pt x="2729" y="1"/>
                    <a:pt x="2575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47"/>
            <p:cNvSpPr/>
            <p:nvPr/>
          </p:nvSpPr>
          <p:spPr>
            <a:xfrm>
              <a:off x="5411825" y="4850300"/>
              <a:ext cx="519400" cy="598250"/>
            </a:xfrm>
            <a:custGeom>
              <a:rect b="b" l="l" r="r" t="t"/>
              <a:pathLst>
                <a:path extrusionOk="0" h="23930" w="20776">
                  <a:moveTo>
                    <a:pt x="3044" y="1"/>
                  </a:moveTo>
                  <a:cubicBezTo>
                    <a:pt x="2978" y="1"/>
                    <a:pt x="2909" y="13"/>
                    <a:pt x="2833" y="38"/>
                  </a:cubicBezTo>
                  <a:lnTo>
                    <a:pt x="0" y="38"/>
                  </a:lnTo>
                  <a:lnTo>
                    <a:pt x="8783" y="14392"/>
                  </a:lnTo>
                  <a:lnTo>
                    <a:pt x="8783" y="23930"/>
                  </a:lnTo>
                  <a:lnTo>
                    <a:pt x="11993" y="23930"/>
                  </a:lnTo>
                  <a:lnTo>
                    <a:pt x="11993" y="14392"/>
                  </a:lnTo>
                  <a:lnTo>
                    <a:pt x="20776" y="38"/>
                  </a:lnTo>
                  <a:lnTo>
                    <a:pt x="17943" y="38"/>
                  </a:lnTo>
                  <a:cubicBezTo>
                    <a:pt x="17867" y="13"/>
                    <a:pt x="17798" y="1"/>
                    <a:pt x="17734" y="1"/>
                  </a:cubicBezTo>
                  <a:cubicBezTo>
                    <a:pt x="17558" y="1"/>
                    <a:pt x="17420" y="88"/>
                    <a:pt x="17282" y="227"/>
                  </a:cubicBezTo>
                  <a:cubicBezTo>
                    <a:pt x="17093" y="416"/>
                    <a:pt x="16904" y="510"/>
                    <a:pt x="16810" y="793"/>
                  </a:cubicBezTo>
                  <a:lnTo>
                    <a:pt x="11332" y="10048"/>
                  </a:lnTo>
                  <a:cubicBezTo>
                    <a:pt x="11143" y="10426"/>
                    <a:pt x="11049" y="10803"/>
                    <a:pt x="10860" y="11181"/>
                  </a:cubicBezTo>
                  <a:cubicBezTo>
                    <a:pt x="10671" y="11464"/>
                    <a:pt x="10577" y="11842"/>
                    <a:pt x="10388" y="12125"/>
                  </a:cubicBezTo>
                  <a:cubicBezTo>
                    <a:pt x="10294" y="11842"/>
                    <a:pt x="10199" y="11464"/>
                    <a:pt x="10010" y="11181"/>
                  </a:cubicBezTo>
                  <a:cubicBezTo>
                    <a:pt x="9821" y="10803"/>
                    <a:pt x="9633" y="10426"/>
                    <a:pt x="9444" y="10048"/>
                  </a:cubicBezTo>
                  <a:lnTo>
                    <a:pt x="3966" y="793"/>
                  </a:lnTo>
                  <a:cubicBezTo>
                    <a:pt x="3872" y="510"/>
                    <a:pt x="3683" y="321"/>
                    <a:pt x="3589" y="227"/>
                  </a:cubicBezTo>
                  <a:cubicBezTo>
                    <a:pt x="3381" y="88"/>
                    <a:pt x="3225" y="1"/>
                    <a:pt x="3044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47"/>
            <p:cNvSpPr/>
            <p:nvPr/>
          </p:nvSpPr>
          <p:spPr>
            <a:xfrm>
              <a:off x="3305925" y="3502750"/>
              <a:ext cx="691775" cy="951875"/>
            </a:xfrm>
            <a:custGeom>
              <a:rect b="b" l="l" r="r" t="t"/>
              <a:pathLst>
                <a:path extrusionOk="0" h="38075" w="27671">
                  <a:moveTo>
                    <a:pt x="13064" y="0"/>
                  </a:moveTo>
                  <a:cubicBezTo>
                    <a:pt x="12772" y="0"/>
                    <a:pt x="12478" y="6"/>
                    <a:pt x="12183" y="18"/>
                  </a:cubicBezTo>
                  <a:lnTo>
                    <a:pt x="1" y="18"/>
                  </a:lnTo>
                  <a:lnTo>
                    <a:pt x="1" y="38075"/>
                  </a:lnTo>
                  <a:lnTo>
                    <a:pt x="5572" y="38075"/>
                  </a:lnTo>
                  <a:lnTo>
                    <a:pt x="5572" y="4362"/>
                  </a:lnTo>
                  <a:lnTo>
                    <a:pt x="12183" y="4362"/>
                  </a:lnTo>
                  <a:cubicBezTo>
                    <a:pt x="15488" y="4362"/>
                    <a:pt x="17943" y="5117"/>
                    <a:pt x="19643" y="6628"/>
                  </a:cubicBezTo>
                  <a:cubicBezTo>
                    <a:pt x="21249" y="8234"/>
                    <a:pt x="22193" y="10500"/>
                    <a:pt x="22098" y="12766"/>
                  </a:cubicBezTo>
                  <a:cubicBezTo>
                    <a:pt x="22098" y="13994"/>
                    <a:pt x="21815" y="15222"/>
                    <a:pt x="21437" y="16355"/>
                  </a:cubicBezTo>
                  <a:cubicBezTo>
                    <a:pt x="20965" y="17394"/>
                    <a:pt x="20399" y="18338"/>
                    <a:pt x="19549" y="19094"/>
                  </a:cubicBezTo>
                  <a:cubicBezTo>
                    <a:pt x="18604" y="19849"/>
                    <a:pt x="17566" y="20510"/>
                    <a:pt x="16432" y="20888"/>
                  </a:cubicBezTo>
                  <a:cubicBezTo>
                    <a:pt x="15016" y="21266"/>
                    <a:pt x="13599" y="21454"/>
                    <a:pt x="12183" y="21454"/>
                  </a:cubicBezTo>
                  <a:lnTo>
                    <a:pt x="9255" y="21454"/>
                  </a:lnTo>
                  <a:lnTo>
                    <a:pt x="7744" y="25987"/>
                  </a:lnTo>
                  <a:lnTo>
                    <a:pt x="12183" y="25987"/>
                  </a:lnTo>
                  <a:cubicBezTo>
                    <a:pt x="14449" y="25987"/>
                    <a:pt x="16716" y="25610"/>
                    <a:pt x="18793" y="24949"/>
                  </a:cubicBezTo>
                  <a:cubicBezTo>
                    <a:pt x="20587" y="24382"/>
                    <a:pt x="22287" y="23532"/>
                    <a:pt x="23704" y="22304"/>
                  </a:cubicBezTo>
                  <a:cubicBezTo>
                    <a:pt x="24931" y="21171"/>
                    <a:pt x="25970" y="19755"/>
                    <a:pt x="26631" y="18149"/>
                  </a:cubicBezTo>
                  <a:cubicBezTo>
                    <a:pt x="27292" y="16449"/>
                    <a:pt x="27670" y="14655"/>
                    <a:pt x="27670" y="12861"/>
                  </a:cubicBezTo>
                  <a:cubicBezTo>
                    <a:pt x="27670" y="11067"/>
                    <a:pt x="27387" y="9178"/>
                    <a:pt x="26726" y="7573"/>
                  </a:cubicBezTo>
                  <a:cubicBezTo>
                    <a:pt x="26065" y="5967"/>
                    <a:pt x="25120" y="4551"/>
                    <a:pt x="23893" y="3512"/>
                  </a:cubicBezTo>
                  <a:cubicBezTo>
                    <a:pt x="22476" y="2284"/>
                    <a:pt x="20776" y="1434"/>
                    <a:pt x="19077" y="868"/>
                  </a:cubicBezTo>
                  <a:cubicBezTo>
                    <a:pt x="17093" y="289"/>
                    <a:pt x="15110" y="0"/>
                    <a:pt x="13064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47"/>
            <p:cNvSpPr/>
            <p:nvPr/>
          </p:nvSpPr>
          <p:spPr>
            <a:xfrm>
              <a:off x="1419600" y="3500825"/>
              <a:ext cx="705925" cy="953800"/>
            </a:xfrm>
            <a:custGeom>
              <a:rect b="b" l="l" r="r" t="t"/>
              <a:pathLst>
                <a:path extrusionOk="0" h="38152" w="28237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4439"/>
                  </a:lnTo>
                  <a:lnTo>
                    <a:pt x="11711" y="4439"/>
                  </a:lnTo>
                  <a:cubicBezTo>
                    <a:pt x="15016" y="4439"/>
                    <a:pt x="17377" y="5100"/>
                    <a:pt x="19076" y="6327"/>
                  </a:cubicBezTo>
                  <a:cubicBezTo>
                    <a:pt x="20682" y="7650"/>
                    <a:pt x="21626" y="9727"/>
                    <a:pt x="21437" y="11899"/>
                  </a:cubicBezTo>
                  <a:cubicBezTo>
                    <a:pt x="21437" y="13032"/>
                    <a:pt x="21248" y="14166"/>
                    <a:pt x="20871" y="15204"/>
                  </a:cubicBezTo>
                  <a:cubicBezTo>
                    <a:pt x="20399" y="16243"/>
                    <a:pt x="19832" y="17093"/>
                    <a:pt x="18982" y="17848"/>
                  </a:cubicBezTo>
                  <a:cubicBezTo>
                    <a:pt x="18038" y="18604"/>
                    <a:pt x="16999" y="19171"/>
                    <a:pt x="15866" y="19548"/>
                  </a:cubicBezTo>
                  <a:cubicBezTo>
                    <a:pt x="14449" y="19926"/>
                    <a:pt x="13033" y="20115"/>
                    <a:pt x="11616" y="20115"/>
                  </a:cubicBezTo>
                  <a:lnTo>
                    <a:pt x="9916" y="20115"/>
                  </a:lnTo>
                  <a:lnTo>
                    <a:pt x="8405" y="24176"/>
                  </a:lnTo>
                  <a:lnTo>
                    <a:pt x="9822" y="24176"/>
                  </a:lnTo>
                  <a:cubicBezTo>
                    <a:pt x="9987" y="24152"/>
                    <a:pt x="10147" y="24140"/>
                    <a:pt x="10301" y="24140"/>
                  </a:cubicBezTo>
                  <a:cubicBezTo>
                    <a:pt x="10766" y="24140"/>
                    <a:pt x="11191" y="24246"/>
                    <a:pt x="11616" y="24459"/>
                  </a:cubicBezTo>
                  <a:cubicBezTo>
                    <a:pt x="11994" y="24648"/>
                    <a:pt x="12372" y="25026"/>
                    <a:pt x="12655" y="25403"/>
                  </a:cubicBezTo>
                  <a:lnTo>
                    <a:pt x="20965" y="36924"/>
                  </a:lnTo>
                  <a:cubicBezTo>
                    <a:pt x="21397" y="37615"/>
                    <a:pt x="22145" y="38069"/>
                    <a:pt x="22993" y="38069"/>
                  </a:cubicBezTo>
                  <a:cubicBezTo>
                    <a:pt x="23071" y="38069"/>
                    <a:pt x="23151" y="38066"/>
                    <a:pt x="23232" y="38057"/>
                  </a:cubicBezTo>
                  <a:lnTo>
                    <a:pt x="28237" y="38057"/>
                  </a:lnTo>
                  <a:lnTo>
                    <a:pt x="18604" y="25026"/>
                  </a:lnTo>
                  <a:cubicBezTo>
                    <a:pt x="18132" y="24270"/>
                    <a:pt x="17471" y="23703"/>
                    <a:pt x="16716" y="23231"/>
                  </a:cubicBezTo>
                  <a:cubicBezTo>
                    <a:pt x="18227" y="22948"/>
                    <a:pt x="19643" y="22381"/>
                    <a:pt x="21060" y="21626"/>
                  </a:cubicBezTo>
                  <a:cubicBezTo>
                    <a:pt x="22193" y="20965"/>
                    <a:pt x="23326" y="20115"/>
                    <a:pt x="24270" y="19076"/>
                  </a:cubicBezTo>
                  <a:cubicBezTo>
                    <a:pt x="25120" y="18037"/>
                    <a:pt x="25781" y="16904"/>
                    <a:pt x="26253" y="15582"/>
                  </a:cubicBezTo>
                  <a:cubicBezTo>
                    <a:pt x="26726" y="14260"/>
                    <a:pt x="26915" y="12938"/>
                    <a:pt x="26915" y="11521"/>
                  </a:cubicBezTo>
                  <a:cubicBezTo>
                    <a:pt x="26915" y="9916"/>
                    <a:pt x="26631" y="8311"/>
                    <a:pt x="26065" y="6800"/>
                  </a:cubicBezTo>
                  <a:cubicBezTo>
                    <a:pt x="25404" y="5383"/>
                    <a:pt x="24459" y="4156"/>
                    <a:pt x="23232" y="3211"/>
                  </a:cubicBezTo>
                  <a:cubicBezTo>
                    <a:pt x="21910" y="2078"/>
                    <a:pt x="20304" y="1228"/>
                    <a:pt x="18510" y="850"/>
                  </a:cubicBezTo>
                  <a:cubicBezTo>
                    <a:pt x="16338" y="189"/>
                    <a:pt x="14071" y="0"/>
                    <a:pt x="11805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47"/>
            <p:cNvSpPr/>
            <p:nvPr/>
          </p:nvSpPr>
          <p:spPr>
            <a:xfrm>
              <a:off x="6096475" y="3361525"/>
              <a:ext cx="139300" cy="139325"/>
            </a:xfrm>
            <a:custGeom>
              <a:rect b="b" l="l" r="r" t="t"/>
              <a:pathLst>
                <a:path extrusionOk="0" h="5573" w="5572">
                  <a:moveTo>
                    <a:pt x="0" y="1"/>
                  </a:moveTo>
                  <a:lnTo>
                    <a:pt x="0" y="5572"/>
                  </a:lnTo>
                  <a:lnTo>
                    <a:pt x="5572" y="5572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7" name="Google Shape;1637;p47"/>
          <p:cNvSpPr txBox="1"/>
          <p:nvPr/>
        </p:nvSpPr>
        <p:spPr>
          <a:xfrm>
            <a:off x="7153200" y="3133175"/>
            <a:ext cx="199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Date as of Dec 31, 2023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638" name="Google Shape;1638;p47"/>
          <p:cNvSpPr txBox="1"/>
          <p:nvPr/>
        </p:nvSpPr>
        <p:spPr>
          <a:xfrm>
            <a:off x="718625" y="94625"/>
            <a:ext cx="8110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100">
                <a:solidFill>
                  <a:schemeClr val="dk1"/>
                </a:solidFill>
              </a:rPr>
              <a:t>Comprehensive Analysis </a:t>
            </a:r>
            <a:endParaRPr b="1" sz="2100"/>
          </a:p>
        </p:txBody>
      </p:sp>
      <p:sp>
        <p:nvSpPr>
          <p:cNvPr id="1639" name="Google Shape;1639;p47"/>
          <p:cNvSpPr txBox="1"/>
          <p:nvPr/>
        </p:nvSpPr>
        <p:spPr>
          <a:xfrm>
            <a:off x="144750" y="3133175"/>
            <a:ext cx="291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Source: Gryphsis Academy</a:t>
            </a:r>
            <a:endParaRPr sz="1000">
              <a:solidFill>
                <a:srgbClr val="666666"/>
              </a:solidFill>
            </a:endParaRPr>
          </a:p>
        </p:txBody>
      </p:sp>
      <p:pic>
        <p:nvPicPr>
          <p:cNvPr id="1640" name="Google Shape;164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9440"/>
            <a:ext cx="9144001" cy="2393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5" name="Google Shape;1645;p48"/>
          <p:cNvGrpSpPr/>
          <p:nvPr/>
        </p:nvGrpSpPr>
        <p:grpSpPr>
          <a:xfrm>
            <a:off x="490693" y="1585998"/>
            <a:ext cx="1948491" cy="1653938"/>
            <a:chOff x="2250625" y="238125"/>
            <a:chExt cx="3052625" cy="2731525"/>
          </a:xfrm>
        </p:grpSpPr>
        <p:sp>
          <p:nvSpPr>
            <p:cNvPr id="1646" name="Google Shape;1646;p48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8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48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48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8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8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48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8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4" name="Google Shape;1654;p48"/>
          <p:cNvGrpSpPr/>
          <p:nvPr/>
        </p:nvGrpSpPr>
        <p:grpSpPr>
          <a:xfrm>
            <a:off x="2857370" y="1584649"/>
            <a:ext cx="5811981" cy="1653940"/>
            <a:chOff x="241550" y="3361525"/>
            <a:chExt cx="7044825" cy="2094125"/>
          </a:xfrm>
        </p:grpSpPr>
        <p:sp>
          <p:nvSpPr>
            <p:cNvPr id="1655" name="Google Shape;1655;p48"/>
            <p:cNvSpPr/>
            <p:nvPr/>
          </p:nvSpPr>
          <p:spPr>
            <a:xfrm>
              <a:off x="241550" y="3489025"/>
              <a:ext cx="906575" cy="982125"/>
            </a:xfrm>
            <a:custGeom>
              <a:rect b="b" l="l" r="r" t="t"/>
              <a:pathLst>
                <a:path extrusionOk="0" h="39285" w="36263">
                  <a:moveTo>
                    <a:pt x="21248" y="0"/>
                  </a:moveTo>
                  <a:cubicBezTo>
                    <a:pt x="18226" y="0"/>
                    <a:pt x="15204" y="472"/>
                    <a:pt x="12371" y="1417"/>
                  </a:cubicBezTo>
                  <a:cubicBezTo>
                    <a:pt x="9916" y="2267"/>
                    <a:pt x="7649" y="3589"/>
                    <a:pt x="5760" y="5383"/>
                  </a:cubicBezTo>
                  <a:cubicBezTo>
                    <a:pt x="3872" y="7177"/>
                    <a:pt x="2455" y="9255"/>
                    <a:pt x="1511" y="11616"/>
                  </a:cubicBezTo>
                  <a:cubicBezTo>
                    <a:pt x="472" y="14165"/>
                    <a:pt x="0" y="16904"/>
                    <a:pt x="0" y="19643"/>
                  </a:cubicBezTo>
                  <a:cubicBezTo>
                    <a:pt x="0" y="22381"/>
                    <a:pt x="472" y="25120"/>
                    <a:pt x="1511" y="27670"/>
                  </a:cubicBezTo>
                  <a:cubicBezTo>
                    <a:pt x="2550" y="30030"/>
                    <a:pt x="3966" y="32108"/>
                    <a:pt x="5949" y="33808"/>
                  </a:cubicBezTo>
                  <a:cubicBezTo>
                    <a:pt x="7932" y="35602"/>
                    <a:pt x="10199" y="37019"/>
                    <a:pt x="12749" y="37868"/>
                  </a:cubicBezTo>
                  <a:cubicBezTo>
                    <a:pt x="15676" y="38813"/>
                    <a:pt x="18698" y="39285"/>
                    <a:pt x="21814" y="39285"/>
                  </a:cubicBezTo>
                  <a:cubicBezTo>
                    <a:pt x="24458" y="39285"/>
                    <a:pt x="27008" y="39002"/>
                    <a:pt x="29558" y="38246"/>
                  </a:cubicBezTo>
                  <a:cubicBezTo>
                    <a:pt x="31919" y="37585"/>
                    <a:pt x="34185" y="36546"/>
                    <a:pt x="36263" y="35130"/>
                  </a:cubicBezTo>
                  <a:lnTo>
                    <a:pt x="36263" y="18887"/>
                  </a:lnTo>
                  <a:lnTo>
                    <a:pt x="23609" y="18887"/>
                  </a:lnTo>
                  <a:lnTo>
                    <a:pt x="23609" y="21815"/>
                  </a:lnTo>
                  <a:cubicBezTo>
                    <a:pt x="23609" y="22098"/>
                    <a:pt x="23703" y="22381"/>
                    <a:pt x="23892" y="22570"/>
                  </a:cubicBezTo>
                  <a:cubicBezTo>
                    <a:pt x="24175" y="22759"/>
                    <a:pt x="24458" y="22853"/>
                    <a:pt x="24836" y="22853"/>
                  </a:cubicBezTo>
                  <a:lnTo>
                    <a:pt x="31163" y="22853"/>
                  </a:lnTo>
                  <a:lnTo>
                    <a:pt x="31163" y="32769"/>
                  </a:lnTo>
                  <a:cubicBezTo>
                    <a:pt x="29747" y="33524"/>
                    <a:pt x="28330" y="34091"/>
                    <a:pt x="26819" y="34469"/>
                  </a:cubicBezTo>
                  <a:cubicBezTo>
                    <a:pt x="25120" y="34941"/>
                    <a:pt x="23420" y="35130"/>
                    <a:pt x="21625" y="35130"/>
                  </a:cubicBezTo>
                  <a:cubicBezTo>
                    <a:pt x="19453" y="35130"/>
                    <a:pt x="17187" y="34752"/>
                    <a:pt x="15015" y="34091"/>
                  </a:cubicBezTo>
                  <a:cubicBezTo>
                    <a:pt x="13126" y="33430"/>
                    <a:pt x="11427" y="32297"/>
                    <a:pt x="10010" y="30975"/>
                  </a:cubicBezTo>
                  <a:cubicBezTo>
                    <a:pt x="8594" y="29558"/>
                    <a:pt x="7555" y="27953"/>
                    <a:pt x="6799" y="26064"/>
                  </a:cubicBezTo>
                  <a:cubicBezTo>
                    <a:pt x="6044" y="23987"/>
                    <a:pt x="5666" y="21815"/>
                    <a:pt x="5760" y="19643"/>
                  </a:cubicBezTo>
                  <a:cubicBezTo>
                    <a:pt x="5666" y="17471"/>
                    <a:pt x="6044" y="15393"/>
                    <a:pt x="6799" y="13315"/>
                  </a:cubicBezTo>
                  <a:cubicBezTo>
                    <a:pt x="7460" y="11521"/>
                    <a:pt x="8499" y="9916"/>
                    <a:pt x="9916" y="8594"/>
                  </a:cubicBezTo>
                  <a:cubicBezTo>
                    <a:pt x="11238" y="7272"/>
                    <a:pt x="12843" y="6233"/>
                    <a:pt x="14732" y="5572"/>
                  </a:cubicBezTo>
                  <a:cubicBezTo>
                    <a:pt x="16715" y="4816"/>
                    <a:pt x="18887" y="4533"/>
                    <a:pt x="21059" y="4533"/>
                  </a:cubicBezTo>
                  <a:cubicBezTo>
                    <a:pt x="22381" y="4533"/>
                    <a:pt x="23797" y="4628"/>
                    <a:pt x="25214" y="4911"/>
                  </a:cubicBezTo>
                  <a:cubicBezTo>
                    <a:pt x="26253" y="5100"/>
                    <a:pt x="27197" y="5383"/>
                    <a:pt x="28236" y="5761"/>
                  </a:cubicBezTo>
                  <a:cubicBezTo>
                    <a:pt x="28991" y="5950"/>
                    <a:pt x="29747" y="6327"/>
                    <a:pt x="30408" y="6799"/>
                  </a:cubicBezTo>
                  <a:cubicBezTo>
                    <a:pt x="31069" y="7083"/>
                    <a:pt x="31541" y="7461"/>
                    <a:pt x="32013" y="7649"/>
                  </a:cubicBezTo>
                  <a:cubicBezTo>
                    <a:pt x="32297" y="7862"/>
                    <a:pt x="32633" y="7968"/>
                    <a:pt x="32983" y="7968"/>
                  </a:cubicBezTo>
                  <a:cubicBezTo>
                    <a:pt x="33099" y="7968"/>
                    <a:pt x="33217" y="7956"/>
                    <a:pt x="33335" y="7933"/>
                  </a:cubicBezTo>
                  <a:cubicBezTo>
                    <a:pt x="33713" y="7838"/>
                    <a:pt x="34091" y="7555"/>
                    <a:pt x="34374" y="7272"/>
                  </a:cubicBezTo>
                  <a:lnTo>
                    <a:pt x="35885" y="4911"/>
                  </a:lnTo>
                  <a:cubicBezTo>
                    <a:pt x="35035" y="4155"/>
                    <a:pt x="34091" y="3494"/>
                    <a:pt x="33052" y="2833"/>
                  </a:cubicBezTo>
                  <a:cubicBezTo>
                    <a:pt x="32013" y="2267"/>
                    <a:pt x="30880" y="1700"/>
                    <a:pt x="29747" y="1322"/>
                  </a:cubicBezTo>
                  <a:cubicBezTo>
                    <a:pt x="28425" y="850"/>
                    <a:pt x="27103" y="567"/>
                    <a:pt x="25781" y="378"/>
                  </a:cubicBezTo>
                  <a:cubicBezTo>
                    <a:pt x="24270" y="95"/>
                    <a:pt x="22759" y="0"/>
                    <a:pt x="21248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48"/>
            <p:cNvSpPr/>
            <p:nvPr/>
          </p:nvSpPr>
          <p:spPr>
            <a:xfrm>
              <a:off x="2212850" y="3500825"/>
              <a:ext cx="899525" cy="953800"/>
            </a:xfrm>
            <a:custGeom>
              <a:rect b="b" l="l" r="r" t="t"/>
              <a:pathLst>
                <a:path extrusionOk="0" h="38152" w="35981">
                  <a:moveTo>
                    <a:pt x="1" y="0"/>
                  </a:moveTo>
                  <a:lnTo>
                    <a:pt x="15205" y="24931"/>
                  </a:lnTo>
                  <a:lnTo>
                    <a:pt x="15205" y="38152"/>
                  </a:lnTo>
                  <a:lnTo>
                    <a:pt x="20871" y="38152"/>
                  </a:lnTo>
                  <a:lnTo>
                    <a:pt x="20871" y="24931"/>
                  </a:lnTo>
                  <a:lnTo>
                    <a:pt x="35980" y="0"/>
                  </a:lnTo>
                  <a:lnTo>
                    <a:pt x="30975" y="0"/>
                  </a:lnTo>
                  <a:cubicBezTo>
                    <a:pt x="30597" y="0"/>
                    <a:pt x="30125" y="189"/>
                    <a:pt x="29842" y="378"/>
                  </a:cubicBezTo>
                  <a:cubicBezTo>
                    <a:pt x="29559" y="661"/>
                    <a:pt x="29275" y="945"/>
                    <a:pt x="29086" y="1322"/>
                  </a:cubicBezTo>
                  <a:lnTo>
                    <a:pt x="19643" y="17471"/>
                  </a:lnTo>
                  <a:cubicBezTo>
                    <a:pt x="19360" y="18132"/>
                    <a:pt x="19076" y="18698"/>
                    <a:pt x="18793" y="19359"/>
                  </a:cubicBezTo>
                  <a:cubicBezTo>
                    <a:pt x="18510" y="19926"/>
                    <a:pt x="18227" y="20493"/>
                    <a:pt x="18038" y="21154"/>
                  </a:cubicBezTo>
                  <a:cubicBezTo>
                    <a:pt x="17849" y="20493"/>
                    <a:pt x="17565" y="19926"/>
                    <a:pt x="17282" y="19359"/>
                  </a:cubicBezTo>
                  <a:lnTo>
                    <a:pt x="16338" y="17471"/>
                  </a:lnTo>
                  <a:lnTo>
                    <a:pt x="6894" y="1322"/>
                  </a:lnTo>
                  <a:cubicBezTo>
                    <a:pt x="6706" y="945"/>
                    <a:pt x="6422" y="661"/>
                    <a:pt x="6139" y="378"/>
                  </a:cubicBezTo>
                  <a:cubicBezTo>
                    <a:pt x="5761" y="95"/>
                    <a:pt x="5383" y="0"/>
                    <a:pt x="5006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48"/>
            <p:cNvSpPr/>
            <p:nvPr/>
          </p:nvSpPr>
          <p:spPr>
            <a:xfrm>
              <a:off x="4233750" y="3500825"/>
              <a:ext cx="835775" cy="953800"/>
            </a:xfrm>
            <a:custGeom>
              <a:rect b="b" l="l" r="r" t="t"/>
              <a:pathLst>
                <a:path extrusionOk="0" h="38152" w="33431">
                  <a:moveTo>
                    <a:pt x="0" y="0"/>
                  </a:moveTo>
                  <a:lnTo>
                    <a:pt x="0" y="38152"/>
                  </a:lnTo>
                  <a:lnTo>
                    <a:pt x="5572" y="38152"/>
                  </a:lnTo>
                  <a:lnTo>
                    <a:pt x="5572" y="20965"/>
                  </a:lnTo>
                  <a:lnTo>
                    <a:pt x="27859" y="20965"/>
                  </a:lnTo>
                  <a:lnTo>
                    <a:pt x="27859" y="38152"/>
                  </a:lnTo>
                  <a:lnTo>
                    <a:pt x="33430" y="38152"/>
                  </a:lnTo>
                  <a:lnTo>
                    <a:pt x="33430" y="0"/>
                  </a:lnTo>
                  <a:lnTo>
                    <a:pt x="27953" y="0"/>
                  </a:lnTo>
                  <a:lnTo>
                    <a:pt x="27953" y="16810"/>
                  </a:lnTo>
                  <a:lnTo>
                    <a:pt x="5572" y="16810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48"/>
            <p:cNvSpPr/>
            <p:nvPr/>
          </p:nvSpPr>
          <p:spPr>
            <a:xfrm>
              <a:off x="5310300" y="3489025"/>
              <a:ext cx="672875" cy="982500"/>
            </a:xfrm>
            <a:custGeom>
              <a:rect b="b" l="l" r="r" t="t"/>
              <a:pathLst>
                <a:path extrusionOk="0" h="39300" w="26915">
                  <a:moveTo>
                    <a:pt x="14543" y="0"/>
                  </a:moveTo>
                  <a:cubicBezTo>
                    <a:pt x="12655" y="0"/>
                    <a:pt x="10860" y="284"/>
                    <a:pt x="9066" y="945"/>
                  </a:cubicBezTo>
                  <a:cubicBezTo>
                    <a:pt x="7555" y="1417"/>
                    <a:pt x="6233" y="2267"/>
                    <a:pt x="5006" y="3305"/>
                  </a:cubicBezTo>
                  <a:cubicBezTo>
                    <a:pt x="3967" y="4155"/>
                    <a:pt x="3117" y="5383"/>
                    <a:pt x="2550" y="6611"/>
                  </a:cubicBezTo>
                  <a:cubicBezTo>
                    <a:pt x="1417" y="9255"/>
                    <a:pt x="1417" y="12277"/>
                    <a:pt x="2550" y="14921"/>
                  </a:cubicBezTo>
                  <a:cubicBezTo>
                    <a:pt x="3117" y="15960"/>
                    <a:pt x="3872" y="16998"/>
                    <a:pt x="4817" y="17754"/>
                  </a:cubicBezTo>
                  <a:cubicBezTo>
                    <a:pt x="5761" y="18604"/>
                    <a:pt x="6800" y="19170"/>
                    <a:pt x="8027" y="19643"/>
                  </a:cubicBezTo>
                  <a:cubicBezTo>
                    <a:pt x="9161" y="20115"/>
                    <a:pt x="10483" y="20587"/>
                    <a:pt x="11616" y="20965"/>
                  </a:cubicBezTo>
                  <a:lnTo>
                    <a:pt x="15299" y="22003"/>
                  </a:lnTo>
                  <a:cubicBezTo>
                    <a:pt x="16338" y="22287"/>
                    <a:pt x="17471" y="22759"/>
                    <a:pt x="18415" y="23231"/>
                  </a:cubicBezTo>
                  <a:cubicBezTo>
                    <a:pt x="19360" y="23703"/>
                    <a:pt x="20115" y="24364"/>
                    <a:pt x="20682" y="25120"/>
                  </a:cubicBezTo>
                  <a:cubicBezTo>
                    <a:pt x="21248" y="25970"/>
                    <a:pt x="21626" y="27008"/>
                    <a:pt x="21532" y="27953"/>
                  </a:cubicBezTo>
                  <a:cubicBezTo>
                    <a:pt x="21532" y="28992"/>
                    <a:pt x="21343" y="29936"/>
                    <a:pt x="20965" y="30880"/>
                  </a:cubicBezTo>
                  <a:cubicBezTo>
                    <a:pt x="20587" y="31730"/>
                    <a:pt x="20021" y="32486"/>
                    <a:pt x="19265" y="33052"/>
                  </a:cubicBezTo>
                  <a:cubicBezTo>
                    <a:pt x="18510" y="33713"/>
                    <a:pt x="17660" y="34185"/>
                    <a:pt x="16621" y="34469"/>
                  </a:cubicBezTo>
                  <a:cubicBezTo>
                    <a:pt x="15488" y="34847"/>
                    <a:pt x="14355" y="35035"/>
                    <a:pt x="13127" y="35035"/>
                  </a:cubicBezTo>
                  <a:cubicBezTo>
                    <a:pt x="12183" y="35035"/>
                    <a:pt x="11238" y="34941"/>
                    <a:pt x="10294" y="34752"/>
                  </a:cubicBezTo>
                  <a:cubicBezTo>
                    <a:pt x="9444" y="34563"/>
                    <a:pt x="8688" y="34280"/>
                    <a:pt x="8027" y="33997"/>
                  </a:cubicBezTo>
                  <a:cubicBezTo>
                    <a:pt x="7366" y="33713"/>
                    <a:pt x="6800" y="33430"/>
                    <a:pt x="6233" y="33052"/>
                  </a:cubicBezTo>
                  <a:cubicBezTo>
                    <a:pt x="5667" y="32769"/>
                    <a:pt x="5194" y="32391"/>
                    <a:pt x="4817" y="32108"/>
                  </a:cubicBezTo>
                  <a:cubicBezTo>
                    <a:pt x="4439" y="31825"/>
                    <a:pt x="4061" y="31636"/>
                    <a:pt x="3778" y="31447"/>
                  </a:cubicBezTo>
                  <a:cubicBezTo>
                    <a:pt x="3495" y="31258"/>
                    <a:pt x="3211" y="31164"/>
                    <a:pt x="2928" y="31164"/>
                  </a:cubicBezTo>
                  <a:cubicBezTo>
                    <a:pt x="2645" y="31164"/>
                    <a:pt x="2361" y="31164"/>
                    <a:pt x="2173" y="31352"/>
                  </a:cubicBezTo>
                  <a:cubicBezTo>
                    <a:pt x="1889" y="31447"/>
                    <a:pt x="1700" y="31636"/>
                    <a:pt x="1606" y="31825"/>
                  </a:cubicBezTo>
                  <a:lnTo>
                    <a:pt x="1" y="34280"/>
                  </a:lnTo>
                  <a:cubicBezTo>
                    <a:pt x="1606" y="35885"/>
                    <a:pt x="3495" y="37113"/>
                    <a:pt x="5572" y="37963"/>
                  </a:cubicBezTo>
                  <a:cubicBezTo>
                    <a:pt x="7735" y="38828"/>
                    <a:pt x="9977" y="39297"/>
                    <a:pt x="12298" y="39297"/>
                  </a:cubicBezTo>
                  <a:cubicBezTo>
                    <a:pt x="12511" y="39297"/>
                    <a:pt x="12724" y="39293"/>
                    <a:pt x="12938" y="39285"/>
                  </a:cubicBezTo>
                  <a:cubicBezTo>
                    <a:pt x="13140" y="39295"/>
                    <a:pt x="13344" y="39299"/>
                    <a:pt x="13548" y="39299"/>
                  </a:cubicBezTo>
                  <a:cubicBezTo>
                    <a:pt x="15343" y="39299"/>
                    <a:pt x="17192" y="38934"/>
                    <a:pt x="18887" y="38341"/>
                  </a:cubicBezTo>
                  <a:cubicBezTo>
                    <a:pt x="20493" y="37868"/>
                    <a:pt x="21909" y="36924"/>
                    <a:pt x="23231" y="35791"/>
                  </a:cubicBezTo>
                  <a:cubicBezTo>
                    <a:pt x="24365" y="34752"/>
                    <a:pt x="25309" y="33430"/>
                    <a:pt x="25970" y="32013"/>
                  </a:cubicBezTo>
                  <a:cubicBezTo>
                    <a:pt x="26537" y="30503"/>
                    <a:pt x="26820" y="28897"/>
                    <a:pt x="26820" y="27292"/>
                  </a:cubicBezTo>
                  <a:cubicBezTo>
                    <a:pt x="26914" y="25875"/>
                    <a:pt x="26631" y="24459"/>
                    <a:pt x="25970" y="23231"/>
                  </a:cubicBezTo>
                  <a:cubicBezTo>
                    <a:pt x="25498" y="22192"/>
                    <a:pt x="24648" y="21248"/>
                    <a:pt x="23704" y="20492"/>
                  </a:cubicBezTo>
                  <a:cubicBezTo>
                    <a:pt x="22759" y="19737"/>
                    <a:pt x="21720" y="19076"/>
                    <a:pt x="20587" y="18604"/>
                  </a:cubicBezTo>
                  <a:cubicBezTo>
                    <a:pt x="19360" y="18132"/>
                    <a:pt x="18226" y="17754"/>
                    <a:pt x="16904" y="17282"/>
                  </a:cubicBezTo>
                  <a:cubicBezTo>
                    <a:pt x="15677" y="16810"/>
                    <a:pt x="14449" y="16432"/>
                    <a:pt x="13316" y="16149"/>
                  </a:cubicBezTo>
                  <a:cubicBezTo>
                    <a:pt x="12183" y="15771"/>
                    <a:pt x="11144" y="15299"/>
                    <a:pt x="10105" y="14826"/>
                  </a:cubicBezTo>
                  <a:cubicBezTo>
                    <a:pt x="9255" y="14354"/>
                    <a:pt x="8500" y="13788"/>
                    <a:pt x="7839" y="13032"/>
                  </a:cubicBezTo>
                  <a:cubicBezTo>
                    <a:pt x="7272" y="12277"/>
                    <a:pt x="6894" y="11332"/>
                    <a:pt x="6989" y="10294"/>
                  </a:cubicBezTo>
                  <a:cubicBezTo>
                    <a:pt x="6989" y="9538"/>
                    <a:pt x="7178" y="8688"/>
                    <a:pt x="7461" y="7933"/>
                  </a:cubicBezTo>
                  <a:cubicBezTo>
                    <a:pt x="7839" y="7272"/>
                    <a:pt x="8311" y="6611"/>
                    <a:pt x="8972" y="6044"/>
                  </a:cubicBezTo>
                  <a:cubicBezTo>
                    <a:pt x="9633" y="5477"/>
                    <a:pt x="10483" y="5100"/>
                    <a:pt x="11333" y="4816"/>
                  </a:cubicBezTo>
                  <a:cubicBezTo>
                    <a:pt x="12371" y="4439"/>
                    <a:pt x="13505" y="4344"/>
                    <a:pt x="14638" y="4344"/>
                  </a:cubicBezTo>
                  <a:cubicBezTo>
                    <a:pt x="15771" y="4344"/>
                    <a:pt x="16904" y="4439"/>
                    <a:pt x="18037" y="4816"/>
                  </a:cubicBezTo>
                  <a:cubicBezTo>
                    <a:pt x="18793" y="5100"/>
                    <a:pt x="19643" y="5383"/>
                    <a:pt x="20398" y="5855"/>
                  </a:cubicBezTo>
                  <a:cubicBezTo>
                    <a:pt x="20965" y="6138"/>
                    <a:pt x="21532" y="6422"/>
                    <a:pt x="22004" y="6799"/>
                  </a:cubicBezTo>
                  <a:cubicBezTo>
                    <a:pt x="22381" y="7083"/>
                    <a:pt x="22759" y="7272"/>
                    <a:pt x="23231" y="7272"/>
                  </a:cubicBezTo>
                  <a:cubicBezTo>
                    <a:pt x="23515" y="7272"/>
                    <a:pt x="23704" y="7177"/>
                    <a:pt x="23987" y="7083"/>
                  </a:cubicBezTo>
                  <a:cubicBezTo>
                    <a:pt x="24176" y="6894"/>
                    <a:pt x="24365" y="6705"/>
                    <a:pt x="24553" y="6422"/>
                  </a:cubicBezTo>
                  <a:lnTo>
                    <a:pt x="25876" y="3966"/>
                  </a:lnTo>
                  <a:cubicBezTo>
                    <a:pt x="24459" y="2644"/>
                    <a:pt x="22665" y="1700"/>
                    <a:pt x="20871" y="1039"/>
                  </a:cubicBezTo>
                  <a:cubicBezTo>
                    <a:pt x="18793" y="378"/>
                    <a:pt x="16715" y="0"/>
                    <a:pt x="14543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8"/>
            <p:cNvSpPr/>
            <p:nvPr/>
          </p:nvSpPr>
          <p:spPr>
            <a:xfrm>
              <a:off x="6235750" y="3500825"/>
              <a:ext cx="139325" cy="953800"/>
            </a:xfrm>
            <a:custGeom>
              <a:rect b="b" l="l" r="r" t="t"/>
              <a:pathLst>
                <a:path extrusionOk="0" h="38152" w="5573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48"/>
            <p:cNvSpPr/>
            <p:nvPr/>
          </p:nvSpPr>
          <p:spPr>
            <a:xfrm>
              <a:off x="6613500" y="3488575"/>
              <a:ext cx="672875" cy="982575"/>
            </a:xfrm>
            <a:custGeom>
              <a:rect b="b" l="l" r="r" t="t"/>
              <a:pathLst>
                <a:path extrusionOk="0" h="39303" w="26915">
                  <a:moveTo>
                    <a:pt x="13930" y="1"/>
                  </a:moveTo>
                  <a:cubicBezTo>
                    <a:pt x="12280" y="1"/>
                    <a:pt x="10648" y="290"/>
                    <a:pt x="9160" y="868"/>
                  </a:cubicBezTo>
                  <a:cubicBezTo>
                    <a:pt x="7649" y="1435"/>
                    <a:pt x="6327" y="2190"/>
                    <a:pt x="5100" y="3229"/>
                  </a:cubicBezTo>
                  <a:cubicBezTo>
                    <a:pt x="4061" y="4173"/>
                    <a:pt x="3211" y="5307"/>
                    <a:pt x="2644" y="6629"/>
                  </a:cubicBezTo>
                  <a:cubicBezTo>
                    <a:pt x="1511" y="9273"/>
                    <a:pt x="1511" y="12200"/>
                    <a:pt x="2644" y="14844"/>
                  </a:cubicBezTo>
                  <a:cubicBezTo>
                    <a:pt x="3117" y="15978"/>
                    <a:pt x="3967" y="16922"/>
                    <a:pt x="4911" y="17772"/>
                  </a:cubicBezTo>
                  <a:cubicBezTo>
                    <a:pt x="5855" y="18527"/>
                    <a:pt x="6894" y="19188"/>
                    <a:pt x="8027" y="19661"/>
                  </a:cubicBezTo>
                  <a:cubicBezTo>
                    <a:pt x="9255" y="20133"/>
                    <a:pt x="10483" y="20510"/>
                    <a:pt x="11710" y="20888"/>
                  </a:cubicBezTo>
                  <a:lnTo>
                    <a:pt x="15299" y="21927"/>
                  </a:lnTo>
                  <a:cubicBezTo>
                    <a:pt x="16432" y="22305"/>
                    <a:pt x="17471" y="22682"/>
                    <a:pt x="18509" y="23249"/>
                  </a:cubicBezTo>
                  <a:cubicBezTo>
                    <a:pt x="19359" y="23721"/>
                    <a:pt x="20115" y="24288"/>
                    <a:pt x="20776" y="25138"/>
                  </a:cubicBezTo>
                  <a:cubicBezTo>
                    <a:pt x="21342" y="25893"/>
                    <a:pt x="21626" y="26932"/>
                    <a:pt x="21626" y="27971"/>
                  </a:cubicBezTo>
                  <a:cubicBezTo>
                    <a:pt x="21626" y="28915"/>
                    <a:pt x="21437" y="29954"/>
                    <a:pt x="21059" y="30804"/>
                  </a:cubicBezTo>
                  <a:cubicBezTo>
                    <a:pt x="20681" y="31654"/>
                    <a:pt x="20115" y="32409"/>
                    <a:pt x="19359" y="33070"/>
                  </a:cubicBezTo>
                  <a:cubicBezTo>
                    <a:pt x="18604" y="33637"/>
                    <a:pt x="17660" y="34203"/>
                    <a:pt x="16715" y="34487"/>
                  </a:cubicBezTo>
                  <a:cubicBezTo>
                    <a:pt x="15582" y="34865"/>
                    <a:pt x="14354" y="34959"/>
                    <a:pt x="13221" y="34959"/>
                  </a:cubicBezTo>
                  <a:cubicBezTo>
                    <a:pt x="12182" y="34959"/>
                    <a:pt x="11238" y="34865"/>
                    <a:pt x="10294" y="34676"/>
                  </a:cubicBezTo>
                  <a:cubicBezTo>
                    <a:pt x="9538" y="34487"/>
                    <a:pt x="8783" y="34298"/>
                    <a:pt x="8027" y="34015"/>
                  </a:cubicBezTo>
                  <a:cubicBezTo>
                    <a:pt x="7461" y="33731"/>
                    <a:pt x="6800" y="33448"/>
                    <a:pt x="6233" y="33070"/>
                  </a:cubicBezTo>
                  <a:cubicBezTo>
                    <a:pt x="5761" y="32693"/>
                    <a:pt x="5289" y="32409"/>
                    <a:pt x="4911" y="32126"/>
                  </a:cubicBezTo>
                  <a:cubicBezTo>
                    <a:pt x="4439" y="31843"/>
                    <a:pt x="4155" y="31559"/>
                    <a:pt x="3778" y="31370"/>
                  </a:cubicBezTo>
                  <a:cubicBezTo>
                    <a:pt x="3494" y="31182"/>
                    <a:pt x="3211" y="31087"/>
                    <a:pt x="2928" y="31087"/>
                  </a:cubicBezTo>
                  <a:cubicBezTo>
                    <a:pt x="2644" y="31087"/>
                    <a:pt x="2456" y="31182"/>
                    <a:pt x="2172" y="31276"/>
                  </a:cubicBezTo>
                  <a:cubicBezTo>
                    <a:pt x="1983" y="31465"/>
                    <a:pt x="1795" y="31654"/>
                    <a:pt x="1606" y="31843"/>
                  </a:cubicBezTo>
                  <a:lnTo>
                    <a:pt x="0" y="34298"/>
                  </a:lnTo>
                  <a:cubicBezTo>
                    <a:pt x="1606" y="35809"/>
                    <a:pt x="3589" y="37131"/>
                    <a:pt x="5666" y="37981"/>
                  </a:cubicBezTo>
                  <a:cubicBezTo>
                    <a:pt x="8027" y="38831"/>
                    <a:pt x="10483" y="39303"/>
                    <a:pt x="13032" y="39303"/>
                  </a:cubicBezTo>
                  <a:cubicBezTo>
                    <a:pt x="15015" y="39303"/>
                    <a:pt x="16998" y="39020"/>
                    <a:pt x="18887" y="38359"/>
                  </a:cubicBezTo>
                  <a:cubicBezTo>
                    <a:pt x="20493" y="37792"/>
                    <a:pt x="22003" y="36942"/>
                    <a:pt x="23326" y="35809"/>
                  </a:cubicBezTo>
                  <a:cubicBezTo>
                    <a:pt x="24459" y="34676"/>
                    <a:pt x="25403" y="33354"/>
                    <a:pt x="25970" y="31937"/>
                  </a:cubicBezTo>
                  <a:cubicBezTo>
                    <a:pt x="26631" y="30426"/>
                    <a:pt x="26914" y="28821"/>
                    <a:pt x="26914" y="27215"/>
                  </a:cubicBezTo>
                  <a:cubicBezTo>
                    <a:pt x="26914" y="25799"/>
                    <a:pt x="26631" y="24477"/>
                    <a:pt x="26064" y="23249"/>
                  </a:cubicBezTo>
                  <a:cubicBezTo>
                    <a:pt x="25498" y="22116"/>
                    <a:pt x="24742" y="21266"/>
                    <a:pt x="23798" y="20510"/>
                  </a:cubicBezTo>
                  <a:cubicBezTo>
                    <a:pt x="22853" y="19755"/>
                    <a:pt x="21815" y="19094"/>
                    <a:pt x="20681" y="18622"/>
                  </a:cubicBezTo>
                  <a:cubicBezTo>
                    <a:pt x="19454" y="18150"/>
                    <a:pt x="18226" y="17677"/>
                    <a:pt x="16998" y="17300"/>
                  </a:cubicBezTo>
                  <a:lnTo>
                    <a:pt x="13316" y="16167"/>
                  </a:lnTo>
                  <a:cubicBezTo>
                    <a:pt x="12277" y="15789"/>
                    <a:pt x="11238" y="15317"/>
                    <a:pt x="10199" y="14844"/>
                  </a:cubicBezTo>
                  <a:cubicBezTo>
                    <a:pt x="9349" y="14372"/>
                    <a:pt x="8499" y="13806"/>
                    <a:pt x="7933" y="13050"/>
                  </a:cubicBezTo>
                  <a:cubicBezTo>
                    <a:pt x="7366" y="12295"/>
                    <a:pt x="6988" y="11350"/>
                    <a:pt x="7083" y="10312"/>
                  </a:cubicBezTo>
                  <a:cubicBezTo>
                    <a:pt x="7083" y="9556"/>
                    <a:pt x="7272" y="8706"/>
                    <a:pt x="7555" y="7951"/>
                  </a:cubicBezTo>
                  <a:cubicBezTo>
                    <a:pt x="7933" y="7290"/>
                    <a:pt x="8405" y="6629"/>
                    <a:pt x="9066" y="6062"/>
                  </a:cubicBezTo>
                  <a:cubicBezTo>
                    <a:pt x="9727" y="5495"/>
                    <a:pt x="10483" y="5118"/>
                    <a:pt x="11427" y="4834"/>
                  </a:cubicBezTo>
                  <a:cubicBezTo>
                    <a:pt x="12466" y="4457"/>
                    <a:pt x="13599" y="4362"/>
                    <a:pt x="14732" y="4362"/>
                  </a:cubicBezTo>
                  <a:cubicBezTo>
                    <a:pt x="15865" y="4362"/>
                    <a:pt x="16998" y="4457"/>
                    <a:pt x="18132" y="4834"/>
                  </a:cubicBezTo>
                  <a:cubicBezTo>
                    <a:pt x="18887" y="5118"/>
                    <a:pt x="19737" y="5401"/>
                    <a:pt x="20493" y="5873"/>
                  </a:cubicBezTo>
                  <a:cubicBezTo>
                    <a:pt x="21059" y="6156"/>
                    <a:pt x="21626" y="6440"/>
                    <a:pt x="22098" y="6817"/>
                  </a:cubicBezTo>
                  <a:cubicBezTo>
                    <a:pt x="22476" y="7101"/>
                    <a:pt x="22853" y="7290"/>
                    <a:pt x="23326" y="7290"/>
                  </a:cubicBezTo>
                  <a:cubicBezTo>
                    <a:pt x="23609" y="7290"/>
                    <a:pt x="23798" y="7195"/>
                    <a:pt x="24081" y="7101"/>
                  </a:cubicBezTo>
                  <a:cubicBezTo>
                    <a:pt x="24270" y="6912"/>
                    <a:pt x="24459" y="6723"/>
                    <a:pt x="24648" y="6440"/>
                  </a:cubicBezTo>
                  <a:lnTo>
                    <a:pt x="25970" y="3984"/>
                  </a:lnTo>
                  <a:cubicBezTo>
                    <a:pt x="24459" y="2662"/>
                    <a:pt x="22759" y="1624"/>
                    <a:pt x="20965" y="1057"/>
                  </a:cubicBezTo>
                  <a:cubicBezTo>
                    <a:pt x="19097" y="378"/>
                    <a:pt x="17229" y="4"/>
                    <a:pt x="15293" y="4"/>
                  </a:cubicBezTo>
                  <a:cubicBezTo>
                    <a:pt x="15075" y="4"/>
                    <a:pt x="14857" y="9"/>
                    <a:pt x="14638" y="18"/>
                  </a:cubicBezTo>
                  <a:cubicBezTo>
                    <a:pt x="14402" y="6"/>
                    <a:pt x="14165" y="1"/>
                    <a:pt x="13930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48"/>
            <p:cNvSpPr/>
            <p:nvPr/>
          </p:nvSpPr>
          <p:spPr>
            <a:xfrm>
              <a:off x="1653325" y="4851225"/>
              <a:ext cx="559550" cy="597325"/>
            </a:xfrm>
            <a:custGeom>
              <a:rect b="b" l="l" r="r" t="t"/>
              <a:pathLst>
                <a:path extrusionOk="0" h="23893" w="22382">
                  <a:moveTo>
                    <a:pt x="9539" y="1"/>
                  </a:moveTo>
                  <a:lnTo>
                    <a:pt x="1" y="23893"/>
                  </a:lnTo>
                  <a:lnTo>
                    <a:pt x="2456" y="23893"/>
                  </a:lnTo>
                  <a:cubicBezTo>
                    <a:pt x="2739" y="23893"/>
                    <a:pt x="2928" y="23798"/>
                    <a:pt x="3212" y="23609"/>
                  </a:cubicBezTo>
                  <a:cubicBezTo>
                    <a:pt x="3306" y="23515"/>
                    <a:pt x="3495" y="23326"/>
                    <a:pt x="3589" y="23137"/>
                  </a:cubicBezTo>
                  <a:lnTo>
                    <a:pt x="10389" y="5289"/>
                  </a:lnTo>
                  <a:cubicBezTo>
                    <a:pt x="10766" y="4534"/>
                    <a:pt x="10955" y="3778"/>
                    <a:pt x="11144" y="3023"/>
                  </a:cubicBezTo>
                  <a:cubicBezTo>
                    <a:pt x="11238" y="3495"/>
                    <a:pt x="11333" y="3873"/>
                    <a:pt x="11522" y="4250"/>
                  </a:cubicBezTo>
                  <a:cubicBezTo>
                    <a:pt x="11616" y="4534"/>
                    <a:pt x="11711" y="4911"/>
                    <a:pt x="11805" y="5195"/>
                  </a:cubicBezTo>
                  <a:lnTo>
                    <a:pt x="15582" y="15016"/>
                  </a:lnTo>
                  <a:lnTo>
                    <a:pt x="8689" y="15016"/>
                  </a:lnTo>
                  <a:lnTo>
                    <a:pt x="7839" y="17377"/>
                  </a:lnTo>
                  <a:lnTo>
                    <a:pt x="16527" y="17377"/>
                  </a:lnTo>
                  <a:lnTo>
                    <a:pt x="18793" y="23137"/>
                  </a:lnTo>
                  <a:cubicBezTo>
                    <a:pt x="18793" y="23326"/>
                    <a:pt x="18982" y="23515"/>
                    <a:pt x="19171" y="23704"/>
                  </a:cubicBezTo>
                  <a:cubicBezTo>
                    <a:pt x="19360" y="23798"/>
                    <a:pt x="19549" y="23893"/>
                    <a:pt x="19832" y="23893"/>
                  </a:cubicBezTo>
                  <a:lnTo>
                    <a:pt x="22382" y="23893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8"/>
            <p:cNvSpPr/>
            <p:nvPr/>
          </p:nvSpPr>
          <p:spPr>
            <a:xfrm>
              <a:off x="2824325" y="4851225"/>
              <a:ext cx="561900" cy="597325"/>
            </a:xfrm>
            <a:custGeom>
              <a:rect b="b" l="l" r="r" t="t"/>
              <a:pathLst>
                <a:path extrusionOk="0" h="23893" w="22476">
                  <a:moveTo>
                    <a:pt x="9632" y="1"/>
                  </a:moveTo>
                  <a:lnTo>
                    <a:pt x="0" y="23893"/>
                  </a:lnTo>
                  <a:lnTo>
                    <a:pt x="2550" y="23893"/>
                  </a:lnTo>
                  <a:cubicBezTo>
                    <a:pt x="2833" y="23893"/>
                    <a:pt x="3022" y="23798"/>
                    <a:pt x="3211" y="23609"/>
                  </a:cubicBezTo>
                  <a:cubicBezTo>
                    <a:pt x="3400" y="23515"/>
                    <a:pt x="3589" y="23326"/>
                    <a:pt x="3589" y="23137"/>
                  </a:cubicBezTo>
                  <a:lnTo>
                    <a:pt x="10482" y="5289"/>
                  </a:lnTo>
                  <a:cubicBezTo>
                    <a:pt x="10766" y="4534"/>
                    <a:pt x="11049" y="3778"/>
                    <a:pt x="11238" y="3023"/>
                  </a:cubicBezTo>
                  <a:cubicBezTo>
                    <a:pt x="11332" y="3495"/>
                    <a:pt x="11427" y="3873"/>
                    <a:pt x="11616" y="4250"/>
                  </a:cubicBezTo>
                  <a:cubicBezTo>
                    <a:pt x="11710" y="4534"/>
                    <a:pt x="11804" y="4911"/>
                    <a:pt x="11899" y="5195"/>
                  </a:cubicBezTo>
                  <a:lnTo>
                    <a:pt x="15676" y="15016"/>
                  </a:lnTo>
                  <a:lnTo>
                    <a:pt x="8688" y="15016"/>
                  </a:lnTo>
                  <a:lnTo>
                    <a:pt x="7933" y="17377"/>
                  </a:lnTo>
                  <a:lnTo>
                    <a:pt x="16621" y="17377"/>
                  </a:lnTo>
                  <a:lnTo>
                    <a:pt x="18793" y="23137"/>
                  </a:lnTo>
                  <a:cubicBezTo>
                    <a:pt x="18887" y="23326"/>
                    <a:pt x="19076" y="23515"/>
                    <a:pt x="19265" y="23704"/>
                  </a:cubicBezTo>
                  <a:cubicBezTo>
                    <a:pt x="19454" y="23798"/>
                    <a:pt x="19643" y="23893"/>
                    <a:pt x="19926" y="23893"/>
                  </a:cubicBezTo>
                  <a:lnTo>
                    <a:pt x="22476" y="23893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8"/>
            <p:cNvSpPr/>
            <p:nvPr/>
          </p:nvSpPr>
          <p:spPr>
            <a:xfrm>
              <a:off x="2271875" y="4843700"/>
              <a:ext cx="500525" cy="611950"/>
            </a:xfrm>
            <a:custGeom>
              <a:rect b="b" l="l" r="r" t="t"/>
              <a:pathLst>
                <a:path extrusionOk="0" h="24478" w="20021">
                  <a:moveTo>
                    <a:pt x="12192" y="1"/>
                  </a:moveTo>
                  <a:cubicBezTo>
                    <a:pt x="12000" y="1"/>
                    <a:pt x="11808" y="7"/>
                    <a:pt x="11616" y="19"/>
                  </a:cubicBezTo>
                  <a:cubicBezTo>
                    <a:pt x="10011" y="19"/>
                    <a:pt x="8405" y="302"/>
                    <a:pt x="6894" y="868"/>
                  </a:cubicBezTo>
                  <a:cubicBezTo>
                    <a:pt x="5478" y="1435"/>
                    <a:pt x="4250" y="2285"/>
                    <a:pt x="3211" y="3418"/>
                  </a:cubicBezTo>
                  <a:cubicBezTo>
                    <a:pt x="2173" y="4551"/>
                    <a:pt x="1323" y="5874"/>
                    <a:pt x="850" y="7290"/>
                  </a:cubicBezTo>
                  <a:cubicBezTo>
                    <a:pt x="284" y="8895"/>
                    <a:pt x="1" y="10501"/>
                    <a:pt x="1" y="12201"/>
                  </a:cubicBezTo>
                  <a:cubicBezTo>
                    <a:pt x="1" y="13900"/>
                    <a:pt x="189" y="15600"/>
                    <a:pt x="756" y="17206"/>
                  </a:cubicBezTo>
                  <a:cubicBezTo>
                    <a:pt x="1323" y="18622"/>
                    <a:pt x="2078" y="19944"/>
                    <a:pt x="3117" y="21077"/>
                  </a:cubicBezTo>
                  <a:cubicBezTo>
                    <a:pt x="4156" y="22116"/>
                    <a:pt x="5383" y="22966"/>
                    <a:pt x="6705" y="23533"/>
                  </a:cubicBezTo>
                  <a:cubicBezTo>
                    <a:pt x="8216" y="24194"/>
                    <a:pt x="9822" y="24477"/>
                    <a:pt x="11427" y="24477"/>
                  </a:cubicBezTo>
                  <a:cubicBezTo>
                    <a:pt x="13127" y="24477"/>
                    <a:pt x="14827" y="24194"/>
                    <a:pt x="16432" y="23438"/>
                  </a:cubicBezTo>
                  <a:cubicBezTo>
                    <a:pt x="17849" y="22872"/>
                    <a:pt x="19076" y="21927"/>
                    <a:pt x="20021" y="20794"/>
                  </a:cubicBezTo>
                  <a:lnTo>
                    <a:pt x="18699" y="19472"/>
                  </a:lnTo>
                  <a:cubicBezTo>
                    <a:pt x="18604" y="19283"/>
                    <a:pt x="18415" y="19189"/>
                    <a:pt x="18226" y="19189"/>
                  </a:cubicBezTo>
                  <a:cubicBezTo>
                    <a:pt x="18037" y="19189"/>
                    <a:pt x="17754" y="19283"/>
                    <a:pt x="17565" y="19472"/>
                  </a:cubicBezTo>
                  <a:cubicBezTo>
                    <a:pt x="17188" y="19850"/>
                    <a:pt x="16715" y="20133"/>
                    <a:pt x="16338" y="20416"/>
                  </a:cubicBezTo>
                  <a:cubicBezTo>
                    <a:pt x="15866" y="20700"/>
                    <a:pt x="15393" y="20983"/>
                    <a:pt x="14921" y="21077"/>
                  </a:cubicBezTo>
                  <a:cubicBezTo>
                    <a:pt x="14449" y="21266"/>
                    <a:pt x="13882" y="21455"/>
                    <a:pt x="13410" y="21550"/>
                  </a:cubicBezTo>
                  <a:cubicBezTo>
                    <a:pt x="12749" y="21644"/>
                    <a:pt x="12088" y="21644"/>
                    <a:pt x="11427" y="21644"/>
                  </a:cubicBezTo>
                  <a:cubicBezTo>
                    <a:pt x="10294" y="21644"/>
                    <a:pt x="9255" y="21455"/>
                    <a:pt x="8216" y="20983"/>
                  </a:cubicBezTo>
                  <a:cubicBezTo>
                    <a:pt x="7178" y="20605"/>
                    <a:pt x="6328" y="19944"/>
                    <a:pt x="5572" y="19189"/>
                  </a:cubicBezTo>
                  <a:cubicBezTo>
                    <a:pt x="4817" y="18339"/>
                    <a:pt x="4156" y="17300"/>
                    <a:pt x="3778" y="16167"/>
                  </a:cubicBezTo>
                  <a:cubicBezTo>
                    <a:pt x="3400" y="14939"/>
                    <a:pt x="3117" y="13523"/>
                    <a:pt x="3211" y="12201"/>
                  </a:cubicBezTo>
                  <a:cubicBezTo>
                    <a:pt x="3117" y="10879"/>
                    <a:pt x="3400" y="9556"/>
                    <a:pt x="3778" y="8234"/>
                  </a:cubicBezTo>
                  <a:cubicBezTo>
                    <a:pt x="4156" y="7196"/>
                    <a:pt x="4722" y="6157"/>
                    <a:pt x="5478" y="5307"/>
                  </a:cubicBezTo>
                  <a:cubicBezTo>
                    <a:pt x="6233" y="4457"/>
                    <a:pt x="7178" y="3890"/>
                    <a:pt x="8122" y="3418"/>
                  </a:cubicBezTo>
                  <a:cubicBezTo>
                    <a:pt x="9255" y="3040"/>
                    <a:pt x="10388" y="2757"/>
                    <a:pt x="11522" y="2757"/>
                  </a:cubicBezTo>
                  <a:cubicBezTo>
                    <a:pt x="12466" y="2757"/>
                    <a:pt x="13316" y="2852"/>
                    <a:pt x="14166" y="3135"/>
                  </a:cubicBezTo>
                  <a:cubicBezTo>
                    <a:pt x="14732" y="3324"/>
                    <a:pt x="15299" y="3513"/>
                    <a:pt x="15866" y="3890"/>
                  </a:cubicBezTo>
                  <a:cubicBezTo>
                    <a:pt x="16243" y="4079"/>
                    <a:pt x="16715" y="4268"/>
                    <a:pt x="17093" y="4551"/>
                  </a:cubicBezTo>
                  <a:cubicBezTo>
                    <a:pt x="17282" y="4740"/>
                    <a:pt x="17565" y="4835"/>
                    <a:pt x="17754" y="4929"/>
                  </a:cubicBezTo>
                  <a:cubicBezTo>
                    <a:pt x="17943" y="4929"/>
                    <a:pt x="18132" y="4835"/>
                    <a:pt x="18226" y="4835"/>
                  </a:cubicBezTo>
                  <a:cubicBezTo>
                    <a:pt x="18321" y="4740"/>
                    <a:pt x="18415" y="4646"/>
                    <a:pt x="18510" y="4551"/>
                  </a:cubicBezTo>
                  <a:lnTo>
                    <a:pt x="19548" y="3040"/>
                  </a:lnTo>
                  <a:cubicBezTo>
                    <a:pt x="18510" y="2096"/>
                    <a:pt x="17376" y="1341"/>
                    <a:pt x="16149" y="774"/>
                  </a:cubicBezTo>
                  <a:cubicBezTo>
                    <a:pt x="14830" y="279"/>
                    <a:pt x="13511" y="1"/>
                    <a:pt x="12192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8"/>
            <p:cNvSpPr/>
            <p:nvPr/>
          </p:nvSpPr>
          <p:spPr>
            <a:xfrm>
              <a:off x="4165275" y="4851225"/>
              <a:ext cx="368325" cy="597325"/>
            </a:xfrm>
            <a:custGeom>
              <a:rect b="b" l="l" r="r" t="t"/>
              <a:pathLst>
                <a:path extrusionOk="0" h="23893" w="14733">
                  <a:moveTo>
                    <a:pt x="1" y="1"/>
                  </a:moveTo>
                  <a:lnTo>
                    <a:pt x="1" y="23893"/>
                  </a:lnTo>
                  <a:lnTo>
                    <a:pt x="14733" y="23893"/>
                  </a:lnTo>
                  <a:lnTo>
                    <a:pt x="14733" y="21249"/>
                  </a:lnTo>
                  <a:lnTo>
                    <a:pt x="3212" y="21249"/>
                  </a:lnTo>
                  <a:lnTo>
                    <a:pt x="3212" y="14544"/>
                  </a:lnTo>
                  <a:lnTo>
                    <a:pt x="3212" y="13033"/>
                  </a:lnTo>
                  <a:lnTo>
                    <a:pt x="3212" y="10578"/>
                  </a:lnTo>
                  <a:lnTo>
                    <a:pt x="3212" y="9161"/>
                  </a:lnTo>
                  <a:lnTo>
                    <a:pt x="3212" y="2551"/>
                  </a:lnTo>
                  <a:lnTo>
                    <a:pt x="14733" y="2551"/>
                  </a:lnTo>
                  <a:lnTo>
                    <a:pt x="147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48"/>
            <p:cNvSpPr/>
            <p:nvPr/>
          </p:nvSpPr>
          <p:spPr>
            <a:xfrm>
              <a:off x="4280975" y="5115650"/>
              <a:ext cx="198325" cy="61400"/>
            </a:xfrm>
            <a:custGeom>
              <a:rect b="b" l="l" r="r" t="t"/>
              <a:pathLst>
                <a:path extrusionOk="0" h="2456" w="7933">
                  <a:moveTo>
                    <a:pt x="945" y="1"/>
                  </a:moveTo>
                  <a:lnTo>
                    <a:pt x="0" y="2456"/>
                  </a:lnTo>
                  <a:lnTo>
                    <a:pt x="7933" y="2456"/>
                  </a:lnTo>
                  <a:lnTo>
                    <a:pt x="79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48"/>
            <p:cNvSpPr/>
            <p:nvPr/>
          </p:nvSpPr>
          <p:spPr>
            <a:xfrm>
              <a:off x="3499525" y="4848875"/>
              <a:ext cx="524125" cy="599675"/>
            </a:xfrm>
            <a:custGeom>
              <a:rect b="b" l="l" r="r" t="t"/>
              <a:pathLst>
                <a:path extrusionOk="0" h="23987" w="20965">
                  <a:moveTo>
                    <a:pt x="0" y="0"/>
                  </a:moveTo>
                  <a:lnTo>
                    <a:pt x="0" y="23987"/>
                  </a:lnTo>
                  <a:lnTo>
                    <a:pt x="3211" y="23987"/>
                  </a:lnTo>
                  <a:lnTo>
                    <a:pt x="3211" y="2739"/>
                  </a:lnTo>
                  <a:lnTo>
                    <a:pt x="8877" y="2739"/>
                  </a:lnTo>
                  <a:cubicBezTo>
                    <a:pt x="9039" y="2727"/>
                    <a:pt x="9200" y="2721"/>
                    <a:pt x="9361" y="2721"/>
                  </a:cubicBezTo>
                  <a:cubicBezTo>
                    <a:pt x="10426" y="2721"/>
                    <a:pt x="11482" y="2978"/>
                    <a:pt x="12466" y="3306"/>
                  </a:cubicBezTo>
                  <a:cubicBezTo>
                    <a:pt x="13410" y="3683"/>
                    <a:pt x="14354" y="4344"/>
                    <a:pt x="15110" y="5194"/>
                  </a:cubicBezTo>
                  <a:cubicBezTo>
                    <a:pt x="15865" y="6044"/>
                    <a:pt x="16432" y="6989"/>
                    <a:pt x="16810" y="8122"/>
                  </a:cubicBezTo>
                  <a:cubicBezTo>
                    <a:pt x="17565" y="10672"/>
                    <a:pt x="17565" y="13410"/>
                    <a:pt x="16810" y="15960"/>
                  </a:cubicBezTo>
                  <a:cubicBezTo>
                    <a:pt x="16432" y="17093"/>
                    <a:pt x="15865" y="18037"/>
                    <a:pt x="15110" y="18887"/>
                  </a:cubicBezTo>
                  <a:cubicBezTo>
                    <a:pt x="14354" y="19737"/>
                    <a:pt x="13410" y="20304"/>
                    <a:pt x="12466" y="20776"/>
                  </a:cubicBezTo>
                  <a:cubicBezTo>
                    <a:pt x="11333" y="21154"/>
                    <a:pt x="10105" y="21343"/>
                    <a:pt x="8877" y="21343"/>
                  </a:cubicBezTo>
                  <a:lnTo>
                    <a:pt x="6044" y="21343"/>
                  </a:lnTo>
                  <a:lnTo>
                    <a:pt x="5194" y="23987"/>
                  </a:lnTo>
                  <a:lnTo>
                    <a:pt x="8877" y="23987"/>
                  </a:lnTo>
                  <a:cubicBezTo>
                    <a:pt x="10577" y="23987"/>
                    <a:pt x="12182" y="23703"/>
                    <a:pt x="13693" y="23137"/>
                  </a:cubicBezTo>
                  <a:cubicBezTo>
                    <a:pt x="15110" y="22570"/>
                    <a:pt x="16338" y="21720"/>
                    <a:pt x="17471" y="20682"/>
                  </a:cubicBezTo>
                  <a:cubicBezTo>
                    <a:pt x="18415" y="19643"/>
                    <a:pt x="19265" y="18321"/>
                    <a:pt x="19832" y="16904"/>
                  </a:cubicBezTo>
                  <a:cubicBezTo>
                    <a:pt x="20965" y="13788"/>
                    <a:pt x="20965" y="10294"/>
                    <a:pt x="19832" y="7177"/>
                  </a:cubicBezTo>
                  <a:lnTo>
                    <a:pt x="19832" y="7083"/>
                  </a:lnTo>
                  <a:cubicBezTo>
                    <a:pt x="19265" y="5667"/>
                    <a:pt x="18415" y="4439"/>
                    <a:pt x="17471" y="3306"/>
                  </a:cubicBezTo>
                  <a:cubicBezTo>
                    <a:pt x="16338" y="2267"/>
                    <a:pt x="15110" y="1417"/>
                    <a:pt x="13693" y="945"/>
                  </a:cubicBezTo>
                  <a:cubicBezTo>
                    <a:pt x="12182" y="284"/>
                    <a:pt x="10577" y="0"/>
                    <a:pt x="8877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48"/>
            <p:cNvSpPr/>
            <p:nvPr/>
          </p:nvSpPr>
          <p:spPr>
            <a:xfrm>
              <a:off x="4679950" y="4850175"/>
              <a:ext cx="620925" cy="598375"/>
            </a:xfrm>
            <a:custGeom>
              <a:rect b="b" l="l" r="r" t="t"/>
              <a:pathLst>
                <a:path extrusionOk="0" h="23935" w="24837">
                  <a:moveTo>
                    <a:pt x="2575" y="1"/>
                  </a:moveTo>
                  <a:cubicBezTo>
                    <a:pt x="2498" y="1"/>
                    <a:pt x="2424" y="11"/>
                    <a:pt x="2361" y="43"/>
                  </a:cubicBezTo>
                  <a:lnTo>
                    <a:pt x="1" y="43"/>
                  </a:lnTo>
                  <a:lnTo>
                    <a:pt x="1" y="23935"/>
                  </a:lnTo>
                  <a:lnTo>
                    <a:pt x="2834" y="23935"/>
                  </a:lnTo>
                  <a:lnTo>
                    <a:pt x="2834" y="6370"/>
                  </a:lnTo>
                  <a:cubicBezTo>
                    <a:pt x="2834" y="5803"/>
                    <a:pt x="2739" y="5237"/>
                    <a:pt x="2739" y="4765"/>
                  </a:cubicBezTo>
                  <a:lnTo>
                    <a:pt x="2739" y="4765"/>
                  </a:lnTo>
                  <a:lnTo>
                    <a:pt x="11049" y="19780"/>
                  </a:lnTo>
                  <a:cubicBezTo>
                    <a:pt x="11303" y="20118"/>
                    <a:pt x="11632" y="20455"/>
                    <a:pt x="12104" y="20455"/>
                  </a:cubicBezTo>
                  <a:cubicBezTo>
                    <a:pt x="12159" y="20455"/>
                    <a:pt x="12217" y="20451"/>
                    <a:pt x="12277" y="20441"/>
                  </a:cubicBezTo>
                  <a:lnTo>
                    <a:pt x="12749" y="20441"/>
                  </a:lnTo>
                  <a:cubicBezTo>
                    <a:pt x="12799" y="20451"/>
                    <a:pt x="12849" y="20455"/>
                    <a:pt x="12898" y="20455"/>
                  </a:cubicBezTo>
                  <a:cubicBezTo>
                    <a:pt x="13318" y="20455"/>
                    <a:pt x="13713" y="20118"/>
                    <a:pt x="13882" y="19780"/>
                  </a:cubicBezTo>
                  <a:lnTo>
                    <a:pt x="22004" y="4765"/>
                  </a:lnTo>
                  <a:lnTo>
                    <a:pt x="22004" y="5615"/>
                  </a:lnTo>
                  <a:lnTo>
                    <a:pt x="22004" y="6370"/>
                  </a:lnTo>
                  <a:lnTo>
                    <a:pt x="22004" y="23935"/>
                  </a:lnTo>
                  <a:lnTo>
                    <a:pt x="24837" y="23935"/>
                  </a:lnTo>
                  <a:lnTo>
                    <a:pt x="24837" y="43"/>
                  </a:lnTo>
                  <a:lnTo>
                    <a:pt x="22476" y="43"/>
                  </a:lnTo>
                  <a:cubicBezTo>
                    <a:pt x="22381" y="11"/>
                    <a:pt x="22298" y="1"/>
                    <a:pt x="22221" y="1"/>
                  </a:cubicBezTo>
                  <a:cubicBezTo>
                    <a:pt x="22067" y="1"/>
                    <a:pt x="21941" y="43"/>
                    <a:pt x="21815" y="43"/>
                  </a:cubicBezTo>
                  <a:cubicBezTo>
                    <a:pt x="21532" y="137"/>
                    <a:pt x="21437" y="326"/>
                    <a:pt x="21343" y="515"/>
                  </a:cubicBezTo>
                  <a:lnTo>
                    <a:pt x="13221" y="15247"/>
                  </a:lnTo>
                  <a:cubicBezTo>
                    <a:pt x="13032" y="15530"/>
                    <a:pt x="12938" y="15813"/>
                    <a:pt x="12844" y="16097"/>
                  </a:cubicBezTo>
                  <a:cubicBezTo>
                    <a:pt x="12749" y="16380"/>
                    <a:pt x="12560" y="16663"/>
                    <a:pt x="12466" y="16947"/>
                  </a:cubicBezTo>
                  <a:cubicBezTo>
                    <a:pt x="12371" y="16663"/>
                    <a:pt x="12277" y="16380"/>
                    <a:pt x="12088" y="16097"/>
                  </a:cubicBezTo>
                  <a:cubicBezTo>
                    <a:pt x="11994" y="15813"/>
                    <a:pt x="11899" y="15530"/>
                    <a:pt x="11710" y="15247"/>
                  </a:cubicBezTo>
                  <a:lnTo>
                    <a:pt x="3495" y="515"/>
                  </a:lnTo>
                  <a:cubicBezTo>
                    <a:pt x="3400" y="326"/>
                    <a:pt x="3211" y="137"/>
                    <a:pt x="3022" y="43"/>
                  </a:cubicBezTo>
                  <a:cubicBezTo>
                    <a:pt x="2897" y="43"/>
                    <a:pt x="2729" y="1"/>
                    <a:pt x="2575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48"/>
            <p:cNvSpPr/>
            <p:nvPr/>
          </p:nvSpPr>
          <p:spPr>
            <a:xfrm>
              <a:off x="5411825" y="4850300"/>
              <a:ext cx="519400" cy="598250"/>
            </a:xfrm>
            <a:custGeom>
              <a:rect b="b" l="l" r="r" t="t"/>
              <a:pathLst>
                <a:path extrusionOk="0" h="23930" w="20776">
                  <a:moveTo>
                    <a:pt x="3044" y="1"/>
                  </a:moveTo>
                  <a:cubicBezTo>
                    <a:pt x="2978" y="1"/>
                    <a:pt x="2909" y="13"/>
                    <a:pt x="2833" y="38"/>
                  </a:cubicBezTo>
                  <a:lnTo>
                    <a:pt x="0" y="38"/>
                  </a:lnTo>
                  <a:lnTo>
                    <a:pt x="8783" y="14392"/>
                  </a:lnTo>
                  <a:lnTo>
                    <a:pt x="8783" y="23930"/>
                  </a:lnTo>
                  <a:lnTo>
                    <a:pt x="11993" y="23930"/>
                  </a:lnTo>
                  <a:lnTo>
                    <a:pt x="11993" y="14392"/>
                  </a:lnTo>
                  <a:lnTo>
                    <a:pt x="20776" y="38"/>
                  </a:lnTo>
                  <a:lnTo>
                    <a:pt x="17943" y="38"/>
                  </a:lnTo>
                  <a:cubicBezTo>
                    <a:pt x="17867" y="13"/>
                    <a:pt x="17798" y="1"/>
                    <a:pt x="17734" y="1"/>
                  </a:cubicBezTo>
                  <a:cubicBezTo>
                    <a:pt x="17558" y="1"/>
                    <a:pt x="17420" y="88"/>
                    <a:pt x="17282" y="227"/>
                  </a:cubicBezTo>
                  <a:cubicBezTo>
                    <a:pt x="17093" y="416"/>
                    <a:pt x="16904" y="510"/>
                    <a:pt x="16810" y="793"/>
                  </a:cubicBezTo>
                  <a:lnTo>
                    <a:pt x="11332" y="10048"/>
                  </a:lnTo>
                  <a:cubicBezTo>
                    <a:pt x="11143" y="10426"/>
                    <a:pt x="11049" y="10803"/>
                    <a:pt x="10860" y="11181"/>
                  </a:cubicBezTo>
                  <a:cubicBezTo>
                    <a:pt x="10671" y="11464"/>
                    <a:pt x="10577" y="11842"/>
                    <a:pt x="10388" y="12125"/>
                  </a:cubicBezTo>
                  <a:cubicBezTo>
                    <a:pt x="10294" y="11842"/>
                    <a:pt x="10199" y="11464"/>
                    <a:pt x="10010" y="11181"/>
                  </a:cubicBezTo>
                  <a:cubicBezTo>
                    <a:pt x="9821" y="10803"/>
                    <a:pt x="9633" y="10426"/>
                    <a:pt x="9444" y="10048"/>
                  </a:cubicBezTo>
                  <a:lnTo>
                    <a:pt x="3966" y="793"/>
                  </a:lnTo>
                  <a:cubicBezTo>
                    <a:pt x="3872" y="510"/>
                    <a:pt x="3683" y="321"/>
                    <a:pt x="3589" y="227"/>
                  </a:cubicBezTo>
                  <a:cubicBezTo>
                    <a:pt x="3381" y="88"/>
                    <a:pt x="3225" y="1"/>
                    <a:pt x="3044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48"/>
            <p:cNvSpPr/>
            <p:nvPr/>
          </p:nvSpPr>
          <p:spPr>
            <a:xfrm>
              <a:off x="3305925" y="3502750"/>
              <a:ext cx="691775" cy="951875"/>
            </a:xfrm>
            <a:custGeom>
              <a:rect b="b" l="l" r="r" t="t"/>
              <a:pathLst>
                <a:path extrusionOk="0" h="38075" w="27671">
                  <a:moveTo>
                    <a:pt x="13064" y="0"/>
                  </a:moveTo>
                  <a:cubicBezTo>
                    <a:pt x="12772" y="0"/>
                    <a:pt x="12478" y="6"/>
                    <a:pt x="12183" y="18"/>
                  </a:cubicBezTo>
                  <a:lnTo>
                    <a:pt x="1" y="18"/>
                  </a:lnTo>
                  <a:lnTo>
                    <a:pt x="1" y="38075"/>
                  </a:lnTo>
                  <a:lnTo>
                    <a:pt x="5572" y="38075"/>
                  </a:lnTo>
                  <a:lnTo>
                    <a:pt x="5572" y="4362"/>
                  </a:lnTo>
                  <a:lnTo>
                    <a:pt x="12183" y="4362"/>
                  </a:lnTo>
                  <a:cubicBezTo>
                    <a:pt x="15488" y="4362"/>
                    <a:pt x="17943" y="5117"/>
                    <a:pt x="19643" y="6628"/>
                  </a:cubicBezTo>
                  <a:cubicBezTo>
                    <a:pt x="21249" y="8234"/>
                    <a:pt x="22193" y="10500"/>
                    <a:pt x="22098" y="12766"/>
                  </a:cubicBezTo>
                  <a:cubicBezTo>
                    <a:pt x="22098" y="13994"/>
                    <a:pt x="21815" y="15222"/>
                    <a:pt x="21437" y="16355"/>
                  </a:cubicBezTo>
                  <a:cubicBezTo>
                    <a:pt x="20965" y="17394"/>
                    <a:pt x="20399" y="18338"/>
                    <a:pt x="19549" y="19094"/>
                  </a:cubicBezTo>
                  <a:cubicBezTo>
                    <a:pt x="18604" y="19849"/>
                    <a:pt x="17566" y="20510"/>
                    <a:pt x="16432" y="20888"/>
                  </a:cubicBezTo>
                  <a:cubicBezTo>
                    <a:pt x="15016" y="21266"/>
                    <a:pt x="13599" y="21454"/>
                    <a:pt x="12183" y="21454"/>
                  </a:cubicBezTo>
                  <a:lnTo>
                    <a:pt x="9255" y="21454"/>
                  </a:lnTo>
                  <a:lnTo>
                    <a:pt x="7744" y="25987"/>
                  </a:lnTo>
                  <a:lnTo>
                    <a:pt x="12183" y="25987"/>
                  </a:lnTo>
                  <a:cubicBezTo>
                    <a:pt x="14449" y="25987"/>
                    <a:pt x="16716" y="25610"/>
                    <a:pt x="18793" y="24949"/>
                  </a:cubicBezTo>
                  <a:cubicBezTo>
                    <a:pt x="20587" y="24382"/>
                    <a:pt x="22287" y="23532"/>
                    <a:pt x="23704" y="22304"/>
                  </a:cubicBezTo>
                  <a:cubicBezTo>
                    <a:pt x="24931" y="21171"/>
                    <a:pt x="25970" y="19755"/>
                    <a:pt x="26631" y="18149"/>
                  </a:cubicBezTo>
                  <a:cubicBezTo>
                    <a:pt x="27292" y="16449"/>
                    <a:pt x="27670" y="14655"/>
                    <a:pt x="27670" y="12861"/>
                  </a:cubicBezTo>
                  <a:cubicBezTo>
                    <a:pt x="27670" y="11067"/>
                    <a:pt x="27387" y="9178"/>
                    <a:pt x="26726" y="7573"/>
                  </a:cubicBezTo>
                  <a:cubicBezTo>
                    <a:pt x="26065" y="5967"/>
                    <a:pt x="25120" y="4551"/>
                    <a:pt x="23893" y="3512"/>
                  </a:cubicBezTo>
                  <a:cubicBezTo>
                    <a:pt x="22476" y="2284"/>
                    <a:pt x="20776" y="1434"/>
                    <a:pt x="19077" y="868"/>
                  </a:cubicBezTo>
                  <a:cubicBezTo>
                    <a:pt x="17093" y="289"/>
                    <a:pt x="15110" y="0"/>
                    <a:pt x="13064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48"/>
            <p:cNvSpPr/>
            <p:nvPr/>
          </p:nvSpPr>
          <p:spPr>
            <a:xfrm>
              <a:off x="1419600" y="3500825"/>
              <a:ext cx="705925" cy="953800"/>
            </a:xfrm>
            <a:custGeom>
              <a:rect b="b" l="l" r="r" t="t"/>
              <a:pathLst>
                <a:path extrusionOk="0" h="38152" w="28237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4439"/>
                  </a:lnTo>
                  <a:lnTo>
                    <a:pt x="11711" y="4439"/>
                  </a:lnTo>
                  <a:cubicBezTo>
                    <a:pt x="15016" y="4439"/>
                    <a:pt x="17377" y="5100"/>
                    <a:pt x="19076" y="6327"/>
                  </a:cubicBezTo>
                  <a:cubicBezTo>
                    <a:pt x="20682" y="7650"/>
                    <a:pt x="21626" y="9727"/>
                    <a:pt x="21437" y="11899"/>
                  </a:cubicBezTo>
                  <a:cubicBezTo>
                    <a:pt x="21437" y="13032"/>
                    <a:pt x="21248" y="14166"/>
                    <a:pt x="20871" y="15204"/>
                  </a:cubicBezTo>
                  <a:cubicBezTo>
                    <a:pt x="20399" y="16243"/>
                    <a:pt x="19832" y="17093"/>
                    <a:pt x="18982" y="17848"/>
                  </a:cubicBezTo>
                  <a:cubicBezTo>
                    <a:pt x="18038" y="18604"/>
                    <a:pt x="16999" y="19171"/>
                    <a:pt x="15866" y="19548"/>
                  </a:cubicBezTo>
                  <a:cubicBezTo>
                    <a:pt x="14449" y="19926"/>
                    <a:pt x="13033" y="20115"/>
                    <a:pt x="11616" y="20115"/>
                  </a:cubicBezTo>
                  <a:lnTo>
                    <a:pt x="9916" y="20115"/>
                  </a:lnTo>
                  <a:lnTo>
                    <a:pt x="8405" y="24176"/>
                  </a:lnTo>
                  <a:lnTo>
                    <a:pt x="9822" y="24176"/>
                  </a:lnTo>
                  <a:cubicBezTo>
                    <a:pt x="9987" y="24152"/>
                    <a:pt x="10147" y="24140"/>
                    <a:pt x="10301" y="24140"/>
                  </a:cubicBezTo>
                  <a:cubicBezTo>
                    <a:pt x="10766" y="24140"/>
                    <a:pt x="11191" y="24246"/>
                    <a:pt x="11616" y="24459"/>
                  </a:cubicBezTo>
                  <a:cubicBezTo>
                    <a:pt x="11994" y="24648"/>
                    <a:pt x="12372" y="25026"/>
                    <a:pt x="12655" y="25403"/>
                  </a:cubicBezTo>
                  <a:lnTo>
                    <a:pt x="20965" y="36924"/>
                  </a:lnTo>
                  <a:cubicBezTo>
                    <a:pt x="21397" y="37615"/>
                    <a:pt x="22145" y="38069"/>
                    <a:pt x="22993" y="38069"/>
                  </a:cubicBezTo>
                  <a:cubicBezTo>
                    <a:pt x="23071" y="38069"/>
                    <a:pt x="23151" y="38066"/>
                    <a:pt x="23232" y="38057"/>
                  </a:cubicBezTo>
                  <a:lnTo>
                    <a:pt x="28237" y="38057"/>
                  </a:lnTo>
                  <a:lnTo>
                    <a:pt x="18604" y="25026"/>
                  </a:lnTo>
                  <a:cubicBezTo>
                    <a:pt x="18132" y="24270"/>
                    <a:pt x="17471" y="23703"/>
                    <a:pt x="16716" y="23231"/>
                  </a:cubicBezTo>
                  <a:cubicBezTo>
                    <a:pt x="18227" y="22948"/>
                    <a:pt x="19643" y="22381"/>
                    <a:pt x="21060" y="21626"/>
                  </a:cubicBezTo>
                  <a:cubicBezTo>
                    <a:pt x="22193" y="20965"/>
                    <a:pt x="23326" y="20115"/>
                    <a:pt x="24270" y="19076"/>
                  </a:cubicBezTo>
                  <a:cubicBezTo>
                    <a:pt x="25120" y="18037"/>
                    <a:pt x="25781" y="16904"/>
                    <a:pt x="26253" y="15582"/>
                  </a:cubicBezTo>
                  <a:cubicBezTo>
                    <a:pt x="26726" y="14260"/>
                    <a:pt x="26915" y="12938"/>
                    <a:pt x="26915" y="11521"/>
                  </a:cubicBezTo>
                  <a:cubicBezTo>
                    <a:pt x="26915" y="9916"/>
                    <a:pt x="26631" y="8311"/>
                    <a:pt x="26065" y="6800"/>
                  </a:cubicBezTo>
                  <a:cubicBezTo>
                    <a:pt x="25404" y="5383"/>
                    <a:pt x="24459" y="4156"/>
                    <a:pt x="23232" y="3211"/>
                  </a:cubicBezTo>
                  <a:cubicBezTo>
                    <a:pt x="21910" y="2078"/>
                    <a:pt x="20304" y="1228"/>
                    <a:pt x="18510" y="850"/>
                  </a:cubicBezTo>
                  <a:cubicBezTo>
                    <a:pt x="16338" y="189"/>
                    <a:pt x="14071" y="0"/>
                    <a:pt x="11805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48"/>
            <p:cNvSpPr/>
            <p:nvPr/>
          </p:nvSpPr>
          <p:spPr>
            <a:xfrm>
              <a:off x="6096475" y="3361525"/>
              <a:ext cx="139300" cy="139325"/>
            </a:xfrm>
            <a:custGeom>
              <a:rect b="b" l="l" r="r" t="t"/>
              <a:pathLst>
                <a:path extrusionOk="0" h="5573" w="5572">
                  <a:moveTo>
                    <a:pt x="0" y="1"/>
                  </a:moveTo>
                  <a:lnTo>
                    <a:pt x="0" y="5572"/>
                  </a:lnTo>
                  <a:lnTo>
                    <a:pt x="5572" y="5572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6" name="Google Shape;1676;p49"/>
          <p:cNvGrpSpPr/>
          <p:nvPr/>
        </p:nvGrpSpPr>
        <p:grpSpPr>
          <a:xfrm>
            <a:off x="937979" y="347140"/>
            <a:ext cx="792767" cy="702821"/>
            <a:chOff x="2250625" y="238125"/>
            <a:chExt cx="3052625" cy="2731525"/>
          </a:xfrm>
        </p:grpSpPr>
        <p:sp>
          <p:nvSpPr>
            <p:cNvPr id="1677" name="Google Shape;1677;p49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49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49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9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9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49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49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49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5" name="Google Shape;1685;p49"/>
          <p:cNvGrpSpPr/>
          <p:nvPr/>
        </p:nvGrpSpPr>
        <p:grpSpPr>
          <a:xfrm>
            <a:off x="445430" y="1112945"/>
            <a:ext cx="1757684" cy="539237"/>
            <a:chOff x="241550" y="3361525"/>
            <a:chExt cx="7044825" cy="2094125"/>
          </a:xfrm>
        </p:grpSpPr>
        <p:sp>
          <p:nvSpPr>
            <p:cNvPr id="1686" name="Google Shape;1686;p49"/>
            <p:cNvSpPr/>
            <p:nvPr/>
          </p:nvSpPr>
          <p:spPr>
            <a:xfrm>
              <a:off x="241550" y="3489025"/>
              <a:ext cx="906575" cy="982125"/>
            </a:xfrm>
            <a:custGeom>
              <a:rect b="b" l="l" r="r" t="t"/>
              <a:pathLst>
                <a:path extrusionOk="0" h="39285" w="36263">
                  <a:moveTo>
                    <a:pt x="21248" y="0"/>
                  </a:moveTo>
                  <a:cubicBezTo>
                    <a:pt x="18226" y="0"/>
                    <a:pt x="15204" y="472"/>
                    <a:pt x="12371" y="1417"/>
                  </a:cubicBezTo>
                  <a:cubicBezTo>
                    <a:pt x="9916" y="2267"/>
                    <a:pt x="7649" y="3589"/>
                    <a:pt x="5760" y="5383"/>
                  </a:cubicBezTo>
                  <a:cubicBezTo>
                    <a:pt x="3872" y="7177"/>
                    <a:pt x="2455" y="9255"/>
                    <a:pt x="1511" y="11616"/>
                  </a:cubicBezTo>
                  <a:cubicBezTo>
                    <a:pt x="472" y="14165"/>
                    <a:pt x="0" y="16904"/>
                    <a:pt x="0" y="19643"/>
                  </a:cubicBezTo>
                  <a:cubicBezTo>
                    <a:pt x="0" y="22381"/>
                    <a:pt x="472" y="25120"/>
                    <a:pt x="1511" y="27670"/>
                  </a:cubicBezTo>
                  <a:cubicBezTo>
                    <a:pt x="2550" y="30030"/>
                    <a:pt x="3966" y="32108"/>
                    <a:pt x="5949" y="33808"/>
                  </a:cubicBezTo>
                  <a:cubicBezTo>
                    <a:pt x="7932" y="35602"/>
                    <a:pt x="10199" y="37019"/>
                    <a:pt x="12749" y="37868"/>
                  </a:cubicBezTo>
                  <a:cubicBezTo>
                    <a:pt x="15676" y="38813"/>
                    <a:pt x="18698" y="39285"/>
                    <a:pt x="21814" y="39285"/>
                  </a:cubicBezTo>
                  <a:cubicBezTo>
                    <a:pt x="24458" y="39285"/>
                    <a:pt x="27008" y="39002"/>
                    <a:pt x="29558" y="38246"/>
                  </a:cubicBezTo>
                  <a:cubicBezTo>
                    <a:pt x="31919" y="37585"/>
                    <a:pt x="34185" y="36546"/>
                    <a:pt x="36263" y="35130"/>
                  </a:cubicBezTo>
                  <a:lnTo>
                    <a:pt x="36263" y="18887"/>
                  </a:lnTo>
                  <a:lnTo>
                    <a:pt x="23609" y="18887"/>
                  </a:lnTo>
                  <a:lnTo>
                    <a:pt x="23609" y="21815"/>
                  </a:lnTo>
                  <a:cubicBezTo>
                    <a:pt x="23609" y="22098"/>
                    <a:pt x="23703" y="22381"/>
                    <a:pt x="23892" y="22570"/>
                  </a:cubicBezTo>
                  <a:cubicBezTo>
                    <a:pt x="24175" y="22759"/>
                    <a:pt x="24458" y="22853"/>
                    <a:pt x="24836" y="22853"/>
                  </a:cubicBezTo>
                  <a:lnTo>
                    <a:pt x="31163" y="22853"/>
                  </a:lnTo>
                  <a:lnTo>
                    <a:pt x="31163" y="32769"/>
                  </a:lnTo>
                  <a:cubicBezTo>
                    <a:pt x="29747" y="33524"/>
                    <a:pt x="28330" y="34091"/>
                    <a:pt x="26819" y="34469"/>
                  </a:cubicBezTo>
                  <a:cubicBezTo>
                    <a:pt x="25120" y="34941"/>
                    <a:pt x="23420" y="35130"/>
                    <a:pt x="21625" y="35130"/>
                  </a:cubicBezTo>
                  <a:cubicBezTo>
                    <a:pt x="19453" y="35130"/>
                    <a:pt x="17187" y="34752"/>
                    <a:pt x="15015" y="34091"/>
                  </a:cubicBezTo>
                  <a:cubicBezTo>
                    <a:pt x="13126" y="33430"/>
                    <a:pt x="11427" y="32297"/>
                    <a:pt x="10010" y="30975"/>
                  </a:cubicBezTo>
                  <a:cubicBezTo>
                    <a:pt x="8594" y="29558"/>
                    <a:pt x="7555" y="27953"/>
                    <a:pt x="6799" y="26064"/>
                  </a:cubicBezTo>
                  <a:cubicBezTo>
                    <a:pt x="6044" y="23987"/>
                    <a:pt x="5666" y="21815"/>
                    <a:pt x="5760" y="19643"/>
                  </a:cubicBezTo>
                  <a:cubicBezTo>
                    <a:pt x="5666" y="17471"/>
                    <a:pt x="6044" y="15393"/>
                    <a:pt x="6799" y="13315"/>
                  </a:cubicBezTo>
                  <a:cubicBezTo>
                    <a:pt x="7460" y="11521"/>
                    <a:pt x="8499" y="9916"/>
                    <a:pt x="9916" y="8594"/>
                  </a:cubicBezTo>
                  <a:cubicBezTo>
                    <a:pt x="11238" y="7272"/>
                    <a:pt x="12843" y="6233"/>
                    <a:pt x="14732" y="5572"/>
                  </a:cubicBezTo>
                  <a:cubicBezTo>
                    <a:pt x="16715" y="4816"/>
                    <a:pt x="18887" y="4533"/>
                    <a:pt x="21059" y="4533"/>
                  </a:cubicBezTo>
                  <a:cubicBezTo>
                    <a:pt x="22381" y="4533"/>
                    <a:pt x="23797" y="4628"/>
                    <a:pt x="25214" y="4911"/>
                  </a:cubicBezTo>
                  <a:cubicBezTo>
                    <a:pt x="26253" y="5100"/>
                    <a:pt x="27197" y="5383"/>
                    <a:pt x="28236" y="5761"/>
                  </a:cubicBezTo>
                  <a:cubicBezTo>
                    <a:pt x="28991" y="5950"/>
                    <a:pt x="29747" y="6327"/>
                    <a:pt x="30408" y="6799"/>
                  </a:cubicBezTo>
                  <a:cubicBezTo>
                    <a:pt x="31069" y="7083"/>
                    <a:pt x="31541" y="7461"/>
                    <a:pt x="32013" y="7649"/>
                  </a:cubicBezTo>
                  <a:cubicBezTo>
                    <a:pt x="32297" y="7862"/>
                    <a:pt x="32633" y="7968"/>
                    <a:pt x="32983" y="7968"/>
                  </a:cubicBezTo>
                  <a:cubicBezTo>
                    <a:pt x="33099" y="7968"/>
                    <a:pt x="33217" y="7956"/>
                    <a:pt x="33335" y="7933"/>
                  </a:cubicBezTo>
                  <a:cubicBezTo>
                    <a:pt x="33713" y="7838"/>
                    <a:pt x="34091" y="7555"/>
                    <a:pt x="34374" y="7272"/>
                  </a:cubicBezTo>
                  <a:lnTo>
                    <a:pt x="35885" y="4911"/>
                  </a:lnTo>
                  <a:cubicBezTo>
                    <a:pt x="35035" y="4155"/>
                    <a:pt x="34091" y="3494"/>
                    <a:pt x="33052" y="2833"/>
                  </a:cubicBezTo>
                  <a:cubicBezTo>
                    <a:pt x="32013" y="2267"/>
                    <a:pt x="30880" y="1700"/>
                    <a:pt x="29747" y="1322"/>
                  </a:cubicBezTo>
                  <a:cubicBezTo>
                    <a:pt x="28425" y="850"/>
                    <a:pt x="27103" y="567"/>
                    <a:pt x="25781" y="378"/>
                  </a:cubicBezTo>
                  <a:cubicBezTo>
                    <a:pt x="24270" y="95"/>
                    <a:pt x="22759" y="0"/>
                    <a:pt x="21248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49"/>
            <p:cNvSpPr/>
            <p:nvPr/>
          </p:nvSpPr>
          <p:spPr>
            <a:xfrm>
              <a:off x="2212850" y="3500825"/>
              <a:ext cx="899525" cy="953800"/>
            </a:xfrm>
            <a:custGeom>
              <a:rect b="b" l="l" r="r" t="t"/>
              <a:pathLst>
                <a:path extrusionOk="0" h="38152" w="35981">
                  <a:moveTo>
                    <a:pt x="1" y="0"/>
                  </a:moveTo>
                  <a:lnTo>
                    <a:pt x="15205" y="24931"/>
                  </a:lnTo>
                  <a:lnTo>
                    <a:pt x="15205" y="38152"/>
                  </a:lnTo>
                  <a:lnTo>
                    <a:pt x="20871" y="38152"/>
                  </a:lnTo>
                  <a:lnTo>
                    <a:pt x="20871" y="24931"/>
                  </a:lnTo>
                  <a:lnTo>
                    <a:pt x="35980" y="0"/>
                  </a:lnTo>
                  <a:lnTo>
                    <a:pt x="30975" y="0"/>
                  </a:lnTo>
                  <a:cubicBezTo>
                    <a:pt x="30597" y="0"/>
                    <a:pt x="30125" y="189"/>
                    <a:pt x="29842" y="378"/>
                  </a:cubicBezTo>
                  <a:cubicBezTo>
                    <a:pt x="29559" y="661"/>
                    <a:pt x="29275" y="945"/>
                    <a:pt x="29086" y="1322"/>
                  </a:cubicBezTo>
                  <a:lnTo>
                    <a:pt x="19643" y="17471"/>
                  </a:lnTo>
                  <a:cubicBezTo>
                    <a:pt x="19360" y="18132"/>
                    <a:pt x="19076" y="18698"/>
                    <a:pt x="18793" y="19359"/>
                  </a:cubicBezTo>
                  <a:cubicBezTo>
                    <a:pt x="18510" y="19926"/>
                    <a:pt x="18227" y="20493"/>
                    <a:pt x="18038" y="21154"/>
                  </a:cubicBezTo>
                  <a:cubicBezTo>
                    <a:pt x="17849" y="20493"/>
                    <a:pt x="17565" y="19926"/>
                    <a:pt x="17282" y="19359"/>
                  </a:cubicBezTo>
                  <a:lnTo>
                    <a:pt x="16338" y="17471"/>
                  </a:lnTo>
                  <a:lnTo>
                    <a:pt x="6894" y="1322"/>
                  </a:lnTo>
                  <a:cubicBezTo>
                    <a:pt x="6706" y="945"/>
                    <a:pt x="6422" y="661"/>
                    <a:pt x="6139" y="378"/>
                  </a:cubicBezTo>
                  <a:cubicBezTo>
                    <a:pt x="5761" y="95"/>
                    <a:pt x="5383" y="0"/>
                    <a:pt x="5006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49"/>
            <p:cNvSpPr/>
            <p:nvPr/>
          </p:nvSpPr>
          <p:spPr>
            <a:xfrm>
              <a:off x="4233750" y="3500825"/>
              <a:ext cx="835775" cy="953800"/>
            </a:xfrm>
            <a:custGeom>
              <a:rect b="b" l="l" r="r" t="t"/>
              <a:pathLst>
                <a:path extrusionOk="0" h="38152" w="33431">
                  <a:moveTo>
                    <a:pt x="0" y="0"/>
                  </a:moveTo>
                  <a:lnTo>
                    <a:pt x="0" y="38152"/>
                  </a:lnTo>
                  <a:lnTo>
                    <a:pt x="5572" y="38152"/>
                  </a:lnTo>
                  <a:lnTo>
                    <a:pt x="5572" y="20965"/>
                  </a:lnTo>
                  <a:lnTo>
                    <a:pt x="27859" y="20965"/>
                  </a:lnTo>
                  <a:lnTo>
                    <a:pt x="27859" y="38152"/>
                  </a:lnTo>
                  <a:lnTo>
                    <a:pt x="33430" y="38152"/>
                  </a:lnTo>
                  <a:lnTo>
                    <a:pt x="33430" y="0"/>
                  </a:lnTo>
                  <a:lnTo>
                    <a:pt x="27953" y="0"/>
                  </a:lnTo>
                  <a:lnTo>
                    <a:pt x="27953" y="16810"/>
                  </a:lnTo>
                  <a:lnTo>
                    <a:pt x="5572" y="16810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49"/>
            <p:cNvSpPr/>
            <p:nvPr/>
          </p:nvSpPr>
          <p:spPr>
            <a:xfrm>
              <a:off x="5310300" y="3489025"/>
              <a:ext cx="672875" cy="982500"/>
            </a:xfrm>
            <a:custGeom>
              <a:rect b="b" l="l" r="r" t="t"/>
              <a:pathLst>
                <a:path extrusionOk="0" h="39300" w="26915">
                  <a:moveTo>
                    <a:pt x="14543" y="0"/>
                  </a:moveTo>
                  <a:cubicBezTo>
                    <a:pt x="12655" y="0"/>
                    <a:pt x="10860" y="284"/>
                    <a:pt x="9066" y="945"/>
                  </a:cubicBezTo>
                  <a:cubicBezTo>
                    <a:pt x="7555" y="1417"/>
                    <a:pt x="6233" y="2267"/>
                    <a:pt x="5006" y="3305"/>
                  </a:cubicBezTo>
                  <a:cubicBezTo>
                    <a:pt x="3967" y="4155"/>
                    <a:pt x="3117" y="5383"/>
                    <a:pt x="2550" y="6611"/>
                  </a:cubicBezTo>
                  <a:cubicBezTo>
                    <a:pt x="1417" y="9255"/>
                    <a:pt x="1417" y="12277"/>
                    <a:pt x="2550" y="14921"/>
                  </a:cubicBezTo>
                  <a:cubicBezTo>
                    <a:pt x="3117" y="15960"/>
                    <a:pt x="3872" y="16998"/>
                    <a:pt x="4817" y="17754"/>
                  </a:cubicBezTo>
                  <a:cubicBezTo>
                    <a:pt x="5761" y="18604"/>
                    <a:pt x="6800" y="19170"/>
                    <a:pt x="8027" y="19643"/>
                  </a:cubicBezTo>
                  <a:cubicBezTo>
                    <a:pt x="9161" y="20115"/>
                    <a:pt x="10483" y="20587"/>
                    <a:pt x="11616" y="20965"/>
                  </a:cubicBezTo>
                  <a:lnTo>
                    <a:pt x="15299" y="22003"/>
                  </a:lnTo>
                  <a:cubicBezTo>
                    <a:pt x="16338" y="22287"/>
                    <a:pt x="17471" y="22759"/>
                    <a:pt x="18415" y="23231"/>
                  </a:cubicBezTo>
                  <a:cubicBezTo>
                    <a:pt x="19360" y="23703"/>
                    <a:pt x="20115" y="24364"/>
                    <a:pt x="20682" y="25120"/>
                  </a:cubicBezTo>
                  <a:cubicBezTo>
                    <a:pt x="21248" y="25970"/>
                    <a:pt x="21626" y="27008"/>
                    <a:pt x="21532" y="27953"/>
                  </a:cubicBezTo>
                  <a:cubicBezTo>
                    <a:pt x="21532" y="28992"/>
                    <a:pt x="21343" y="29936"/>
                    <a:pt x="20965" y="30880"/>
                  </a:cubicBezTo>
                  <a:cubicBezTo>
                    <a:pt x="20587" y="31730"/>
                    <a:pt x="20021" y="32486"/>
                    <a:pt x="19265" y="33052"/>
                  </a:cubicBezTo>
                  <a:cubicBezTo>
                    <a:pt x="18510" y="33713"/>
                    <a:pt x="17660" y="34185"/>
                    <a:pt x="16621" y="34469"/>
                  </a:cubicBezTo>
                  <a:cubicBezTo>
                    <a:pt x="15488" y="34847"/>
                    <a:pt x="14355" y="35035"/>
                    <a:pt x="13127" y="35035"/>
                  </a:cubicBezTo>
                  <a:cubicBezTo>
                    <a:pt x="12183" y="35035"/>
                    <a:pt x="11238" y="34941"/>
                    <a:pt x="10294" y="34752"/>
                  </a:cubicBezTo>
                  <a:cubicBezTo>
                    <a:pt x="9444" y="34563"/>
                    <a:pt x="8688" y="34280"/>
                    <a:pt x="8027" y="33997"/>
                  </a:cubicBezTo>
                  <a:cubicBezTo>
                    <a:pt x="7366" y="33713"/>
                    <a:pt x="6800" y="33430"/>
                    <a:pt x="6233" y="33052"/>
                  </a:cubicBezTo>
                  <a:cubicBezTo>
                    <a:pt x="5667" y="32769"/>
                    <a:pt x="5194" y="32391"/>
                    <a:pt x="4817" y="32108"/>
                  </a:cubicBezTo>
                  <a:cubicBezTo>
                    <a:pt x="4439" y="31825"/>
                    <a:pt x="4061" y="31636"/>
                    <a:pt x="3778" y="31447"/>
                  </a:cubicBezTo>
                  <a:cubicBezTo>
                    <a:pt x="3495" y="31258"/>
                    <a:pt x="3211" y="31164"/>
                    <a:pt x="2928" y="31164"/>
                  </a:cubicBezTo>
                  <a:cubicBezTo>
                    <a:pt x="2645" y="31164"/>
                    <a:pt x="2361" y="31164"/>
                    <a:pt x="2173" y="31352"/>
                  </a:cubicBezTo>
                  <a:cubicBezTo>
                    <a:pt x="1889" y="31447"/>
                    <a:pt x="1700" y="31636"/>
                    <a:pt x="1606" y="31825"/>
                  </a:cubicBezTo>
                  <a:lnTo>
                    <a:pt x="1" y="34280"/>
                  </a:lnTo>
                  <a:cubicBezTo>
                    <a:pt x="1606" y="35885"/>
                    <a:pt x="3495" y="37113"/>
                    <a:pt x="5572" y="37963"/>
                  </a:cubicBezTo>
                  <a:cubicBezTo>
                    <a:pt x="7735" y="38828"/>
                    <a:pt x="9977" y="39297"/>
                    <a:pt x="12298" y="39297"/>
                  </a:cubicBezTo>
                  <a:cubicBezTo>
                    <a:pt x="12511" y="39297"/>
                    <a:pt x="12724" y="39293"/>
                    <a:pt x="12938" y="39285"/>
                  </a:cubicBezTo>
                  <a:cubicBezTo>
                    <a:pt x="13140" y="39295"/>
                    <a:pt x="13344" y="39299"/>
                    <a:pt x="13548" y="39299"/>
                  </a:cubicBezTo>
                  <a:cubicBezTo>
                    <a:pt x="15343" y="39299"/>
                    <a:pt x="17192" y="38934"/>
                    <a:pt x="18887" y="38341"/>
                  </a:cubicBezTo>
                  <a:cubicBezTo>
                    <a:pt x="20493" y="37868"/>
                    <a:pt x="21909" y="36924"/>
                    <a:pt x="23231" y="35791"/>
                  </a:cubicBezTo>
                  <a:cubicBezTo>
                    <a:pt x="24365" y="34752"/>
                    <a:pt x="25309" y="33430"/>
                    <a:pt x="25970" y="32013"/>
                  </a:cubicBezTo>
                  <a:cubicBezTo>
                    <a:pt x="26537" y="30503"/>
                    <a:pt x="26820" y="28897"/>
                    <a:pt x="26820" y="27292"/>
                  </a:cubicBezTo>
                  <a:cubicBezTo>
                    <a:pt x="26914" y="25875"/>
                    <a:pt x="26631" y="24459"/>
                    <a:pt x="25970" y="23231"/>
                  </a:cubicBezTo>
                  <a:cubicBezTo>
                    <a:pt x="25498" y="22192"/>
                    <a:pt x="24648" y="21248"/>
                    <a:pt x="23704" y="20492"/>
                  </a:cubicBezTo>
                  <a:cubicBezTo>
                    <a:pt x="22759" y="19737"/>
                    <a:pt x="21720" y="19076"/>
                    <a:pt x="20587" y="18604"/>
                  </a:cubicBezTo>
                  <a:cubicBezTo>
                    <a:pt x="19360" y="18132"/>
                    <a:pt x="18226" y="17754"/>
                    <a:pt x="16904" y="17282"/>
                  </a:cubicBezTo>
                  <a:cubicBezTo>
                    <a:pt x="15677" y="16810"/>
                    <a:pt x="14449" y="16432"/>
                    <a:pt x="13316" y="16149"/>
                  </a:cubicBezTo>
                  <a:cubicBezTo>
                    <a:pt x="12183" y="15771"/>
                    <a:pt x="11144" y="15299"/>
                    <a:pt x="10105" y="14826"/>
                  </a:cubicBezTo>
                  <a:cubicBezTo>
                    <a:pt x="9255" y="14354"/>
                    <a:pt x="8500" y="13788"/>
                    <a:pt x="7839" y="13032"/>
                  </a:cubicBezTo>
                  <a:cubicBezTo>
                    <a:pt x="7272" y="12277"/>
                    <a:pt x="6894" y="11332"/>
                    <a:pt x="6989" y="10294"/>
                  </a:cubicBezTo>
                  <a:cubicBezTo>
                    <a:pt x="6989" y="9538"/>
                    <a:pt x="7178" y="8688"/>
                    <a:pt x="7461" y="7933"/>
                  </a:cubicBezTo>
                  <a:cubicBezTo>
                    <a:pt x="7839" y="7272"/>
                    <a:pt x="8311" y="6611"/>
                    <a:pt x="8972" y="6044"/>
                  </a:cubicBezTo>
                  <a:cubicBezTo>
                    <a:pt x="9633" y="5477"/>
                    <a:pt x="10483" y="5100"/>
                    <a:pt x="11333" y="4816"/>
                  </a:cubicBezTo>
                  <a:cubicBezTo>
                    <a:pt x="12371" y="4439"/>
                    <a:pt x="13505" y="4344"/>
                    <a:pt x="14638" y="4344"/>
                  </a:cubicBezTo>
                  <a:cubicBezTo>
                    <a:pt x="15771" y="4344"/>
                    <a:pt x="16904" y="4439"/>
                    <a:pt x="18037" y="4816"/>
                  </a:cubicBezTo>
                  <a:cubicBezTo>
                    <a:pt x="18793" y="5100"/>
                    <a:pt x="19643" y="5383"/>
                    <a:pt x="20398" y="5855"/>
                  </a:cubicBezTo>
                  <a:cubicBezTo>
                    <a:pt x="20965" y="6138"/>
                    <a:pt x="21532" y="6422"/>
                    <a:pt x="22004" y="6799"/>
                  </a:cubicBezTo>
                  <a:cubicBezTo>
                    <a:pt x="22381" y="7083"/>
                    <a:pt x="22759" y="7272"/>
                    <a:pt x="23231" y="7272"/>
                  </a:cubicBezTo>
                  <a:cubicBezTo>
                    <a:pt x="23515" y="7272"/>
                    <a:pt x="23704" y="7177"/>
                    <a:pt x="23987" y="7083"/>
                  </a:cubicBezTo>
                  <a:cubicBezTo>
                    <a:pt x="24176" y="6894"/>
                    <a:pt x="24365" y="6705"/>
                    <a:pt x="24553" y="6422"/>
                  </a:cubicBezTo>
                  <a:lnTo>
                    <a:pt x="25876" y="3966"/>
                  </a:lnTo>
                  <a:cubicBezTo>
                    <a:pt x="24459" y="2644"/>
                    <a:pt x="22665" y="1700"/>
                    <a:pt x="20871" y="1039"/>
                  </a:cubicBezTo>
                  <a:cubicBezTo>
                    <a:pt x="18793" y="378"/>
                    <a:pt x="16715" y="0"/>
                    <a:pt x="14543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49"/>
            <p:cNvSpPr/>
            <p:nvPr/>
          </p:nvSpPr>
          <p:spPr>
            <a:xfrm>
              <a:off x="6235750" y="3500825"/>
              <a:ext cx="139325" cy="953800"/>
            </a:xfrm>
            <a:custGeom>
              <a:rect b="b" l="l" r="r" t="t"/>
              <a:pathLst>
                <a:path extrusionOk="0" h="38152" w="5573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6613500" y="3488575"/>
              <a:ext cx="672875" cy="982575"/>
            </a:xfrm>
            <a:custGeom>
              <a:rect b="b" l="l" r="r" t="t"/>
              <a:pathLst>
                <a:path extrusionOk="0" h="39303" w="26915">
                  <a:moveTo>
                    <a:pt x="13930" y="1"/>
                  </a:moveTo>
                  <a:cubicBezTo>
                    <a:pt x="12280" y="1"/>
                    <a:pt x="10648" y="290"/>
                    <a:pt x="9160" y="868"/>
                  </a:cubicBezTo>
                  <a:cubicBezTo>
                    <a:pt x="7649" y="1435"/>
                    <a:pt x="6327" y="2190"/>
                    <a:pt x="5100" y="3229"/>
                  </a:cubicBezTo>
                  <a:cubicBezTo>
                    <a:pt x="4061" y="4173"/>
                    <a:pt x="3211" y="5307"/>
                    <a:pt x="2644" y="6629"/>
                  </a:cubicBezTo>
                  <a:cubicBezTo>
                    <a:pt x="1511" y="9273"/>
                    <a:pt x="1511" y="12200"/>
                    <a:pt x="2644" y="14844"/>
                  </a:cubicBezTo>
                  <a:cubicBezTo>
                    <a:pt x="3117" y="15978"/>
                    <a:pt x="3967" y="16922"/>
                    <a:pt x="4911" y="17772"/>
                  </a:cubicBezTo>
                  <a:cubicBezTo>
                    <a:pt x="5855" y="18527"/>
                    <a:pt x="6894" y="19188"/>
                    <a:pt x="8027" y="19661"/>
                  </a:cubicBezTo>
                  <a:cubicBezTo>
                    <a:pt x="9255" y="20133"/>
                    <a:pt x="10483" y="20510"/>
                    <a:pt x="11710" y="20888"/>
                  </a:cubicBezTo>
                  <a:lnTo>
                    <a:pt x="15299" y="21927"/>
                  </a:lnTo>
                  <a:cubicBezTo>
                    <a:pt x="16432" y="22305"/>
                    <a:pt x="17471" y="22682"/>
                    <a:pt x="18509" y="23249"/>
                  </a:cubicBezTo>
                  <a:cubicBezTo>
                    <a:pt x="19359" y="23721"/>
                    <a:pt x="20115" y="24288"/>
                    <a:pt x="20776" y="25138"/>
                  </a:cubicBezTo>
                  <a:cubicBezTo>
                    <a:pt x="21342" y="25893"/>
                    <a:pt x="21626" y="26932"/>
                    <a:pt x="21626" y="27971"/>
                  </a:cubicBezTo>
                  <a:cubicBezTo>
                    <a:pt x="21626" y="28915"/>
                    <a:pt x="21437" y="29954"/>
                    <a:pt x="21059" y="30804"/>
                  </a:cubicBezTo>
                  <a:cubicBezTo>
                    <a:pt x="20681" y="31654"/>
                    <a:pt x="20115" y="32409"/>
                    <a:pt x="19359" y="33070"/>
                  </a:cubicBezTo>
                  <a:cubicBezTo>
                    <a:pt x="18604" y="33637"/>
                    <a:pt x="17660" y="34203"/>
                    <a:pt x="16715" y="34487"/>
                  </a:cubicBezTo>
                  <a:cubicBezTo>
                    <a:pt x="15582" y="34865"/>
                    <a:pt x="14354" y="34959"/>
                    <a:pt x="13221" y="34959"/>
                  </a:cubicBezTo>
                  <a:cubicBezTo>
                    <a:pt x="12182" y="34959"/>
                    <a:pt x="11238" y="34865"/>
                    <a:pt x="10294" y="34676"/>
                  </a:cubicBezTo>
                  <a:cubicBezTo>
                    <a:pt x="9538" y="34487"/>
                    <a:pt x="8783" y="34298"/>
                    <a:pt x="8027" y="34015"/>
                  </a:cubicBezTo>
                  <a:cubicBezTo>
                    <a:pt x="7461" y="33731"/>
                    <a:pt x="6800" y="33448"/>
                    <a:pt x="6233" y="33070"/>
                  </a:cubicBezTo>
                  <a:cubicBezTo>
                    <a:pt x="5761" y="32693"/>
                    <a:pt x="5289" y="32409"/>
                    <a:pt x="4911" y="32126"/>
                  </a:cubicBezTo>
                  <a:cubicBezTo>
                    <a:pt x="4439" y="31843"/>
                    <a:pt x="4155" y="31559"/>
                    <a:pt x="3778" y="31370"/>
                  </a:cubicBezTo>
                  <a:cubicBezTo>
                    <a:pt x="3494" y="31182"/>
                    <a:pt x="3211" y="31087"/>
                    <a:pt x="2928" y="31087"/>
                  </a:cubicBezTo>
                  <a:cubicBezTo>
                    <a:pt x="2644" y="31087"/>
                    <a:pt x="2456" y="31182"/>
                    <a:pt x="2172" y="31276"/>
                  </a:cubicBezTo>
                  <a:cubicBezTo>
                    <a:pt x="1983" y="31465"/>
                    <a:pt x="1795" y="31654"/>
                    <a:pt x="1606" y="31843"/>
                  </a:cubicBezTo>
                  <a:lnTo>
                    <a:pt x="0" y="34298"/>
                  </a:lnTo>
                  <a:cubicBezTo>
                    <a:pt x="1606" y="35809"/>
                    <a:pt x="3589" y="37131"/>
                    <a:pt x="5666" y="37981"/>
                  </a:cubicBezTo>
                  <a:cubicBezTo>
                    <a:pt x="8027" y="38831"/>
                    <a:pt x="10483" y="39303"/>
                    <a:pt x="13032" y="39303"/>
                  </a:cubicBezTo>
                  <a:cubicBezTo>
                    <a:pt x="15015" y="39303"/>
                    <a:pt x="16998" y="39020"/>
                    <a:pt x="18887" y="38359"/>
                  </a:cubicBezTo>
                  <a:cubicBezTo>
                    <a:pt x="20493" y="37792"/>
                    <a:pt x="22003" y="36942"/>
                    <a:pt x="23326" y="35809"/>
                  </a:cubicBezTo>
                  <a:cubicBezTo>
                    <a:pt x="24459" y="34676"/>
                    <a:pt x="25403" y="33354"/>
                    <a:pt x="25970" y="31937"/>
                  </a:cubicBezTo>
                  <a:cubicBezTo>
                    <a:pt x="26631" y="30426"/>
                    <a:pt x="26914" y="28821"/>
                    <a:pt x="26914" y="27215"/>
                  </a:cubicBezTo>
                  <a:cubicBezTo>
                    <a:pt x="26914" y="25799"/>
                    <a:pt x="26631" y="24477"/>
                    <a:pt x="26064" y="23249"/>
                  </a:cubicBezTo>
                  <a:cubicBezTo>
                    <a:pt x="25498" y="22116"/>
                    <a:pt x="24742" y="21266"/>
                    <a:pt x="23798" y="20510"/>
                  </a:cubicBezTo>
                  <a:cubicBezTo>
                    <a:pt x="22853" y="19755"/>
                    <a:pt x="21815" y="19094"/>
                    <a:pt x="20681" y="18622"/>
                  </a:cubicBezTo>
                  <a:cubicBezTo>
                    <a:pt x="19454" y="18150"/>
                    <a:pt x="18226" y="17677"/>
                    <a:pt x="16998" y="17300"/>
                  </a:cubicBezTo>
                  <a:lnTo>
                    <a:pt x="13316" y="16167"/>
                  </a:lnTo>
                  <a:cubicBezTo>
                    <a:pt x="12277" y="15789"/>
                    <a:pt x="11238" y="15317"/>
                    <a:pt x="10199" y="14844"/>
                  </a:cubicBezTo>
                  <a:cubicBezTo>
                    <a:pt x="9349" y="14372"/>
                    <a:pt x="8499" y="13806"/>
                    <a:pt x="7933" y="13050"/>
                  </a:cubicBezTo>
                  <a:cubicBezTo>
                    <a:pt x="7366" y="12295"/>
                    <a:pt x="6988" y="11350"/>
                    <a:pt x="7083" y="10312"/>
                  </a:cubicBezTo>
                  <a:cubicBezTo>
                    <a:pt x="7083" y="9556"/>
                    <a:pt x="7272" y="8706"/>
                    <a:pt x="7555" y="7951"/>
                  </a:cubicBezTo>
                  <a:cubicBezTo>
                    <a:pt x="7933" y="7290"/>
                    <a:pt x="8405" y="6629"/>
                    <a:pt x="9066" y="6062"/>
                  </a:cubicBezTo>
                  <a:cubicBezTo>
                    <a:pt x="9727" y="5495"/>
                    <a:pt x="10483" y="5118"/>
                    <a:pt x="11427" y="4834"/>
                  </a:cubicBezTo>
                  <a:cubicBezTo>
                    <a:pt x="12466" y="4457"/>
                    <a:pt x="13599" y="4362"/>
                    <a:pt x="14732" y="4362"/>
                  </a:cubicBezTo>
                  <a:cubicBezTo>
                    <a:pt x="15865" y="4362"/>
                    <a:pt x="16998" y="4457"/>
                    <a:pt x="18132" y="4834"/>
                  </a:cubicBezTo>
                  <a:cubicBezTo>
                    <a:pt x="18887" y="5118"/>
                    <a:pt x="19737" y="5401"/>
                    <a:pt x="20493" y="5873"/>
                  </a:cubicBezTo>
                  <a:cubicBezTo>
                    <a:pt x="21059" y="6156"/>
                    <a:pt x="21626" y="6440"/>
                    <a:pt x="22098" y="6817"/>
                  </a:cubicBezTo>
                  <a:cubicBezTo>
                    <a:pt x="22476" y="7101"/>
                    <a:pt x="22853" y="7290"/>
                    <a:pt x="23326" y="7290"/>
                  </a:cubicBezTo>
                  <a:cubicBezTo>
                    <a:pt x="23609" y="7290"/>
                    <a:pt x="23798" y="7195"/>
                    <a:pt x="24081" y="7101"/>
                  </a:cubicBezTo>
                  <a:cubicBezTo>
                    <a:pt x="24270" y="6912"/>
                    <a:pt x="24459" y="6723"/>
                    <a:pt x="24648" y="6440"/>
                  </a:cubicBezTo>
                  <a:lnTo>
                    <a:pt x="25970" y="3984"/>
                  </a:lnTo>
                  <a:cubicBezTo>
                    <a:pt x="24459" y="2662"/>
                    <a:pt x="22759" y="1624"/>
                    <a:pt x="20965" y="1057"/>
                  </a:cubicBezTo>
                  <a:cubicBezTo>
                    <a:pt x="19097" y="378"/>
                    <a:pt x="17229" y="4"/>
                    <a:pt x="15293" y="4"/>
                  </a:cubicBezTo>
                  <a:cubicBezTo>
                    <a:pt x="15075" y="4"/>
                    <a:pt x="14857" y="9"/>
                    <a:pt x="14638" y="18"/>
                  </a:cubicBezTo>
                  <a:cubicBezTo>
                    <a:pt x="14402" y="6"/>
                    <a:pt x="14165" y="1"/>
                    <a:pt x="13930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49"/>
            <p:cNvSpPr/>
            <p:nvPr/>
          </p:nvSpPr>
          <p:spPr>
            <a:xfrm>
              <a:off x="1653325" y="4851225"/>
              <a:ext cx="559550" cy="597325"/>
            </a:xfrm>
            <a:custGeom>
              <a:rect b="b" l="l" r="r" t="t"/>
              <a:pathLst>
                <a:path extrusionOk="0" h="23893" w="22382">
                  <a:moveTo>
                    <a:pt x="9539" y="1"/>
                  </a:moveTo>
                  <a:lnTo>
                    <a:pt x="1" y="23893"/>
                  </a:lnTo>
                  <a:lnTo>
                    <a:pt x="2456" y="23893"/>
                  </a:lnTo>
                  <a:cubicBezTo>
                    <a:pt x="2739" y="23893"/>
                    <a:pt x="2928" y="23798"/>
                    <a:pt x="3212" y="23609"/>
                  </a:cubicBezTo>
                  <a:cubicBezTo>
                    <a:pt x="3306" y="23515"/>
                    <a:pt x="3495" y="23326"/>
                    <a:pt x="3589" y="23137"/>
                  </a:cubicBezTo>
                  <a:lnTo>
                    <a:pt x="10389" y="5289"/>
                  </a:lnTo>
                  <a:cubicBezTo>
                    <a:pt x="10766" y="4534"/>
                    <a:pt x="10955" y="3778"/>
                    <a:pt x="11144" y="3023"/>
                  </a:cubicBezTo>
                  <a:cubicBezTo>
                    <a:pt x="11238" y="3495"/>
                    <a:pt x="11333" y="3873"/>
                    <a:pt x="11522" y="4250"/>
                  </a:cubicBezTo>
                  <a:cubicBezTo>
                    <a:pt x="11616" y="4534"/>
                    <a:pt x="11711" y="4911"/>
                    <a:pt x="11805" y="5195"/>
                  </a:cubicBezTo>
                  <a:lnTo>
                    <a:pt x="15582" y="15016"/>
                  </a:lnTo>
                  <a:lnTo>
                    <a:pt x="8689" y="15016"/>
                  </a:lnTo>
                  <a:lnTo>
                    <a:pt x="7839" y="17377"/>
                  </a:lnTo>
                  <a:lnTo>
                    <a:pt x="16527" y="17377"/>
                  </a:lnTo>
                  <a:lnTo>
                    <a:pt x="18793" y="23137"/>
                  </a:lnTo>
                  <a:cubicBezTo>
                    <a:pt x="18793" y="23326"/>
                    <a:pt x="18982" y="23515"/>
                    <a:pt x="19171" y="23704"/>
                  </a:cubicBezTo>
                  <a:cubicBezTo>
                    <a:pt x="19360" y="23798"/>
                    <a:pt x="19549" y="23893"/>
                    <a:pt x="19832" y="23893"/>
                  </a:cubicBezTo>
                  <a:lnTo>
                    <a:pt x="22382" y="23893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49"/>
            <p:cNvSpPr/>
            <p:nvPr/>
          </p:nvSpPr>
          <p:spPr>
            <a:xfrm>
              <a:off x="2824325" y="4851225"/>
              <a:ext cx="561900" cy="597325"/>
            </a:xfrm>
            <a:custGeom>
              <a:rect b="b" l="l" r="r" t="t"/>
              <a:pathLst>
                <a:path extrusionOk="0" h="23893" w="22476">
                  <a:moveTo>
                    <a:pt x="9632" y="1"/>
                  </a:moveTo>
                  <a:lnTo>
                    <a:pt x="0" y="23893"/>
                  </a:lnTo>
                  <a:lnTo>
                    <a:pt x="2550" y="23893"/>
                  </a:lnTo>
                  <a:cubicBezTo>
                    <a:pt x="2833" y="23893"/>
                    <a:pt x="3022" y="23798"/>
                    <a:pt x="3211" y="23609"/>
                  </a:cubicBezTo>
                  <a:cubicBezTo>
                    <a:pt x="3400" y="23515"/>
                    <a:pt x="3589" y="23326"/>
                    <a:pt x="3589" y="23137"/>
                  </a:cubicBezTo>
                  <a:lnTo>
                    <a:pt x="10482" y="5289"/>
                  </a:lnTo>
                  <a:cubicBezTo>
                    <a:pt x="10766" y="4534"/>
                    <a:pt x="11049" y="3778"/>
                    <a:pt x="11238" y="3023"/>
                  </a:cubicBezTo>
                  <a:cubicBezTo>
                    <a:pt x="11332" y="3495"/>
                    <a:pt x="11427" y="3873"/>
                    <a:pt x="11616" y="4250"/>
                  </a:cubicBezTo>
                  <a:cubicBezTo>
                    <a:pt x="11710" y="4534"/>
                    <a:pt x="11804" y="4911"/>
                    <a:pt x="11899" y="5195"/>
                  </a:cubicBezTo>
                  <a:lnTo>
                    <a:pt x="15676" y="15016"/>
                  </a:lnTo>
                  <a:lnTo>
                    <a:pt x="8688" y="15016"/>
                  </a:lnTo>
                  <a:lnTo>
                    <a:pt x="7933" y="17377"/>
                  </a:lnTo>
                  <a:lnTo>
                    <a:pt x="16621" y="17377"/>
                  </a:lnTo>
                  <a:lnTo>
                    <a:pt x="18793" y="23137"/>
                  </a:lnTo>
                  <a:cubicBezTo>
                    <a:pt x="18887" y="23326"/>
                    <a:pt x="19076" y="23515"/>
                    <a:pt x="19265" y="23704"/>
                  </a:cubicBezTo>
                  <a:cubicBezTo>
                    <a:pt x="19454" y="23798"/>
                    <a:pt x="19643" y="23893"/>
                    <a:pt x="19926" y="23893"/>
                  </a:cubicBezTo>
                  <a:lnTo>
                    <a:pt x="22476" y="23893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49"/>
            <p:cNvSpPr/>
            <p:nvPr/>
          </p:nvSpPr>
          <p:spPr>
            <a:xfrm>
              <a:off x="2271875" y="4843700"/>
              <a:ext cx="500525" cy="611950"/>
            </a:xfrm>
            <a:custGeom>
              <a:rect b="b" l="l" r="r" t="t"/>
              <a:pathLst>
                <a:path extrusionOk="0" h="24478" w="20021">
                  <a:moveTo>
                    <a:pt x="12192" y="1"/>
                  </a:moveTo>
                  <a:cubicBezTo>
                    <a:pt x="12000" y="1"/>
                    <a:pt x="11808" y="7"/>
                    <a:pt x="11616" y="19"/>
                  </a:cubicBezTo>
                  <a:cubicBezTo>
                    <a:pt x="10011" y="19"/>
                    <a:pt x="8405" y="302"/>
                    <a:pt x="6894" y="868"/>
                  </a:cubicBezTo>
                  <a:cubicBezTo>
                    <a:pt x="5478" y="1435"/>
                    <a:pt x="4250" y="2285"/>
                    <a:pt x="3211" y="3418"/>
                  </a:cubicBezTo>
                  <a:cubicBezTo>
                    <a:pt x="2173" y="4551"/>
                    <a:pt x="1323" y="5874"/>
                    <a:pt x="850" y="7290"/>
                  </a:cubicBezTo>
                  <a:cubicBezTo>
                    <a:pt x="284" y="8895"/>
                    <a:pt x="1" y="10501"/>
                    <a:pt x="1" y="12201"/>
                  </a:cubicBezTo>
                  <a:cubicBezTo>
                    <a:pt x="1" y="13900"/>
                    <a:pt x="189" y="15600"/>
                    <a:pt x="756" y="17206"/>
                  </a:cubicBezTo>
                  <a:cubicBezTo>
                    <a:pt x="1323" y="18622"/>
                    <a:pt x="2078" y="19944"/>
                    <a:pt x="3117" y="21077"/>
                  </a:cubicBezTo>
                  <a:cubicBezTo>
                    <a:pt x="4156" y="22116"/>
                    <a:pt x="5383" y="22966"/>
                    <a:pt x="6705" y="23533"/>
                  </a:cubicBezTo>
                  <a:cubicBezTo>
                    <a:pt x="8216" y="24194"/>
                    <a:pt x="9822" y="24477"/>
                    <a:pt x="11427" y="24477"/>
                  </a:cubicBezTo>
                  <a:cubicBezTo>
                    <a:pt x="13127" y="24477"/>
                    <a:pt x="14827" y="24194"/>
                    <a:pt x="16432" y="23438"/>
                  </a:cubicBezTo>
                  <a:cubicBezTo>
                    <a:pt x="17849" y="22872"/>
                    <a:pt x="19076" y="21927"/>
                    <a:pt x="20021" y="20794"/>
                  </a:cubicBezTo>
                  <a:lnTo>
                    <a:pt x="18699" y="19472"/>
                  </a:lnTo>
                  <a:cubicBezTo>
                    <a:pt x="18604" y="19283"/>
                    <a:pt x="18415" y="19189"/>
                    <a:pt x="18226" y="19189"/>
                  </a:cubicBezTo>
                  <a:cubicBezTo>
                    <a:pt x="18037" y="19189"/>
                    <a:pt x="17754" y="19283"/>
                    <a:pt x="17565" y="19472"/>
                  </a:cubicBezTo>
                  <a:cubicBezTo>
                    <a:pt x="17188" y="19850"/>
                    <a:pt x="16715" y="20133"/>
                    <a:pt x="16338" y="20416"/>
                  </a:cubicBezTo>
                  <a:cubicBezTo>
                    <a:pt x="15866" y="20700"/>
                    <a:pt x="15393" y="20983"/>
                    <a:pt x="14921" y="21077"/>
                  </a:cubicBezTo>
                  <a:cubicBezTo>
                    <a:pt x="14449" y="21266"/>
                    <a:pt x="13882" y="21455"/>
                    <a:pt x="13410" y="21550"/>
                  </a:cubicBezTo>
                  <a:cubicBezTo>
                    <a:pt x="12749" y="21644"/>
                    <a:pt x="12088" y="21644"/>
                    <a:pt x="11427" y="21644"/>
                  </a:cubicBezTo>
                  <a:cubicBezTo>
                    <a:pt x="10294" y="21644"/>
                    <a:pt x="9255" y="21455"/>
                    <a:pt x="8216" y="20983"/>
                  </a:cubicBezTo>
                  <a:cubicBezTo>
                    <a:pt x="7178" y="20605"/>
                    <a:pt x="6328" y="19944"/>
                    <a:pt x="5572" y="19189"/>
                  </a:cubicBezTo>
                  <a:cubicBezTo>
                    <a:pt x="4817" y="18339"/>
                    <a:pt x="4156" y="17300"/>
                    <a:pt x="3778" y="16167"/>
                  </a:cubicBezTo>
                  <a:cubicBezTo>
                    <a:pt x="3400" y="14939"/>
                    <a:pt x="3117" y="13523"/>
                    <a:pt x="3211" y="12201"/>
                  </a:cubicBezTo>
                  <a:cubicBezTo>
                    <a:pt x="3117" y="10879"/>
                    <a:pt x="3400" y="9556"/>
                    <a:pt x="3778" y="8234"/>
                  </a:cubicBezTo>
                  <a:cubicBezTo>
                    <a:pt x="4156" y="7196"/>
                    <a:pt x="4722" y="6157"/>
                    <a:pt x="5478" y="5307"/>
                  </a:cubicBezTo>
                  <a:cubicBezTo>
                    <a:pt x="6233" y="4457"/>
                    <a:pt x="7178" y="3890"/>
                    <a:pt x="8122" y="3418"/>
                  </a:cubicBezTo>
                  <a:cubicBezTo>
                    <a:pt x="9255" y="3040"/>
                    <a:pt x="10388" y="2757"/>
                    <a:pt x="11522" y="2757"/>
                  </a:cubicBezTo>
                  <a:cubicBezTo>
                    <a:pt x="12466" y="2757"/>
                    <a:pt x="13316" y="2852"/>
                    <a:pt x="14166" y="3135"/>
                  </a:cubicBezTo>
                  <a:cubicBezTo>
                    <a:pt x="14732" y="3324"/>
                    <a:pt x="15299" y="3513"/>
                    <a:pt x="15866" y="3890"/>
                  </a:cubicBezTo>
                  <a:cubicBezTo>
                    <a:pt x="16243" y="4079"/>
                    <a:pt x="16715" y="4268"/>
                    <a:pt x="17093" y="4551"/>
                  </a:cubicBezTo>
                  <a:cubicBezTo>
                    <a:pt x="17282" y="4740"/>
                    <a:pt x="17565" y="4835"/>
                    <a:pt x="17754" y="4929"/>
                  </a:cubicBezTo>
                  <a:cubicBezTo>
                    <a:pt x="17943" y="4929"/>
                    <a:pt x="18132" y="4835"/>
                    <a:pt x="18226" y="4835"/>
                  </a:cubicBezTo>
                  <a:cubicBezTo>
                    <a:pt x="18321" y="4740"/>
                    <a:pt x="18415" y="4646"/>
                    <a:pt x="18510" y="4551"/>
                  </a:cubicBezTo>
                  <a:lnTo>
                    <a:pt x="19548" y="3040"/>
                  </a:lnTo>
                  <a:cubicBezTo>
                    <a:pt x="18510" y="2096"/>
                    <a:pt x="17376" y="1341"/>
                    <a:pt x="16149" y="774"/>
                  </a:cubicBezTo>
                  <a:cubicBezTo>
                    <a:pt x="14830" y="279"/>
                    <a:pt x="13511" y="1"/>
                    <a:pt x="12192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49"/>
            <p:cNvSpPr/>
            <p:nvPr/>
          </p:nvSpPr>
          <p:spPr>
            <a:xfrm>
              <a:off x="4165275" y="4851225"/>
              <a:ext cx="368325" cy="597325"/>
            </a:xfrm>
            <a:custGeom>
              <a:rect b="b" l="l" r="r" t="t"/>
              <a:pathLst>
                <a:path extrusionOk="0" h="23893" w="14733">
                  <a:moveTo>
                    <a:pt x="1" y="1"/>
                  </a:moveTo>
                  <a:lnTo>
                    <a:pt x="1" y="23893"/>
                  </a:lnTo>
                  <a:lnTo>
                    <a:pt x="14733" y="23893"/>
                  </a:lnTo>
                  <a:lnTo>
                    <a:pt x="14733" y="21249"/>
                  </a:lnTo>
                  <a:lnTo>
                    <a:pt x="3212" y="21249"/>
                  </a:lnTo>
                  <a:lnTo>
                    <a:pt x="3212" y="14544"/>
                  </a:lnTo>
                  <a:lnTo>
                    <a:pt x="3212" y="13033"/>
                  </a:lnTo>
                  <a:lnTo>
                    <a:pt x="3212" y="10578"/>
                  </a:lnTo>
                  <a:lnTo>
                    <a:pt x="3212" y="9161"/>
                  </a:lnTo>
                  <a:lnTo>
                    <a:pt x="3212" y="2551"/>
                  </a:lnTo>
                  <a:lnTo>
                    <a:pt x="14733" y="2551"/>
                  </a:lnTo>
                  <a:lnTo>
                    <a:pt x="147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49"/>
            <p:cNvSpPr/>
            <p:nvPr/>
          </p:nvSpPr>
          <p:spPr>
            <a:xfrm>
              <a:off x="4280975" y="5115650"/>
              <a:ext cx="198325" cy="61400"/>
            </a:xfrm>
            <a:custGeom>
              <a:rect b="b" l="l" r="r" t="t"/>
              <a:pathLst>
                <a:path extrusionOk="0" h="2456" w="7933">
                  <a:moveTo>
                    <a:pt x="945" y="1"/>
                  </a:moveTo>
                  <a:lnTo>
                    <a:pt x="0" y="2456"/>
                  </a:lnTo>
                  <a:lnTo>
                    <a:pt x="7933" y="2456"/>
                  </a:lnTo>
                  <a:lnTo>
                    <a:pt x="79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49"/>
            <p:cNvSpPr/>
            <p:nvPr/>
          </p:nvSpPr>
          <p:spPr>
            <a:xfrm>
              <a:off x="3499525" y="4848875"/>
              <a:ext cx="524125" cy="599675"/>
            </a:xfrm>
            <a:custGeom>
              <a:rect b="b" l="l" r="r" t="t"/>
              <a:pathLst>
                <a:path extrusionOk="0" h="23987" w="20965">
                  <a:moveTo>
                    <a:pt x="0" y="0"/>
                  </a:moveTo>
                  <a:lnTo>
                    <a:pt x="0" y="23987"/>
                  </a:lnTo>
                  <a:lnTo>
                    <a:pt x="3211" y="23987"/>
                  </a:lnTo>
                  <a:lnTo>
                    <a:pt x="3211" y="2739"/>
                  </a:lnTo>
                  <a:lnTo>
                    <a:pt x="8877" y="2739"/>
                  </a:lnTo>
                  <a:cubicBezTo>
                    <a:pt x="9039" y="2727"/>
                    <a:pt x="9200" y="2721"/>
                    <a:pt x="9361" y="2721"/>
                  </a:cubicBezTo>
                  <a:cubicBezTo>
                    <a:pt x="10426" y="2721"/>
                    <a:pt x="11482" y="2978"/>
                    <a:pt x="12466" y="3306"/>
                  </a:cubicBezTo>
                  <a:cubicBezTo>
                    <a:pt x="13410" y="3683"/>
                    <a:pt x="14354" y="4344"/>
                    <a:pt x="15110" y="5194"/>
                  </a:cubicBezTo>
                  <a:cubicBezTo>
                    <a:pt x="15865" y="6044"/>
                    <a:pt x="16432" y="6989"/>
                    <a:pt x="16810" y="8122"/>
                  </a:cubicBezTo>
                  <a:cubicBezTo>
                    <a:pt x="17565" y="10672"/>
                    <a:pt x="17565" y="13410"/>
                    <a:pt x="16810" y="15960"/>
                  </a:cubicBezTo>
                  <a:cubicBezTo>
                    <a:pt x="16432" y="17093"/>
                    <a:pt x="15865" y="18037"/>
                    <a:pt x="15110" y="18887"/>
                  </a:cubicBezTo>
                  <a:cubicBezTo>
                    <a:pt x="14354" y="19737"/>
                    <a:pt x="13410" y="20304"/>
                    <a:pt x="12466" y="20776"/>
                  </a:cubicBezTo>
                  <a:cubicBezTo>
                    <a:pt x="11333" y="21154"/>
                    <a:pt x="10105" y="21343"/>
                    <a:pt x="8877" y="21343"/>
                  </a:cubicBezTo>
                  <a:lnTo>
                    <a:pt x="6044" y="21343"/>
                  </a:lnTo>
                  <a:lnTo>
                    <a:pt x="5194" y="23987"/>
                  </a:lnTo>
                  <a:lnTo>
                    <a:pt x="8877" y="23987"/>
                  </a:lnTo>
                  <a:cubicBezTo>
                    <a:pt x="10577" y="23987"/>
                    <a:pt x="12182" y="23703"/>
                    <a:pt x="13693" y="23137"/>
                  </a:cubicBezTo>
                  <a:cubicBezTo>
                    <a:pt x="15110" y="22570"/>
                    <a:pt x="16338" y="21720"/>
                    <a:pt x="17471" y="20682"/>
                  </a:cubicBezTo>
                  <a:cubicBezTo>
                    <a:pt x="18415" y="19643"/>
                    <a:pt x="19265" y="18321"/>
                    <a:pt x="19832" y="16904"/>
                  </a:cubicBezTo>
                  <a:cubicBezTo>
                    <a:pt x="20965" y="13788"/>
                    <a:pt x="20965" y="10294"/>
                    <a:pt x="19832" y="7177"/>
                  </a:cubicBezTo>
                  <a:lnTo>
                    <a:pt x="19832" y="7083"/>
                  </a:lnTo>
                  <a:cubicBezTo>
                    <a:pt x="19265" y="5667"/>
                    <a:pt x="18415" y="4439"/>
                    <a:pt x="17471" y="3306"/>
                  </a:cubicBezTo>
                  <a:cubicBezTo>
                    <a:pt x="16338" y="2267"/>
                    <a:pt x="15110" y="1417"/>
                    <a:pt x="13693" y="945"/>
                  </a:cubicBezTo>
                  <a:cubicBezTo>
                    <a:pt x="12182" y="284"/>
                    <a:pt x="10577" y="0"/>
                    <a:pt x="8877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49"/>
            <p:cNvSpPr/>
            <p:nvPr/>
          </p:nvSpPr>
          <p:spPr>
            <a:xfrm>
              <a:off x="4679950" y="4850175"/>
              <a:ext cx="620925" cy="598375"/>
            </a:xfrm>
            <a:custGeom>
              <a:rect b="b" l="l" r="r" t="t"/>
              <a:pathLst>
                <a:path extrusionOk="0" h="23935" w="24837">
                  <a:moveTo>
                    <a:pt x="2575" y="1"/>
                  </a:moveTo>
                  <a:cubicBezTo>
                    <a:pt x="2498" y="1"/>
                    <a:pt x="2424" y="11"/>
                    <a:pt x="2361" y="43"/>
                  </a:cubicBezTo>
                  <a:lnTo>
                    <a:pt x="1" y="43"/>
                  </a:lnTo>
                  <a:lnTo>
                    <a:pt x="1" y="23935"/>
                  </a:lnTo>
                  <a:lnTo>
                    <a:pt x="2834" y="23935"/>
                  </a:lnTo>
                  <a:lnTo>
                    <a:pt x="2834" y="6370"/>
                  </a:lnTo>
                  <a:cubicBezTo>
                    <a:pt x="2834" y="5803"/>
                    <a:pt x="2739" y="5237"/>
                    <a:pt x="2739" y="4765"/>
                  </a:cubicBezTo>
                  <a:lnTo>
                    <a:pt x="2739" y="4765"/>
                  </a:lnTo>
                  <a:lnTo>
                    <a:pt x="11049" y="19780"/>
                  </a:lnTo>
                  <a:cubicBezTo>
                    <a:pt x="11303" y="20118"/>
                    <a:pt x="11632" y="20455"/>
                    <a:pt x="12104" y="20455"/>
                  </a:cubicBezTo>
                  <a:cubicBezTo>
                    <a:pt x="12159" y="20455"/>
                    <a:pt x="12217" y="20451"/>
                    <a:pt x="12277" y="20441"/>
                  </a:cubicBezTo>
                  <a:lnTo>
                    <a:pt x="12749" y="20441"/>
                  </a:lnTo>
                  <a:cubicBezTo>
                    <a:pt x="12799" y="20451"/>
                    <a:pt x="12849" y="20455"/>
                    <a:pt x="12898" y="20455"/>
                  </a:cubicBezTo>
                  <a:cubicBezTo>
                    <a:pt x="13318" y="20455"/>
                    <a:pt x="13713" y="20118"/>
                    <a:pt x="13882" y="19780"/>
                  </a:cubicBezTo>
                  <a:lnTo>
                    <a:pt x="22004" y="4765"/>
                  </a:lnTo>
                  <a:lnTo>
                    <a:pt x="22004" y="5615"/>
                  </a:lnTo>
                  <a:lnTo>
                    <a:pt x="22004" y="6370"/>
                  </a:lnTo>
                  <a:lnTo>
                    <a:pt x="22004" y="23935"/>
                  </a:lnTo>
                  <a:lnTo>
                    <a:pt x="24837" y="23935"/>
                  </a:lnTo>
                  <a:lnTo>
                    <a:pt x="24837" y="43"/>
                  </a:lnTo>
                  <a:lnTo>
                    <a:pt x="22476" y="43"/>
                  </a:lnTo>
                  <a:cubicBezTo>
                    <a:pt x="22381" y="11"/>
                    <a:pt x="22298" y="1"/>
                    <a:pt x="22221" y="1"/>
                  </a:cubicBezTo>
                  <a:cubicBezTo>
                    <a:pt x="22067" y="1"/>
                    <a:pt x="21941" y="43"/>
                    <a:pt x="21815" y="43"/>
                  </a:cubicBezTo>
                  <a:cubicBezTo>
                    <a:pt x="21532" y="137"/>
                    <a:pt x="21437" y="326"/>
                    <a:pt x="21343" y="515"/>
                  </a:cubicBezTo>
                  <a:lnTo>
                    <a:pt x="13221" y="15247"/>
                  </a:lnTo>
                  <a:cubicBezTo>
                    <a:pt x="13032" y="15530"/>
                    <a:pt x="12938" y="15813"/>
                    <a:pt x="12844" y="16097"/>
                  </a:cubicBezTo>
                  <a:cubicBezTo>
                    <a:pt x="12749" y="16380"/>
                    <a:pt x="12560" y="16663"/>
                    <a:pt x="12466" y="16947"/>
                  </a:cubicBezTo>
                  <a:cubicBezTo>
                    <a:pt x="12371" y="16663"/>
                    <a:pt x="12277" y="16380"/>
                    <a:pt x="12088" y="16097"/>
                  </a:cubicBezTo>
                  <a:cubicBezTo>
                    <a:pt x="11994" y="15813"/>
                    <a:pt x="11899" y="15530"/>
                    <a:pt x="11710" y="15247"/>
                  </a:cubicBezTo>
                  <a:lnTo>
                    <a:pt x="3495" y="515"/>
                  </a:lnTo>
                  <a:cubicBezTo>
                    <a:pt x="3400" y="326"/>
                    <a:pt x="3211" y="137"/>
                    <a:pt x="3022" y="43"/>
                  </a:cubicBezTo>
                  <a:cubicBezTo>
                    <a:pt x="2897" y="43"/>
                    <a:pt x="2729" y="1"/>
                    <a:pt x="2575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49"/>
            <p:cNvSpPr/>
            <p:nvPr/>
          </p:nvSpPr>
          <p:spPr>
            <a:xfrm>
              <a:off x="5411825" y="4850300"/>
              <a:ext cx="519400" cy="598250"/>
            </a:xfrm>
            <a:custGeom>
              <a:rect b="b" l="l" r="r" t="t"/>
              <a:pathLst>
                <a:path extrusionOk="0" h="23930" w="20776">
                  <a:moveTo>
                    <a:pt x="3044" y="1"/>
                  </a:moveTo>
                  <a:cubicBezTo>
                    <a:pt x="2978" y="1"/>
                    <a:pt x="2909" y="13"/>
                    <a:pt x="2833" y="38"/>
                  </a:cubicBezTo>
                  <a:lnTo>
                    <a:pt x="0" y="38"/>
                  </a:lnTo>
                  <a:lnTo>
                    <a:pt x="8783" y="14392"/>
                  </a:lnTo>
                  <a:lnTo>
                    <a:pt x="8783" y="23930"/>
                  </a:lnTo>
                  <a:lnTo>
                    <a:pt x="11993" y="23930"/>
                  </a:lnTo>
                  <a:lnTo>
                    <a:pt x="11993" y="14392"/>
                  </a:lnTo>
                  <a:lnTo>
                    <a:pt x="20776" y="38"/>
                  </a:lnTo>
                  <a:lnTo>
                    <a:pt x="17943" y="38"/>
                  </a:lnTo>
                  <a:cubicBezTo>
                    <a:pt x="17867" y="13"/>
                    <a:pt x="17798" y="1"/>
                    <a:pt x="17734" y="1"/>
                  </a:cubicBezTo>
                  <a:cubicBezTo>
                    <a:pt x="17558" y="1"/>
                    <a:pt x="17420" y="88"/>
                    <a:pt x="17282" y="227"/>
                  </a:cubicBezTo>
                  <a:cubicBezTo>
                    <a:pt x="17093" y="416"/>
                    <a:pt x="16904" y="510"/>
                    <a:pt x="16810" y="793"/>
                  </a:cubicBezTo>
                  <a:lnTo>
                    <a:pt x="11332" y="10048"/>
                  </a:lnTo>
                  <a:cubicBezTo>
                    <a:pt x="11143" y="10426"/>
                    <a:pt x="11049" y="10803"/>
                    <a:pt x="10860" y="11181"/>
                  </a:cubicBezTo>
                  <a:cubicBezTo>
                    <a:pt x="10671" y="11464"/>
                    <a:pt x="10577" y="11842"/>
                    <a:pt x="10388" y="12125"/>
                  </a:cubicBezTo>
                  <a:cubicBezTo>
                    <a:pt x="10294" y="11842"/>
                    <a:pt x="10199" y="11464"/>
                    <a:pt x="10010" y="11181"/>
                  </a:cubicBezTo>
                  <a:cubicBezTo>
                    <a:pt x="9821" y="10803"/>
                    <a:pt x="9633" y="10426"/>
                    <a:pt x="9444" y="10048"/>
                  </a:cubicBezTo>
                  <a:lnTo>
                    <a:pt x="3966" y="793"/>
                  </a:lnTo>
                  <a:cubicBezTo>
                    <a:pt x="3872" y="510"/>
                    <a:pt x="3683" y="321"/>
                    <a:pt x="3589" y="227"/>
                  </a:cubicBezTo>
                  <a:cubicBezTo>
                    <a:pt x="3381" y="88"/>
                    <a:pt x="3225" y="1"/>
                    <a:pt x="3044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49"/>
            <p:cNvSpPr/>
            <p:nvPr/>
          </p:nvSpPr>
          <p:spPr>
            <a:xfrm>
              <a:off x="3305925" y="3502750"/>
              <a:ext cx="691775" cy="951875"/>
            </a:xfrm>
            <a:custGeom>
              <a:rect b="b" l="l" r="r" t="t"/>
              <a:pathLst>
                <a:path extrusionOk="0" h="38075" w="27671">
                  <a:moveTo>
                    <a:pt x="13064" y="0"/>
                  </a:moveTo>
                  <a:cubicBezTo>
                    <a:pt x="12772" y="0"/>
                    <a:pt x="12478" y="6"/>
                    <a:pt x="12183" y="18"/>
                  </a:cubicBezTo>
                  <a:lnTo>
                    <a:pt x="1" y="18"/>
                  </a:lnTo>
                  <a:lnTo>
                    <a:pt x="1" y="38075"/>
                  </a:lnTo>
                  <a:lnTo>
                    <a:pt x="5572" y="38075"/>
                  </a:lnTo>
                  <a:lnTo>
                    <a:pt x="5572" y="4362"/>
                  </a:lnTo>
                  <a:lnTo>
                    <a:pt x="12183" y="4362"/>
                  </a:lnTo>
                  <a:cubicBezTo>
                    <a:pt x="15488" y="4362"/>
                    <a:pt x="17943" y="5117"/>
                    <a:pt x="19643" y="6628"/>
                  </a:cubicBezTo>
                  <a:cubicBezTo>
                    <a:pt x="21249" y="8234"/>
                    <a:pt x="22193" y="10500"/>
                    <a:pt x="22098" y="12766"/>
                  </a:cubicBezTo>
                  <a:cubicBezTo>
                    <a:pt x="22098" y="13994"/>
                    <a:pt x="21815" y="15222"/>
                    <a:pt x="21437" y="16355"/>
                  </a:cubicBezTo>
                  <a:cubicBezTo>
                    <a:pt x="20965" y="17394"/>
                    <a:pt x="20399" y="18338"/>
                    <a:pt x="19549" y="19094"/>
                  </a:cubicBezTo>
                  <a:cubicBezTo>
                    <a:pt x="18604" y="19849"/>
                    <a:pt x="17566" y="20510"/>
                    <a:pt x="16432" y="20888"/>
                  </a:cubicBezTo>
                  <a:cubicBezTo>
                    <a:pt x="15016" y="21266"/>
                    <a:pt x="13599" y="21454"/>
                    <a:pt x="12183" y="21454"/>
                  </a:cubicBezTo>
                  <a:lnTo>
                    <a:pt x="9255" y="21454"/>
                  </a:lnTo>
                  <a:lnTo>
                    <a:pt x="7744" y="25987"/>
                  </a:lnTo>
                  <a:lnTo>
                    <a:pt x="12183" y="25987"/>
                  </a:lnTo>
                  <a:cubicBezTo>
                    <a:pt x="14449" y="25987"/>
                    <a:pt x="16716" y="25610"/>
                    <a:pt x="18793" y="24949"/>
                  </a:cubicBezTo>
                  <a:cubicBezTo>
                    <a:pt x="20587" y="24382"/>
                    <a:pt x="22287" y="23532"/>
                    <a:pt x="23704" y="22304"/>
                  </a:cubicBezTo>
                  <a:cubicBezTo>
                    <a:pt x="24931" y="21171"/>
                    <a:pt x="25970" y="19755"/>
                    <a:pt x="26631" y="18149"/>
                  </a:cubicBezTo>
                  <a:cubicBezTo>
                    <a:pt x="27292" y="16449"/>
                    <a:pt x="27670" y="14655"/>
                    <a:pt x="27670" y="12861"/>
                  </a:cubicBezTo>
                  <a:cubicBezTo>
                    <a:pt x="27670" y="11067"/>
                    <a:pt x="27387" y="9178"/>
                    <a:pt x="26726" y="7573"/>
                  </a:cubicBezTo>
                  <a:cubicBezTo>
                    <a:pt x="26065" y="5967"/>
                    <a:pt x="25120" y="4551"/>
                    <a:pt x="23893" y="3512"/>
                  </a:cubicBezTo>
                  <a:cubicBezTo>
                    <a:pt x="22476" y="2284"/>
                    <a:pt x="20776" y="1434"/>
                    <a:pt x="19077" y="868"/>
                  </a:cubicBezTo>
                  <a:cubicBezTo>
                    <a:pt x="17093" y="289"/>
                    <a:pt x="15110" y="0"/>
                    <a:pt x="13064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49"/>
            <p:cNvSpPr/>
            <p:nvPr/>
          </p:nvSpPr>
          <p:spPr>
            <a:xfrm>
              <a:off x="1419600" y="3500825"/>
              <a:ext cx="705925" cy="953800"/>
            </a:xfrm>
            <a:custGeom>
              <a:rect b="b" l="l" r="r" t="t"/>
              <a:pathLst>
                <a:path extrusionOk="0" h="38152" w="28237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4439"/>
                  </a:lnTo>
                  <a:lnTo>
                    <a:pt x="11711" y="4439"/>
                  </a:lnTo>
                  <a:cubicBezTo>
                    <a:pt x="15016" y="4439"/>
                    <a:pt x="17377" y="5100"/>
                    <a:pt x="19076" y="6327"/>
                  </a:cubicBezTo>
                  <a:cubicBezTo>
                    <a:pt x="20682" y="7650"/>
                    <a:pt x="21626" y="9727"/>
                    <a:pt x="21437" y="11899"/>
                  </a:cubicBezTo>
                  <a:cubicBezTo>
                    <a:pt x="21437" y="13032"/>
                    <a:pt x="21248" y="14166"/>
                    <a:pt x="20871" y="15204"/>
                  </a:cubicBezTo>
                  <a:cubicBezTo>
                    <a:pt x="20399" y="16243"/>
                    <a:pt x="19832" y="17093"/>
                    <a:pt x="18982" y="17848"/>
                  </a:cubicBezTo>
                  <a:cubicBezTo>
                    <a:pt x="18038" y="18604"/>
                    <a:pt x="16999" y="19171"/>
                    <a:pt x="15866" y="19548"/>
                  </a:cubicBezTo>
                  <a:cubicBezTo>
                    <a:pt x="14449" y="19926"/>
                    <a:pt x="13033" y="20115"/>
                    <a:pt x="11616" y="20115"/>
                  </a:cubicBezTo>
                  <a:lnTo>
                    <a:pt x="9916" y="20115"/>
                  </a:lnTo>
                  <a:lnTo>
                    <a:pt x="8405" y="24176"/>
                  </a:lnTo>
                  <a:lnTo>
                    <a:pt x="9822" y="24176"/>
                  </a:lnTo>
                  <a:cubicBezTo>
                    <a:pt x="9987" y="24152"/>
                    <a:pt x="10147" y="24140"/>
                    <a:pt x="10301" y="24140"/>
                  </a:cubicBezTo>
                  <a:cubicBezTo>
                    <a:pt x="10766" y="24140"/>
                    <a:pt x="11191" y="24246"/>
                    <a:pt x="11616" y="24459"/>
                  </a:cubicBezTo>
                  <a:cubicBezTo>
                    <a:pt x="11994" y="24648"/>
                    <a:pt x="12372" y="25026"/>
                    <a:pt x="12655" y="25403"/>
                  </a:cubicBezTo>
                  <a:lnTo>
                    <a:pt x="20965" y="36924"/>
                  </a:lnTo>
                  <a:cubicBezTo>
                    <a:pt x="21397" y="37615"/>
                    <a:pt x="22145" y="38069"/>
                    <a:pt x="22993" y="38069"/>
                  </a:cubicBezTo>
                  <a:cubicBezTo>
                    <a:pt x="23071" y="38069"/>
                    <a:pt x="23151" y="38066"/>
                    <a:pt x="23232" y="38057"/>
                  </a:cubicBezTo>
                  <a:lnTo>
                    <a:pt x="28237" y="38057"/>
                  </a:lnTo>
                  <a:lnTo>
                    <a:pt x="18604" y="25026"/>
                  </a:lnTo>
                  <a:cubicBezTo>
                    <a:pt x="18132" y="24270"/>
                    <a:pt x="17471" y="23703"/>
                    <a:pt x="16716" y="23231"/>
                  </a:cubicBezTo>
                  <a:cubicBezTo>
                    <a:pt x="18227" y="22948"/>
                    <a:pt x="19643" y="22381"/>
                    <a:pt x="21060" y="21626"/>
                  </a:cubicBezTo>
                  <a:cubicBezTo>
                    <a:pt x="22193" y="20965"/>
                    <a:pt x="23326" y="20115"/>
                    <a:pt x="24270" y="19076"/>
                  </a:cubicBezTo>
                  <a:cubicBezTo>
                    <a:pt x="25120" y="18037"/>
                    <a:pt x="25781" y="16904"/>
                    <a:pt x="26253" y="15582"/>
                  </a:cubicBezTo>
                  <a:cubicBezTo>
                    <a:pt x="26726" y="14260"/>
                    <a:pt x="26915" y="12938"/>
                    <a:pt x="26915" y="11521"/>
                  </a:cubicBezTo>
                  <a:cubicBezTo>
                    <a:pt x="26915" y="9916"/>
                    <a:pt x="26631" y="8311"/>
                    <a:pt x="26065" y="6800"/>
                  </a:cubicBezTo>
                  <a:cubicBezTo>
                    <a:pt x="25404" y="5383"/>
                    <a:pt x="24459" y="4156"/>
                    <a:pt x="23232" y="3211"/>
                  </a:cubicBezTo>
                  <a:cubicBezTo>
                    <a:pt x="21910" y="2078"/>
                    <a:pt x="20304" y="1228"/>
                    <a:pt x="18510" y="850"/>
                  </a:cubicBezTo>
                  <a:cubicBezTo>
                    <a:pt x="16338" y="189"/>
                    <a:pt x="14071" y="0"/>
                    <a:pt x="11805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49"/>
            <p:cNvSpPr/>
            <p:nvPr/>
          </p:nvSpPr>
          <p:spPr>
            <a:xfrm>
              <a:off x="6096475" y="3361525"/>
              <a:ext cx="139300" cy="139325"/>
            </a:xfrm>
            <a:custGeom>
              <a:rect b="b" l="l" r="r" t="t"/>
              <a:pathLst>
                <a:path extrusionOk="0" h="5573" w="5572">
                  <a:moveTo>
                    <a:pt x="0" y="1"/>
                  </a:moveTo>
                  <a:lnTo>
                    <a:pt x="0" y="5572"/>
                  </a:lnTo>
                  <a:lnTo>
                    <a:pt x="5572" y="5572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16"/>
          <p:cNvCxnSpPr/>
          <p:nvPr/>
        </p:nvCxnSpPr>
        <p:spPr>
          <a:xfrm flipH="1" rot="10800000">
            <a:off x="222436" y="4557300"/>
            <a:ext cx="8678100" cy="9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 txBox="1"/>
          <p:nvPr/>
        </p:nvSpPr>
        <p:spPr>
          <a:xfrm>
            <a:off x="277100" y="325350"/>
            <a:ext cx="8110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100">
                <a:solidFill>
                  <a:schemeClr val="dk1"/>
                </a:solidFill>
              </a:rPr>
              <a:t>Radiant Team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257674" y="3725826"/>
            <a:ext cx="4419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Source: Gryphsis Academy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6312200" y="3663275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Date as of May 31, 2023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168" name="Google Shape;168;p16"/>
          <p:cNvCxnSpPr/>
          <p:nvPr/>
        </p:nvCxnSpPr>
        <p:spPr>
          <a:xfrm flipH="1" rot="10800000">
            <a:off x="277111" y="3663275"/>
            <a:ext cx="7644900" cy="20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9" name="Google Shape;169;p16"/>
          <p:cNvGrpSpPr/>
          <p:nvPr/>
        </p:nvGrpSpPr>
        <p:grpSpPr>
          <a:xfrm>
            <a:off x="7539523" y="490736"/>
            <a:ext cx="289084" cy="251300"/>
            <a:chOff x="2250625" y="238125"/>
            <a:chExt cx="3052625" cy="2731525"/>
          </a:xfrm>
        </p:grpSpPr>
        <p:sp>
          <p:nvSpPr>
            <p:cNvPr id="170" name="Google Shape;170;p16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178" name="Google Shape;178;p16"/>
          <p:cNvGraphicFramePr/>
          <p:nvPr/>
        </p:nvGraphicFramePr>
        <p:xfrm>
          <a:off x="350425" y="77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{8E6A21F0-2E08-42FF-B0D5-8E62C692BF43}</a:tableStyleId>
              </a:tblPr>
              <a:tblGrid>
                <a:gridCol w="933400"/>
                <a:gridCol w="1513575"/>
                <a:gridCol w="1546375"/>
                <a:gridCol w="1028400"/>
                <a:gridCol w="1459700"/>
                <a:gridCol w="1016800"/>
              </a:tblGrid>
              <a:tr h="65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C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Core Team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244C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C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 Ops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244C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C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Communications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244C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C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Support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244C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Business Development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244C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C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DAO Admin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244C9A"/>
                    </a:solidFill>
                  </a:tcPr>
                </a:tc>
              </a:tr>
              <a:tr h="47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Aaron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Daniel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Isaac Prada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Dodge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Konstantin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Hung Vu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6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George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JD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Ed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0xStorm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5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Liam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Marcel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Hung Vu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3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Roger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Roy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Konstantin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3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Tom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Steve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0xStorm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Google Shape;183;p17"/>
          <p:cNvCxnSpPr/>
          <p:nvPr/>
        </p:nvCxnSpPr>
        <p:spPr>
          <a:xfrm flipH="1" rot="10800000">
            <a:off x="222436" y="4328700"/>
            <a:ext cx="8678100" cy="9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17"/>
          <p:cNvSpPr txBox="1"/>
          <p:nvPr/>
        </p:nvSpPr>
        <p:spPr>
          <a:xfrm>
            <a:off x="718625" y="94625"/>
            <a:ext cx="8110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100">
                <a:solidFill>
                  <a:schemeClr val="dk1"/>
                </a:solidFill>
              </a:rPr>
              <a:t>山寨插针反弹表现</a:t>
            </a:r>
            <a:r>
              <a:rPr b="1" lang="zh-CN" sz="2100">
                <a:solidFill>
                  <a:schemeClr val="dk1"/>
                </a:solidFill>
              </a:rPr>
              <a:t> 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185349" y="4409314"/>
            <a:ext cx="4419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Source: </a:t>
            </a:r>
            <a:r>
              <a:rPr lang="zh-CN" sz="1000">
                <a:solidFill>
                  <a:srgbClr val="666666"/>
                </a:solidFill>
              </a:rPr>
              <a:t>Binance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6863925" y="4338600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Date as of </a:t>
            </a:r>
            <a:r>
              <a:rPr lang="zh-CN" sz="1000">
                <a:solidFill>
                  <a:srgbClr val="666666"/>
                </a:solidFill>
              </a:rPr>
              <a:t>Jan</a:t>
            </a:r>
            <a:r>
              <a:rPr lang="zh-CN" sz="1000">
                <a:solidFill>
                  <a:srgbClr val="666666"/>
                </a:solidFill>
              </a:rPr>
              <a:t> 3, 2024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848475" y="4599850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Twitter: @GryphsisAcademy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188" name="Google Shape;188;p17"/>
          <p:cNvCxnSpPr/>
          <p:nvPr/>
        </p:nvCxnSpPr>
        <p:spPr>
          <a:xfrm flipH="1" rot="10800000">
            <a:off x="222436" y="4308000"/>
            <a:ext cx="8655300" cy="30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9" name="Google Shape;189;p17"/>
          <p:cNvGrpSpPr/>
          <p:nvPr/>
        </p:nvGrpSpPr>
        <p:grpSpPr>
          <a:xfrm>
            <a:off x="185356" y="202972"/>
            <a:ext cx="456367" cy="404539"/>
            <a:chOff x="2250625" y="238125"/>
            <a:chExt cx="3052625" cy="2731525"/>
          </a:xfrm>
        </p:grpSpPr>
        <p:sp>
          <p:nvSpPr>
            <p:cNvPr id="190" name="Google Shape;190;p17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17"/>
          <p:cNvGrpSpPr/>
          <p:nvPr/>
        </p:nvGrpSpPr>
        <p:grpSpPr>
          <a:xfrm>
            <a:off x="4962866" y="4431913"/>
            <a:ext cx="371504" cy="330515"/>
            <a:chOff x="2250625" y="238125"/>
            <a:chExt cx="3052625" cy="2731525"/>
          </a:xfrm>
        </p:grpSpPr>
        <p:sp>
          <p:nvSpPr>
            <p:cNvPr id="199" name="Google Shape;199;p17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17"/>
          <p:cNvGrpSpPr/>
          <p:nvPr/>
        </p:nvGrpSpPr>
        <p:grpSpPr>
          <a:xfrm>
            <a:off x="5447011" y="4438524"/>
            <a:ext cx="1051088" cy="330453"/>
            <a:chOff x="241550" y="3361525"/>
            <a:chExt cx="7044825" cy="2094125"/>
          </a:xfrm>
        </p:grpSpPr>
        <p:sp>
          <p:nvSpPr>
            <p:cNvPr id="208" name="Google Shape;208;p17"/>
            <p:cNvSpPr/>
            <p:nvPr/>
          </p:nvSpPr>
          <p:spPr>
            <a:xfrm>
              <a:off x="241550" y="3489025"/>
              <a:ext cx="906575" cy="982125"/>
            </a:xfrm>
            <a:custGeom>
              <a:rect b="b" l="l" r="r" t="t"/>
              <a:pathLst>
                <a:path extrusionOk="0" h="39285" w="36263">
                  <a:moveTo>
                    <a:pt x="21248" y="0"/>
                  </a:moveTo>
                  <a:cubicBezTo>
                    <a:pt x="18226" y="0"/>
                    <a:pt x="15204" y="472"/>
                    <a:pt x="12371" y="1417"/>
                  </a:cubicBezTo>
                  <a:cubicBezTo>
                    <a:pt x="9916" y="2267"/>
                    <a:pt x="7649" y="3589"/>
                    <a:pt x="5760" y="5383"/>
                  </a:cubicBezTo>
                  <a:cubicBezTo>
                    <a:pt x="3872" y="7177"/>
                    <a:pt x="2455" y="9255"/>
                    <a:pt x="1511" y="11616"/>
                  </a:cubicBezTo>
                  <a:cubicBezTo>
                    <a:pt x="472" y="14165"/>
                    <a:pt x="0" y="16904"/>
                    <a:pt x="0" y="19643"/>
                  </a:cubicBezTo>
                  <a:cubicBezTo>
                    <a:pt x="0" y="22381"/>
                    <a:pt x="472" y="25120"/>
                    <a:pt x="1511" y="27670"/>
                  </a:cubicBezTo>
                  <a:cubicBezTo>
                    <a:pt x="2550" y="30030"/>
                    <a:pt x="3966" y="32108"/>
                    <a:pt x="5949" y="33808"/>
                  </a:cubicBezTo>
                  <a:cubicBezTo>
                    <a:pt x="7932" y="35602"/>
                    <a:pt x="10199" y="37019"/>
                    <a:pt x="12749" y="37868"/>
                  </a:cubicBezTo>
                  <a:cubicBezTo>
                    <a:pt x="15676" y="38813"/>
                    <a:pt x="18698" y="39285"/>
                    <a:pt x="21814" y="39285"/>
                  </a:cubicBezTo>
                  <a:cubicBezTo>
                    <a:pt x="24458" y="39285"/>
                    <a:pt x="27008" y="39002"/>
                    <a:pt x="29558" y="38246"/>
                  </a:cubicBezTo>
                  <a:cubicBezTo>
                    <a:pt x="31919" y="37585"/>
                    <a:pt x="34185" y="36546"/>
                    <a:pt x="36263" y="35130"/>
                  </a:cubicBezTo>
                  <a:lnTo>
                    <a:pt x="36263" y="18887"/>
                  </a:lnTo>
                  <a:lnTo>
                    <a:pt x="23609" y="18887"/>
                  </a:lnTo>
                  <a:lnTo>
                    <a:pt x="23609" y="21815"/>
                  </a:lnTo>
                  <a:cubicBezTo>
                    <a:pt x="23609" y="22098"/>
                    <a:pt x="23703" y="22381"/>
                    <a:pt x="23892" y="22570"/>
                  </a:cubicBezTo>
                  <a:cubicBezTo>
                    <a:pt x="24175" y="22759"/>
                    <a:pt x="24458" y="22853"/>
                    <a:pt x="24836" y="22853"/>
                  </a:cubicBezTo>
                  <a:lnTo>
                    <a:pt x="31163" y="22853"/>
                  </a:lnTo>
                  <a:lnTo>
                    <a:pt x="31163" y="32769"/>
                  </a:lnTo>
                  <a:cubicBezTo>
                    <a:pt x="29747" y="33524"/>
                    <a:pt x="28330" y="34091"/>
                    <a:pt x="26819" y="34469"/>
                  </a:cubicBezTo>
                  <a:cubicBezTo>
                    <a:pt x="25120" y="34941"/>
                    <a:pt x="23420" y="35130"/>
                    <a:pt x="21625" y="35130"/>
                  </a:cubicBezTo>
                  <a:cubicBezTo>
                    <a:pt x="19453" y="35130"/>
                    <a:pt x="17187" y="34752"/>
                    <a:pt x="15015" y="34091"/>
                  </a:cubicBezTo>
                  <a:cubicBezTo>
                    <a:pt x="13126" y="33430"/>
                    <a:pt x="11427" y="32297"/>
                    <a:pt x="10010" y="30975"/>
                  </a:cubicBezTo>
                  <a:cubicBezTo>
                    <a:pt x="8594" y="29558"/>
                    <a:pt x="7555" y="27953"/>
                    <a:pt x="6799" y="26064"/>
                  </a:cubicBezTo>
                  <a:cubicBezTo>
                    <a:pt x="6044" y="23987"/>
                    <a:pt x="5666" y="21815"/>
                    <a:pt x="5760" y="19643"/>
                  </a:cubicBezTo>
                  <a:cubicBezTo>
                    <a:pt x="5666" y="17471"/>
                    <a:pt x="6044" y="15393"/>
                    <a:pt x="6799" y="13315"/>
                  </a:cubicBezTo>
                  <a:cubicBezTo>
                    <a:pt x="7460" y="11521"/>
                    <a:pt x="8499" y="9916"/>
                    <a:pt x="9916" y="8594"/>
                  </a:cubicBezTo>
                  <a:cubicBezTo>
                    <a:pt x="11238" y="7272"/>
                    <a:pt x="12843" y="6233"/>
                    <a:pt x="14732" y="5572"/>
                  </a:cubicBezTo>
                  <a:cubicBezTo>
                    <a:pt x="16715" y="4816"/>
                    <a:pt x="18887" y="4533"/>
                    <a:pt x="21059" y="4533"/>
                  </a:cubicBezTo>
                  <a:cubicBezTo>
                    <a:pt x="22381" y="4533"/>
                    <a:pt x="23797" y="4628"/>
                    <a:pt x="25214" y="4911"/>
                  </a:cubicBezTo>
                  <a:cubicBezTo>
                    <a:pt x="26253" y="5100"/>
                    <a:pt x="27197" y="5383"/>
                    <a:pt x="28236" y="5761"/>
                  </a:cubicBezTo>
                  <a:cubicBezTo>
                    <a:pt x="28991" y="5950"/>
                    <a:pt x="29747" y="6327"/>
                    <a:pt x="30408" y="6799"/>
                  </a:cubicBezTo>
                  <a:cubicBezTo>
                    <a:pt x="31069" y="7083"/>
                    <a:pt x="31541" y="7461"/>
                    <a:pt x="32013" y="7649"/>
                  </a:cubicBezTo>
                  <a:cubicBezTo>
                    <a:pt x="32297" y="7862"/>
                    <a:pt x="32633" y="7968"/>
                    <a:pt x="32983" y="7968"/>
                  </a:cubicBezTo>
                  <a:cubicBezTo>
                    <a:pt x="33099" y="7968"/>
                    <a:pt x="33217" y="7956"/>
                    <a:pt x="33335" y="7933"/>
                  </a:cubicBezTo>
                  <a:cubicBezTo>
                    <a:pt x="33713" y="7838"/>
                    <a:pt x="34091" y="7555"/>
                    <a:pt x="34374" y="7272"/>
                  </a:cubicBezTo>
                  <a:lnTo>
                    <a:pt x="35885" y="4911"/>
                  </a:lnTo>
                  <a:cubicBezTo>
                    <a:pt x="35035" y="4155"/>
                    <a:pt x="34091" y="3494"/>
                    <a:pt x="33052" y="2833"/>
                  </a:cubicBezTo>
                  <a:cubicBezTo>
                    <a:pt x="32013" y="2267"/>
                    <a:pt x="30880" y="1700"/>
                    <a:pt x="29747" y="1322"/>
                  </a:cubicBezTo>
                  <a:cubicBezTo>
                    <a:pt x="28425" y="850"/>
                    <a:pt x="27103" y="567"/>
                    <a:pt x="25781" y="378"/>
                  </a:cubicBezTo>
                  <a:cubicBezTo>
                    <a:pt x="24270" y="95"/>
                    <a:pt x="22759" y="0"/>
                    <a:pt x="21248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2212850" y="3500825"/>
              <a:ext cx="899525" cy="953800"/>
            </a:xfrm>
            <a:custGeom>
              <a:rect b="b" l="l" r="r" t="t"/>
              <a:pathLst>
                <a:path extrusionOk="0" h="38152" w="35981">
                  <a:moveTo>
                    <a:pt x="1" y="0"/>
                  </a:moveTo>
                  <a:lnTo>
                    <a:pt x="15205" y="24931"/>
                  </a:lnTo>
                  <a:lnTo>
                    <a:pt x="15205" y="38152"/>
                  </a:lnTo>
                  <a:lnTo>
                    <a:pt x="20871" y="38152"/>
                  </a:lnTo>
                  <a:lnTo>
                    <a:pt x="20871" y="24931"/>
                  </a:lnTo>
                  <a:lnTo>
                    <a:pt x="35980" y="0"/>
                  </a:lnTo>
                  <a:lnTo>
                    <a:pt x="30975" y="0"/>
                  </a:lnTo>
                  <a:cubicBezTo>
                    <a:pt x="30597" y="0"/>
                    <a:pt x="30125" y="189"/>
                    <a:pt x="29842" y="378"/>
                  </a:cubicBezTo>
                  <a:cubicBezTo>
                    <a:pt x="29559" y="661"/>
                    <a:pt x="29275" y="945"/>
                    <a:pt x="29086" y="1322"/>
                  </a:cubicBezTo>
                  <a:lnTo>
                    <a:pt x="19643" y="17471"/>
                  </a:lnTo>
                  <a:cubicBezTo>
                    <a:pt x="19360" y="18132"/>
                    <a:pt x="19076" y="18698"/>
                    <a:pt x="18793" y="19359"/>
                  </a:cubicBezTo>
                  <a:cubicBezTo>
                    <a:pt x="18510" y="19926"/>
                    <a:pt x="18227" y="20493"/>
                    <a:pt x="18038" y="21154"/>
                  </a:cubicBezTo>
                  <a:cubicBezTo>
                    <a:pt x="17849" y="20493"/>
                    <a:pt x="17565" y="19926"/>
                    <a:pt x="17282" y="19359"/>
                  </a:cubicBezTo>
                  <a:lnTo>
                    <a:pt x="16338" y="17471"/>
                  </a:lnTo>
                  <a:lnTo>
                    <a:pt x="6894" y="1322"/>
                  </a:lnTo>
                  <a:cubicBezTo>
                    <a:pt x="6706" y="945"/>
                    <a:pt x="6422" y="661"/>
                    <a:pt x="6139" y="378"/>
                  </a:cubicBezTo>
                  <a:cubicBezTo>
                    <a:pt x="5761" y="95"/>
                    <a:pt x="5383" y="0"/>
                    <a:pt x="5006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4233750" y="3500825"/>
              <a:ext cx="835775" cy="953800"/>
            </a:xfrm>
            <a:custGeom>
              <a:rect b="b" l="l" r="r" t="t"/>
              <a:pathLst>
                <a:path extrusionOk="0" h="38152" w="33431">
                  <a:moveTo>
                    <a:pt x="0" y="0"/>
                  </a:moveTo>
                  <a:lnTo>
                    <a:pt x="0" y="38152"/>
                  </a:lnTo>
                  <a:lnTo>
                    <a:pt x="5572" y="38152"/>
                  </a:lnTo>
                  <a:lnTo>
                    <a:pt x="5572" y="20965"/>
                  </a:lnTo>
                  <a:lnTo>
                    <a:pt x="27859" y="20965"/>
                  </a:lnTo>
                  <a:lnTo>
                    <a:pt x="27859" y="38152"/>
                  </a:lnTo>
                  <a:lnTo>
                    <a:pt x="33430" y="38152"/>
                  </a:lnTo>
                  <a:lnTo>
                    <a:pt x="33430" y="0"/>
                  </a:lnTo>
                  <a:lnTo>
                    <a:pt x="27953" y="0"/>
                  </a:lnTo>
                  <a:lnTo>
                    <a:pt x="27953" y="16810"/>
                  </a:lnTo>
                  <a:lnTo>
                    <a:pt x="5572" y="16810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5310300" y="3489025"/>
              <a:ext cx="672875" cy="982500"/>
            </a:xfrm>
            <a:custGeom>
              <a:rect b="b" l="l" r="r" t="t"/>
              <a:pathLst>
                <a:path extrusionOk="0" h="39300" w="26915">
                  <a:moveTo>
                    <a:pt x="14543" y="0"/>
                  </a:moveTo>
                  <a:cubicBezTo>
                    <a:pt x="12655" y="0"/>
                    <a:pt x="10860" y="284"/>
                    <a:pt x="9066" y="945"/>
                  </a:cubicBezTo>
                  <a:cubicBezTo>
                    <a:pt x="7555" y="1417"/>
                    <a:pt x="6233" y="2267"/>
                    <a:pt x="5006" y="3305"/>
                  </a:cubicBezTo>
                  <a:cubicBezTo>
                    <a:pt x="3967" y="4155"/>
                    <a:pt x="3117" y="5383"/>
                    <a:pt x="2550" y="6611"/>
                  </a:cubicBezTo>
                  <a:cubicBezTo>
                    <a:pt x="1417" y="9255"/>
                    <a:pt x="1417" y="12277"/>
                    <a:pt x="2550" y="14921"/>
                  </a:cubicBezTo>
                  <a:cubicBezTo>
                    <a:pt x="3117" y="15960"/>
                    <a:pt x="3872" y="16998"/>
                    <a:pt x="4817" y="17754"/>
                  </a:cubicBezTo>
                  <a:cubicBezTo>
                    <a:pt x="5761" y="18604"/>
                    <a:pt x="6800" y="19170"/>
                    <a:pt x="8027" y="19643"/>
                  </a:cubicBezTo>
                  <a:cubicBezTo>
                    <a:pt x="9161" y="20115"/>
                    <a:pt x="10483" y="20587"/>
                    <a:pt x="11616" y="20965"/>
                  </a:cubicBezTo>
                  <a:lnTo>
                    <a:pt x="15299" y="22003"/>
                  </a:lnTo>
                  <a:cubicBezTo>
                    <a:pt x="16338" y="22287"/>
                    <a:pt x="17471" y="22759"/>
                    <a:pt x="18415" y="23231"/>
                  </a:cubicBezTo>
                  <a:cubicBezTo>
                    <a:pt x="19360" y="23703"/>
                    <a:pt x="20115" y="24364"/>
                    <a:pt x="20682" y="25120"/>
                  </a:cubicBezTo>
                  <a:cubicBezTo>
                    <a:pt x="21248" y="25970"/>
                    <a:pt x="21626" y="27008"/>
                    <a:pt x="21532" y="27953"/>
                  </a:cubicBezTo>
                  <a:cubicBezTo>
                    <a:pt x="21532" y="28992"/>
                    <a:pt x="21343" y="29936"/>
                    <a:pt x="20965" y="30880"/>
                  </a:cubicBezTo>
                  <a:cubicBezTo>
                    <a:pt x="20587" y="31730"/>
                    <a:pt x="20021" y="32486"/>
                    <a:pt x="19265" y="33052"/>
                  </a:cubicBezTo>
                  <a:cubicBezTo>
                    <a:pt x="18510" y="33713"/>
                    <a:pt x="17660" y="34185"/>
                    <a:pt x="16621" y="34469"/>
                  </a:cubicBezTo>
                  <a:cubicBezTo>
                    <a:pt x="15488" y="34847"/>
                    <a:pt x="14355" y="35035"/>
                    <a:pt x="13127" y="35035"/>
                  </a:cubicBezTo>
                  <a:cubicBezTo>
                    <a:pt x="12183" y="35035"/>
                    <a:pt x="11238" y="34941"/>
                    <a:pt x="10294" y="34752"/>
                  </a:cubicBezTo>
                  <a:cubicBezTo>
                    <a:pt x="9444" y="34563"/>
                    <a:pt x="8688" y="34280"/>
                    <a:pt x="8027" y="33997"/>
                  </a:cubicBezTo>
                  <a:cubicBezTo>
                    <a:pt x="7366" y="33713"/>
                    <a:pt x="6800" y="33430"/>
                    <a:pt x="6233" y="33052"/>
                  </a:cubicBezTo>
                  <a:cubicBezTo>
                    <a:pt x="5667" y="32769"/>
                    <a:pt x="5194" y="32391"/>
                    <a:pt x="4817" y="32108"/>
                  </a:cubicBezTo>
                  <a:cubicBezTo>
                    <a:pt x="4439" y="31825"/>
                    <a:pt x="4061" y="31636"/>
                    <a:pt x="3778" y="31447"/>
                  </a:cubicBezTo>
                  <a:cubicBezTo>
                    <a:pt x="3495" y="31258"/>
                    <a:pt x="3211" y="31164"/>
                    <a:pt x="2928" y="31164"/>
                  </a:cubicBezTo>
                  <a:cubicBezTo>
                    <a:pt x="2645" y="31164"/>
                    <a:pt x="2361" y="31164"/>
                    <a:pt x="2173" y="31352"/>
                  </a:cubicBezTo>
                  <a:cubicBezTo>
                    <a:pt x="1889" y="31447"/>
                    <a:pt x="1700" y="31636"/>
                    <a:pt x="1606" y="31825"/>
                  </a:cubicBezTo>
                  <a:lnTo>
                    <a:pt x="1" y="34280"/>
                  </a:lnTo>
                  <a:cubicBezTo>
                    <a:pt x="1606" y="35885"/>
                    <a:pt x="3495" y="37113"/>
                    <a:pt x="5572" y="37963"/>
                  </a:cubicBezTo>
                  <a:cubicBezTo>
                    <a:pt x="7735" y="38828"/>
                    <a:pt x="9977" y="39297"/>
                    <a:pt x="12298" y="39297"/>
                  </a:cubicBezTo>
                  <a:cubicBezTo>
                    <a:pt x="12511" y="39297"/>
                    <a:pt x="12724" y="39293"/>
                    <a:pt x="12938" y="39285"/>
                  </a:cubicBezTo>
                  <a:cubicBezTo>
                    <a:pt x="13140" y="39295"/>
                    <a:pt x="13344" y="39299"/>
                    <a:pt x="13548" y="39299"/>
                  </a:cubicBezTo>
                  <a:cubicBezTo>
                    <a:pt x="15343" y="39299"/>
                    <a:pt x="17192" y="38934"/>
                    <a:pt x="18887" y="38341"/>
                  </a:cubicBezTo>
                  <a:cubicBezTo>
                    <a:pt x="20493" y="37868"/>
                    <a:pt x="21909" y="36924"/>
                    <a:pt x="23231" y="35791"/>
                  </a:cubicBezTo>
                  <a:cubicBezTo>
                    <a:pt x="24365" y="34752"/>
                    <a:pt x="25309" y="33430"/>
                    <a:pt x="25970" y="32013"/>
                  </a:cubicBezTo>
                  <a:cubicBezTo>
                    <a:pt x="26537" y="30503"/>
                    <a:pt x="26820" y="28897"/>
                    <a:pt x="26820" y="27292"/>
                  </a:cubicBezTo>
                  <a:cubicBezTo>
                    <a:pt x="26914" y="25875"/>
                    <a:pt x="26631" y="24459"/>
                    <a:pt x="25970" y="23231"/>
                  </a:cubicBezTo>
                  <a:cubicBezTo>
                    <a:pt x="25498" y="22192"/>
                    <a:pt x="24648" y="21248"/>
                    <a:pt x="23704" y="20492"/>
                  </a:cubicBezTo>
                  <a:cubicBezTo>
                    <a:pt x="22759" y="19737"/>
                    <a:pt x="21720" y="19076"/>
                    <a:pt x="20587" y="18604"/>
                  </a:cubicBezTo>
                  <a:cubicBezTo>
                    <a:pt x="19360" y="18132"/>
                    <a:pt x="18226" y="17754"/>
                    <a:pt x="16904" y="17282"/>
                  </a:cubicBezTo>
                  <a:cubicBezTo>
                    <a:pt x="15677" y="16810"/>
                    <a:pt x="14449" y="16432"/>
                    <a:pt x="13316" y="16149"/>
                  </a:cubicBezTo>
                  <a:cubicBezTo>
                    <a:pt x="12183" y="15771"/>
                    <a:pt x="11144" y="15299"/>
                    <a:pt x="10105" y="14826"/>
                  </a:cubicBezTo>
                  <a:cubicBezTo>
                    <a:pt x="9255" y="14354"/>
                    <a:pt x="8500" y="13788"/>
                    <a:pt x="7839" y="13032"/>
                  </a:cubicBezTo>
                  <a:cubicBezTo>
                    <a:pt x="7272" y="12277"/>
                    <a:pt x="6894" y="11332"/>
                    <a:pt x="6989" y="10294"/>
                  </a:cubicBezTo>
                  <a:cubicBezTo>
                    <a:pt x="6989" y="9538"/>
                    <a:pt x="7178" y="8688"/>
                    <a:pt x="7461" y="7933"/>
                  </a:cubicBezTo>
                  <a:cubicBezTo>
                    <a:pt x="7839" y="7272"/>
                    <a:pt x="8311" y="6611"/>
                    <a:pt x="8972" y="6044"/>
                  </a:cubicBezTo>
                  <a:cubicBezTo>
                    <a:pt x="9633" y="5477"/>
                    <a:pt x="10483" y="5100"/>
                    <a:pt x="11333" y="4816"/>
                  </a:cubicBezTo>
                  <a:cubicBezTo>
                    <a:pt x="12371" y="4439"/>
                    <a:pt x="13505" y="4344"/>
                    <a:pt x="14638" y="4344"/>
                  </a:cubicBezTo>
                  <a:cubicBezTo>
                    <a:pt x="15771" y="4344"/>
                    <a:pt x="16904" y="4439"/>
                    <a:pt x="18037" y="4816"/>
                  </a:cubicBezTo>
                  <a:cubicBezTo>
                    <a:pt x="18793" y="5100"/>
                    <a:pt x="19643" y="5383"/>
                    <a:pt x="20398" y="5855"/>
                  </a:cubicBezTo>
                  <a:cubicBezTo>
                    <a:pt x="20965" y="6138"/>
                    <a:pt x="21532" y="6422"/>
                    <a:pt x="22004" y="6799"/>
                  </a:cubicBezTo>
                  <a:cubicBezTo>
                    <a:pt x="22381" y="7083"/>
                    <a:pt x="22759" y="7272"/>
                    <a:pt x="23231" y="7272"/>
                  </a:cubicBezTo>
                  <a:cubicBezTo>
                    <a:pt x="23515" y="7272"/>
                    <a:pt x="23704" y="7177"/>
                    <a:pt x="23987" y="7083"/>
                  </a:cubicBezTo>
                  <a:cubicBezTo>
                    <a:pt x="24176" y="6894"/>
                    <a:pt x="24365" y="6705"/>
                    <a:pt x="24553" y="6422"/>
                  </a:cubicBezTo>
                  <a:lnTo>
                    <a:pt x="25876" y="3966"/>
                  </a:lnTo>
                  <a:cubicBezTo>
                    <a:pt x="24459" y="2644"/>
                    <a:pt x="22665" y="1700"/>
                    <a:pt x="20871" y="1039"/>
                  </a:cubicBezTo>
                  <a:cubicBezTo>
                    <a:pt x="18793" y="378"/>
                    <a:pt x="16715" y="0"/>
                    <a:pt x="14543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6235750" y="3500825"/>
              <a:ext cx="139325" cy="953800"/>
            </a:xfrm>
            <a:custGeom>
              <a:rect b="b" l="l" r="r" t="t"/>
              <a:pathLst>
                <a:path extrusionOk="0" h="38152" w="5573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6613500" y="3488575"/>
              <a:ext cx="672875" cy="982575"/>
            </a:xfrm>
            <a:custGeom>
              <a:rect b="b" l="l" r="r" t="t"/>
              <a:pathLst>
                <a:path extrusionOk="0" h="39303" w="26915">
                  <a:moveTo>
                    <a:pt x="13930" y="1"/>
                  </a:moveTo>
                  <a:cubicBezTo>
                    <a:pt x="12280" y="1"/>
                    <a:pt x="10648" y="290"/>
                    <a:pt x="9160" y="868"/>
                  </a:cubicBezTo>
                  <a:cubicBezTo>
                    <a:pt x="7649" y="1435"/>
                    <a:pt x="6327" y="2190"/>
                    <a:pt x="5100" y="3229"/>
                  </a:cubicBezTo>
                  <a:cubicBezTo>
                    <a:pt x="4061" y="4173"/>
                    <a:pt x="3211" y="5307"/>
                    <a:pt x="2644" y="6629"/>
                  </a:cubicBezTo>
                  <a:cubicBezTo>
                    <a:pt x="1511" y="9273"/>
                    <a:pt x="1511" y="12200"/>
                    <a:pt x="2644" y="14844"/>
                  </a:cubicBezTo>
                  <a:cubicBezTo>
                    <a:pt x="3117" y="15978"/>
                    <a:pt x="3967" y="16922"/>
                    <a:pt x="4911" y="17772"/>
                  </a:cubicBezTo>
                  <a:cubicBezTo>
                    <a:pt x="5855" y="18527"/>
                    <a:pt x="6894" y="19188"/>
                    <a:pt x="8027" y="19661"/>
                  </a:cubicBezTo>
                  <a:cubicBezTo>
                    <a:pt x="9255" y="20133"/>
                    <a:pt x="10483" y="20510"/>
                    <a:pt x="11710" y="20888"/>
                  </a:cubicBezTo>
                  <a:lnTo>
                    <a:pt x="15299" y="21927"/>
                  </a:lnTo>
                  <a:cubicBezTo>
                    <a:pt x="16432" y="22305"/>
                    <a:pt x="17471" y="22682"/>
                    <a:pt x="18509" y="23249"/>
                  </a:cubicBezTo>
                  <a:cubicBezTo>
                    <a:pt x="19359" y="23721"/>
                    <a:pt x="20115" y="24288"/>
                    <a:pt x="20776" y="25138"/>
                  </a:cubicBezTo>
                  <a:cubicBezTo>
                    <a:pt x="21342" y="25893"/>
                    <a:pt x="21626" y="26932"/>
                    <a:pt x="21626" y="27971"/>
                  </a:cubicBezTo>
                  <a:cubicBezTo>
                    <a:pt x="21626" y="28915"/>
                    <a:pt x="21437" y="29954"/>
                    <a:pt x="21059" y="30804"/>
                  </a:cubicBezTo>
                  <a:cubicBezTo>
                    <a:pt x="20681" y="31654"/>
                    <a:pt x="20115" y="32409"/>
                    <a:pt x="19359" y="33070"/>
                  </a:cubicBezTo>
                  <a:cubicBezTo>
                    <a:pt x="18604" y="33637"/>
                    <a:pt x="17660" y="34203"/>
                    <a:pt x="16715" y="34487"/>
                  </a:cubicBezTo>
                  <a:cubicBezTo>
                    <a:pt x="15582" y="34865"/>
                    <a:pt x="14354" y="34959"/>
                    <a:pt x="13221" y="34959"/>
                  </a:cubicBezTo>
                  <a:cubicBezTo>
                    <a:pt x="12182" y="34959"/>
                    <a:pt x="11238" y="34865"/>
                    <a:pt x="10294" y="34676"/>
                  </a:cubicBezTo>
                  <a:cubicBezTo>
                    <a:pt x="9538" y="34487"/>
                    <a:pt x="8783" y="34298"/>
                    <a:pt x="8027" y="34015"/>
                  </a:cubicBezTo>
                  <a:cubicBezTo>
                    <a:pt x="7461" y="33731"/>
                    <a:pt x="6800" y="33448"/>
                    <a:pt x="6233" y="33070"/>
                  </a:cubicBezTo>
                  <a:cubicBezTo>
                    <a:pt x="5761" y="32693"/>
                    <a:pt x="5289" y="32409"/>
                    <a:pt x="4911" y="32126"/>
                  </a:cubicBezTo>
                  <a:cubicBezTo>
                    <a:pt x="4439" y="31843"/>
                    <a:pt x="4155" y="31559"/>
                    <a:pt x="3778" y="31370"/>
                  </a:cubicBezTo>
                  <a:cubicBezTo>
                    <a:pt x="3494" y="31182"/>
                    <a:pt x="3211" y="31087"/>
                    <a:pt x="2928" y="31087"/>
                  </a:cubicBezTo>
                  <a:cubicBezTo>
                    <a:pt x="2644" y="31087"/>
                    <a:pt x="2456" y="31182"/>
                    <a:pt x="2172" y="31276"/>
                  </a:cubicBezTo>
                  <a:cubicBezTo>
                    <a:pt x="1983" y="31465"/>
                    <a:pt x="1795" y="31654"/>
                    <a:pt x="1606" y="31843"/>
                  </a:cubicBezTo>
                  <a:lnTo>
                    <a:pt x="0" y="34298"/>
                  </a:lnTo>
                  <a:cubicBezTo>
                    <a:pt x="1606" y="35809"/>
                    <a:pt x="3589" y="37131"/>
                    <a:pt x="5666" y="37981"/>
                  </a:cubicBezTo>
                  <a:cubicBezTo>
                    <a:pt x="8027" y="38831"/>
                    <a:pt x="10483" y="39303"/>
                    <a:pt x="13032" y="39303"/>
                  </a:cubicBezTo>
                  <a:cubicBezTo>
                    <a:pt x="15015" y="39303"/>
                    <a:pt x="16998" y="39020"/>
                    <a:pt x="18887" y="38359"/>
                  </a:cubicBezTo>
                  <a:cubicBezTo>
                    <a:pt x="20493" y="37792"/>
                    <a:pt x="22003" y="36942"/>
                    <a:pt x="23326" y="35809"/>
                  </a:cubicBezTo>
                  <a:cubicBezTo>
                    <a:pt x="24459" y="34676"/>
                    <a:pt x="25403" y="33354"/>
                    <a:pt x="25970" y="31937"/>
                  </a:cubicBezTo>
                  <a:cubicBezTo>
                    <a:pt x="26631" y="30426"/>
                    <a:pt x="26914" y="28821"/>
                    <a:pt x="26914" y="27215"/>
                  </a:cubicBezTo>
                  <a:cubicBezTo>
                    <a:pt x="26914" y="25799"/>
                    <a:pt x="26631" y="24477"/>
                    <a:pt x="26064" y="23249"/>
                  </a:cubicBezTo>
                  <a:cubicBezTo>
                    <a:pt x="25498" y="22116"/>
                    <a:pt x="24742" y="21266"/>
                    <a:pt x="23798" y="20510"/>
                  </a:cubicBezTo>
                  <a:cubicBezTo>
                    <a:pt x="22853" y="19755"/>
                    <a:pt x="21815" y="19094"/>
                    <a:pt x="20681" y="18622"/>
                  </a:cubicBezTo>
                  <a:cubicBezTo>
                    <a:pt x="19454" y="18150"/>
                    <a:pt x="18226" y="17677"/>
                    <a:pt x="16998" y="17300"/>
                  </a:cubicBezTo>
                  <a:lnTo>
                    <a:pt x="13316" y="16167"/>
                  </a:lnTo>
                  <a:cubicBezTo>
                    <a:pt x="12277" y="15789"/>
                    <a:pt x="11238" y="15317"/>
                    <a:pt x="10199" y="14844"/>
                  </a:cubicBezTo>
                  <a:cubicBezTo>
                    <a:pt x="9349" y="14372"/>
                    <a:pt x="8499" y="13806"/>
                    <a:pt x="7933" y="13050"/>
                  </a:cubicBezTo>
                  <a:cubicBezTo>
                    <a:pt x="7366" y="12295"/>
                    <a:pt x="6988" y="11350"/>
                    <a:pt x="7083" y="10312"/>
                  </a:cubicBezTo>
                  <a:cubicBezTo>
                    <a:pt x="7083" y="9556"/>
                    <a:pt x="7272" y="8706"/>
                    <a:pt x="7555" y="7951"/>
                  </a:cubicBezTo>
                  <a:cubicBezTo>
                    <a:pt x="7933" y="7290"/>
                    <a:pt x="8405" y="6629"/>
                    <a:pt x="9066" y="6062"/>
                  </a:cubicBezTo>
                  <a:cubicBezTo>
                    <a:pt x="9727" y="5495"/>
                    <a:pt x="10483" y="5118"/>
                    <a:pt x="11427" y="4834"/>
                  </a:cubicBezTo>
                  <a:cubicBezTo>
                    <a:pt x="12466" y="4457"/>
                    <a:pt x="13599" y="4362"/>
                    <a:pt x="14732" y="4362"/>
                  </a:cubicBezTo>
                  <a:cubicBezTo>
                    <a:pt x="15865" y="4362"/>
                    <a:pt x="16998" y="4457"/>
                    <a:pt x="18132" y="4834"/>
                  </a:cubicBezTo>
                  <a:cubicBezTo>
                    <a:pt x="18887" y="5118"/>
                    <a:pt x="19737" y="5401"/>
                    <a:pt x="20493" y="5873"/>
                  </a:cubicBezTo>
                  <a:cubicBezTo>
                    <a:pt x="21059" y="6156"/>
                    <a:pt x="21626" y="6440"/>
                    <a:pt x="22098" y="6817"/>
                  </a:cubicBezTo>
                  <a:cubicBezTo>
                    <a:pt x="22476" y="7101"/>
                    <a:pt x="22853" y="7290"/>
                    <a:pt x="23326" y="7290"/>
                  </a:cubicBezTo>
                  <a:cubicBezTo>
                    <a:pt x="23609" y="7290"/>
                    <a:pt x="23798" y="7195"/>
                    <a:pt x="24081" y="7101"/>
                  </a:cubicBezTo>
                  <a:cubicBezTo>
                    <a:pt x="24270" y="6912"/>
                    <a:pt x="24459" y="6723"/>
                    <a:pt x="24648" y="6440"/>
                  </a:cubicBezTo>
                  <a:lnTo>
                    <a:pt x="25970" y="3984"/>
                  </a:lnTo>
                  <a:cubicBezTo>
                    <a:pt x="24459" y="2662"/>
                    <a:pt x="22759" y="1624"/>
                    <a:pt x="20965" y="1057"/>
                  </a:cubicBezTo>
                  <a:cubicBezTo>
                    <a:pt x="19097" y="378"/>
                    <a:pt x="17229" y="4"/>
                    <a:pt x="15293" y="4"/>
                  </a:cubicBezTo>
                  <a:cubicBezTo>
                    <a:pt x="15075" y="4"/>
                    <a:pt x="14857" y="9"/>
                    <a:pt x="14638" y="18"/>
                  </a:cubicBezTo>
                  <a:cubicBezTo>
                    <a:pt x="14402" y="6"/>
                    <a:pt x="14165" y="1"/>
                    <a:pt x="13930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1653325" y="4851225"/>
              <a:ext cx="559550" cy="597325"/>
            </a:xfrm>
            <a:custGeom>
              <a:rect b="b" l="l" r="r" t="t"/>
              <a:pathLst>
                <a:path extrusionOk="0" h="23893" w="22382">
                  <a:moveTo>
                    <a:pt x="9539" y="1"/>
                  </a:moveTo>
                  <a:lnTo>
                    <a:pt x="1" y="23893"/>
                  </a:lnTo>
                  <a:lnTo>
                    <a:pt x="2456" y="23893"/>
                  </a:lnTo>
                  <a:cubicBezTo>
                    <a:pt x="2739" y="23893"/>
                    <a:pt x="2928" y="23798"/>
                    <a:pt x="3212" y="23609"/>
                  </a:cubicBezTo>
                  <a:cubicBezTo>
                    <a:pt x="3306" y="23515"/>
                    <a:pt x="3495" y="23326"/>
                    <a:pt x="3589" y="23137"/>
                  </a:cubicBezTo>
                  <a:lnTo>
                    <a:pt x="10389" y="5289"/>
                  </a:lnTo>
                  <a:cubicBezTo>
                    <a:pt x="10766" y="4534"/>
                    <a:pt x="10955" y="3778"/>
                    <a:pt x="11144" y="3023"/>
                  </a:cubicBezTo>
                  <a:cubicBezTo>
                    <a:pt x="11238" y="3495"/>
                    <a:pt x="11333" y="3873"/>
                    <a:pt x="11522" y="4250"/>
                  </a:cubicBezTo>
                  <a:cubicBezTo>
                    <a:pt x="11616" y="4534"/>
                    <a:pt x="11711" y="4911"/>
                    <a:pt x="11805" y="5195"/>
                  </a:cubicBezTo>
                  <a:lnTo>
                    <a:pt x="15582" y="15016"/>
                  </a:lnTo>
                  <a:lnTo>
                    <a:pt x="8689" y="15016"/>
                  </a:lnTo>
                  <a:lnTo>
                    <a:pt x="7839" y="17377"/>
                  </a:lnTo>
                  <a:lnTo>
                    <a:pt x="16527" y="17377"/>
                  </a:lnTo>
                  <a:lnTo>
                    <a:pt x="18793" y="23137"/>
                  </a:lnTo>
                  <a:cubicBezTo>
                    <a:pt x="18793" y="23326"/>
                    <a:pt x="18982" y="23515"/>
                    <a:pt x="19171" y="23704"/>
                  </a:cubicBezTo>
                  <a:cubicBezTo>
                    <a:pt x="19360" y="23798"/>
                    <a:pt x="19549" y="23893"/>
                    <a:pt x="19832" y="23893"/>
                  </a:cubicBezTo>
                  <a:lnTo>
                    <a:pt x="22382" y="23893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2824325" y="4851225"/>
              <a:ext cx="561900" cy="597325"/>
            </a:xfrm>
            <a:custGeom>
              <a:rect b="b" l="l" r="r" t="t"/>
              <a:pathLst>
                <a:path extrusionOk="0" h="23893" w="22476">
                  <a:moveTo>
                    <a:pt x="9632" y="1"/>
                  </a:moveTo>
                  <a:lnTo>
                    <a:pt x="0" y="23893"/>
                  </a:lnTo>
                  <a:lnTo>
                    <a:pt x="2550" y="23893"/>
                  </a:lnTo>
                  <a:cubicBezTo>
                    <a:pt x="2833" y="23893"/>
                    <a:pt x="3022" y="23798"/>
                    <a:pt x="3211" y="23609"/>
                  </a:cubicBezTo>
                  <a:cubicBezTo>
                    <a:pt x="3400" y="23515"/>
                    <a:pt x="3589" y="23326"/>
                    <a:pt x="3589" y="23137"/>
                  </a:cubicBezTo>
                  <a:lnTo>
                    <a:pt x="10482" y="5289"/>
                  </a:lnTo>
                  <a:cubicBezTo>
                    <a:pt x="10766" y="4534"/>
                    <a:pt x="11049" y="3778"/>
                    <a:pt x="11238" y="3023"/>
                  </a:cubicBezTo>
                  <a:cubicBezTo>
                    <a:pt x="11332" y="3495"/>
                    <a:pt x="11427" y="3873"/>
                    <a:pt x="11616" y="4250"/>
                  </a:cubicBezTo>
                  <a:cubicBezTo>
                    <a:pt x="11710" y="4534"/>
                    <a:pt x="11804" y="4911"/>
                    <a:pt x="11899" y="5195"/>
                  </a:cubicBezTo>
                  <a:lnTo>
                    <a:pt x="15676" y="15016"/>
                  </a:lnTo>
                  <a:lnTo>
                    <a:pt x="8688" y="15016"/>
                  </a:lnTo>
                  <a:lnTo>
                    <a:pt x="7933" y="17377"/>
                  </a:lnTo>
                  <a:lnTo>
                    <a:pt x="16621" y="17377"/>
                  </a:lnTo>
                  <a:lnTo>
                    <a:pt x="18793" y="23137"/>
                  </a:lnTo>
                  <a:cubicBezTo>
                    <a:pt x="18887" y="23326"/>
                    <a:pt x="19076" y="23515"/>
                    <a:pt x="19265" y="23704"/>
                  </a:cubicBezTo>
                  <a:cubicBezTo>
                    <a:pt x="19454" y="23798"/>
                    <a:pt x="19643" y="23893"/>
                    <a:pt x="19926" y="23893"/>
                  </a:cubicBezTo>
                  <a:lnTo>
                    <a:pt x="22476" y="23893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2271875" y="4843700"/>
              <a:ext cx="500525" cy="611950"/>
            </a:xfrm>
            <a:custGeom>
              <a:rect b="b" l="l" r="r" t="t"/>
              <a:pathLst>
                <a:path extrusionOk="0" h="24478" w="20021">
                  <a:moveTo>
                    <a:pt x="12192" y="1"/>
                  </a:moveTo>
                  <a:cubicBezTo>
                    <a:pt x="12000" y="1"/>
                    <a:pt x="11808" y="7"/>
                    <a:pt x="11616" y="19"/>
                  </a:cubicBezTo>
                  <a:cubicBezTo>
                    <a:pt x="10011" y="19"/>
                    <a:pt x="8405" y="302"/>
                    <a:pt x="6894" y="868"/>
                  </a:cubicBezTo>
                  <a:cubicBezTo>
                    <a:pt x="5478" y="1435"/>
                    <a:pt x="4250" y="2285"/>
                    <a:pt x="3211" y="3418"/>
                  </a:cubicBezTo>
                  <a:cubicBezTo>
                    <a:pt x="2173" y="4551"/>
                    <a:pt x="1323" y="5874"/>
                    <a:pt x="850" y="7290"/>
                  </a:cubicBezTo>
                  <a:cubicBezTo>
                    <a:pt x="284" y="8895"/>
                    <a:pt x="1" y="10501"/>
                    <a:pt x="1" y="12201"/>
                  </a:cubicBezTo>
                  <a:cubicBezTo>
                    <a:pt x="1" y="13900"/>
                    <a:pt x="189" y="15600"/>
                    <a:pt x="756" y="17206"/>
                  </a:cubicBezTo>
                  <a:cubicBezTo>
                    <a:pt x="1323" y="18622"/>
                    <a:pt x="2078" y="19944"/>
                    <a:pt x="3117" y="21077"/>
                  </a:cubicBezTo>
                  <a:cubicBezTo>
                    <a:pt x="4156" y="22116"/>
                    <a:pt x="5383" y="22966"/>
                    <a:pt x="6705" y="23533"/>
                  </a:cubicBezTo>
                  <a:cubicBezTo>
                    <a:pt x="8216" y="24194"/>
                    <a:pt x="9822" y="24477"/>
                    <a:pt x="11427" y="24477"/>
                  </a:cubicBezTo>
                  <a:cubicBezTo>
                    <a:pt x="13127" y="24477"/>
                    <a:pt x="14827" y="24194"/>
                    <a:pt x="16432" y="23438"/>
                  </a:cubicBezTo>
                  <a:cubicBezTo>
                    <a:pt x="17849" y="22872"/>
                    <a:pt x="19076" y="21927"/>
                    <a:pt x="20021" y="20794"/>
                  </a:cubicBezTo>
                  <a:lnTo>
                    <a:pt x="18699" y="19472"/>
                  </a:lnTo>
                  <a:cubicBezTo>
                    <a:pt x="18604" y="19283"/>
                    <a:pt x="18415" y="19189"/>
                    <a:pt x="18226" y="19189"/>
                  </a:cubicBezTo>
                  <a:cubicBezTo>
                    <a:pt x="18037" y="19189"/>
                    <a:pt x="17754" y="19283"/>
                    <a:pt x="17565" y="19472"/>
                  </a:cubicBezTo>
                  <a:cubicBezTo>
                    <a:pt x="17188" y="19850"/>
                    <a:pt x="16715" y="20133"/>
                    <a:pt x="16338" y="20416"/>
                  </a:cubicBezTo>
                  <a:cubicBezTo>
                    <a:pt x="15866" y="20700"/>
                    <a:pt x="15393" y="20983"/>
                    <a:pt x="14921" y="21077"/>
                  </a:cubicBezTo>
                  <a:cubicBezTo>
                    <a:pt x="14449" y="21266"/>
                    <a:pt x="13882" y="21455"/>
                    <a:pt x="13410" y="21550"/>
                  </a:cubicBezTo>
                  <a:cubicBezTo>
                    <a:pt x="12749" y="21644"/>
                    <a:pt x="12088" y="21644"/>
                    <a:pt x="11427" y="21644"/>
                  </a:cubicBezTo>
                  <a:cubicBezTo>
                    <a:pt x="10294" y="21644"/>
                    <a:pt x="9255" y="21455"/>
                    <a:pt x="8216" y="20983"/>
                  </a:cubicBezTo>
                  <a:cubicBezTo>
                    <a:pt x="7178" y="20605"/>
                    <a:pt x="6328" y="19944"/>
                    <a:pt x="5572" y="19189"/>
                  </a:cubicBezTo>
                  <a:cubicBezTo>
                    <a:pt x="4817" y="18339"/>
                    <a:pt x="4156" y="17300"/>
                    <a:pt x="3778" y="16167"/>
                  </a:cubicBezTo>
                  <a:cubicBezTo>
                    <a:pt x="3400" y="14939"/>
                    <a:pt x="3117" y="13523"/>
                    <a:pt x="3211" y="12201"/>
                  </a:cubicBezTo>
                  <a:cubicBezTo>
                    <a:pt x="3117" y="10879"/>
                    <a:pt x="3400" y="9556"/>
                    <a:pt x="3778" y="8234"/>
                  </a:cubicBezTo>
                  <a:cubicBezTo>
                    <a:pt x="4156" y="7196"/>
                    <a:pt x="4722" y="6157"/>
                    <a:pt x="5478" y="5307"/>
                  </a:cubicBezTo>
                  <a:cubicBezTo>
                    <a:pt x="6233" y="4457"/>
                    <a:pt x="7178" y="3890"/>
                    <a:pt x="8122" y="3418"/>
                  </a:cubicBezTo>
                  <a:cubicBezTo>
                    <a:pt x="9255" y="3040"/>
                    <a:pt x="10388" y="2757"/>
                    <a:pt x="11522" y="2757"/>
                  </a:cubicBezTo>
                  <a:cubicBezTo>
                    <a:pt x="12466" y="2757"/>
                    <a:pt x="13316" y="2852"/>
                    <a:pt x="14166" y="3135"/>
                  </a:cubicBezTo>
                  <a:cubicBezTo>
                    <a:pt x="14732" y="3324"/>
                    <a:pt x="15299" y="3513"/>
                    <a:pt x="15866" y="3890"/>
                  </a:cubicBezTo>
                  <a:cubicBezTo>
                    <a:pt x="16243" y="4079"/>
                    <a:pt x="16715" y="4268"/>
                    <a:pt x="17093" y="4551"/>
                  </a:cubicBezTo>
                  <a:cubicBezTo>
                    <a:pt x="17282" y="4740"/>
                    <a:pt x="17565" y="4835"/>
                    <a:pt x="17754" y="4929"/>
                  </a:cubicBezTo>
                  <a:cubicBezTo>
                    <a:pt x="17943" y="4929"/>
                    <a:pt x="18132" y="4835"/>
                    <a:pt x="18226" y="4835"/>
                  </a:cubicBezTo>
                  <a:cubicBezTo>
                    <a:pt x="18321" y="4740"/>
                    <a:pt x="18415" y="4646"/>
                    <a:pt x="18510" y="4551"/>
                  </a:cubicBezTo>
                  <a:lnTo>
                    <a:pt x="19548" y="3040"/>
                  </a:lnTo>
                  <a:cubicBezTo>
                    <a:pt x="18510" y="2096"/>
                    <a:pt x="17376" y="1341"/>
                    <a:pt x="16149" y="774"/>
                  </a:cubicBezTo>
                  <a:cubicBezTo>
                    <a:pt x="14830" y="279"/>
                    <a:pt x="13511" y="1"/>
                    <a:pt x="12192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4165275" y="4851225"/>
              <a:ext cx="368325" cy="597325"/>
            </a:xfrm>
            <a:custGeom>
              <a:rect b="b" l="l" r="r" t="t"/>
              <a:pathLst>
                <a:path extrusionOk="0" h="23893" w="14733">
                  <a:moveTo>
                    <a:pt x="1" y="1"/>
                  </a:moveTo>
                  <a:lnTo>
                    <a:pt x="1" y="23893"/>
                  </a:lnTo>
                  <a:lnTo>
                    <a:pt x="14733" y="23893"/>
                  </a:lnTo>
                  <a:lnTo>
                    <a:pt x="14733" y="21249"/>
                  </a:lnTo>
                  <a:lnTo>
                    <a:pt x="3212" y="21249"/>
                  </a:lnTo>
                  <a:lnTo>
                    <a:pt x="3212" y="14544"/>
                  </a:lnTo>
                  <a:lnTo>
                    <a:pt x="3212" y="13033"/>
                  </a:lnTo>
                  <a:lnTo>
                    <a:pt x="3212" y="10578"/>
                  </a:lnTo>
                  <a:lnTo>
                    <a:pt x="3212" y="9161"/>
                  </a:lnTo>
                  <a:lnTo>
                    <a:pt x="3212" y="2551"/>
                  </a:lnTo>
                  <a:lnTo>
                    <a:pt x="14733" y="2551"/>
                  </a:lnTo>
                  <a:lnTo>
                    <a:pt x="147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4280975" y="5115650"/>
              <a:ext cx="198325" cy="61400"/>
            </a:xfrm>
            <a:custGeom>
              <a:rect b="b" l="l" r="r" t="t"/>
              <a:pathLst>
                <a:path extrusionOk="0" h="2456" w="7933">
                  <a:moveTo>
                    <a:pt x="945" y="1"/>
                  </a:moveTo>
                  <a:lnTo>
                    <a:pt x="0" y="2456"/>
                  </a:lnTo>
                  <a:lnTo>
                    <a:pt x="7933" y="2456"/>
                  </a:lnTo>
                  <a:lnTo>
                    <a:pt x="79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3499525" y="4848875"/>
              <a:ext cx="524125" cy="599675"/>
            </a:xfrm>
            <a:custGeom>
              <a:rect b="b" l="l" r="r" t="t"/>
              <a:pathLst>
                <a:path extrusionOk="0" h="23987" w="20965">
                  <a:moveTo>
                    <a:pt x="0" y="0"/>
                  </a:moveTo>
                  <a:lnTo>
                    <a:pt x="0" y="23987"/>
                  </a:lnTo>
                  <a:lnTo>
                    <a:pt x="3211" y="23987"/>
                  </a:lnTo>
                  <a:lnTo>
                    <a:pt x="3211" y="2739"/>
                  </a:lnTo>
                  <a:lnTo>
                    <a:pt x="8877" y="2739"/>
                  </a:lnTo>
                  <a:cubicBezTo>
                    <a:pt x="9039" y="2727"/>
                    <a:pt x="9200" y="2721"/>
                    <a:pt x="9361" y="2721"/>
                  </a:cubicBezTo>
                  <a:cubicBezTo>
                    <a:pt x="10426" y="2721"/>
                    <a:pt x="11482" y="2978"/>
                    <a:pt x="12466" y="3306"/>
                  </a:cubicBezTo>
                  <a:cubicBezTo>
                    <a:pt x="13410" y="3683"/>
                    <a:pt x="14354" y="4344"/>
                    <a:pt x="15110" y="5194"/>
                  </a:cubicBezTo>
                  <a:cubicBezTo>
                    <a:pt x="15865" y="6044"/>
                    <a:pt x="16432" y="6989"/>
                    <a:pt x="16810" y="8122"/>
                  </a:cubicBezTo>
                  <a:cubicBezTo>
                    <a:pt x="17565" y="10672"/>
                    <a:pt x="17565" y="13410"/>
                    <a:pt x="16810" y="15960"/>
                  </a:cubicBezTo>
                  <a:cubicBezTo>
                    <a:pt x="16432" y="17093"/>
                    <a:pt x="15865" y="18037"/>
                    <a:pt x="15110" y="18887"/>
                  </a:cubicBezTo>
                  <a:cubicBezTo>
                    <a:pt x="14354" y="19737"/>
                    <a:pt x="13410" y="20304"/>
                    <a:pt x="12466" y="20776"/>
                  </a:cubicBezTo>
                  <a:cubicBezTo>
                    <a:pt x="11333" y="21154"/>
                    <a:pt x="10105" y="21343"/>
                    <a:pt x="8877" y="21343"/>
                  </a:cubicBezTo>
                  <a:lnTo>
                    <a:pt x="6044" y="21343"/>
                  </a:lnTo>
                  <a:lnTo>
                    <a:pt x="5194" y="23987"/>
                  </a:lnTo>
                  <a:lnTo>
                    <a:pt x="8877" y="23987"/>
                  </a:lnTo>
                  <a:cubicBezTo>
                    <a:pt x="10577" y="23987"/>
                    <a:pt x="12182" y="23703"/>
                    <a:pt x="13693" y="23137"/>
                  </a:cubicBezTo>
                  <a:cubicBezTo>
                    <a:pt x="15110" y="22570"/>
                    <a:pt x="16338" y="21720"/>
                    <a:pt x="17471" y="20682"/>
                  </a:cubicBezTo>
                  <a:cubicBezTo>
                    <a:pt x="18415" y="19643"/>
                    <a:pt x="19265" y="18321"/>
                    <a:pt x="19832" y="16904"/>
                  </a:cubicBezTo>
                  <a:cubicBezTo>
                    <a:pt x="20965" y="13788"/>
                    <a:pt x="20965" y="10294"/>
                    <a:pt x="19832" y="7177"/>
                  </a:cubicBezTo>
                  <a:lnTo>
                    <a:pt x="19832" y="7083"/>
                  </a:lnTo>
                  <a:cubicBezTo>
                    <a:pt x="19265" y="5667"/>
                    <a:pt x="18415" y="4439"/>
                    <a:pt x="17471" y="3306"/>
                  </a:cubicBezTo>
                  <a:cubicBezTo>
                    <a:pt x="16338" y="2267"/>
                    <a:pt x="15110" y="1417"/>
                    <a:pt x="13693" y="945"/>
                  </a:cubicBezTo>
                  <a:cubicBezTo>
                    <a:pt x="12182" y="284"/>
                    <a:pt x="10577" y="0"/>
                    <a:pt x="8877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4679950" y="4850175"/>
              <a:ext cx="620925" cy="598375"/>
            </a:xfrm>
            <a:custGeom>
              <a:rect b="b" l="l" r="r" t="t"/>
              <a:pathLst>
                <a:path extrusionOk="0" h="23935" w="24837">
                  <a:moveTo>
                    <a:pt x="2575" y="1"/>
                  </a:moveTo>
                  <a:cubicBezTo>
                    <a:pt x="2498" y="1"/>
                    <a:pt x="2424" y="11"/>
                    <a:pt x="2361" y="43"/>
                  </a:cubicBezTo>
                  <a:lnTo>
                    <a:pt x="1" y="43"/>
                  </a:lnTo>
                  <a:lnTo>
                    <a:pt x="1" y="23935"/>
                  </a:lnTo>
                  <a:lnTo>
                    <a:pt x="2834" y="23935"/>
                  </a:lnTo>
                  <a:lnTo>
                    <a:pt x="2834" y="6370"/>
                  </a:lnTo>
                  <a:cubicBezTo>
                    <a:pt x="2834" y="5803"/>
                    <a:pt x="2739" y="5237"/>
                    <a:pt x="2739" y="4765"/>
                  </a:cubicBezTo>
                  <a:lnTo>
                    <a:pt x="2739" y="4765"/>
                  </a:lnTo>
                  <a:lnTo>
                    <a:pt x="11049" y="19780"/>
                  </a:lnTo>
                  <a:cubicBezTo>
                    <a:pt x="11303" y="20118"/>
                    <a:pt x="11632" y="20455"/>
                    <a:pt x="12104" y="20455"/>
                  </a:cubicBezTo>
                  <a:cubicBezTo>
                    <a:pt x="12159" y="20455"/>
                    <a:pt x="12217" y="20451"/>
                    <a:pt x="12277" y="20441"/>
                  </a:cubicBezTo>
                  <a:lnTo>
                    <a:pt x="12749" y="20441"/>
                  </a:lnTo>
                  <a:cubicBezTo>
                    <a:pt x="12799" y="20451"/>
                    <a:pt x="12849" y="20455"/>
                    <a:pt x="12898" y="20455"/>
                  </a:cubicBezTo>
                  <a:cubicBezTo>
                    <a:pt x="13318" y="20455"/>
                    <a:pt x="13713" y="20118"/>
                    <a:pt x="13882" y="19780"/>
                  </a:cubicBezTo>
                  <a:lnTo>
                    <a:pt x="22004" y="4765"/>
                  </a:lnTo>
                  <a:lnTo>
                    <a:pt x="22004" y="5615"/>
                  </a:lnTo>
                  <a:lnTo>
                    <a:pt x="22004" y="6370"/>
                  </a:lnTo>
                  <a:lnTo>
                    <a:pt x="22004" y="23935"/>
                  </a:lnTo>
                  <a:lnTo>
                    <a:pt x="24837" y="23935"/>
                  </a:lnTo>
                  <a:lnTo>
                    <a:pt x="24837" y="43"/>
                  </a:lnTo>
                  <a:lnTo>
                    <a:pt x="22476" y="43"/>
                  </a:lnTo>
                  <a:cubicBezTo>
                    <a:pt x="22381" y="11"/>
                    <a:pt x="22298" y="1"/>
                    <a:pt x="22221" y="1"/>
                  </a:cubicBezTo>
                  <a:cubicBezTo>
                    <a:pt x="22067" y="1"/>
                    <a:pt x="21941" y="43"/>
                    <a:pt x="21815" y="43"/>
                  </a:cubicBezTo>
                  <a:cubicBezTo>
                    <a:pt x="21532" y="137"/>
                    <a:pt x="21437" y="326"/>
                    <a:pt x="21343" y="515"/>
                  </a:cubicBezTo>
                  <a:lnTo>
                    <a:pt x="13221" y="15247"/>
                  </a:lnTo>
                  <a:cubicBezTo>
                    <a:pt x="13032" y="15530"/>
                    <a:pt x="12938" y="15813"/>
                    <a:pt x="12844" y="16097"/>
                  </a:cubicBezTo>
                  <a:cubicBezTo>
                    <a:pt x="12749" y="16380"/>
                    <a:pt x="12560" y="16663"/>
                    <a:pt x="12466" y="16947"/>
                  </a:cubicBezTo>
                  <a:cubicBezTo>
                    <a:pt x="12371" y="16663"/>
                    <a:pt x="12277" y="16380"/>
                    <a:pt x="12088" y="16097"/>
                  </a:cubicBezTo>
                  <a:cubicBezTo>
                    <a:pt x="11994" y="15813"/>
                    <a:pt x="11899" y="15530"/>
                    <a:pt x="11710" y="15247"/>
                  </a:cubicBezTo>
                  <a:lnTo>
                    <a:pt x="3495" y="515"/>
                  </a:lnTo>
                  <a:cubicBezTo>
                    <a:pt x="3400" y="326"/>
                    <a:pt x="3211" y="137"/>
                    <a:pt x="3022" y="43"/>
                  </a:cubicBezTo>
                  <a:cubicBezTo>
                    <a:pt x="2897" y="43"/>
                    <a:pt x="2729" y="1"/>
                    <a:pt x="2575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5411825" y="4850300"/>
              <a:ext cx="519400" cy="598250"/>
            </a:xfrm>
            <a:custGeom>
              <a:rect b="b" l="l" r="r" t="t"/>
              <a:pathLst>
                <a:path extrusionOk="0" h="23930" w="20776">
                  <a:moveTo>
                    <a:pt x="3044" y="1"/>
                  </a:moveTo>
                  <a:cubicBezTo>
                    <a:pt x="2978" y="1"/>
                    <a:pt x="2909" y="13"/>
                    <a:pt x="2833" y="38"/>
                  </a:cubicBezTo>
                  <a:lnTo>
                    <a:pt x="0" y="38"/>
                  </a:lnTo>
                  <a:lnTo>
                    <a:pt x="8783" y="14392"/>
                  </a:lnTo>
                  <a:lnTo>
                    <a:pt x="8783" y="23930"/>
                  </a:lnTo>
                  <a:lnTo>
                    <a:pt x="11993" y="23930"/>
                  </a:lnTo>
                  <a:lnTo>
                    <a:pt x="11993" y="14392"/>
                  </a:lnTo>
                  <a:lnTo>
                    <a:pt x="20776" y="38"/>
                  </a:lnTo>
                  <a:lnTo>
                    <a:pt x="17943" y="38"/>
                  </a:lnTo>
                  <a:cubicBezTo>
                    <a:pt x="17867" y="13"/>
                    <a:pt x="17798" y="1"/>
                    <a:pt x="17734" y="1"/>
                  </a:cubicBezTo>
                  <a:cubicBezTo>
                    <a:pt x="17558" y="1"/>
                    <a:pt x="17420" y="88"/>
                    <a:pt x="17282" y="227"/>
                  </a:cubicBezTo>
                  <a:cubicBezTo>
                    <a:pt x="17093" y="416"/>
                    <a:pt x="16904" y="510"/>
                    <a:pt x="16810" y="793"/>
                  </a:cubicBezTo>
                  <a:lnTo>
                    <a:pt x="11332" y="10048"/>
                  </a:lnTo>
                  <a:cubicBezTo>
                    <a:pt x="11143" y="10426"/>
                    <a:pt x="11049" y="10803"/>
                    <a:pt x="10860" y="11181"/>
                  </a:cubicBezTo>
                  <a:cubicBezTo>
                    <a:pt x="10671" y="11464"/>
                    <a:pt x="10577" y="11842"/>
                    <a:pt x="10388" y="12125"/>
                  </a:cubicBezTo>
                  <a:cubicBezTo>
                    <a:pt x="10294" y="11842"/>
                    <a:pt x="10199" y="11464"/>
                    <a:pt x="10010" y="11181"/>
                  </a:cubicBezTo>
                  <a:cubicBezTo>
                    <a:pt x="9821" y="10803"/>
                    <a:pt x="9633" y="10426"/>
                    <a:pt x="9444" y="10048"/>
                  </a:cubicBezTo>
                  <a:lnTo>
                    <a:pt x="3966" y="793"/>
                  </a:lnTo>
                  <a:cubicBezTo>
                    <a:pt x="3872" y="510"/>
                    <a:pt x="3683" y="321"/>
                    <a:pt x="3589" y="227"/>
                  </a:cubicBezTo>
                  <a:cubicBezTo>
                    <a:pt x="3381" y="88"/>
                    <a:pt x="3225" y="1"/>
                    <a:pt x="3044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3305925" y="3502750"/>
              <a:ext cx="691775" cy="951875"/>
            </a:xfrm>
            <a:custGeom>
              <a:rect b="b" l="l" r="r" t="t"/>
              <a:pathLst>
                <a:path extrusionOk="0" h="38075" w="27671">
                  <a:moveTo>
                    <a:pt x="13064" y="0"/>
                  </a:moveTo>
                  <a:cubicBezTo>
                    <a:pt x="12772" y="0"/>
                    <a:pt x="12478" y="6"/>
                    <a:pt x="12183" y="18"/>
                  </a:cubicBezTo>
                  <a:lnTo>
                    <a:pt x="1" y="18"/>
                  </a:lnTo>
                  <a:lnTo>
                    <a:pt x="1" y="38075"/>
                  </a:lnTo>
                  <a:lnTo>
                    <a:pt x="5572" y="38075"/>
                  </a:lnTo>
                  <a:lnTo>
                    <a:pt x="5572" y="4362"/>
                  </a:lnTo>
                  <a:lnTo>
                    <a:pt x="12183" y="4362"/>
                  </a:lnTo>
                  <a:cubicBezTo>
                    <a:pt x="15488" y="4362"/>
                    <a:pt x="17943" y="5117"/>
                    <a:pt x="19643" y="6628"/>
                  </a:cubicBezTo>
                  <a:cubicBezTo>
                    <a:pt x="21249" y="8234"/>
                    <a:pt x="22193" y="10500"/>
                    <a:pt x="22098" y="12766"/>
                  </a:cubicBezTo>
                  <a:cubicBezTo>
                    <a:pt x="22098" y="13994"/>
                    <a:pt x="21815" y="15222"/>
                    <a:pt x="21437" y="16355"/>
                  </a:cubicBezTo>
                  <a:cubicBezTo>
                    <a:pt x="20965" y="17394"/>
                    <a:pt x="20399" y="18338"/>
                    <a:pt x="19549" y="19094"/>
                  </a:cubicBezTo>
                  <a:cubicBezTo>
                    <a:pt x="18604" y="19849"/>
                    <a:pt x="17566" y="20510"/>
                    <a:pt x="16432" y="20888"/>
                  </a:cubicBezTo>
                  <a:cubicBezTo>
                    <a:pt x="15016" y="21266"/>
                    <a:pt x="13599" y="21454"/>
                    <a:pt x="12183" y="21454"/>
                  </a:cubicBezTo>
                  <a:lnTo>
                    <a:pt x="9255" y="21454"/>
                  </a:lnTo>
                  <a:lnTo>
                    <a:pt x="7744" y="25987"/>
                  </a:lnTo>
                  <a:lnTo>
                    <a:pt x="12183" y="25987"/>
                  </a:lnTo>
                  <a:cubicBezTo>
                    <a:pt x="14449" y="25987"/>
                    <a:pt x="16716" y="25610"/>
                    <a:pt x="18793" y="24949"/>
                  </a:cubicBezTo>
                  <a:cubicBezTo>
                    <a:pt x="20587" y="24382"/>
                    <a:pt x="22287" y="23532"/>
                    <a:pt x="23704" y="22304"/>
                  </a:cubicBezTo>
                  <a:cubicBezTo>
                    <a:pt x="24931" y="21171"/>
                    <a:pt x="25970" y="19755"/>
                    <a:pt x="26631" y="18149"/>
                  </a:cubicBezTo>
                  <a:cubicBezTo>
                    <a:pt x="27292" y="16449"/>
                    <a:pt x="27670" y="14655"/>
                    <a:pt x="27670" y="12861"/>
                  </a:cubicBezTo>
                  <a:cubicBezTo>
                    <a:pt x="27670" y="11067"/>
                    <a:pt x="27387" y="9178"/>
                    <a:pt x="26726" y="7573"/>
                  </a:cubicBezTo>
                  <a:cubicBezTo>
                    <a:pt x="26065" y="5967"/>
                    <a:pt x="25120" y="4551"/>
                    <a:pt x="23893" y="3512"/>
                  </a:cubicBezTo>
                  <a:cubicBezTo>
                    <a:pt x="22476" y="2284"/>
                    <a:pt x="20776" y="1434"/>
                    <a:pt x="19077" y="868"/>
                  </a:cubicBezTo>
                  <a:cubicBezTo>
                    <a:pt x="17093" y="289"/>
                    <a:pt x="15110" y="0"/>
                    <a:pt x="13064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1419600" y="3500825"/>
              <a:ext cx="705925" cy="953800"/>
            </a:xfrm>
            <a:custGeom>
              <a:rect b="b" l="l" r="r" t="t"/>
              <a:pathLst>
                <a:path extrusionOk="0" h="38152" w="28237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4439"/>
                  </a:lnTo>
                  <a:lnTo>
                    <a:pt x="11711" y="4439"/>
                  </a:lnTo>
                  <a:cubicBezTo>
                    <a:pt x="15016" y="4439"/>
                    <a:pt x="17377" y="5100"/>
                    <a:pt x="19076" y="6327"/>
                  </a:cubicBezTo>
                  <a:cubicBezTo>
                    <a:pt x="20682" y="7650"/>
                    <a:pt x="21626" y="9727"/>
                    <a:pt x="21437" y="11899"/>
                  </a:cubicBezTo>
                  <a:cubicBezTo>
                    <a:pt x="21437" y="13032"/>
                    <a:pt x="21248" y="14166"/>
                    <a:pt x="20871" y="15204"/>
                  </a:cubicBezTo>
                  <a:cubicBezTo>
                    <a:pt x="20399" y="16243"/>
                    <a:pt x="19832" y="17093"/>
                    <a:pt x="18982" y="17848"/>
                  </a:cubicBezTo>
                  <a:cubicBezTo>
                    <a:pt x="18038" y="18604"/>
                    <a:pt x="16999" y="19171"/>
                    <a:pt x="15866" y="19548"/>
                  </a:cubicBezTo>
                  <a:cubicBezTo>
                    <a:pt x="14449" y="19926"/>
                    <a:pt x="13033" y="20115"/>
                    <a:pt x="11616" y="20115"/>
                  </a:cubicBezTo>
                  <a:lnTo>
                    <a:pt x="9916" y="20115"/>
                  </a:lnTo>
                  <a:lnTo>
                    <a:pt x="8405" y="24176"/>
                  </a:lnTo>
                  <a:lnTo>
                    <a:pt x="9822" y="24176"/>
                  </a:lnTo>
                  <a:cubicBezTo>
                    <a:pt x="9987" y="24152"/>
                    <a:pt x="10147" y="24140"/>
                    <a:pt x="10301" y="24140"/>
                  </a:cubicBezTo>
                  <a:cubicBezTo>
                    <a:pt x="10766" y="24140"/>
                    <a:pt x="11191" y="24246"/>
                    <a:pt x="11616" y="24459"/>
                  </a:cubicBezTo>
                  <a:cubicBezTo>
                    <a:pt x="11994" y="24648"/>
                    <a:pt x="12372" y="25026"/>
                    <a:pt x="12655" y="25403"/>
                  </a:cubicBezTo>
                  <a:lnTo>
                    <a:pt x="20965" y="36924"/>
                  </a:lnTo>
                  <a:cubicBezTo>
                    <a:pt x="21397" y="37615"/>
                    <a:pt x="22145" y="38069"/>
                    <a:pt x="22993" y="38069"/>
                  </a:cubicBezTo>
                  <a:cubicBezTo>
                    <a:pt x="23071" y="38069"/>
                    <a:pt x="23151" y="38066"/>
                    <a:pt x="23232" y="38057"/>
                  </a:cubicBezTo>
                  <a:lnTo>
                    <a:pt x="28237" y="38057"/>
                  </a:lnTo>
                  <a:lnTo>
                    <a:pt x="18604" y="25026"/>
                  </a:lnTo>
                  <a:cubicBezTo>
                    <a:pt x="18132" y="24270"/>
                    <a:pt x="17471" y="23703"/>
                    <a:pt x="16716" y="23231"/>
                  </a:cubicBezTo>
                  <a:cubicBezTo>
                    <a:pt x="18227" y="22948"/>
                    <a:pt x="19643" y="22381"/>
                    <a:pt x="21060" y="21626"/>
                  </a:cubicBezTo>
                  <a:cubicBezTo>
                    <a:pt x="22193" y="20965"/>
                    <a:pt x="23326" y="20115"/>
                    <a:pt x="24270" y="19076"/>
                  </a:cubicBezTo>
                  <a:cubicBezTo>
                    <a:pt x="25120" y="18037"/>
                    <a:pt x="25781" y="16904"/>
                    <a:pt x="26253" y="15582"/>
                  </a:cubicBezTo>
                  <a:cubicBezTo>
                    <a:pt x="26726" y="14260"/>
                    <a:pt x="26915" y="12938"/>
                    <a:pt x="26915" y="11521"/>
                  </a:cubicBezTo>
                  <a:cubicBezTo>
                    <a:pt x="26915" y="9916"/>
                    <a:pt x="26631" y="8311"/>
                    <a:pt x="26065" y="6800"/>
                  </a:cubicBezTo>
                  <a:cubicBezTo>
                    <a:pt x="25404" y="5383"/>
                    <a:pt x="24459" y="4156"/>
                    <a:pt x="23232" y="3211"/>
                  </a:cubicBezTo>
                  <a:cubicBezTo>
                    <a:pt x="21910" y="2078"/>
                    <a:pt x="20304" y="1228"/>
                    <a:pt x="18510" y="850"/>
                  </a:cubicBezTo>
                  <a:cubicBezTo>
                    <a:pt x="16338" y="189"/>
                    <a:pt x="14071" y="0"/>
                    <a:pt x="11805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6096475" y="3361525"/>
              <a:ext cx="139300" cy="139325"/>
            </a:xfrm>
            <a:custGeom>
              <a:rect b="b" l="l" r="r" t="t"/>
              <a:pathLst>
                <a:path extrusionOk="0" h="5573" w="5572">
                  <a:moveTo>
                    <a:pt x="0" y="1"/>
                  </a:moveTo>
                  <a:lnTo>
                    <a:pt x="0" y="5572"/>
                  </a:lnTo>
                  <a:lnTo>
                    <a:pt x="5572" y="5572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17"/>
          <p:cNvSpPr txBox="1"/>
          <p:nvPr/>
        </p:nvSpPr>
        <p:spPr>
          <a:xfrm>
            <a:off x="727994" y="425875"/>
            <a:ext cx="81105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Binance 交易所现货 USDT 交易对</a:t>
            </a:r>
            <a:endParaRPr sz="1000">
              <a:solidFill>
                <a:srgbClr val="666666"/>
              </a:solidFill>
            </a:endParaRPr>
          </a:p>
        </p:txBody>
      </p:sp>
      <p:pic>
        <p:nvPicPr>
          <p:cNvPr id="226" name="Google Shape;2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00" y="737775"/>
            <a:ext cx="8900526" cy="3437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-226675"/>
            <a:ext cx="8693238" cy="474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18"/>
          <p:cNvCxnSpPr/>
          <p:nvPr/>
        </p:nvCxnSpPr>
        <p:spPr>
          <a:xfrm flipH="1" rot="10800000">
            <a:off x="222436" y="4404900"/>
            <a:ext cx="8678100" cy="9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18"/>
          <p:cNvSpPr txBox="1"/>
          <p:nvPr/>
        </p:nvSpPr>
        <p:spPr>
          <a:xfrm>
            <a:off x="718625" y="94625"/>
            <a:ext cx="8110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RDNT Price &amp; Historical Events</a:t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18"/>
          <p:cNvSpPr txBox="1"/>
          <p:nvPr/>
        </p:nvSpPr>
        <p:spPr>
          <a:xfrm>
            <a:off x="7168725" y="4414800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Date as of May 31, 2023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235" name="Google Shape;235;p18"/>
          <p:cNvSpPr txBox="1"/>
          <p:nvPr/>
        </p:nvSpPr>
        <p:spPr>
          <a:xfrm>
            <a:off x="7153275" y="4676050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Twitter: @GryphsisAcademy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236" name="Google Shape;236;p18"/>
          <p:cNvCxnSpPr/>
          <p:nvPr/>
        </p:nvCxnSpPr>
        <p:spPr>
          <a:xfrm flipH="1" rot="10800000">
            <a:off x="222436" y="4404900"/>
            <a:ext cx="8678100" cy="9900"/>
          </a:xfrm>
          <a:prstGeom prst="straightConnector1">
            <a:avLst/>
          </a:prstGeom>
          <a:noFill/>
          <a:ln cap="flat" cmpd="sng" w="19050">
            <a:solidFill>
              <a:srgbClr val="254C9A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7" name="Google Shape;237;p18"/>
          <p:cNvGrpSpPr/>
          <p:nvPr/>
        </p:nvGrpSpPr>
        <p:grpSpPr>
          <a:xfrm>
            <a:off x="185356" y="202972"/>
            <a:ext cx="456367" cy="404539"/>
            <a:chOff x="2250625" y="238125"/>
            <a:chExt cx="3052625" cy="2731525"/>
          </a:xfrm>
        </p:grpSpPr>
        <p:sp>
          <p:nvSpPr>
            <p:cNvPr id="238" name="Google Shape;238;p18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18"/>
          <p:cNvGrpSpPr/>
          <p:nvPr/>
        </p:nvGrpSpPr>
        <p:grpSpPr>
          <a:xfrm>
            <a:off x="5267666" y="4508113"/>
            <a:ext cx="371504" cy="330515"/>
            <a:chOff x="2250625" y="238125"/>
            <a:chExt cx="3052625" cy="2731525"/>
          </a:xfrm>
        </p:grpSpPr>
        <p:sp>
          <p:nvSpPr>
            <p:cNvPr id="247" name="Google Shape;247;p18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18"/>
          <p:cNvGrpSpPr/>
          <p:nvPr/>
        </p:nvGrpSpPr>
        <p:grpSpPr>
          <a:xfrm>
            <a:off x="5751811" y="4514724"/>
            <a:ext cx="1051088" cy="330453"/>
            <a:chOff x="241550" y="3361525"/>
            <a:chExt cx="7044825" cy="2094125"/>
          </a:xfrm>
        </p:grpSpPr>
        <p:sp>
          <p:nvSpPr>
            <p:cNvPr id="256" name="Google Shape;256;p18"/>
            <p:cNvSpPr/>
            <p:nvPr/>
          </p:nvSpPr>
          <p:spPr>
            <a:xfrm>
              <a:off x="241550" y="3489025"/>
              <a:ext cx="906575" cy="982125"/>
            </a:xfrm>
            <a:custGeom>
              <a:rect b="b" l="l" r="r" t="t"/>
              <a:pathLst>
                <a:path extrusionOk="0" h="39285" w="36263">
                  <a:moveTo>
                    <a:pt x="21248" y="0"/>
                  </a:moveTo>
                  <a:cubicBezTo>
                    <a:pt x="18226" y="0"/>
                    <a:pt x="15204" y="472"/>
                    <a:pt x="12371" y="1417"/>
                  </a:cubicBezTo>
                  <a:cubicBezTo>
                    <a:pt x="9916" y="2267"/>
                    <a:pt x="7649" y="3589"/>
                    <a:pt x="5760" y="5383"/>
                  </a:cubicBezTo>
                  <a:cubicBezTo>
                    <a:pt x="3872" y="7177"/>
                    <a:pt x="2455" y="9255"/>
                    <a:pt x="1511" y="11616"/>
                  </a:cubicBezTo>
                  <a:cubicBezTo>
                    <a:pt x="472" y="14165"/>
                    <a:pt x="0" y="16904"/>
                    <a:pt x="0" y="19643"/>
                  </a:cubicBezTo>
                  <a:cubicBezTo>
                    <a:pt x="0" y="22381"/>
                    <a:pt x="472" y="25120"/>
                    <a:pt x="1511" y="27670"/>
                  </a:cubicBezTo>
                  <a:cubicBezTo>
                    <a:pt x="2550" y="30030"/>
                    <a:pt x="3966" y="32108"/>
                    <a:pt x="5949" y="33808"/>
                  </a:cubicBezTo>
                  <a:cubicBezTo>
                    <a:pt x="7932" y="35602"/>
                    <a:pt x="10199" y="37019"/>
                    <a:pt x="12749" y="37868"/>
                  </a:cubicBezTo>
                  <a:cubicBezTo>
                    <a:pt x="15676" y="38813"/>
                    <a:pt x="18698" y="39285"/>
                    <a:pt x="21814" y="39285"/>
                  </a:cubicBezTo>
                  <a:cubicBezTo>
                    <a:pt x="24458" y="39285"/>
                    <a:pt x="27008" y="39002"/>
                    <a:pt x="29558" y="38246"/>
                  </a:cubicBezTo>
                  <a:cubicBezTo>
                    <a:pt x="31919" y="37585"/>
                    <a:pt x="34185" y="36546"/>
                    <a:pt x="36263" y="35130"/>
                  </a:cubicBezTo>
                  <a:lnTo>
                    <a:pt x="36263" y="18887"/>
                  </a:lnTo>
                  <a:lnTo>
                    <a:pt x="23609" y="18887"/>
                  </a:lnTo>
                  <a:lnTo>
                    <a:pt x="23609" y="21815"/>
                  </a:lnTo>
                  <a:cubicBezTo>
                    <a:pt x="23609" y="22098"/>
                    <a:pt x="23703" y="22381"/>
                    <a:pt x="23892" y="22570"/>
                  </a:cubicBezTo>
                  <a:cubicBezTo>
                    <a:pt x="24175" y="22759"/>
                    <a:pt x="24458" y="22853"/>
                    <a:pt x="24836" y="22853"/>
                  </a:cubicBezTo>
                  <a:lnTo>
                    <a:pt x="31163" y="22853"/>
                  </a:lnTo>
                  <a:lnTo>
                    <a:pt x="31163" y="32769"/>
                  </a:lnTo>
                  <a:cubicBezTo>
                    <a:pt x="29747" y="33524"/>
                    <a:pt x="28330" y="34091"/>
                    <a:pt x="26819" y="34469"/>
                  </a:cubicBezTo>
                  <a:cubicBezTo>
                    <a:pt x="25120" y="34941"/>
                    <a:pt x="23420" y="35130"/>
                    <a:pt x="21625" y="35130"/>
                  </a:cubicBezTo>
                  <a:cubicBezTo>
                    <a:pt x="19453" y="35130"/>
                    <a:pt x="17187" y="34752"/>
                    <a:pt x="15015" y="34091"/>
                  </a:cubicBezTo>
                  <a:cubicBezTo>
                    <a:pt x="13126" y="33430"/>
                    <a:pt x="11427" y="32297"/>
                    <a:pt x="10010" y="30975"/>
                  </a:cubicBezTo>
                  <a:cubicBezTo>
                    <a:pt x="8594" y="29558"/>
                    <a:pt x="7555" y="27953"/>
                    <a:pt x="6799" y="26064"/>
                  </a:cubicBezTo>
                  <a:cubicBezTo>
                    <a:pt x="6044" y="23987"/>
                    <a:pt x="5666" y="21815"/>
                    <a:pt x="5760" y="19643"/>
                  </a:cubicBezTo>
                  <a:cubicBezTo>
                    <a:pt x="5666" y="17471"/>
                    <a:pt x="6044" y="15393"/>
                    <a:pt x="6799" y="13315"/>
                  </a:cubicBezTo>
                  <a:cubicBezTo>
                    <a:pt x="7460" y="11521"/>
                    <a:pt x="8499" y="9916"/>
                    <a:pt x="9916" y="8594"/>
                  </a:cubicBezTo>
                  <a:cubicBezTo>
                    <a:pt x="11238" y="7272"/>
                    <a:pt x="12843" y="6233"/>
                    <a:pt x="14732" y="5572"/>
                  </a:cubicBezTo>
                  <a:cubicBezTo>
                    <a:pt x="16715" y="4816"/>
                    <a:pt x="18887" y="4533"/>
                    <a:pt x="21059" y="4533"/>
                  </a:cubicBezTo>
                  <a:cubicBezTo>
                    <a:pt x="22381" y="4533"/>
                    <a:pt x="23797" y="4628"/>
                    <a:pt x="25214" y="4911"/>
                  </a:cubicBezTo>
                  <a:cubicBezTo>
                    <a:pt x="26253" y="5100"/>
                    <a:pt x="27197" y="5383"/>
                    <a:pt x="28236" y="5761"/>
                  </a:cubicBezTo>
                  <a:cubicBezTo>
                    <a:pt x="28991" y="5950"/>
                    <a:pt x="29747" y="6327"/>
                    <a:pt x="30408" y="6799"/>
                  </a:cubicBezTo>
                  <a:cubicBezTo>
                    <a:pt x="31069" y="7083"/>
                    <a:pt x="31541" y="7461"/>
                    <a:pt x="32013" y="7649"/>
                  </a:cubicBezTo>
                  <a:cubicBezTo>
                    <a:pt x="32297" y="7862"/>
                    <a:pt x="32633" y="7968"/>
                    <a:pt x="32983" y="7968"/>
                  </a:cubicBezTo>
                  <a:cubicBezTo>
                    <a:pt x="33099" y="7968"/>
                    <a:pt x="33217" y="7956"/>
                    <a:pt x="33335" y="7933"/>
                  </a:cubicBezTo>
                  <a:cubicBezTo>
                    <a:pt x="33713" y="7838"/>
                    <a:pt x="34091" y="7555"/>
                    <a:pt x="34374" y="7272"/>
                  </a:cubicBezTo>
                  <a:lnTo>
                    <a:pt x="35885" y="4911"/>
                  </a:lnTo>
                  <a:cubicBezTo>
                    <a:pt x="35035" y="4155"/>
                    <a:pt x="34091" y="3494"/>
                    <a:pt x="33052" y="2833"/>
                  </a:cubicBezTo>
                  <a:cubicBezTo>
                    <a:pt x="32013" y="2267"/>
                    <a:pt x="30880" y="1700"/>
                    <a:pt x="29747" y="1322"/>
                  </a:cubicBezTo>
                  <a:cubicBezTo>
                    <a:pt x="28425" y="850"/>
                    <a:pt x="27103" y="567"/>
                    <a:pt x="25781" y="378"/>
                  </a:cubicBezTo>
                  <a:cubicBezTo>
                    <a:pt x="24270" y="95"/>
                    <a:pt x="22759" y="0"/>
                    <a:pt x="21248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2212850" y="3500825"/>
              <a:ext cx="899525" cy="953800"/>
            </a:xfrm>
            <a:custGeom>
              <a:rect b="b" l="l" r="r" t="t"/>
              <a:pathLst>
                <a:path extrusionOk="0" h="38152" w="35981">
                  <a:moveTo>
                    <a:pt x="1" y="0"/>
                  </a:moveTo>
                  <a:lnTo>
                    <a:pt x="15205" y="24931"/>
                  </a:lnTo>
                  <a:lnTo>
                    <a:pt x="15205" y="38152"/>
                  </a:lnTo>
                  <a:lnTo>
                    <a:pt x="20871" y="38152"/>
                  </a:lnTo>
                  <a:lnTo>
                    <a:pt x="20871" y="24931"/>
                  </a:lnTo>
                  <a:lnTo>
                    <a:pt x="35980" y="0"/>
                  </a:lnTo>
                  <a:lnTo>
                    <a:pt x="30975" y="0"/>
                  </a:lnTo>
                  <a:cubicBezTo>
                    <a:pt x="30597" y="0"/>
                    <a:pt x="30125" y="189"/>
                    <a:pt x="29842" y="378"/>
                  </a:cubicBezTo>
                  <a:cubicBezTo>
                    <a:pt x="29559" y="661"/>
                    <a:pt x="29275" y="945"/>
                    <a:pt x="29086" y="1322"/>
                  </a:cubicBezTo>
                  <a:lnTo>
                    <a:pt x="19643" y="17471"/>
                  </a:lnTo>
                  <a:cubicBezTo>
                    <a:pt x="19360" y="18132"/>
                    <a:pt x="19076" y="18698"/>
                    <a:pt x="18793" y="19359"/>
                  </a:cubicBezTo>
                  <a:cubicBezTo>
                    <a:pt x="18510" y="19926"/>
                    <a:pt x="18227" y="20493"/>
                    <a:pt x="18038" y="21154"/>
                  </a:cubicBezTo>
                  <a:cubicBezTo>
                    <a:pt x="17849" y="20493"/>
                    <a:pt x="17565" y="19926"/>
                    <a:pt x="17282" y="19359"/>
                  </a:cubicBezTo>
                  <a:lnTo>
                    <a:pt x="16338" y="17471"/>
                  </a:lnTo>
                  <a:lnTo>
                    <a:pt x="6894" y="1322"/>
                  </a:lnTo>
                  <a:cubicBezTo>
                    <a:pt x="6706" y="945"/>
                    <a:pt x="6422" y="661"/>
                    <a:pt x="6139" y="378"/>
                  </a:cubicBezTo>
                  <a:cubicBezTo>
                    <a:pt x="5761" y="95"/>
                    <a:pt x="5383" y="0"/>
                    <a:pt x="5006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4233750" y="3500825"/>
              <a:ext cx="835775" cy="953800"/>
            </a:xfrm>
            <a:custGeom>
              <a:rect b="b" l="l" r="r" t="t"/>
              <a:pathLst>
                <a:path extrusionOk="0" h="38152" w="33431">
                  <a:moveTo>
                    <a:pt x="0" y="0"/>
                  </a:moveTo>
                  <a:lnTo>
                    <a:pt x="0" y="38152"/>
                  </a:lnTo>
                  <a:lnTo>
                    <a:pt x="5572" y="38152"/>
                  </a:lnTo>
                  <a:lnTo>
                    <a:pt x="5572" y="20965"/>
                  </a:lnTo>
                  <a:lnTo>
                    <a:pt x="27859" y="20965"/>
                  </a:lnTo>
                  <a:lnTo>
                    <a:pt x="27859" y="38152"/>
                  </a:lnTo>
                  <a:lnTo>
                    <a:pt x="33430" y="38152"/>
                  </a:lnTo>
                  <a:lnTo>
                    <a:pt x="33430" y="0"/>
                  </a:lnTo>
                  <a:lnTo>
                    <a:pt x="27953" y="0"/>
                  </a:lnTo>
                  <a:lnTo>
                    <a:pt x="27953" y="16810"/>
                  </a:lnTo>
                  <a:lnTo>
                    <a:pt x="5572" y="16810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5310300" y="3489025"/>
              <a:ext cx="672875" cy="982500"/>
            </a:xfrm>
            <a:custGeom>
              <a:rect b="b" l="l" r="r" t="t"/>
              <a:pathLst>
                <a:path extrusionOk="0" h="39300" w="26915">
                  <a:moveTo>
                    <a:pt x="14543" y="0"/>
                  </a:moveTo>
                  <a:cubicBezTo>
                    <a:pt x="12655" y="0"/>
                    <a:pt x="10860" y="284"/>
                    <a:pt x="9066" y="945"/>
                  </a:cubicBezTo>
                  <a:cubicBezTo>
                    <a:pt x="7555" y="1417"/>
                    <a:pt x="6233" y="2267"/>
                    <a:pt x="5006" y="3305"/>
                  </a:cubicBezTo>
                  <a:cubicBezTo>
                    <a:pt x="3967" y="4155"/>
                    <a:pt x="3117" y="5383"/>
                    <a:pt x="2550" y="6611"/>
                  </a:cubicBezTo>
                  <a:cubicBezTo>
                    <a:pt x="1417" y="9255"/>
                    <a:pt x="1417" y="12277"/>
                    <a:pt x="2550" y="14921"/>
                  </a:cubicBezTo>
                  <a:cubicBezTo>
                    <a:pt x="3117" y="15960"/>
                    <a:pt x="3872" y="16998"/>
                    <a:pt x="4817" y="17754"/>
                  </a:cubicBezTo>
                  <a:cubicBezTo>
                    <a:pt x="5761" y="18604"/>
                    <a:pt x="6800" y="19170"/>
                    <a:pt x="8027" y="19643"/>
                  </a:cubicBezTo>
                  <a:cubicBezTo>
                    <a:pt x="9161" y="20115"/>
                    <a:pt x="10483" y="20587"/>
                    <a:pt x="11616" y="20965"/>
                  </a:cubicBezTo>
                  <a:lnTo>
                    <a:pt x="15299" y="22003"/>
                  </a:lnTo>
                  <a:cubicBezTo>
                    <a:pt x="16338" y="22287"/>
                    <a:pt x="17471" y="22759"/>
                    <a:pt x="18415" y="23231"/>
                  </a:cubicBezTo>
                  <a:cubicBezTo>
                    <a:pt x="19360" y="23703"/>
                    <a:pt x="20115" y="24364"/>
                    <a:pt x="20682" y="25120"/>
                  </a:cubicBezTo>
                  <a:cubicBezTo>
                    <a:pt x="21248" y="25970"/>
                    <a:pt x="21626" y="27008"/>
                    <a:pt x="21532" y="27953"/>
                  </a:cubicBezTo>
                  <a:cubicBezTo>
                    <a:pt x="21532" y="28992"/>
                    <a:pt x="21343" y="29936"/>
                    <a:pt x="20965" y="30880"/>
                  </a:cubicBezTo>
                  <a:cubicBezTo>
                    <a:pt x="20587" y="31730"/>
                    <a:pt x="20021" y="32486"/>
                    <a:pt x="19265" y="33052"/>
                  </a:cubicBezTo>
                  <a:cubicBezTo>
                    <a:pt x="18510" y="33713"/>
                    <a:pt x="17660" y="34185"/>
                    <a:pt x="16621" y="34469"/>
                  </a:cubicBezTo>
                  <a:cubicBezTo>
                    <a:pt x="15488" y="34847"/>
                    <a:pt x="14355" y="35035"/>
                    <a:pt x="13127" y="35035"/>
                  </a:cubicBezTo>
                  <a:cubicBezTo>
                    <a:pt x="12183" y="35035"/>
                    <a:pt x="11238" y="34941"/>
                    <a:pt x="10294" y="34752"/>
                  </a:cubicBezTo>
                  <a:cubicBezTo>
                    <a:pt x="9444" y="34563"/>
                    <a:pt x="8688" y="34280"/>
                    <a:pt x="8027" y="33997"/>
                  </a:cubicBezTo>
                  <a:cubicBezTo>
                    <a:pt x="7366" y="33713"/>
                    <a:pt x="6800" y="33430"/>
                    <a:pt x="6233" y="33052"/>
                  </a:cubicBezTo>
                  <a:cubicBezTo>
                    <a:pt x="5667" y="32769"/>
                    <a:pt x="5194" y="32391"/>
                    <a:pt x="4817" y="32108"/>
                  </a:cubicBezTo>
                  <a:cubicBezTo>
                    <a:pt x="4439" y="31825"/>
                    <a:pt x="4061" y="31636"/>
                    <a:pt x="3778" y="31447"/>
                  </a:cubicBezTo>
                  <a:cubicBezTo>
                    <a:pt x="3495" y="31258"/>
                    <a:pt x="3211" y="31164"/>
                    <a:pt x="2928" y="31164"/>
                  </a:cubicBezTo>
                  <a:cubicBezTo>
                    <a:pt x="2645" y="31164"/>
                    <a:pt x="2361" y="31164"/>
                    <a:pt x="2173" y="31352"/>
                  </a:cubicBezTo>
                  <a:cubicBezTo>
                    <a:pt x="1889" y="31447"/>
                    <a:pt x="1700" y="31636"/>
                    <a:pt x="1606" y="31825"/>
                  </a:cubicBezTo>
                  <a:lnTo>
                    <a:pt x="1" y="34280"/>
                  </a:lnTo>
                  <a:cubicBezTo>
                    <a:pt x="1606" y="35885"/>
                    <a:pt x="3495" y="37113"/>
                    <a:pt x="5572" y="37963"/>
                  </a:cubicBezTo>
                  <a:cubicBezTo>
                    <a:pt x="7735" y="38828"/>
                    <a:pt x="9977" y="39297"/>
                    <a:pt x="12298" y="39297"/>
                  </a:cubicBezTo>
                  <a:cubicBezTo>
                    <a:pt x="12511" y="39297"/>
                    <a:pt x="12724" y="39293"/>
                    <a:pt x="12938" y="39285"/>
                  </a:cubicBezTo>
                  <a:cubicBezTo>
                    <a:pt x="13140" y="39295"/>
                    <a:pt x="13344" y="39299"/>
                    <a:pt x="13548" y="39299"/>
                  </a:cubicBezTo>
                  <a:cubicBezTo>
                    <a:pt x="15343" y="39299"/>
                    <a:pt x="17192" y="38934"/>
                    <a:pt x="18887" y="38341"/>
                  </a:cubicBezTo>
                  <a:cubicBezTo>
                    <a:pt x="20493" y="37868"/>
                    <a:pt x="21909" y="36924"/>
                    <a:pt x="23231" y="35791"/>
                  </a:cubicBezTo>
                  <a:cubicBezTo>
                    <a:pt x="24365" y="34752"/>
                    <a:pt x="25309" y="33430"/>
                    <a:pt x="25970" y="32013"/>
                  </a:cubicBezTo>
                  <a:cubicBezTo>
                    <a:pt x="26537" y="30503"/>
                    <a:pt x="26820" y="28897"/>
                    <a:pt x="26820" y="27292"/>
                  </a:cubicBezTo>
                  <a:cubicBezTo>
                    <a:pt x="26914" y="25875"/>
                    <a:pt x="26631" y="24459"/>
                    <a:pt x="25970" y="23231"/>
                  </a:cubicBezTo>
                  <a:cubicBezTo>
                    <a:pt x="25498" y="22192"/>
                    <a:pt x="24648" y="21248"/>
                    <a:pt x="23704" y="20492"/>
                  </a:cubicBezTo>
                  <a:cubicBezTo>
                    <a:pt x="22759" y="19737"/>
                    <a:pt x="21720" y="19076"/>
                    <a:pt x="20587" y="18604"/>
                  </a:cubicBezTo>
                  <a:cubicBezTo>
                    <a:pt x="19360" y="18132"/>
                    <a:pt x="18226" y="17754"/>
                    <a:pt x="16904" y="17282"/>
                  </a:cubicBezTo>
                  <a:cubicBezTo>
                    <a:pt x="15677" y="16810"/>
                    <a:pt x="14449" y="16432"/>
                    <a:pt x="13316" y="16149"/>
                  </a:cubicBezTo>
                  <a:cubicBezTo>
                    <a:pt x="12183" y="15771"/>
                    <a:pt x="11144" y="15299"/>
                    <a:pt x="10105" y="14826"/>
                  </a:cubicBezTo>
                  <a:cubicBezTo>
                    <a:pt x="9255" y="14354"/>
                    <a:pt x="8500" y="13788"/>
                    <a:pt x="7839" y="13032"/>
                  </a:cubicBezTo>
                  <a:cubicBezTo>
                    <a:pt x="7272" y="12277"/>
                    <a:pt x="6894" y="11332"/>
                    <a:pt x="6989" y="10294"/>
                  </a:cubicBezTo>
                  <a:cubicBezTo>
                    <a:pt x="6989" y="9538"/>
                    <a:pt x="7178" y="8688"/>
                    <a:pt x="7461" y="7933"/>
                  </a:cubicBezTo>
                  <a:cubicBezTo>
                    <a:pt x="7839" y="7272"/>
                    <a:pt x="8311" y="6611"/>
                    <a:pt x="8972" y="6044"/>
                  </a:cubicBezTo>
                  <a:cubicBezTo>
                    <a:pt x="9633" y="5477"/>
                    <a:pt x="10483" y="5100"/>
                    <a:pt x="11333" y="4816"/>
                  </a:cubicBezTo>
                  <a:cubicBezTo>
                    <a:pt x="12371" y="4439"/>
                    <a:pt x="13505" y="4344"/>
                    <a:pt x="14638" y="4344"/>
                  </a:cubicBezTo>
                  <a:cubicBezTo>
                    <a:pt x="15771" y="4344"/>
                    <a:pt x="16904" y="4439"/>
                    <a:pt x="18037" y="4816"/>
                  </a:cubicBezTo>
                  <a:cubicBezTo>
                    <a:pt x="18793" y="5100"/>
                    <a:pt x="19643" y="5383"/>
                    <a:pt x="20398" y="5855"/>
                  </a:cubicBezTo>
                  <a:cubicBezTo>
                    <a:pt x="20965" y="6138"/>
                    <a:pt x="21532" y="6422"/>
                    <a:pt x="22004" y="6799"/>
                  </a:cubicBezTo>
                  <a:cubicBezTo>
                    <a:pt x="22381" y="7083"/>
                    <a:pt x="22759" y="7272"/>
                    <a:pt x="23231" y="7272"/>
                  </a:cubicBezTo>
                  <a:cubicBezTo>
                    <a:pt x="23515" y="7272"/>
                    <a:pt x="23704" y="7177"/>
                    <a:pt x="23987" y="7083"/>
                  </a:cubicBezTo>
                  <a:cubicBezTo>
                    <a:pt x="24176" y="6894"/>
                    <a:pt x="24365" y="6705"/>
                    <a:pt x="24553" y="6422"/>
                  </a:cubicBezTo>
                  <a:lnTo>
                    <a:pt x="25876" y="3966"/>
                  </a:lnTo>
                  <a:cubicBezTo>
                    <a:pt x="24459" y="2644"/>
                    <a:pt x="22665" y="1700"/>
                    <a:pt x="20871" y="1039"/>
                  </a:cubicBezTo>
                  <a:cubicBezTo>
                    <a:pt x="18793" y="378"/>
                    <a:pt x="16715" y="0"/>
                    <a:pt x="14543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6235750" y="3500825"/>
              <a:ext cx="139325" cy="953800"/>
            </a:xfrm>
            <a:custGeom>
              <a:rect b="b" l="l" r="r" t="t"/>
              <a:pathLst>
                <a:path extrusionOk="0" h="38152" w="5573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6613500" y="3488575"/>
              <a:ext cx="672875" cy="982575"/>
            </a:xfrm>
            <a:custGeom>
              <a:rect b="b" l="l" r="r" t="t"/>
              <a:pathLst>
                <a:path extrusionOk="0" h="39303" w="26915">
                  <a:moveTo>
                    <a:pt x="13930" y="1"/>
                  </a:moveTo>
                  <a:cubicBezTo>
                    <a:pt x="12280" y="1"/>
                    <a:pt x="10648" y="290"/>
                    <a:pt x="9160" y="868"/>
                  </a:cubicBezTo>
                  <a:cubicBezTo>
                    <a:pt x="7649" y="1435"/>
                    <a:pt x="6327" y="2190"/>
                    <a:pt x="5100" y="3229"/>
                  </a:cubicBezTo>
                  <a:cubicBezTo>
                    <a:pt x="4061" y="4173"/>
                    <a:pt x="3211" y="5307"/>
                    <a:pt x="2644" y="6629"/>
                  </a:cubicBezTo>
                  <a:cubicBezTo>
                    <a:pt x="1511" y="9273"/>
                    <a:pt x="1511" y="12200"/>
                    <a:pt x="2644" y="14844"/>
                  </a:cubicBezTo>
                  <a:cubicBezTo>
                    <a:pt x="3117" y="15978"/>
                    <a:pt x="3967" y="16922"/>
                    <a:pt x="4911" y="17772"/>
                  </a:cubicBezTo>
                  <a:cubicBezTo>
                    <a:pt x="5855" y="18527"/>
                    <a:pt x="6894" y="19188"/>
                    <a:pt x="8027" y="19661"/>
                  </a:cubicBezTo>
                  <a:cubicBezTo>
                    <a:pt x="9255" y="20133"/>
                    <a:pt x="10483" y="20510"/>
                    <a:pt x="11710" y="20888"/>
                  </a:cubicBezTo>
                  <a:lnTo>
                    <a:pt x="15299" y="21927"/>
                  </a:lnTo>
                  <a:cubicBezTo>
                    <a:pt x="16432" y="22305"/>
                    <a:pt x="17471" y="22682"/>
                    <a:pt x="18509" y="23249"/>
                  </a:cubicBezTo>
                  <a:cubicBezTo>
                    <a:pt x="19359" y="23721"/>
                    <a:pt x="20115" y="24288"/>
                    <a:pt x="20776" y="25138"/>
                  </a:cubicBezTo>
                  <a:cubicBezTo>
                    <a:pt x="21342" y="25893"/>
                    <a:pt x="21626" y="26932"/>
                    <a:pt x="21626" y="27971"/>
                  </a:cubicBezTo>
                  <a:cubicBezTo>
                    <a:pt x="21626" y="28915"/>
                    <a:pt x="21437" y="29954"/>
                    <a:pt x="21059" y="30804"/>
                  </a:cubicBezTo>
                  <a:cubicBezTo>
                    <a:pt x="20681" y="31654"/>
                    <a:pt x="20115" y="32409"/>
                    <a:pt x="19359" y="33070"/>
                  </a:cubicBezTo>
                  <a:cubicBezTo>
                    <a:pt x="18604" y="33637"/>
                    <a:pt x="17660" y="34203"/>
                    <a:pt x="16715" y="34487"/>
                  </a:cubicBezTo>
                  <a:cubicBezTo>
                    <a:pt x="15582" y="34865"/>
                    <a:pt x="14354" y="34959"/>
                    <a:pt x="13221" y="34959"/>
                  </a:cubicBezTo>
                  <a:cubicBezTo>
                    <a:pt x="12182" y="34959"/>
                    <a:pt x="11238" y="34865"/>
                    <a:pt x="10294" y="34676"/>
                  </a:cubicBezTo>
                  <a:cubicBezTo>
                    <a:pt x="9538" y="34487"/>
                    <a:pt x="8783" y="34298"/>
                    <a:pt x="8027" y="34015"/>
                  </a:cubicBezTo>
                  <a:cubicBezTo>
                    <a:pt x="7461" y="33731"/>
                    <a:pt x="6800" y="33448"/>
                    <a:pt x="6233" y="33070"/>
                  </a:cubicBezTo>
                  <a:cubicBezTo>
                    <a:pt x="5761" y="32693"/>
                    <a:pt x="5289" y="32409"/>
                    <a:pt x="4911" y="32126"/>
                  </a:cubicBezTo>
                  <a:cubicBezTo>
                    <a:pt x="4439" y="31843"/>
                    <a:pt x="4155" y="31559"/>
                    <a:pt x="3778" y="31370"/>
                  </a:cubicBezTo>
                  <a:cubicBezTo>
                    <a:pt x="3494" y="31182"/>
                    <a:pt x="3211" y="31087"/>
                    <a:pt x="2928" y="31087"/>
                  </a:cubicBezTo>
                  <a:cubicBezTo>
                    <a:pt x="2644" y="31087"/>
                    <a:pt x="2456" y="31182"/>
                    <a:pt x="2172" y="31276"/>
                  </a:cubicBezTo>
                  <a:cubicBezTo>
                    <a:pt x="1983" y="31465"/>
                    <a:pt x="1795" y="31654"/>
                    <a:pt x="1606" y="31843"/>
                  </a:cubicBezTo>
                  <a:lnTo>
                    <a:pt x="0" y="34298"/>
                  </a:lnTo>
                  <a:cubicBezTo>
                    <a:pt x="1606" y="35809"/>
                    <a:pt x="3589" y="37131"/>
                    <a:pt x="5666" y="37981"/>
                  </a:cubicBezTo>
                  <a:cubicBezTo>
                    <a:pt x="8027" y="38831"/>
                    <a:pt x="10483" y="39303"/>
                    <a:pt x="13032" y="39303"/>
                  </a:cubicBezTo>
                  <a:cubicBezTo>
                    <a:pt x="15015" y="39303"/>
                    <a:pt x="16998" y="39020"/>
                    <a:pt x="18887" y="38359"/>
                  </a:cubicBezTo>
                  <a:cubicBezTo>
                    <a:pt x="20493" y="37792"/>
                    <a:pt x="22003" y="36942"/>
                    <a:pt x="23326" y="35809"/>
                  </a:cubicBezTo>
                  <a:cubicBezTo>
                    <a:pt x="24459" y="34676"/>
                    <a:pt x="25403" y="33354"/>
                    <a:pt x="25970" y="31937"/>
                  </a:cubicBezTo>
                  <a:cubicBezTo>
                    <a:pt x="26631" y="30426"/>
                    <a:pt x="26914" y="28821"/>
                    <a:pt x="26914" y="27215"/>
                  </a:cubicBezTo>
                  <a:cubicBezTo>
                    <a:pt x="26914" y="25799"/>
                    <a:pt x="26631" y="24477"/>
                    <a:pt x="26064" y="23249"/>
                  </a:cubicBezTo>
                  <a:cubicBezTo>
                    <a:pt x="25498" y="22116"/>
                    <a:pt x="24742" y="21266"/>
                    <a:pt x="23798" y="20510"/>
                  </a:cubicBezTo>
                  <a:cubicBezTo>
                    <a:pt x="22853" y="19755"/>
                    <a:pt x="21815" y="19094"/>
                    <a:pt x="20681" y="18622"/>
                  </a:cubicBezTo>
                  <a:cubicBezTo>
                    <a:pt x="19454" y="18150"/>
                    <a:pt x="18226" y="17677"/>
                    <a:pt x="16998" y="17300"/>
                  </a:cubicBezTo>
                  <a:lnTo>
                    <a:pt x="13316" y="16167"/>
                  </a:lnTo>
                  <a:cubicBezTo>
                    <a:pt x="12277" y="15789"/>
                    <a:pt x="11238" y="15317"/>
                    <a:pt x="10199" y="14844"/>
                  </a:cubicBezTo>
                  <a:cubicBezTo>
                    <a:pt x="9349" y="14372"/>
                    <a:pt x="8499" y="13806"/>
                    <a:pt x="7933" y="13050"/>
                  </a:cubicBezTo>
                  <a:cubicBezTo>
                    <a:pt x="7366" y="12295"/>
                    <a:pt x="6988" y="11350"/>
                    <a:pt x="7083" y="10312"/>
                  </a:cubicBezTo>
                  <a:cubicBezTo>
                    <a:pt x="7083" y="9556"/>
                    <a:pt x="7272" y="8706"/>
                    <a:pt x="7555" y="7951"/>
                  </a:cubicBezTo>
                  <a:cubicBezTo>
                    <a:pt x="7933" y="7290"/>
                    <a:pt x="8405" y="6629"/>
                    <a:pt x="9066" y="6062"/>
                  </a:cubicBezTo>
                  <a:cubicBezTo>
                    <a:pt x="9727" y="5495"/>
                    <a:pt x="10483" y="5118"/>
                    <a:pt x="11427" y="4834"/>
                  </a:cubicBezTo>
                  <a:cubicBezTo>
                    <a:pt x="12466" y="4457"/>
                    <a:pt x="13599" y="4362"/>
                    <a:pt x="14732" y="4362"/>
                  </a:cubicBezTo>
                  <a:cubicBezTo>
                    <a:pt x="15865" y="4362"/>
                    <a:pt x="16998" y="4457"/>
                    <a:pt x="18132" y="4834"/>
                  </a:cubicBezTo>
                  <a:cubicBezTo>
                    <a:pt x="18887" y="5118"/>
                    <a:pt x="19737" y="5401"/>
                    <a:pt x="20493" y="5873"/>
                  </a:cubicBezTo>
                  <a:cubicBezTo>
                    <a:pt x="21059" y="6156"/>
                    <a:pt x="21626" y="6440"/>
                    <a:pt x="22098" y="6817"/>
                  </a:cubicBezTo>
                  <a:cubicBezTo>
                    <a:pt x="22476" y="7101"/>
                    <a:pt x="22853" y="7290"/>
                    <a:pt x="23326" y="7290"/>
                  </a:cubicBezTo>
                  <a:cubicBezTo>
                    <a:pt x="23609" y="7290"/>
                    <a:pt x="23798" y="7195"/>
                    <a:pt x="24081" y="7101"/>
                  </a:cubicBezTo>
                  <a:cubicBezTo>
                    <a:pt x="24270" y="6912"/>
                    <a:pt x="24459" y="6723"/>
                    <a:pt x="24648" y="6440"/>
                  </a:cubicBezTo>
                  <a:lnTo>
                    <a:pt x="25970" y="3984"/>
                  </a:lnTo>
                  <a:cubicBezTo>
                    <a:pt x="24459" y="2662"/>
                    <a:pt x="22759" y="1624"/>
                    <a:pt x="20965" y="1057"/>
                  </a:cubicBezTo>
                  <a:cubicBezTo>
                    <a:pt x="19097" y="378"/>
                    <a:pt x="17229" y="4"/>
                    <a:pt x="15293" y="4"/>
                  </a:cubicBezTo>
                  <a:cubicBezTo>
                    <a:pt x="15075" y="4"/>
                    <a:pt x="14857" y="9"/>
                    <a:pt x="14638" y="18"/>
                  </a:cubicBezTo>
                  <a:cubicBezTo>
                    <a:pt x="14402" y="6"/>
                    <a:pt x="14165" y="1"/>
                    <a:pt x="13930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1653325" y="4851225"/>
              <a:ext cx="559550" cy="597325"/>
            </a:xfrm>
            <a:custGeom>
              <a:rect b="b" l="l" r="r" t="t"/>
              <a:pathLst>
                <a:path extrusionOk="0" h="23893" w="22382">
                  <a:moveTo>
                    <a:pt x="9539" y="1"/>
                  </a:moveTo>
                  <a:lnTo>
                    <a:pt x="1" y="23893"/>
                  </a:lnTo>
                  <a:lnTo>
                    <a:pt x="2456" y="23893"/>
                  </a:lnTo>
                  <a:cubicBezTo>
                    <a:pt x="2739" y="23893"/>
                    <a:pt x="2928" y="23798"/>
                    <a:pt x="3212" y="23609"/>
                  </a:cubicBezTo>
                  <a:cubicBezTo>
                    <a:pt x="3306" y="23515"/>
                    <a:pt x="3495" y="23326"/>
                    <a:pt x="3589" y="23137"/>
                  </a:cubicBezTo>
                  <a:lnTo>
                    <a:pt x="10389" y="5289"/>
                  </a:lnTo>
                  <a:cubicBezTo>
                    <a:pt x="10766" y="4534"/>
                    <a:pt x="10955" y="3778"/>
                    <a:pt x="11144" y="3023"/>
                  </a:cubicBezTo>
                  <a:cubicBezTo>
                    <a:pt x="11238" y="3495"/>
                    <a:pt x="11333" y="3873"/>
                    <a:pt x="11522" y="4250"/>
                  </a:cubicBezTo>
                  <a:cubicBezTo>
                    <a:pt x="11616" y="4534"/>
                    <a:pt x="11711" y="4911"/>
                    <a:pt x="11805" y="5195"/>
                  </a:cubicBezTo>
                  <a:lnTo>
                    <a:pt x="15582" y="15016"/>
                  </a:lnTo>
                  <a:lnTo>
                    <a:pt x="8689" y="15016"/>
                  </a:lnTo>
                  <a:lnTo>
                    <a:pt x="7839" y="17377"/>
                  </a:lnTo>
                  <a:lnTo>
                    <a:pt x="16527" y="17377"/>
                  </a:lnTo>
                  <a:lnTo>
                    <a:pt x="18793" y="23137"/>
                  </a:lnTo>
                  <a:cubicBezTo>
                    <a:pt x="18793" y="23326"/>
                    <a:pt x="18982" y="23515"/>
                    <a:pt x="19171" y="23704"/>
                  </a:cubicBezTo>
                  <a:cubicBezTo>
                    <a:pt x="19360" y="23798"/>
                    <a:pt x="19549" y="23893"/>
                    <a:pt x="19832" y="23893"/>
                  </a:cubicBezTo>
                  <a:lnTo>
                    <a:pt x="22382" y="23893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2824325" y="4851225"/>
              <a:ext cx="561900" cy="597325"/>
            </a:xfrm>
            <a:custGeom>
              <a:rect b="b" l="l" r="r" t="t"/>
              <a:pathLst>
                <a:path extrusionOk="0" h="23893" w="22476">
                  <a:moveTo>
                    <a:pt x="9632" y="1"/>
                  </a:moveTo>
                  <a:lnTo>
                    <a:pt x="0" y="23893"/>
                  </a:lnTo>
                  <a:lnTo>
                    <a:pt x="2550" y="23893"/>
                  </a:lnTo>
                  <a:cubicBezTo>
                    <a:pt x="2833" y="23893"/>
                    <a:pt x="3022" y="23798"/>
                    <a:pt x="3211" y="23609"/>
                  </a:cubicBezTo>
                  <a:cubicBezTo>
                    <a:pt x="3400" y="23515"/>
                    <a:pt x="3589" y="23326"/>
                    <a:pt x="3589" y="23137"/>
                  </a:cubicBezTo>
                  <a:lnTo>
                    <a:pt x="10482" y="5289"/>
                  </a:lnTo>
                  <a:cubicBezTo>
                    <a:pt x="10766" y="4534"/>
                    <a:pt x="11049" y="3778"/>
                    <a:pt x="11238" y="3023"/>
                  </a:cubicBezTo>
                  <a:cubicBezTo>
                    <a:pt x="11332" y="3495"/>
                    <a:pt x="11427" y="3873"/>
                    <a:pt x="11616" y="4250"/>
                  </a:cubicBezTo>
                  <a:cubicBezTo>
                    <a:pt x="11710" y="4534"/>
                    <a:pt x="11804" y="4911"/>
                    <a:pt x="11899" y="5195"/>
                  </a:cubicBezTo>
                  <a:lnTo>
                    <a:pt x="15676" y="15016"/>
                  </a:lnTo>
                  <a:lnTo>
                    <a:pt x="8688" y="15016"/>
                  </a:lnTo>
                  <a:lnTo>
                    <a:pt x="7933" y="17377"/>
                  </a:lnTo>
                  <a:lnTo>
                    <a:pt x="16621" y="17377"/>
                  </a:lnTo>
                  <a:lnTo>
                    <a:pt x="18793" y="23137"/>
                  </a:lnTo>
                  <a:cubicBezTo>
                    <a:pt x="18887" y="23326"/>
                    <a:pt x="19076" y="23515"/>
                    <a:pt x="19265" y="23704"/>
                  </a:cubicBezTo>
                  <a:cubicBezTo>
                    <a:pt x="19454" y="23798"/>
                    <a:pt x="19643" y="23893"/>
                    <a:pt x="19926" y="23893"/>
                  </a:cubicBezTo>
                  <a:lnTo>
                    <a:pt x="22476" y="23893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2271875" y="4843700"/>
              <a:ext cx="500525" cy="611950"/>
            </a:xfrm>
            <a:custGeom>
              <a:rect b="b" l="l" r="r" t="t"/>
              <a:pathLst>
                <a:path extrusionOk="0" h="24478" w="20021">
                  <a:moveTo>
                    <a:pt x="12192" y="1"/>
                  </a:moveTo>
                  <a:cubicBezTo>
                    <a:pt x="12000" y="1"/>
                    <a:pt x="11808" y="7"/>
                    <a:pt x="11616" y="19"/>
                  </a:cubicBezTo>
                  <a:cubicBezTo>
                    <a:pt x="10011" y="19"/>
                    <a:pt x="8405" y="302"/>
                    <a:pt x="6894" y="868"/>
                  </a:cubicBezTo>
                  <a:cubicBezTo>
                    <a:pt x="5478" y="1435"/>
                    <a:pt x="4250" y="2285"/>
                    <a:pt x="3211" y="3418"/>
                  </a:cubicBezTo>
                  <a:cubicBezTo>
                    <a:pt x="2173" y="4551"/>
                    <a:pt x="1323" y="5874"/>
                    <a:pt x="850" y="7290"/>
                  </a:cubicBezTo>
                  <a:cubicBezTo>
                    <a:pt x="284" y="8895"/>
                    <a:pt x="1" y="10501"/>
                    <a:pt x="1" y="12201"/>
                  </a:cubicBezTo>
                  <a:cubicBezTo>
                    <a:pt x="1" y="13900"/>
                    <a:pt x="189" y="15600"/>
                    <a:pt x="756" y="17206"/>
                  </a:cubicBezTo>
                  <a:cubicBezTo>
                    <a:pt x="1323" y="18622"/>
                    <a:pt x="2078" y="19944"/>
                    <a:pt x="3117" y="21077"/>
                  </a:cubicBezTo>
                  <a:cubicBezTo>
                    <a:pt x="4156" y="22116"/>
                    <a:pt x="5383" y="22966"/>
                    <a:pt x="6705" y="23533"/>
                  </a:cubicBezTo>
                  <a:cubicBezTo>
                    <a:pt x="8216" y="24194"/>
                    <a:pt x="9822" y="24477"/>
                    <a:pt x="11427" y="24477"/>
                  </a:cubicBezTo>
                  <a:cubicBezTo>
                    <a:pt x="13127" y="24477"/>
                    <a:pt x="14827" y="24194"/>
                    <a:pt x="16432" y="23438"/>
                  </a:cubicBezTo>
                  <a:cubicBezTo>
                    <a:pt x="17849" y="22872"/>
                    <a:pt x="19076" y="21927"/>
                    <a:pt x="20021" y="20794"/>
                  </a:cubicBezTo>
                  <a:lnTo>
                    <a:pt x="18699" y="19472"/>
                  </a:lnTo>
                  <a:cubicBezTo>
                    <a:pt x="18604" y="19283"/>
                    <a:pt x="18415" y="19189"/>
                    <a:pt x="18226" y="19189"/>
                  </a:cubicBezTo>
                  <a:cubicBezTo>
                    <a:pt x="18037" y="19189"/>
                    <a:pt x="17754" y="19283"/>
                    <a:pt x="17565" y="19472"/>
                  </a:cubicBezTo>
                  <a:cubicBezTo>
                    <a:pt x="17188" y="19850"/>
                    <a:pt x="16715" y="20133"/>
                    <a:pt x="16338" y="20416"/>
                  </a:cubicBezTo>
                  <a:cubicBezTo>
                    <a:pt x="15866" y="20700"/>
                    <a:pt x="15393" y="20983"/>
                    <a:pt x="14921" y="21077"/>
                  </a:cubicBezTo>
                  <a:cubicBezTo>
                    <a:pt x="14449" y="21266"/>
                    <a:pt x="13882" y="21455"/>
                    <a:pt x="13410" y="21550"/>
                  </a:cubicBezTo>
                  <a:cubicBezTo>
                    <a:pt x="12749" y="21644"/>
                    <a:pt x="12088" y="21644"/>
                    <a:pt x="11427" y="21644"/>
                  </a:cubicBezTo>
                  <a:cubicBezTo>
                    <a:pt x="10294" y="21644"/>
                    <a:pt x="9255" y="21455"/>
                    <a:pt x="8216" y="20983"/>
                  </a:cubicBezTo>
                  <a:cubicBezTo>
                    <a:pt x="7178" y="20605"/>
                    <a:pt x="6328" y="19944"/>
                    <a:pt x="5572" y="19189"/>
                  </a:cubicBezTo>
                  <a:cubicBezTo>
                    <a:pt x="4817" y="18339"/>
                    <a:pt x="4156" y="17300"/>
                    <a:pt x="3778" y="16167"/>
                  </a:cubicBezTo>
                  <a:cubicBezTo>
                    <a:pt x="3400" y="14939"/>
                    <a:pt x="3117" y="13523"/>
                    <a:pt x="3211" y="12201"/>
                  </a:cubicBezTo>
                  <a:cubicBezTo>
                    <a:pt x="3117" y="10879"/>
                    <a:pt x="3400" y="9556"/>
                    <a:pt x="3778" y="8234"/>
                  </a:cubicBezTo>
                  <a:cubicBezTo>
                    <a:pt x="4156" y="7196"/>
                    <a:pt x="4722" y="6157"/>
                    <a:pt x="5478" y="5307"/>
                  </a:cubicBezTo>
                  <a:cubicBezTo>
                    <a:pt x="6233" y="4457"/>
                    <a:pt x="7178" y="3890"/>
                    <a:pt x="8122" y="3418"/>
                  </a:cubicBezTo>
                  <a:cubicBezTo>
                    <a:pt x="9255" y="3040"/>
                    <a:pt x="10388" y="2757"/>
                    <a:pt x="11522" y="2757"/>
                  </a:cubicBezTo>
                  <a:cubicBezTo>
                    <a:pt x="12466" y="2757"/>
                    <a:pt x="13316" y="2852"/>
                    <a:pt x="14166" y="3135"/>
                  </a:cubicBezTo>
                  <a:cubicBezTo>
                    <a:pt x="14732" y="3324"/>
                    <a:pt x="15299" y="3513"/>
                    <a:pt x="15866" y="3890"/>
                  </a:cubicBezTo>
                  <a:cubicBezTo>
                    <a:pt x="16243" y="4079"/>
                    <a:pt x="16715" y="4268"/>
                    <a:pt x="17093" y="4551"/>
                  </a:cubicBezTo>
                  <a:cubicBezTo>
                    <a:pt x="17282" y="4740"/>
                    <a:pt x="17565" y="4835"/>
                    <a:pt x="17754" y="4929"/>
                  </a:cubicBezTo>
                  <a:cubicBezTo>
                    <a:pt x="17943" y="4929"/>
                    <a:pt x="18132" y="4835"/>
                    <a:pt x="18226" y="4835"/>
                  </a:cubicBezTo>
                  <a:cubicBezTo>
                    <a:pt x="18321" y="4740"/>
                    <a:pt x="18415" y="4646"/>
                    <a:pt x="18510" y="4551"/>
                  </a:cubicBezTo>
                  <a:lnTo>
                    <a:pt x="19548" y="3040"/>
                  </a:lnTo>
                  <a:cubicBezTo>
                    <a:pt x="18510" y="2096"/>
                    <a:pt x="17376" y="1341"/>
                    <a:pt x="16149" y="774"/>
                  </a:cubicBezTo>
                  <a:cubicBezTo>
                    <a:pt x="14830" y="279"/>
                    <a:pt x="13511" y="1"/>
                    <a:pt x="12192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4165275" y="4851225"/>
              <a:ext cx="368325" cy="597325"/>
            </a:xfrm>
            <a:custGeom>
              <a:rect b="b" l="l" r="r" t="t"/>
              <a:pathLst>
                <a:path extrusionOk="0" h="23893" w="14733">
                  <a:moveTo>
                    <a:pt x="1" y="1"/>
                  </a:moveTo>
                  <a:lnTo>
                    <a:pt x="1" y="23893"/>
                  </a:lnTo>
                  <a:lnTo>
                    <a:pt x="14733" y="23893"/>
                  </a:lnTo>
                  <a:lnTo>
                    <a:pt x="14733" y="21249"/>
                  </a:lnTo>
                  <a:lnTo>
                    <a:pt x="3212" y="21249"/>
                  </a:lnTo>
                  <a:lnTo>
                    <a:pt x="3212" y="14544"/>
                  </a:lnTo>
                  <a:lnTo>
                    <a:pt x="3212" y="13033"/>
                  </a:lnTo>
                  <a:lnTo>
                    <a:pt x="3212" y="10578"/>
                  </a:lnTo>
                  <a:lnTo>
                    <a:pt x="3212" y="9161"/>
                  </a:lnTo>
                  <a:lnTo>
                    <a:pt x="3212" y="2551"/>
                  </a:lnTo>
                  <a:lnTo>
                    <a:pt x="14733" y="2551"/>
                  </a:lnTo>
                  <a:lnTo>
                    <a:pt x="147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4280975" y="5115650"/>
              <a:ext cx="198325" cy="61400"/>
            </a:xfrm>
            <a:custGeom>
              <a:rect b="b" l="l" r="r" t="t"/>
              <a:pathLst>
                <a:path extrusionOk="0" h="2456" w="7933">
                  <a:moveTo>
                    <a:pt x="945" y="1"/>
                  </a:moveTo>
                  <a:lnTo>
                    <a:pt x="0" y="2456"/>
                  </a:lnTo>
                  <a:lnTo>
                    <a:pt x="7933" y="2456"/>
                  </a:lnTo>
                  <a:lnTo>
                    <a:pt x="79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3499525" y="4848875"/>
              <a:ext cx="524125" cy="599675"/>
            </a:xfrm>
            <a:custGeom>
              <a:rect b="b" l="l" r="r" t="t"/>
              <a:pathLst>
                <a:path extrusionOk="0" h="23987" w="20965">
                  <a:moveTo>
                    <a:pt x="0" y="0"/>
                  </a:moveTo>
                  <a:lnTo>
                    <a:pt x="0" y="23987"/>
                  </a:lnTo>
                  <a:lnTo>
                    <a:pt x="3211" y="23987"/>
                  </a:lnTo>
                  <a:lnTo>
                    <a:pt x="3211" y="2739"/>
                  </a:lnTo>
                  <a:lnTo>
                    <a:pt x="8877" y="2739"/>
                  </a:lnTo>
                  <a:cubicBezTo>
                    <a:pt x="9039" y="2727"/>
                    <a:pt x="9200" y="2721"/>
                    <a:pt x="9361" y="2721"/>
                  </a:cubicBezTo>
                  <a:cubicBezTo>
                    <a:pt x="10426" y="2721"/>
                    <a:pt x="11482" y="2978"/>
                    <a:pt x="12466" y="3306"/>
                  </a:cubicBezTo>
                  <a:cubicBezTo>
                    <a:pt x="13410" y="3683"/>
                    <a:pt x="14354" y="4344"/>
                    <a:pt x="15110" y="5194"/>
                  </a:cubicBezTo>
                  <a:cubicBezTo>
                    <a:pt x="15865" y="6044"/>
                    <a:pt x="16432" y="6989"/>
                    <a:pt x="16810" y="8122"/>
                  </a:cubicBezTo>
                  <a:cubicBezTo>
                    <a:pt x="17565" y="10672"/>
                    <a:pt x="17565" y="13410"/>
                    <a:pt x="16810" y="15960"/>
                  </a:cubicBezTo>
                  <a:cubicBezTo>
                    <a:pt x="16432" y="17093"/>
                    <a:pt x="15865" y="18037"/>
                    <a:pt x="15110" y="18887"/>
                  </a:cubicBezTo>
                  <a:cubicBezTo>
                    <a:pt x="14354" y="19737"/>
                    <a:pt x="13410" y="20304"/>
                    <a:pt x="12466" y="20776"/>
                  </a:cubicBezTo>
                  <a:cubicBezTo>
                    <a:pt x="11333" y="21154"/>
                    <a:pt x="10105" y="21343"/>
                    <a:pt x="8877" y="21343"/>
                  </a:cubicBezTo>
                  <a:lnTo>
                    <a:pt x="6044" y="21343"/>
                  </a:lnTo>
                  <a:lnTo>
                    <a:pt x="5194" y="23987"/>
                  </a:lnTo>
                  <a:lnTo>
                    <a:pt x="8877" y="23987"/>
                  </a:lnTo>
                  <a:cubicBezTo>
                    <a:pt x="10577" y="23987"/>
                    <a:pt x="12182" y="23703"/>
                    <a:pt x="13693" y="23137"/>
                  </a:cubicBezTo>
                  <a:cubicBezTo>
                    <a:pt x="15110" y="22570"/>
                    <a:pt x="16338" y="21720"/>
                    <a:pt x="17471" y="20682"/>
                  </a:cubicBezTo>
                  <a:cubicBezTo>
                    <a:pt x="18415" y="19643"/>
                    <a:pt x="19265" y="18321"/>
                    <a:pt x="19832" y="16904"/>
                  </a:cubicBezTo>
                  <a:cubicBezTo>
                    <a:pt x="20965" y="13788"/>
                    <a:pt x="20965" y="10294"/>
                    <a:pt x="19832" y="7177"/>
                  </a:cubicBezTo>
                  <a:lnTo>
                    <a:pt x="19832" y="7083"/>
                  </a:lnTo>
                  <a:cubicBezTo>
                    <a:pt x="19265" y="5667"/>
                    <a:pt x="18415" y="4439"/>
                    <a:pt x="17471" y="3306"/>
                  </a:cubicBezTo>
                  <a:cubicBezTo>
                    <a:pt x="16338" y="2267"/>
                    <a:pt x="15110" y="1417"/>
                    <a:pt x="13693" y="945"/>
                  </a:cubicBezTo>
                  <a:cubicBezTo>
                    <a:pt x="12182" y="284"/>
                    <a:pt x="10577" y="0"/>
                    <a:pt x="8877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4679950" y="4850175"/>
              <a:ext cx="620925" cy="598375"/>
            </a:xfrm>
            <a:custGeom>
              <a:rect b="b" l="l" r="r" t="t"/>
              <a:pathLst>
                <a:path extrusionOk="0" h="23935" w="24837">
                  <a:moveTo>
                    <a:pt x="2575" y="1"/>
                  </a:moveTo>
                  <a:cubicBezTo>
                    <a:pt x="2498" y="1"/>
                    <a:pt x="2424" y="11"/>
                    <a:pt x="2361" y="43"/>
                  </a:cubicBezTo>
                  <a:lnTo>
                    <a:pt x="1" y="43"/>
                  </a:lnTo>
                  <a:lnTo>
                    <a:pt x="1" y="23935"/>
                  </a:lnTo>
                  <a:lnTo>
                    <a:pt x="2834" y="23935"/>
                  </a:lnTo>
                  <a:lnTo>
                    <a:pt x="2834" y="6370"/>
                  </a:lnTo>
                  <a:cubicBezTo>
                    <a:pt x="2834" y="5803"/>
                    <a:pt x="2739" y="5237"/>
                    <a:pt x="2739" y="4765"/>
                  </a:cubicBezTo>
                  <a:lnTo>
                    <a:pt x="2739" y="4765"/>
                  </a:lnTo>
                  <a:lnTo>
                    <a:pt x="11049" y="19780"/>
                  </a:lnTo>
                  <a:cubicBezTo>
                    <a:pt x="11303" y="20118"/>
                    <a:pt x="11632" y="20455"/>
                    <a:pt x="12104" y="20455"/>
                  </a:cubicBezTo>
                  <a:cubicBezTo>
                    <a:pt x="12159" y="20455"/>
                    <a:pt x="12217" y="20451"/>
                    <a:pt x="12277" y="20441"/>
                  </a:cubicBezTo>
                  <a:lnTo>
                    <a:pt x="12749" y="20441"/>
                  </a:lnTo>
                  <a:cubicBezTo>
                    <a:pt x="12799" y="20451"/>
                    <a:pt x="12849" y="20455"/>
                    <a:pt x="12898" y="20455"/>
                  </a:cubicBezTo>
                  <a:cubicBezTo>
                    <a:pt x="13318" y="20455"/>
                    <a:pt x="13713" y="20118"/>
                    <a:pt x="13882" y="19780"/>
                  </a:cubicBezTo>
                  <a:lnTo>
                    <a:pt x="22004" y="4765"/>
                  </a:lnTo>
                  <a:lnTo>
                    <a:pt x="22004" y="5615"/>
                  </a:lnTo>
                  <a:lnTo>
                    <a:pt x="22004" y="6370"/>
                  </a:lnTo>
                  <a:lnTo>
                    <a:pt x="22004" y="23935"/>
                  </a:lnTo>
                  <a:lnTo>
                    <a:pt x="24837" y="23935"/>
                  </a:lnTo>
                  <a:lnTo>
                    <a:pt x="24837" y="43"/>
                  </a:lnTo>
                  <a:lnTo>
                    <a:pt x="22476" y="43"/>
                  </a:lnTo>
                  <a:cubicBezTo>
                    <a:pt x="22381" y="11"/>
                    <a:pt x="22298" y="1"/>
                    <a:pt x="22221" y="1"/>
                  </a:cubicBezTo>
                  <a:cubicBezTo>
                    <a:pt x="22067" y="1"/>
                    <a:pt x="21941" y="43"/>
                    <a:pt x="21815" y="43"/>
                  </a:cubicBezTo>
                  <a:cubicBezTo>
                    <a:pt x="21532" y="137"/>
                    <a:pt x="21437" y="326"/>
                    <a:pt x="21343" y="515"/>
                  </a:cubicBezTo>
                  <a:lnTo>
                    <a:pt x="13221" y="15247"/>
                  </a:lnTo>
                  <a:cubicBezTo>
                    <a:pt x="13032" y="15530"/>
                    <a:pt x="12938" y="15813"/>
                    <a:pt x="12844" y="16097"/>
                  </a:cubicBezTo>
                  <a:cubicBezTo>
                    <a:pt x="12749" y="16380"/>
                    <a:pt x="12560" y="16663"/>
                    <a:pt x="12466" y="16947"/>
                  </a:cubicBezTo>
                  <a:cubicBezTo>
                    <a:pt x="12371" y="16663"/>
                    <a:pt x="12277" y="16380"/>
                    <a:pt x="12088" y="16097"/>
                  </a:cubicBezTo>
                  <a:cubicBezTo>
                    <a:pt x="11994" y="15813"/>
                    <a:pt x="11899" y="15530"/>
                    <a:pt x="11710" y="15247"/>
                  </a:cubicBezTo>
                  <a:lnTo>
                    <a:pt x="3495" y="515"/>
                  </a:lnTo>
                  <a:cubicBezTo>
                    <a:pt x="3400" y="326"/>
                    <a:pt x="3211" y="137"/>
                    <a:pt x="3022" y="43"/>
                  </a:cubicBezTo>
                  <a:cubicBezTo>
                    <a:pt x="2897" y="43"/>
                    <a:pt x="2729" y="1"/>
                    <a:pt x="2575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5411825" y="4850300"/>
              <a:ext cx="519400" cy="598250"/>
            </a:xfrm>
            <a:custGeom>
              <a:rect b="b" l="l" r="r" t="t"/>
              <a:pathLst>
                <a:path extrusionOk="0" h="23930" w="20776">
                  <a:moveTo>
                    <a:pt x="3044" y="1"/>
                  </a:moveTo>
                  <a:cubicBezTo>
                    <a:pt x="2978" y="1"/>
                    <a:pt x="2909" y="13"/>
                    <a:pt x="2833" y="38"/>
                  </a:cubicBezTo>
                  <a:lnTo>
                    <a:pt x="0" y="38"/>
                  </a:lnTo>
                  <a:lnTo>
                    <a:pt x="8783" y="14392"/>
                  </a:lnTo>
                  <a:lnTo>
                    <a:pt x="8783" y="23930"/>
                  </a:lnTo>
                  <a:lnTo>
                    <a:pt x="11993" y="23930"/>
                  </a:lnTo>
                  <a:lnTo>
                    <a:pt x="11993" y="14392"/>
                  </a:lnTo>
                  <a:lnTo>
                    <a:pt x="20776" y="38"/>
                  </a:lnTo>
                  <a:lnTo>
                    <a:pt x="17943" y="38"/>
                  </a:lnTo>
                  <a:cubicBezTo>
                    <a:pt x="17867" y="13"/>
                    <a:pt x="17798" y="1"/>
                    <a:pt x="17734" y="1"/>
                  </a:cubicBezTo>
                  <a:cubicBezTo>
                    <a:pt x="17558" y="1"/>
                    <a:pt x="17420" y="88"/>
                    <a:pt x="17282" y="227"/>
                  </a:cubicBezTo>
                  <a:cubicBezTo>
                    <a:pt x="17093" y="416"/>
                    <a:pt x="16904" y="510"/>
                    <a:pt x="16810" y="793"/>
                  </a:cubicBezTo>
                  <a:lnTo>
                    <a:pt x="11332" y="10048"/>
                  </a:lnTo>
                  <a:cubicBezTo>
                    <a:pt x="11143" y="10426"/>
                    <a:pt x="11049" y="10803"/>
                    <a:pt x="10860" y="11181"/>
                  </a:cubicBezTo>
                  <a:cubicBezTo>
                    <a:pt x="10671" y="11464"/>
                    <a:pt x="10577" y="11842"/>
                    <a:pt x="10388" y="12125"/>
                  </a:cubicBezTo>
                  <a:cubicBezTo>
                    <a:pt x="10294" y="11842"/>
                    <a:pt x="10199" y="11464"/>
                    <a:pt x="10010" y="11181"/>
                  </a:cubicBezTo>
                  <a:cubicBezTo>
                    <a:pt x="9821" y="10803"/>
                    <a:pt x="9633" y="10426"/>
                    <a:pt x="9444" y="10048"/>
                  </a:cubicBezTo>
                  <a:lnTo>
                    <a:pt x="3966" y="793"/>
                  </a:lnTo>
                  <a:cubicBezTo>
                    <a:pt x="3872" y="510"/>
                    <a:pt x="3683" y="321"/>
                    <a:pt x="3589" y="227"/>
                  </a:cubicBezTo>
                  <a:cubicBezTo>
                    <a:pt x="3381" y="88"/>
                    <a:pt x="3225" y="1"/>
                    <a:pt x="3044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3305925" y="3502750"/>
              <a:ext cx="691775" cy="951875"/>
            </a:xfrm>
            <a:custGeom>
              <a:rect b="b" l="l" r="r" t="t"/>
              <a:pathLst>
                <a:path extrusionOk="0" h="38075" w="27671">
                  <a:moveTo>
                    <a:pt x="13064" y="0"/>
                  </a:moveTo>
                  <a:cubicBezTo>
                    <a:pt x="12772" y="0"/>
                    <a:pt x="12478" y="6"/>
                    <a:pt x="12183" y="18"/>
                  </a:cubicBezTo>
                  <a:lnTo>
                    <a:pt x="1" y="18"/>
                  </a:lnTo>
                  <a:lnTo>
                    <a:pt x="1" y="38075"/>
                  </a:lnTo>
                  <a:lnTo>
                    <a:pt x="5572" y="38075"/>
                  </a:lnTo>
                  <a:lnTo>
                    <a:pt x="5572" y="4362"/>
                  </a:lnTo>
                  <a:lnTo>
                    <a:pt x="12183" y="4362"/>
                  </a:lnTo>
                  <a:cubicBezTo>
                    <a:pt x="15488" y="4362"/>
                    <a:pt x="17943" y="5117"/>
                    <a:pt x="19643" y="6628"/>
                  </a:cubicBezTo>
                  <a:cubicBezTo>
                    <a:pt x="21249" y="8234"/>
                    <a:pt x="22193" y="10500"/>
                    <a:pt x="22098" y="12766"/>
                  </a:cubicBezTo>
                  <a:cubicBezTo>
                    <a:pt x="22098" y="13994"/>
                    <a:pt x="21815" y="15222"/>
                    <a:pt x="21437" y="16355"/>
                  </a:cubicBezTo>
                  <a:cubicBezTo>
                    <a:pt x="20965" y="17394"/>
                    <a:pt x="20399" y="18338"/>
                    <a:pt x="19549" y="19094"/>
                  </a:cubicBezTo>
                  <a:cubicBezTo>
                    <a:pt x="18604" y="19849"/>
                    <a:pt x="17566" y="20510"/>
                    <a:pt x="16432" y="20888"/>
                  </a:cubicBezTo>
                  <a:cubicBezTo>
                    <a:pt x="15016" y="21266"/>
                    <a:pt x="13599" y="21454"/>
                    <a:pt x="12183" y="21454"/>
                  </a:cubicBezTo>
                  <a:lnTo>
                    <a:pt x="9255" y="21454"/>
                  </a:lnTo>
                  <a:lnTo>
                    <a:pt x="7744" y="25987"/>
                  </a:lnTo>
                  <a:lnTo>
                    <a:pt x="12183" y="25987"/>
                  </a:lnTo>
                  <a:cubicBezTo>
                    <a:pt x="14449" y="25987"/>
                    <a:pt x="16716" y="25610"/>
                    <a:pt x="18793" y="24949"/>
                  </a:cubicBezTo>
                  <a:cubicBezTo>
                    <a:pt x="20587" y="24382"/>
                    <a:pt x="22287" y="23532"/>
                    <a:pt x="23704" y="22304"/>
                  </a:cubicBezTo>
                  <a:cubicBezTo>
                    <a:pt x="24931" y="21171"/>
                    <a:pt x="25970" y="19755"/>
                    <a:pt x="26631" y="18149"/>
                  </a:cubicBezTo>
                  <a:cubicBezTo>
                    <a:pt x="27292" y="16449"/>
                    <a:pt x="27670" y="14655"/>
                    <a:pt x="27670" y="12861"/>
                  </a:cubicBezTo>
                  <a:cubicBezTo>
                    <a:pt x="27670" y="11067"/>
                    <a:pt x="27387" y="9178"/>
                    <a:pt x="26726" y="7573"/>
                  </a:cubicBezTo>
                  <a:cubicBezTo>
                    <a:pt x="26065" y="5967"/>
                    <a:pt x="25120" y="4551"/>
                    <a:pt x="23893" y="3512"/>
                  </a:cubicBezTo>
                  <a:cubicBezTo>
                    <a:pt x="22476" y="2284"/>
                    <a:pt x="20776" y="1434"/>
                    <a:pt x="19077" y="868"/>
                  </a:cubicBezTo>
                  <a:cubicBezTo>
                    <a:pt x="17093" y="289"/>
                    <a:pt x="15110" y="0"/>
                    <a:pt x="13064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1419600" y="3500825"/>
              <a:ext cx="705925" cy="953800"/>
            </a:xfrm>
            <a:custGeom>
              <a:rect b="b" l="l" r="r" t="t"/>
              <a:pathLst>
                <a:path extrusionOk="0" h="38152" w="28237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4439"/>
                  </a:lnTo>
                  <a:lnTo>
                    <a:pt x="11711" y="4439"/>
                  </a:lnTo>
                  <a:cubicBezTo>
                    <a:pt x="15016" y="4439"/>
                    <a:pt x="17377" y="5100"/>
                    <a:pt x="19076" y="6327"/>
                  </a:cubicBezTo>
                  <a:cubicBezTo>
                    <a:pt x="20682" y="7650"/>
                    <a:pt x="21626" y="9727"/>
                    <a:pt x="21437" y="11899"/>
                  </a:cubicBezTo>
                  <a:cubicBezTo>
                    <a:pt x="21437" y="13032"/>
                    <a:pt x="21248" y="14166"/>
                    <a:pt x="20871" y="15204"/>
                  </a:cubicBezTo>
                  <a:cubicBezTo>
                    <a:pt x="20399" y="16243"/>
                    <a:pt x="19832" y="17093"/>
                    <a:pt x="18982" y="17848"/>
                  </a:cubicBezTo>
                  <a:cubicBezTo>
                    <a:pt x="18038" y="18604"/>
                    <a:pt x="16999" y="19171"/>
                    <a:pt x="15866" y="19548"/>
                  </a:cubicBezTo>
                  <a:cubicBezTo>
                    <a:pt x="14449" y="19926"/>
                    <a:pt x="13033" y="20115"/>
                    <a:pt x="11616" y="20115"/>
                  </a:cubicBezTo>
                  <a:lnTo>
                    <a:pt x="9916" y="20115"/>
                  </a:lnTo>
                  <a:lnTo>
                    <a:pt x="8405" y="24176"/>
                  </a:lnTo>
                  <a:lnTo>
                    <a:pt x="9822" y="24176"/>
                  </a:lnTo>
                  <a:cubicBezTo>
                    <a:pt x="9987" y="24152"/>
                    <a:pt x="10147" y="24140"/>
                    <a:pt x="10301" y="24140"/>
                  </a:cubicBezTo>
                  <a:cubicBezTo>
                    <a:pt x="10766" y="24140"/>
                    <a:pt x="11191" y="24246"/>
                    <a:pt x="11616" y="24459"/>
                  </a:cubicBezTo>
                  <a:cubicBezTo>
                    <a:pt x="11994" y="24648"/>
                    <a:pt x="12372" y="25026"/>
                    <a:pt x="12655" y="25403"/>
                  </a:cubicBezTo>
                  <a:lnTo>
                    <a:pt x="20965" y="36924"/>
                  </a:lnTo>
                  <a:cubicBezTo>
                    <a:pt x="21397" y="37615"/>
                    <a:pt x="22145" y="38069"/>
                    <a:pt x="22993" y="38069"/>
                  </a:cubicBezTo>
                  <a:cubicBezTo>
                    <a:pt x="23071" y="38069"/>
                    <a:pt x="23151" y="38066"/>
                    <a:pt x="23232" y="38057"/>
                  </a:cubicBezTo>
                  <a:lnTo>
                    <a:pt x="28237" y="38057"/>
                  </a:lnTo>
                  <a:lnTo>
                    <a:pt x="18604" y="25026"/>
                  </a:lnTo>
                  <a:cubicBezTo>
                    <a:pt x="18132" y="24270"/>
                    <a:pt x="17471" y="23703"/>
                    <a:pt x="16716" y="23231"/>
                  </a:cubicBezTo>
                  <a:cubicBezTo>
                    <a:pt x="18227" y="22948"/>
                    <a:pt x="19643" y="22381"/>
                    <a:pt x="21060" y="21626"/>
                  </a:cubicBezTo>
                  <a:cubicBezTo>
                    <a:pt x="22193" y="20965"/>
                    <a:pt x="23326" y="20115"/>
                    <a:pt x="24270" y="19076"/>
                  </a:cubicBezTo>
                  <a:cubicBezTo>
                    <a:pt x="25120" y="18037"/>
                    <a:pt x="25781" y="16904"/>
                    <a:pt x="26253" y="15582"/>
                  </a:cubicBezTo>
                  <a:cubicBezTo>
                    <a:pt x="26726" y="14260"/>
                    <a:pt x="26915" y="12938"/>
                    <a:pt x="26915" y="11521"/>
                  </a:cubicBezTo>
                  <a:cubicBezTo>
                    <a:pt x="26915" y="9916"/>
                    <a:pt x="26631" y="8311"/>
                    <a:pt x="26065" y="6800"/>
                  </a:cubicBezTo>
                  <a:cubicBezTo>
                    <a:pt x="25404" y="5383"/>
                    <a:pt x="24459" y="4156"/>
                    <a:pt x="23232" y="3211"/>
                  </a:cubicBezTo>
                  <a:cubicBezTo>
                    <a:pt x="21910" y="2078"/>
                    <a:pt x="20304" y="1228"/>
                    <a:pt x="18510" y="850"/>
                  </a:cubicBezTo>
                  <a:cubicBezTo>
                    <a:pt x="16338" y="189"/>
                    <a:pt x="14071" y="0"/>
                    <a:pt x="11805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6096475" y="3361525"/>
              <a:ext cx="139300" cy="139325"/>
            </a:xfrm>
            <a:custGeom>
              <a:rect b="b" l="l" r="r" t="t"/>
              <a:pathLst>
                <a:path extrusionOk="0" h="5573" w="5572">
                  <a:moveTo>
                    <a:pt x="0" y="1"/>
                  </a:moveTo>
                  <a:lnTo>
                    <a:pt x="0" y="5572"/>
                  </a:lnTo>
                  <a:lnTo>
                    <a:pt x="5572" y="5572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18"/>
          <p:cNvSpPr txBox="1"/>
          <p:nvPr/>
        </p:nvSpPr>
        <p:spPr>
          <a:xfrm>
            <a:off x="185349" y="4637914"/>
            <a:ext cx="4419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Source: Coin Marketcap, Gryphsis Academy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"/>
          <p:cNvSpPr txBox="1"/>
          <p:nvPr/>
        </p:nvSpPr>
        <p:spPr>
          <a:xfrm>
            <a:off x="718625" y="94625"/>
            <a:ext cx="8110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100">
                <a:solidFill>
                  <a:schemeClr val="dk1"/>
                </a:solidFill>
                <a:highlight>
                  <a:schemeClr val="lt1"/>
                </a:highlight>
              </a:rPr>
              <a:t>Token Allocation</a:t>
            </a:r>
            <a:endParaRPr b="1" sz="21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79" name="Google Shape;279;p19"/>
          <p:cNvSpPr txBox="1"/>
          <p:nvPr/>
        </p:nvSpPr>
        <p:spPr>
          <a:xfrm>
            <a:off x="6706150" y="2365925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Date as of May 31, 2023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280" name="Google Shape;280;p19"/>
          <p:cNvSpPr txBox="1"/>
          <p:nvPr/>
        </p:nvSpPr>
        <p:spPr>
          <a:xfrm>
            <a:off x="6690700" y="2627175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Twitter: @GryphsisAcademy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281" name="Google Shape;281;p19"/>
          <p:cNvCxnSpPr/>
          <p:nvPr/>
        </p:nvCxnSpPr>
        <p:spPr>
          <a:xfrm>
            <a:off x="260100" y="2380375"/>
            <a:ext cx="8188500" cy="7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2" name="Google Shape;282;p19"/>
          <p:cNvGrpSpPr/>
          <p:nvPr/>
        </p:nvGrpSpPr>
        <p:grpSpPr>
          <a:xfrm>
            <a:off x="185356" y="202972"/>
            <a:ext cx="456367" cy="404539"/>
            <a:chOff x="2250625" y="238125"/>
            <a:chExt cx="3052625" cy="2731525"/>
          </a:xfrm>
        </p:grpSpPr>
        <p:sp>
          <p:nvSpPr>
            <p:cNvPr id="283" name="Google Shape;283;p19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19"/>
          <p:cNvGrpSpPr/>
          <p:nvPr/>
        </p:nvGrpSpPr>
        <p:grpSpPr>
          <a:xfrm>
            <a:off x="4805091" y="2459238"/>
            <a:ext cx="371504" cy="330515"/>
            <a:chOff x="2250625" y="238125"/>
            <a:chExt cx="3052625" cy="2731525"/>
          </a:xfrm>
        </p:grpSpPr>
        <p:sp>
          <p:nvSpPr>
            <p:cNvPr id="292" name="Google Shape;292;p19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19"/>
          <p:cNvGrpSpPr/>
          <p:nvPr/>
        </p:nvGrpSpPr>
        <p:grpSpPr>
          <a:xfrm>
            <a:off x="5289236" y="2465849"/>
            <a:ext cx="1051088" cy="330453"/>
            <a:chOff x="241550" y="3361525"/>
            <a:chExt cx="7044825" cy="2094125"/>
          </a:xfrm>
        </p:grpSpPr>
        <p:sp>
          <p:nvSpPr>
            <p:cNvPr id="301" name="Google Shape;301;p19"/>
            <p:cNvSpPr/>
            <p:nvPr/>
          </p:nvSpPr>
          <p:spPr>
            <a:xfrm>
              <a:off x="241550" y="3489025"/>
              <a:ext cx="906575" cy="982125"/>
            </a:xfrm>
            <a:custGeom>
              <a:rect b="b" l="l" r="r" t="t"/>
              <a:pathLst>
                <a:path extrusionOk="0" h="39285" w="36263">
                  <a:moveTo>
                    <a:pt x="21248" y="0"/>
                  </a:moveTo>
                  <a:cubicBezTo>
                    <a:pt x="18226" y="0"/>
                    <a:pt x="15204" y="472"/>
                    <a:pt x="12371" y="1417"/>
                  </a:cubicBezTo>
                  <a:cubicBezTo>
                    <a:pt x="9916" y="2267"/>
                    <a:pt x="7649" y="3589"/>
                    <a:pt x="5760" y="5383"/>
                  </a:cubicBezTo>
                  <a:cubicBezTo>
                    <a:pt x="3872" y="7177"/>
                    <a:pt x="2455" y="9255"/>
                    <a:pt x="1511" y="11616"/>
                  </a:cubicBezTo>
                  <a:cubicBezTo>
                    <a:pt x="472" y="14165"/>
                    <a:pt x="0" y="16904"/>
                    <a:pt x="0" y="19643"/>
                  </a:cubicBezTo>
                  <a:cubicBezTo>
                    <a:pt x="0" y="22381"/>
                    <a:pt x="472" y="25120"/>
                    <a:pt x="1511" y="27670"/>
                  </a:cubicBezTo>
                  <a:cubicBezTo>
                    <a:pt x="2550" y="30030"/>
                    <a:pt x="3966" y="32108"/>
                    <a:pt x="5949" y="33808"/>
                  </a:cubicBezTo>
                  <a:cubicBezTo>
                    <a:pt x="7932" y="35602"/>
                    <a:pt x="10199" y="37019"/>
                    <a:pt x="12749" y="37868"/>
                  </a:cubicBezTo>
                  <a:cubicBezTo>
                    <a:pt x="15676" y="38813"/>
                    <a:pt x="18698" y="39285"/>
                    <a:pt x="21814" y="39285"/>
                  </a:cubicBezTo>
                  <a:cubicBezTo>
                    <a:pt x="24458" y="39285"/>
                    <a:pt x="27008" y="39002"/>
                    <a:pt x="29558" y="38246"/>
                  </a:cubicBezTo>
                  <a:cubicBezTo>
                    <a:pt x="31919" y="37585"/>
                    <a:pt x="34185" y="36546"/>
                    <a:pt x="36263" y="35130"/>
                  </a:cubicBezTo>
                  <a:lnTo>
                    <a:pt x="36263" y="18887"/>
                  </a:lnTo>
                  <a:lnTo>
                    <a:pt x="23609" y="18887"/>
                  </a:lnTo>
                  <a:lnTo>
                    <a:pt x="23609" y="21815"/>
                  </a:lnTo>
                  <a:cubicBezTo>
                    <a:pt x="23609" y="22098"/>
                    <a:pt x="23703" y="22381"/>
                    <a:pt x="23892" y="22570"/>
                  </a:cubicBezTo>
                  <a:cubicBezTo>
                    <a:pt x="24175" y="22759"/>
                    <a:pt x="24458" y="22853"/>
                    <a:pt x="24836" y="22853"/>
                  </a:cubicBezTo>
                  <a:lnTo>
                    <a:pt x="31163" y="22853"/>
                  </a:lnTo>
                  <a:lnTo>
                    <a:pt x="31163" y="32769"/>
                  </a:lnTo>
                  <a:cubicBezTo>
                    <a:pt x="29747" y="33524"/>
                    <a:pt x="28330" y="34091"/>
                    <a:pt x="26819" y="34469"/>
                  </a:cubicBezTo>
                  <a:cubicBezTo>
                    <a:pt x="25120" y="34941"/>
                    <a:pt x="23420" y="35130"/>
                    <a:pt x="21625" y="35130"/>
                  </a:cubicBezTo>
                  <a:cubicBezTo>
                    <a:pt x="19453" y="35130"/>
                    <a:pt x="17187" y="34752"/>
                    <a:pt x="15015" y="34091"/>
                  </a:cubicBezTo>
                  <a:cubicBezTo>
                    <a:pt x="13126" y="33430"/>
                    <a:pt x="11427" y="32297"/>
                    <a:pt x="10010" y="30975"/>
                  </a:cubicBezTo>
                  <a:cubicBezTo>
                    <a:pt x="8594" y="29558"/>
                    <a:pt x="7555" y="27953"/>
                    <a:pt x="6799" y="26064"/>
                  </a:cubicBezTo>
                  <a:cubicBezTo>
                    <a:pt x="6044" y="23987"/>
                    <a:pt x="5666" y="21815"/>
                    <a:pt x="5760" y="19643"/>
                  </a:cubicBezTo>
                  <a:cubicBezTo>
                    <a:pt x="5666" y="17471"/>
                    <a:pt x="6044" y="15393"/>
                    <a:pt x="6799" y="13315"/>
                  </a:cubicBezTo>
                  <a:cubicBezTo>
                    <a:pt x="7460" y="11521"/>
                    <a:pt x="8499" y="9916"/>
                    <a:pt x="9916" y="8594"/>
                  </a:cubicBezTo>
                  <a:cubicBezTo>
                    <a:pt x="11238" y="7272"/>
                    <a:pt x="12843" y="6233"/>
                    <a:pt x="14732" y="5572"/>
                  </a:cubicBezTo>
                  <a:cubicBezTo>
                    <a:pt x="16715" y="4816"/>
                    <a:pt x="18887" y="4533"/>
                    <a:pt x="21059" y="4533"/>
                  </a:cubicBezTo>
                  <a:cubicBezTo>
                    <a:pt x="22381" y="4533"/>
                    <a:pt x="23797" y="4628"/>
                    <a:pt x="25214" y="4911"/>
                  </a:cubicBezTo>
                  <a:cubicBezTo>
                    <a:pt x="26253" y="5100"/>
                    <a:pt x="27197" y="5383"/>
                    <a:pt x="28236" y="5761"/>
                  </a:cubicBezTo>
                  <a:cubicBezTo>
                    <a:pt x="28991" y="5950"/>
                    <a:pt x="29747" y="6327"/>
                    <a:pt x="30408" y="6799"/>
                  </a:cubicBezTo>
                  <a:cubicBezTo>
                    <a:pt x="31069" y="7083"/>
                    <a:pt x="31541" y="7461"/>
                    <a:pt x="32013" y="7649"/>
                  </a:cubicBezTo>
                  <a:cubicBezTo>
                    <a:pt x="32297" y="7862"/>
                    <a:pt x="32633" y="7968"/>
                    <a:pt x="32983" y="7968"/>
                  </a:cubicBezTo>
                  <a:cubicBezTo>
                    <a:pt x="33099" y="7968"/>
                    <a:pt x="33217" y="7956"/>
                    <a:pt x="33335" y="7933"/>
                  </a:cubicBezTo>
                  <a:cubicBezTo>
                    <a:pt x="33713" y="7838"/>
                    <a:pt x="34091" y="7555"/>
                    <a:pt x="34374" y="7272"/>
                  </a:cubicBezTo>
                  <a:lnTo>
                    <a:pt x="35885" y="4911"/>
                  </a:lnTo>
                  <a:cubicBezTo>
                    <a:pt x="35035" y="4155"/>
                    <a:pt x="34091" y="3494"/>
                    <a:pt x="33052" y="2833"/>
                  </a:cubicBezTo>
                  <a:cubicBezTo>
                    <a:pt x="32013" y="2267"/>
                    <a:pt x="30880" y="1700"/>
                    <a:pt x="29747" y="1322"/>
                  </a:cubicBezTo>
                  <a:cubicBezTo>
                    <a:pt x="28425" y="850"/>
                    <a:pt x="27103" y="567"/>
                    <a:pt x="25781" y="378"/>
                  </a:cubicBezTo>
                  <a:cubicBezTo>
                    <a:pt x="24270" y="95"/>
                    <a:pt x="22759" y="0"/>
                    <a:pt x="21248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2212850" y="3500825"/>
              <a:ext cx="899525" cy="953800"/>
            </a:xfrm>
            <a:custGeom>
              <a:rect b="b" l="l" r="r" t="t"/>
              <a:pathLst>
                <a:path extrusionOk="0" h="38152" w="35981">
                  <a:moveTo>
                    <a:pt x="1" y="0"/>
                  </a:moveTo>
                  <a:lnTo>
                    <a:pt x="15205" y="24931"/>
                  </a:lnTo>
                  <a:lnTo>
                    <a:pt x="15205" y="38152"/>
                  </a:lnTo>
                  <a:lnTo>
                    <a:pt x="20871" y="38152"/>
                  </a:lnTo>
                  <a:lnTo>
                    <a:pt x="20871" y="24931"/>
                  </a:lnTo>
                  <a:lnTo>
                    <a:pt x="35980" y="0"/>
                  </a:lnTo>
                  <a:lnTo>
                    <a:pt x="30975" y="0"/>
                  </a:lnTo>
                  <a:cubicBezTo>
                    <a:pt x="30597" y="0"/>
                    <a:pt x="30125" y="189"/>
                    <a:pt x="29842" y="378"/>
                  </a:cubicBezTo>
                  <a:cubicBezTo>
                    <a:pt x="29559" y="661"/>
                    <a:pt x="29275" y="945"/>
                    <a:pt x="29086" y="1322"/>
                  </a:cubicBezTo>
                  <a:lnTo>
                    <a:pt x="19643" y="17471"/>
                  </a:lnTo>
                  <a:cubicBezTo>
                    <a:pt x="19360" y="18132"/>
                    <a:pt x="19076" y="18698"/>
                    <a:pt x="18793" y="19359"/>
                  </a:cubicBezTo>
                  <a:cubicBezTo>
                    <a:pt x="18510" y="19926"/>
                    <a:pt x="18227" y="20493"/>
                    <a:pt x="18038" y="21154"/>
                  </a:cubicBezTo>
                  <a:cubicBezTo>
                    <a:pt x="17849" y="20493"/>
                    <a:pt x="17565" y="19926"/>
                    <a:pt x="17282" y="19359"/>
                  </a:cubicBezTo>
                  <a:lnTo>
                    <a:pt x="16338" y="17471"/>
                  </a:lnTo>
                  <a:lnTo>
                    <a:pt x="6894" y="1322"/>
                  </a:lnTo>
                  <a:cubicBezTo>
                    <a:pt x="6706" y="945"/>
                    <a:pt x="6422" y="661"/>
                    <a:pt x="6139" y="378"/>
                  </a:cubicBezTo>
                  <a:cubicBezTo>
                    <a:pt x="5761" y="95"/>
                    <a:pt x="5383" y="0"/>
                    <a:pt x="5006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4233750" y="3500825"/>
              <a:ext cx="835775" cy="953800"/>
            </a:xfrm>
            <a:custGeom>
              <a:rect b="b" l="l" r="r" t="t"/>
              <a:pathLst>
                <a:path extrusionOk="0" h="38152" w="33431">
                  <a:moveTo>
                    <a:pt x="0" y="0"/>
                  </a:moveTo>
                  <a:lnTo>
                    <a:pt x="0" y="38152"/>
                  </a:lnTo>
                  <a:lnTo>
                    <a:pt x="5572" y="38152"/>
                  </a:lnTo>
                  <a:lnTo>
                    <a:pt x="5572" y="20965"/>
                  </a:lnTo>
                  <a:lnTo>
                    <a:pt x="27859" y="20965"/>
                  </a:lnTo>
                  <a:lnTo>
                    <a:pt x="27859" y="38152"/>
                  </a:lnTo>
                  <a:lnTo>
                    <a:pt x="33430" y="38152"/>
                  </a:lnTo>
                  <a:lnTo>
                    <a:pt x="33430" y="0"/>
                  </a:lnTo>
                  <a:lnTo>
                    <a:pt x="27953" y="0"/>
                  </a:lnTo>
                  <a:lnTo>
                    <a:pt x="27953" y="16810"/>
                  </a:lnTo>
                  <a:lnTo>
                    <a:pt x="5572" y="16810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5310300" y="3489025"/>
              <a:ext cx="672875" cy="982500"/>
            </a:xfrm>
            <a:custGeom>
              <a:rect b="b" l="l" r="r" t="t"/>
              <a:pathLst>
                <a:path extrusionOk="0" h="39300" w="26915">
                  <a:moveTo>
                    <a:pt x="14543" y="0"/>
                  </a:moveTo>
                  <a:cubicBezTo>
                    <a:pt x="12655" y="0"/>
                    <a:pt x="10860" y="284"/>
                    <a:pt x="9066" y="945"/>
                  </a:cubicBezTo>
                  <a:cubicBezTo>
                    <a:pt x="7555" y="1417"/>
                    <a:pt x="6233" y="2267"/>
                    <a:pt x="5006" y="3305"/>
                  </a:cubicBezTo>
                  <a:cubicBezTo>
                    <a:pt x="3967" y="4155"/>
                    <a:pt x="3117" y="5383"/>
                    <a:pt x="2550" y="6611"/>
                  </a:cubicBezTo>
                  <a:cubicBezTo>
                    <a:pt x="1417" y="9255"/>
                    <a:pt x="1417" y="12277"/>
                    <a:pt x="2550" y="14921"/>
                  </a:cubicBezTo>
                  <a:cubicBezTo>
                    <a:pt x="3117" y="15960"/>
                    <a:pt x="3872" y="16998"/>
                    <a:pt x="4817" y="17754"/>
                  </a:cubicBezTo>
                  <a:cubicBezTo>
                    <a:pt x="5761" y="18604"/>
                    <a:pt x="6800" y="19170"/>
                    <a:pt x="8027" y="19643"/>
                  </a:cubicBezTo>
                  <a:cubicBezTo>
                    <a:pt x="9161" y="20115"/>
                    <a:pt x="10483" y="20587"/>
                    <a:pt x="11616" y="20965"/>
                  </a:cubicBezTo>
                  <a:lnTo>
                    <a:pt x="15299" y="22003"/>
                  </a:lnTo>
                  <a:cubicBezTo>
                    <a:pt x="16338" y="22287"/>
                    <a:pt x="17471" y="22759"/>
                    <a:pt x="18415" y="23231"/>
                  </a:cubicBezTo>
                  <a:cubicBezTo>
                    <a:pt x="19360" y="23703"/>
                    <a:pt x="20115" y="24364"/>
                    <a:pt x="20682" y="25120"/>
                  </a:cubicBezTo>
                  <a:cubicBezTo>
                    <a:pt x="21248" y="25970"/>
                    <a:pt x="21626" y="27008"/>
                    <a:pt x="21532" y="27953"/>
                  </a:cubicBezTo>
                  <a:cubicBezTo>
                    <a:pt x="21532" y="28992"/>
                    <a:pt x="21343" y="29936"/>
                    <a:pt x="20965" y="30880"/>
                  </a:cubicBezTo>
                  <a:cubicBezTo>
                    <a:pt x="20587" y="31730"/>
                    <a:pt x="20021" y="32486"/>
                    <a:pt x="19265" y="33052"/>
                  </a:cubicBezTo>
                  <a:cubicBezTo>
                    <a:pt x="18510" y="33713"/>
                    <a:pt x="17660" y="34185"/>
                    <a:pt x="16621" y="34469"/>
                  </a:cubicBezTo>
                  <a:cubicBezTo>
                    <a:pt x="15488" y="34847"/>
                    <a:pt x="14355" y="35035"/>
                    <a:pt x="13127" y="35035"/>
                  </a:cubicBezTo>
                  <a:cubicBezTo>
                    <a:pt x="12183" y="35035"/>
                    <a:pt x="11238" y="34941"/>
                    <a:pt x="10294" y="34752"/>
                  </a:cubicBezTo>
                  <a:cubicBezTo>
                    <a:pt x="9444" y="34563"/>
                    <a:pt x="8688" y="34280"/>
                    <a:pt x="8027" y="33997"/>
                  </a:cubicBezTo>
                  <a:cubicBezTo>
                    <a:pt x="7366" y="33713"/>
                    <a:pt x="6800" y="33430"/>
                    <a:pt x="6233" y="33052"/>
                  </a:cubicBezTo>
                  <a:cubicBezTo>
                    <a:pt x="5667" y="32769"/>
                    <a:pt x="5194" y="32391"/>
                    <a:pt x="4817" y="32108"/>
                  </a:cubicBezTo>
                  <a:cubicBezTo>
                    <a:pt x="4439" y="31825"/>
                    <a:pt x="4061" y="31636"/>
                    <a:pt x="3778" y="31447"/>
                  </a:cubicBezTo>
                  <a:cubicBezTo>
                    <a:pt x="3495" y="31258"/>
                    <a:pt x="3211" y="31164"/>
                    <a:pt x="2928" y="31164"/>
                  </a:cubicBezTo>
                  <a:cubicBezTo>
                    <a:pt x="2645" y="31164"/>
                    <a:pt x="2361" y="31164"/>
                    <a:pt x="2173" y="31352"/>
                  </a:cubicBezTo>
                  <a:cubicBezTo>
                    <a:pt x="1889" y="31447"/>
                    <a:pt x="1700" y="31636"/>
                    <a:pt x="1606" y="31825"/>
                  </a:cubicBezTo>
                  <a:lnTo>
                    <a:pt x="1" y="34280"/>
                  </a:lnTo>
                  <a:cubicBezTo>
                    <a:pt x="1606" y="35885"/>
                    <a:pt x="3495" y="37113"/>
                    <a:pt x="5572" y="37963"/>
                  </a:cubicBezTo>
                  <a:cubicBezTo>
                    <a:pt x="7735" y="38828"/>
                    <a:pt x="9977" y="39297"/>
                    <a:pt x="12298" y="39297"/>
                  </a:cubicBezTo>
                  <a:cubicBezTo>
                    <a:pt x="12511" y="39297"/>
                    <a:pt x="12724" y="39293"/>
                    <a:pt x="12938" y="39285"/>
                  </a:cubicBezTo>
                  <a:cubicBezTo>
                    <a:pt x="13140" y="39295"/>
                    <a:pt x="13344" y="39299"/>
                    <a:pt x="13548" y="39299"/>
                  </a:cubicBezTo>
                  <a:cubicBezTo>
                    <a:pt x="15343" y="39299"/>
                    <a:pt x="17192" y="38934"/>
                    <a:pt x="18887" y="38341"/>
                  </a:cubicBezTo>
                  <a:cubicBezTo>
                    <a:pt x="20493" y="37868"/>
                    <a:pt x="21909" y="36924"/>
                    <a:pt x="23231" y="35791"/>
                  </a:cubicBezTo>
                  <a:cubicBezTo>
                    <a:pt x="24365" y="34752"/>
                    <a:pt x="25309" y="33430"/>
                    <a:pt x="25970" y="32013"/>
                  </a:cubicBezTo>
                  <a:cubicBezTo>
                    <a:pt x="26537" y="30503"/>
                    <a:pt x="26820" y="28897"/>
                    <a:pt x="26820" y="27292"/>
                  </a:cubicBezTo>
                  <a:cubicBezTo>
                    <a:pt x="26914" y="25875"/>
                    <a:pt x="26631" y="24459"/>
                    <a:pt x="25970" y="23231"/>
                  </a:cubicBezTo>
                  <a:cubicBezTo>
                    <a:pt x="25498" y="22192"/>
                    <a:pt x="24648" y="21248"/>
                    <a:pt x="23704" y="20492"/>
                  </a:cubicBezTo>
                  <a:cubicBezTo>
                    <a:pt x="22759" y="19737"/>
                    <a:pt x="21720" y="19076"/>
                    <a:pt x="20587" y="18604"/>
                  </a:cubicBezTo>
                  <a:cubicBezTo>
                    <a:pt x="19360" y="18132"/>
                    <a:pt x="18226" y="17754"/>
                    <a:pt x="16904" y="17282"/>
                  </a:cubicBezTo>
                  <a:cubicBezTo>
                    <a:pt x="15677" y="16810"/>
                    <a:pt x="14449" y="16432"/>
                    <a:pt x="13316" y="16149"/>
                  </a:cubicBezTo>
                  <a:cubicBezTo>
                    <a:pt x="12183" y="15771"/>
                    <a:pt x="11144" y="15299"/>
                    <a:pt x="10105" y="14826"/>
                  </a:cubicBezTo>
                  <a:cubicBezTo>
                    <a:pt x="9255" y="14354"/>
                    <a:pt x="8500" y="13788"/>
                    <a:pt x="7839" y="13032"/>
                  </a:cubicBezTo>
                  <a:cubicBezTo>
                    <a:pt x="7272" y="12277"/>
                    <a:pt x="6894" y="11332"/>
                    <a:pt x="6989" y="10294"/>
                  </a:cubicBezTo>
                  <a:cubicBezTo>
                    <a:pt x="6989" y="9538"/>
                    <a:pt x="7178" y="8688"/>
                    <a:pt x="7461" y="7933"/>
                  </a:cubicBezTo>
                  <a:cubicBezTo>
                    <a:pt x="7839" y="7272"/>
                    <a:pt x="8311" y="6611"/>
                    <a:pt x="8972" y="6044"/>
                  </a:cubicBezTo>
                  <a:cubicBezTo>
                    <a:pt x="9633" y="5477"/>
                    <a:pt x="10483" y="5100"/>
                    <a:pt x="11333" y="4816"/>
                  </a:cubicBezTo>
                  <a:cubicBezTo>
                    <a:pt x="12371" y="4439"/>
                    <a:pt x="13505" y="4344"/>
                    <a:pt x="14638" y="4344"/>
                  </a:cubicBezTo>
                  <a:cubicBezTo>
                    <a:pt x="15771" y="4344"/>
                    <a:pt x="16904" y="4439"/>
                    <a:pt x="18037" y="4816"/>
                  </a:cubicBezTo>
                  <a:cubicBezTo>
                    <a:pt x="18793" y="5100"/>
                    <a:pt x="19643" y="5383"/>
                    <a:pt x="20398" y="5855"/>
                  </a:cubicBezTo>
                  <a:cubicBezTo>
                    <a:pt x="20965" y="6138"/>
                    <a:pt x="21532" y="6422"/>
                    <a:pt x="22004" y="6799"/>
                  </a:cubicBezTo>
                  <a:cubicBezTo>
                    <a:pt x="22381" y="7083"/>
                    <a:pt x="22759" y="7272"/>
                    <a:pt x="23231" y="7272"/>
                  </a:cubicBezTo>
                  <a:cubicBezTo>
                    <a:pt x="23515" y="7272"/>
                    <a:pt x="23704" y="7177"/>
                    <a:pt x="23987" y="7083"/>
                  </a:cubicBezTo>
                  <a:cubicBezTo>
                    <a:pt x="24176" y="6894"/>
                    <a:pt x="24365" y="6705"/>
                    <a:pt x="24553" y="6422"/>
                  </a:cubicBezTo>
                  <a:lnTo>
                    <a:pt x="25876" y="3966"/>
                  </a:lnTo>
                  <a:cubicBezTo>
                    <a:pt x="24459" y="2644"/>
                    <a:pt x="22665" y="1700"/>
                    <a:pt x="20871" y="1039"/>
                  </a:cubicBezTo>
                  <a:cubicBezTo>
                    <a:pt x="18793" y="378"/>
                    <a:pt x="16715" y="0"/>
                    <a:pt x="14543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6235750" y="3500825"/>
              <a:ext cx="139325" cy="953800"/>
            </a:xfrm>
            <a:custGeom>
              <a:rect b="b" l="l" r="r" t="t"/>
              <a:pathLst>
                <a:path extrusionOk="0" h="38152" w="5573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6613500" y="3488575"/>
              <a:ext cx="672875" cy="982575"/>
            </a:xfrm>
            <a:custGeom>
              <a:rect b="b" l="l" r="r" t="t"/>
              <a:pathLst>
                <a:path extrusionOk="0" h="39303" w="26915">
                  <a:moveTo>
                    <a:pt x="13930" y="1"/>
                  </a:moveTo>
                  <a:cubicBezTo>
                    <a:pt x="12280" y="1"/>
                    <a:pt x="10648" y="290"/>
                    <a:pt x="9160" y="868"/>
                  </a:cubicBezTo>
                  <a:cubicBezTo>
                    <a:pt x="7649" y="1435"/>
                    <a:pt x="6327" y="2190"/>
                    <a:pt x="5100" y="3229"/>
                  </a:cubicBezTo>
                  <a:cubicBezTo>
                    <a:pt x="4061" y="4173"/>
                    <a:pt x="3211" y="5307"/>
                    <a:pt x="2644" y="6629"/>
                  </a:cubicBezTo>
                  <a:cubicBezTo>
                    <a:pt x="1511" y="9273"/>
                    <a:pt x="1511" y="12200"/>
                    <a:pt x="2644" y="14844"/>
                  </a:cubicBezTo>
                  <a:cubicBezTo>
                    <a:pt x="3117" y="15978"/>
                    <a:pt x="3967" y="16922"/>
                    <a:pt x="4911" y="17772"/>
                  </a:cubicBezTo>
                  <a:cubicBezTo>
                    <a:pt x="5855" y="18527"/>
                    <a:pt x="6894" y="19188"/>
                    <a:pt x="8027" y="19661"/>
                  </a:cubicBezTo>
                  <a:cubicBezTo>
                    <a:pt x="9255" y="20133"/>
                    <a:pt x="10483" y="20510"/>
                    <a:pt x="11710" y="20888"/>
                  </a:cubicBezTo>
                  <a:lnTo>
                    <a:pt x="15299" y="21927"/>
                  </a:lnTo>
                  <a:cubicBezTo>
                    <a:pt x="16432" y="22305"/>
                    <a:pt x="17471" y="22682"/>
                    <a:pt x="18509" y="23249"/>
                  </a:cubicBezTo>
                  <a:cubicBezTo>
                    <a:pt x="19359" y="23721"/>
                    <a:pt x="20115" y="24288"/>
                    <a:pt x="20776" y="25138"/>
                  </a:cubicBezTo>
                  <a:cubicBezTo>
                    <a:pt x="21342" y="25893"/>
                    <a:pt x="21626" y="26932"/>
                    <a:pt x="21626" y="27971"/>
                  </a:cubicBezTo>
                  <a:cubicBezTo>
                    <a:pt x="21626" y="28915"/>
                    <a:pt x="21437" y="29954"/>
                    <a:pt x="21059" y="30804"/>
                  </a:cubicBezTo>
                  <a:cubicBezTo>
                    <a:pt x="20681" y="31654"/>
                    <a:pt x="20115" y="32409"/>
                    <a:pt x="19359" y="33070"/>
                  </a:cubicBezTo>
                  <a:cubicBezTo>
                    <a:pt x="18604" y="33637"/>
                    <a:pt x="17660" y="34203"/>
                    <a:pt x="16715" y="34487"/>
                  </a:cubicBezTo>
                  <a:cubicBezTo>
                    <a:pt x="15582" y="34865"/>
                    <a:pt x="14354" y="34959"/>
                    <a:pt x="13221" y="34959"/>
                  </a:cubicBezTo>
                  <a:cubicBezTo>
                    <a:pt x="12182" y="34959"/>
                    <a:pt x="11238" y="34865"/>
                    <a:pt x="10294" y="34676"/>
                  </a:cubicBezTo>
                  <a:cubicBezTo>
                    <a:pt x="9538" y="34487"/>
                    <a:pt x="8783" y="34298"/>
                    <a:pt x="8027" y="34015"/>
                  </a:cubicBezTo>
                  <a:cubicBezTo>
                    <a:pt x="7461" y="33731"/>
                    <a:pt x="6800" y="33448"/>
                    <a:pt x="6233" y="33070"/>
                  </a:cubicBezTo>
                  <a:cubicBezTo>
                    <a:pt x="5761" y="32693"/>
                    <a:pt x="5289" y="32409"/>
                    <a:pt x="4911" y="32126"/>
                  </a:cubicBezTo>
                  <a:cubicBezTo>
                    <a:pt x="4439" y="31843"/>
                    <a:pt x="4155" y="31559"/>
                    <a:pt x="3778" y="31370"/>
                  </a:cubicBezTo>
                  <a:cubicBezTo>
                    <a:pt x="3494" y="31182"/>
                    <a:pt x="3211" y="31087"/>
                    <a:pt x="2928" y="31087"/>
                  </a:cubicBezTo>
                  <a:cubicBezTo>
                    <a:pt x="2644" y="31087"/>
                    <a:pt x="2456" y="31182"/>
                    <a:pt x="2172" y="31276"/>
                  </a:cubicBezTo>
                  <a:cubicBezTo>
                    <a:pt x="1983" y="31465"/>
                    <a:pt x="1795" y="31654"/>
                    <a:pt x="1606" y="31843"/>
                  </a:cubicBezTo>
                  <a:lnTo>
                    <a:pt x="0" y="34298"/>
                  </a:lnTo>
                  <a:cubicBezTo>
                    <a:pt x="1606" y="35809"/>
                    <a:pt x="3589" y="37131"/>
                    <a:pt x="5666" y="37981"/>
                  </a:cubicBezTo>
                  <a:cubicBezTo>
                    <a:pt x="8027" y="38831"/>
                    <a:pt x="10483" y="39303"/>
                    <a:pt x="13032" y="39303"/>
                  </a:cubicBezTo>
                  <a:cubicBezTo>
                    <a:pt x="15015" y="39303"/>
                    <a:pt x="16998" y="39020"/>
                    <a:pt x="18887" y="38359"/>
                  </a:cubicBezTo>
                  <a:cubicBezTo>
                    <a:pt x="20493" y="37792"/>
                    <a:pt x="22003" y="36942"/>
                    <a:pt x="23326" y="35809"/>
                  </a:cubicBezTo>
                  <a:cubicBezTo>
                    <a:pt x="24459" y="34676"/>
                    <a:pt x="25403" y="33354"/>
                    <a:pt x="25970" y="31937"/>
                  </a:cubicBezTo>
                  <a:cubicBezTo>
                    <a:pt x="26631" y="30426"/>
                    <a:pt x="26914" y="28821"/>
                    <a:pt x="26914" y="27215"/>
                  </a:cubicBezTo>
                  <a:cubicBezTo>
                    <a:pt x="26914" y="25799"/>
                    <a:pt x="26631" y="24477"/>
                    <a:pt x="26064" y="23249"/>
                  </a:cubicBezTo>
                  <a:cubicBezTo>
                    <a:pt x="25498" y="22116"/>
                    <a:pt x="24742" y="21266"/>
                    <a:pt x="23798" y="20510"/>
                  </a:cubicBezTo>
                  <a:cubicBezTo>
                    <a:pt x="22853" y="19755"/>
                    <a:pt x="21815" y="19094"/>
                    <a:pt x="20681" y="18622"/>
                  </a:cubicBezTo>
                  <a:cubicBezTo>
                    <a:pt x="19454" y="18150"/>
                    <a:pt x="18226" y="17677"/>
                    <a:pt x="16998" y="17300"/>
                  </a:cubicBezTo>
                  <a:lnTo>
                    <a:pt x="13316" y="16167"/>
                  </a:lnTo>
                  <a:cubicBezTo>
                    <a:pt x="12277" y="15789"/>
                    <a:pt x="11238" y="15317"/>
                    <a:pt x="10199" y="14844"/>
                  </a:cubicBezTo>
                  <a:cubicBezTo>
                    <a:pt x="9349" y="14372"/>
                    <a:pt x="8499" y="13806"/>
                    <a:pt x="7933" y="13050"/>
                  </a:cubicBezTo>
                  <a:cubicBezTo>
                    <a:pt x="7366" y="12295"/>
                    <a:pt x="6988" y="11350"/>
                    <a:pt x="7083" y="10312"/>
                  </a:cubicBezTo>
                  <a:cubicBezTo>
                    <a:pt x="7083" y="9556"/>
                    <a:pt x="7272" y="8706"/>
                    <a:pt x="7555" y="7951"/>
                  </a:cubicBezTo>
                  <a:cubicBezTo>
                    <a:pt x="7933" y="7290"/>
                    <a:pt x="8405" y="6629"/>
                    <a:pt x="9066" y="6062"/>
                  </a:cubicBezTo>
                  <a:cubicBezTo>
                    <a:pt x="9727" y="5495"/>
                    <a:pt x="10483" y="5118"/>
                    <a:pt x="11427" y="4834"/>
                  </a:cubicBezTo>
                  <a:cubicBezTo>
                    <a:pt x="12466" y="4457"/>
                    <a:pt x="13599" y="4362"/>
                    <a:pt x="14732" y="4362"/>
                  </a:cubicBezTo>
                  <a:cubicBezTo>
                    <a:pt x="15865" y="4362"/>
                    <a:pt x="16998" y="4457"/>
                    <a:pt x="18132" y="4834"/>
                  </a:cubicBezTo>
                  <a:cubicBezTo>
                    <a:pt x="18887" y="5118"/>
                    <a:pt x="19737" y="5401"/>
                    <a:pt x="20493" y="5873"/>
                  </a:cubicBezTo>
                  <a:cubicBezTo>
                    <a:pt x="21059" y="6156"/>
                    <a:pt x="21626" y="6440"/>
                    <a:pt x="22098" y="6817"/>
                  </a:cubicBezTo>
                  <a:cubicBezTo>
                    <a:pt x="22476" y="7101"/>
                    <a:pt x="22853" y="7290"/>
                    <a:pt x="23326" y="7290"/>
                  </a:cubicBezTo>
                  <a:cubicBezTo>
                    <a:pt x="23609" y="7290"/>
                    <a:pt x="23798" y="7195"/>
                    <a:pt x="24081" y="7101"/>
                  </a:cubicBezTo>
                  <a:cubicBezTo>
                    <a:pt x="24270" y="6912"/>
                    <a:pt x="24459" y="6723"/>
                    <a:pt x="24648" y="6440"/>
                  </a:cubicBezTo>
                  <a:lnTo>
                    <a:pt x="25970" y="3984"/>
                  </a:lnTo>
                  <a:cubicBezTo>
                    <a:pt x="24459" y="2662"/>
                    <a:pt x="22759" y="1624"/>
                    <a:pt x="20965" y="1057"/>
                  </a:cubicBezTo>
                  <a:cubicBezTo>
                    <a:pt x="19097" y="378"/>
                    <a:pt x="17229" y="4"/>
                    <a:pt x="15293" y="4"/>
                  </a:cubicBezTo>
                  <a:cubicBezTo>
                    <a:pt x="15075" y="4"/>
                    <a:pt x="14857" y="9"/>
                    <a:pt x="14638" y="18"/>
                  </a:cubicBezTo>
                  <a:cubicBezTo>
                    <a:pt x="14402" y="6"/>
                    <a:pt x="14165" y="1"/>
                    <a:pt x="13930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1653325" y="4851225"/>
              <a:ext cx="559550" cy="597325"/>
            </a:xfrm>
            <a:custGeom>
              <a:rect b="b" l="l" r="r" t="t"/>
              <a:pathLst>
                <a:path extrusionOk="0" h="23893" w="22382">
                  <a:moveTo>
                    <a:pt x="9539" y="1"/>
                  </a:moveTo>
                  <a:lnTo>
                    <a:pt x="1" y="23893"/>
                  </a:lnTo>
                  <a:lnTo>
                    <a:pt x="2456" y="23893"/>
                  </a:lnTo>
                  <a:cubicBezTo>
                    <a:pt x="2739" y="23893"/>
                    <a:pt x="2928" y="23798"/>
                    <a:pt x="3212" y="23609"/>
                  </a:cubicBezTo>
                  <a:cubicBezTo>
                    <a:pt x="3306" y="23515"/>
                    <a:pt x="3495" y="23326"/>
                    <a:pt x="3589" y="23137"/>
                  </a:cubicBezTo>
                  <a:lnTo>
                    <a:pt x="10389" y="5289"/>
                  </a:lnTo>
                  <a:cubicBezTo>
                    <a:pt x="10766" y="4534"/>
                    <a:pt x="10955" y="3778"/>
                    <a:pt x="11144" y="3023"/>
                  </a:cubicBezTo>
                  <a:cubicBezTo>
                    <a:pt x="11238" y="3495"/>
                    <a:pt x="11333" y="3873"/>
                    <a:pt x="11522" y="4250"/>
                  </a:cubicBezTo>
                  <a:cubicBezTo>
                    <a:pt x="11616" y="4534"/>
                    <a:pt x="11711" y="4911"/>
                    <a:pt x="11805" y="5195"/>
                  </a:cubicBezTo>
                  <a:lnTo>
                    <a:pt x="15582" y="15016"/>
                  </a:lnTo>
                  <a:lnTo>
                    <a:pt x="8689" y="15016"/>
                  </a:lnTo>
                  <a:lnTo>
                    <a:pt x="7839" y="17377"/>
                  </a:lnTo>
                  <a:lnTo>
                    <a:pt x="16527" y="17377"/>
                  </a:lnTo>
                  <a:lnTo>
                    <a:pt x="18793" y="23137"/>
                  </a:lnTo>
                  <a:cubicBezTo>
                    <a:pt x="18793" y="23326"/>
                    <a:pt x="18982" y="23515"/>
                    <a:pt x="19171" y="23704"/>
                  </a:cubicBezTo>
                  <a:cubicBezTo>
                    <a:pt x="19360" y="23798"/>
                    <a:pt x="19549" y="23893"/>
                    <a:pt x="19832" y="23893"/>
                  </a:cubicBezTo>
                  <a:lnTo>
                    <a:pt x="22382" y="23893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2824325" y="4851225"/>
              <a:ext cx="561900" cy="597325"/>
            </a:xfrm>
            <a:custGeom>
              <a:rect b="b" l="l" r="r" t="t"/>
              <a:pathLst>
                <a:path extrusionOk="0" h="23893" w="22476">
                  <a:moveTo>
                    <a:pt x="9632" y="1"/>
                  </a:moveTo>
                  <a:lnTo>
                    <a:pt x="0" y="23893"/>
                  </a:lnTo>
                  <a:lnTo>
                    <a:pt x="2550" y="23893"/>
                  </a:lnTo>
                  <a:cubicBezTo>
                    <a:pt x="2833" y="23893"/>
                    <a:pt x="3022" y="23798"/>
                    <a:pt x="3211" y="23609"/>
                  </a:cubicBezTo>
                  <a:cubicBezTo>
                    <a:pt x="3400" y="23515"/>
                    <a:pt x="3589" y="23326"/>
                    <a:pt x="3589" y="23137"/>
                  </a:cubicBezTo>
                  <a:lnTo>
                    <a:pt x="10482" y="5289"/>
                  </a:lnTo>
                  <a:cubicBezTo>
                    <a:pt x="10766" y="4534"/>
                    <a:pt x="11049" y="3778"/>
                    <a:pt x="11238" y="3023"/>
                  </a:cubicBezTo>
                  <a:cubicBezTo>
                    <a:pt x="11332" y="3495"/>
                    <a:pt x="11427" y="3873"/>
                    <a:pt x="11616" y="4250"/>
                  </a:cubicBezTo>
                  <a:cubicBezTo>
                    <a:pt x="11710" y="4534"/>
                    <a:pt x="11804" y="4911"/>
                    <a:pt x="11899" y="5195"/>
                  </a:cubicBezTo>
                  <a:lnTo>
                    <a:pt x="15676" y="15016"/>
                  </a:lnTo>
                  <a:lnTo>
                    <a:pt x="8688" y="15016"/>
                  </a:lnTo>
                  <a:lnTo>
                    <a:pt x="7933" y="17377"/>
                  </a:lnTo>
                  <a:lnTo>
                    <a:pt x="16621" y="17377"/>
                  </a:lnTo>
                  <a:lnTo>
                    <a:pt x="18793" y="23137"/>
                  </a:lnTo>
                  <a:cubicBezTo>
                    <a:pt x="18887" y="23326"/>
                    <a:pt x="19076" y="23515"/>
                    <a:pt x="19265" y="23704"/>
                  </a:cubicBezTo>
                  <a:cubicBezTo>
                    <a:pt x="19454" y="23798"/>
                    <a:pt x="19643" y="23893"/>
                    <a:pt x="19926" y="23893"/>
                  </a:cubicBezTo>
                  <a:lnTo>
                    <a:pt x="22476" y="23893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2271875" y="4843700"/>
              <a:ext cx="500525" cy="611950"/>
            </a:xfrm>
            <a:custGeom>
              <a:rect b="b" l="l" r="r" t="t"/>
              <a:pathLst>
                <a:path extrusionOk="0" h="24478" w="20021">
                  <a:moveTo>
                    <a:pt x="12192" y="1"/>
                  </a:moveTo>
                  <a:cubicBezTo>
                    <a:pt x="12000" y="1"/>
                    <a:pt x="11808" y="7"/>
                    <a:pt x="11616" y="19"/>
                  </a:cubicBezTo>
                  <a:cubicBezTo>
                    <a:pt x="10011" y="19"/>
                    <a:pt x="8405" y="302"/>
                    <a:pt x="6894" y="868"/>
                  </a:cubicBezTo>
                  <a:cubicBezTo>
                    <a:pt x="5478" y="1435"/>
                    <a:pt x="4250" y="2285"/>
                    <a:pt x="3211" y="3418"/>
                  </a:cubicBezTo>
                  <a:cubicBezTo>
                    <a:pt x="2173" y="4551"/>
                    <a:pt x="1323" y="5874"/>
                    <a:pt x="850" y="7290"/>
                  </a:cubicBezTo>
                  <a:cubicBezTo>
                    <a:pt x="284" y="8895"/>
                    <a:pt x="1" y="10501"/>
                    <a:pt x="1" y="12201"/>
                  </a:cubicBezTo>
                  <a:cubicBezTo>
                    <a:pt x="1" y="13900"/>
                    <a:pt x="189" y="15600"/>
                    <a:pt x="756" y="17206"/>
                  </a:cubicBezTo>
                  <a:cubicBezTo>
                    <a:pt x="1323" y="18622"/>
                    <a:pt x="2078" y="19944"/>
                    <a:pt x="3117" y="21077"/>
                  </a:cubicBezTo>
                  <a:cubicBezTo>
                    <a:pt x="4156" y="22116"/>
                    <a:pt x="5383" y="22966"/>
                    <a:pt x="6705" y="23533"/>
                  </a:cubicBezTo>
                  <a:cubicBezTo>
                    <a:pt x="8216" y="24194"/>
                    <a:pt x="9822" y="24477"/>
                    <a:pt x="11427" y="24477"/>
                  </a:cubicBezTo>
                  <a:cubicBezTo>
                    <a:pt x="13127" y="24477"/>
                    <a:pt x="14827" y="24194"/>
                    <a:pt x="16432" y="23438"/>
                  </a:cubicBezTo>
                  <a:cubicBezTo>
                    <a:pt x="17849" y="22872"/>
                    <a:pt x="19076" y="21927"/>
                    <a:pt x="20021" y="20794"/>
                  </a:cubicBezTo>
                  <a:lnTo>
                    <a:pt x="18699" y="19472"/>
                  </a:lnTo>
                  <a:cubicBezTo>
                    <a:pt x="18604" y="19283"/>
                    <a:pt x="18415" y="19189"/>
                    <a:pt x="18226" y="19189"/>
                  </a:cubicBezTo>
                  <a:cubicBezTo>
                    <a:pt x="18037" y="19189"/>
                    <a:pt x="17754" y="19283"/>
                    <a:pt x="17565" y="19472"/>
                  </a:cubicBezTo>
                  <a:cubicBezTo>
                    <a:pt x="17188" y="19850"/>
                    <a:pt x="16715" y="20133"/>
                    <a:pt x="16338" y="20416"/>
                  </a:cubicBezTo>
                  <a:cubicBezTo>
                    <a:pt x="15866" y="20700"/>
                    <a:pt x="15393" y="20983"/>
                    <a:pt x="14921" y="21077"/>
                  </a:cubicBezTo>
                  <a:cubicBezTo>
                    <a:pt x="14449" y="21266"/>
                    <a:pt x="13882" y="21455"/>
                    <a:pt x="13410" y="21550"/>
                  </a:cubicBezTo>
                  <a:cubicBezTo>
                    <a:pt x="12749" y="21644"/>
                    <a:pt x="12088" y="21644"/>
                    <a:pt x="11427" y="21644"/>
                  </a:cubicBezTo>
                  <a:cubicBezTo>
                    <a:pt x="10294" y="21644"/>
                    <a:pt x="9255" y="21455"/>
                    <a:pt x="8216" y="20983"/>
                  </a:cubicBezTo>
                  <a:cubicBezTo>
                    <a:pt x="7178" y="20605"/>
                    <a:pt x="6328" y="19944"/>
                    <a:pt x="5572" y="19189"/>
                  </a:cubicBezTo>
                  <a:cubicBezTo>
                    <a:pt x="4817" y="18339"/>
                    <a:pt x="4156" y="17300"/>
                    <a:pt x="3778" y="16167"/>
                  </a:cubicBezTo>
                  <a:cubicBezTo>
                    <a:pt x="3400" y="14939"/>
                    <a:pt x="3117" y="13523"/>
                    <a:pt x="3211" y="12201"/>
                  </a:cubicBezTo>
                  <a:cubicBezTo>
                    <a:pt x="3117" y="10879"/>
                    <a:pt x="3400" y="9556"/>
                    <a:pt x="3778" y="8234"/>
                  </a:cubicBezTo>
                  <a:cubicBezTo>
                    <a:pt x="4156" y="7196"/>
                    <a:pt x="4722" y="6157"/>
                    <a:pt x="5478" y="5307"/>
                  </a:cubicBezTo>
                  <a:cubicBezTo>
                    <a:pt x="6233" y="4457"/>
                    <a:pt x="7178" y="3890"/>
                    <a:pt x="8122" y="3418"/>
                  </a:cubicBezTo>
                  <a:cubicBezTo>
                    <a:pt x="9255" y="3040"/>
                    <a:pt x="10388" y="2757"/>
                    <a:pt x="11522" y="2757"/>
                  </a:cubicBezTo>
                  <a:cubicBezTo>
                    <a:pt x="12466" y="2757"/>
                    <a:pt x="13316" y="2852"/>
                    <a:pt x="14166" y="3135"/>
                  </a:cubicBezTo>
                  <a:cubicBezTo>
                    <a:pt x="14732" y="3324"/>
                    <a:pt x="15299" y="3513"/>
                    <a:pt x="15866" y="3890"/>
                  </a:cubicBezTo>
                  <a:cubicBezTo>
                    <a:pt x="16243" y="4079"/>
                    <a:pt x="16715" y="4268"/>
                    <a:pt x="17093" y="4551"/>
                  </a:cubicBezTo>
                  <a:cubicBezTo>
                    <a:pt x="17282" y="4740"/>
                    <a:pt x="17565" y="4835"/>
                    <a:pt x="17754" y="4929"/>
                  </a:cubicBezTo>
                  <a:cubicBezTo>
                    <a:pt x="17943" y="4929"/>
                    <a:pt x="18132" y="4835"/>
                    <a:pt x="18226" y="4835"/>
                  </a:cubicBezTo>
                  <a:cubicBezTo>
                    <a:pt x="18321" y="4740"/>
                    <a:pt x="18415" y="4646"/>
                    <a:pt x="18510" y="4551"/>
                  </a:cubicBezTo>
                  <a:lnTo>
                    <a:pt x="19548" y="3040"/>
                  </a:lnTo>
                  <a:cubicBezTo>
                    <a:pt x="18510" y="2096"/>
                    <a:pt x="17376" y="1341"/>
                    <a:pt x="16149" y="774"/>
                  </a:cubicBezTo>
                  <a:cubicBezTo>
                    <a:pt x="14830" y="279"/>
                    <a:pt x="13511" y="1"/>
                    <a:pt x="12192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4165275" y="4851225"/>
              <a:ext cx="368325" cy="597325"/>
            </a:xfrm>
            <a:custGeom>
              <a:rect b="b" l="l" r="r" t="t"/>
              <a:pathLst>
                <a:path extrusionOk="0" h="23893" w="14733">
                  <a:moveTo>
                    <a:pt x="1" y="1"/>
                  </a:moveTo>
                  <a:lnTo>
                    <a:pt x="1" y="23893"/>
                  </a:lnTo>
                  <a:lnTo>
                    <a:pt x="14733" y="23893"/>
                  </a:lnTo>
                  <a:lnTo>
                    <a:pt x="14733" y="21249"/>
                  </a:lnTo>
                  <a:lnTo>
                    <a:pt x="3212" y="21249"/>
                  </a:lnTo>
                  <a:lnTo>
                    <a:pt x="3212" y="14544"/>
                  </a:lnTo>
                  <a:lnTo>
                    <a:pt x="3212" y="13033"/>
                  </a:lnTo>
                  <a:lnTo>
                    <a:pt x="3212" y="10578"/>
                  </a:lnTo>
                  <a:lnTo>
                    <a:pt x="3212" y="9161"/>
                  </a:lnTo>
                  <a:lnTo>
                    <a:pt x="3212" y="2551"/>
                  </a:lnTo>
                  <a:lnTo>
                    <a:pt x="14733" y="2551"/>
                  </a:lnTo>
                  <a:lnTo>
                    <a:pt x="147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4280975" y="5115650"/>
              <a:ext cx="198325" cy="61400"/>
            </a:xfrm>
            <a:custGeom>
              <a:rect b="b" l="l" r="r" t="t"/>
              <a:pathLst>
                <a:path extrusionOk="0" h="2456" w="7933">
                  <a:moveTo>
                    <a:pt x="945" y="1"/>
                  </a:moveTo>
                  <a:lnTo>
                    <a:pt x="0" y="2456"/>
                  </a:lnTo>
                  <a:lnTo>
                    <a:pt x="7933" y="2456"/>
                  </a:lnTo>
                  <a:lnTo>
                    <a:pt x="79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3499525" y="4848875"/>
              <a:ext cx="524125" cy="599675"/>
            </a:xfrm>
            <a:custGeom>
              <a:rect b="b" l="l" r="r" t="t"/>
              <a:pathLst>
                <a:path extrusionOk="0" h="23987" w="20965">
                  <a:moveTo>
                    <a:pt x="0" y="0"/>
                  </a:moveTo>
                  <a:lnTo>
                    <a:pt x="0" y="23987"/>
                  </a:lnTo>
                  <a:lnTo>
                    <a:pt x="3211" y="23987"/>
                  </a:lnTo>
                  <a:lnTo>
                    <a:pt x="3211" y="2739"/>
                  </a:lnTo>
                  <a:lnTo>
                    <a:pt x="8877" y="2739"/>
                  </a:lnTo>
                  <a:cubicBezTo>
                    <a:pt x="9039" y="2727"/>
                    <a:pt x="9200" y="2721"/>
                    <a:pt x="9361" y="2721"/>
                  </a:cubicBezTo>
                  <a:cubicBezTo>
                    <a:pt x="10426" y="2721"/>
                    <a:pt x="11482" y="2978"/>
                    <a:pt x="12466" y="3306"/>
                  </a:cubicBezTo>
                  <a:cubicBezTo>
                    <a:pt x="13410" y="3683"/>
                    <a:pt x="14354" y="4344"/>
                    <a:pt x="15110" y="5194"/>
                  </a:cubicBezTo>
                  <a:cubicBezTo>
                    <a:pt x="15865" y="6044"/>
                    <a:pt x="16432" y="6989"/>
                    <a:pt x="16810" y="8122"/>
                  </a:cubicBezTo>
                  <a:cubicBezTo>
                    <a:pt x="17565" y="10672"/>
                    <a:pt x="17565" y="13410"/>
                    <a:pt x="16810" y="15960"/>
                  </a:cubicBezTo>
                  <a:cubicBezTo>
                    <a:pt x="16432" y="17093"/>
                    <a:pt x="15865" y="18037"/>
                    <a:pt x="15110" y="18887"/>
                  </a:cubicBezTo>
                  <a:cubicBezTo>
                    <a:pt x="14354" y="19737"/>
                    <a:pt x="13410" y="20304"/>
                    <a:pt x="12466" y="20776"/>
                  </a:cubicBezTo>
                  <a:cubicBezTo>
                    <a:pt x="11333" y="21154"/>
                    <a:pt x="10105" y="21343"/>
                    <a:pt x="8877" y="21343"/>
                  </a:cubicBezTo>
                  <a:lnTo>
                    <a:pt x="6044" y="21343"/>
                  </a:lnTo>
                  <a:lnTo>
                    <a:pt x="5194" y="23987"/>
                  </a:lnTo>
                  <a:lnTo>
                    <a:pt x="8877" y="23987"/>
                  </a:lnTo>
                  <a:cubicBezTo>
                    <a:pt x="10577" y="23987"/>
                    <a:pt x="12182" y="23703"/>
                    <a:pt x="13693" y="23137"/>
                  </a:cubicBezTo>
                  <a:cubicBezTo>
                    <a:pt x="15110" y="22570"/>
                    <a:pt x="16338" y="21720"/>
                    <a:pt x="17471" y="20682"/>
                  </a:cubicBezTo>
                  <a:cubicBezTo>
                    <a:pt x="18415" y="19643"/>
                    <a:pt x="19265" y="18321"/>
                    <a:pt x="19832" y="16904"/>
                  </a:cubicBezTo>
                  <a:cubicBezTo>
                    <a:pt x="20965" y="13788"/>
                    <a:pt x="20965" y="10294"/>
                    <a:pt x="19832" y="7177"/>
                  </a:cubicBezTo>
                  <a:lnTo>
                    <a:pt x="19832" y="7083"/>
                  </a:lnTo>
                  <a:cubicBezTo>
                    <a:pt x="19265" y="5667"/>
                    <a:pt x="18415" y="4439"/>
                    <a:pt x="17471" y="3306"/>
                  </a:cubicBezTo>
                  <a:cubicBezTo>
                    <a:pt x="16338" y="2267"/>
                    <a:pt x="15110" y="1417"/>
                    <a:pt x="13693" y="945"/>
                  </a:cubicBezTo>
                  <a:cubicBezTo>
                    <a:pt x="12182" y="284"/>
                    <a:pt x="10577" y="0"/>
                    <a:pt x="8877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4679950" y="4850175"/>
              <a:ext cx="620925" cy="598375"/>
            </a:xfrm>
            <a:custGeom>
              <a:rect b="b" l="l" r="r" t="t"/>
              <a:pathLst>
                <a:path extrusionOk="0" h="23935" w="24837">
                  <a:moveTo>
                    <a:pt x="2575" y="1"/>
                  </a:moveTo>
                  <a:cubicBezTo>
                    <a:pt x="2498" y="1"/>
                    <a:pt x="2424" y="11"/>
                    <a:pt x="2361" y="43"/>
                  </a:cubicBezTo>
                  <a:lnTo>
                    <a:pt x="1" y="43"/>
                  </a:lnTo>
                  <a:lnTo>
                    <a:pt x="1" y="23935"/>
                  </a:lnTo>
                  <a:lnTo>
                    <a:pt x="2834" y="23935"/>
                  </a:lnTo>
                  <a:lnTo>
                    <a:pt x="2834" y="6370"/>
                  </a:lnTo>
                  <a:cubicBezTo>
                    <a:pt x="2834" y="5803"/>
                    <a:pt x="2739" y="5237"/>
                    <a:pt x="2739" y="4765"/>
                  </a:cubicBezTo>
                  <a:lnTo>
                    <a:pt x="2739" y="4765"/>
                  </a:lnTo>
                  <a:lnTo>
                    <a:pt x="11049" y="19780"/>
                  </a:lnTo>
                  <a:cubicBezTo>
                    <a:pt x="11303" y="20118"/>
                    <a:pt x="11632" y="20455"/>
                    <a:pt x="12104" y="20455"/>
                  </a:cubicBezTo>
                  <a:cubicBezTo>
                    <a:pt x="12159" y="20455"/>
                    <a:pt x="12217" y="20451"/>
                    <a:pt x="12277" y="20441"/>
                  </a:cubicBezTo>
                  <a:lnTo>
                    <a:pt x="12749" y="20441"/>
                  </a:lnTo>
                  <a:cubicBezTo>
                    <a:pt x="12799" y="20451"/>
                    <a:pt x="12849" y="20455"/>
                    <a:pt x="12898" y="20455"/>
                  </a:cubicBezTo>
                  <a:cubicBezTo>
                    <a:pt x="13318" y="20455"/>
                    <a:pt x="13713" y="20118"/>
                    <a:pt x="13882" y="19780"/>
                  </a:cubicBezTo>
                  <a:lnTo>
                    <a:pt x="22004" y="4765"/>
                  </a:lnTo>
                  <a:lnTo>
                    <a:pt x="22004" y="5615"/>
                  </a:lnTo>
                  <a:lnTo>
                    <a:pt x="22004" y="6370"/>
                  </a:lnTo>
                  <a:lnTo>
                    <a:pt x="22004" y="23935"/>
                  </a:lnTo>
                  <a:lnTo>
                    <a:pt x="24837" y="23935"/>
                  </a:lnTo>
                  <a:lnTo>
                    <a:pt x="24837" y="43"/>
                  </a:lnTo>
                  <a:lnTo>
                    <a:pt x="22476" y="43"/>
                  </a:lnTo>
                  <a:cubicBezTo>
                    <a:pt x="22381" y="11"/>
                    <a:pt x="22298" y="1"/>
                    <a:pt x="22221" y="1"/>
                  </a:cubicBezTo>
                  <a:cubicBezTo>
                    <a:pt x="22067" y="1"/>
                    <a:pt x="21941" y="43"/>
                    <a:pt x="21815" y="43"/>
                  </a:cubicBezTo>
                  <a:cubicBezTo>
                    <a:pt x="21532" y="137"/>
                    <a:pt x="21437" y="326"/>
                    <a:pt x="21343" y="515"/>
                  </a:cubicBezTo>
                  <a:lnTo>
                    <a:pt x="13221" y="15247"/>
                  </a:lnTo>
                  <a:cubicBezTo>
                    <a:pt x="13032" y="15530"/>
                    <a:pt x="12938" y="15813"/>
                    <a:pt x="12844" y="16097"/>
                  </a:cubicBezTo>
                  <a:cubicBezTo>
                    <a:pt x="12749" y="16380"/>
                    <a:pt x="12560" y="16663"/>
                    <a:pt x="12466" y="16947"/>
                  </a:cubicBezTo>
                  <a:cubicBezTo>
                    <a:pt x="12371" y="16663"/>
                    <a:pt x="12277" y="16380"/>
                    <a:pt x="12088" y="16097"/>
                  </a:cubicBezTo>
                  <a:cubicBezTo>
                    <a:pt x="11994" y="15813"/>
                    <a:pt x="11899" y="15530"/>
                    <a:pt x="11710" y="15247"/>
                  </a:cubicBezTo>
                  <a:lnTo>
                    <a:pt x="3495" y="515"/>
                  </a:lnTo>
                  <a:cubicBezTo>
                    <a:pt x="3400" y="326"/>
                    <a:pt x="3211" y="137"/>
                    <a:pt x="3022" y="43"/>
                  </a:cubicBezTo>
                  <a:cubicBezTo>
                    <a:pt x="2897" y="43"/>
                    <a:pt x="2729" y="1"/>
                    <a:pt x="2575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5411825" y="4850300"/>
              <a:ext cx="519400" cy="598250"/>
            </a:xfrm>
            <a:custGeom>
              <a:rect b="b" l="l" r="r" t="t"/>
              <a:pathLst>
                <a:path extrusionOk="0" h="23930" w="20776">
                  <a:moveTo>
                    <a:pt x="3044" y="1"/>
                  </a:moveTo>
                  <a:cubicBezTo>
                    <a:pt x="2978" y="1"/>
                    <a:pt x="2909" y="13"/>
                    <a:pt x="2833" y="38"/>
                  </a:cubicBezTo>
                  <a:lnTo>
                    <a:pt x="0" y="38"/>
                  </a:lnTo>
                  <a:lnTo>
                    <a:pt x="8783" y="14392"/>
                  </a:lnTo>
                  <a:lnTo>
                    <a:pt x="8783" y="23930"/>
                  </a:lnTo>
                  <a:lnTo>
                    <a:pt x="11993" y="23930"/>
                  </a:lnTo>
                  <a:lnTo>
                    <a:pt x="11993" y="14392"/>
                  </a:lnTo>
                  <a:lnTo>
                    <a:pt x="20776" y="38"/>
                  </a:lnTo>
                  <a:lnTo>
                    <a:pt x="17943" y="38"/>
                  </a:lnTo>
                  <a:cubicBezTo>
                    <a:pt x="17867" y="13"/>
                    <a:pt x="17798" y="1"/>
                    <a:pt x="17734" y="1"/>
                  </a:cubicBezTo>
                  <a:cubicBezTo>
                    <a:pt x="17558" y="1"/>
                    <a:pt x="17420" y="88"/>
                    <a:pt x="17282" y="227"/>
                  </a:cubicBezTo>
                  <a:cubicBezTo>
                    <a:pt x="17093" y="416"/>
                    <a:pt x="16904" y="510"/>
                    <a:pt x="16810" y="793"/>
                  </a:cubicBezTo>
                  <a:lnTo>
                    <a:pt x="11332" y="10048"/>
                  </a:lnTo>
                  <a:cubicBezTo>
                    <a:pt x="11143" y="10426"/>
                    <a:pt x="11049" y="10803"/>
                    <a:pt x="10860" y="11181"/>
                  </a:cubicBezTo>
                  <a:cubicBezTo>
                    <a:pt x="10671" y="11464"/>
                    <a:pt x="10577" y="11842"/>
                    <a:pt x="10388" y="12125"/>
                  </a:cubicBezTo>
                  <a:cubicBezTo>
                    <a:pt x="10294" y="11842"/>
                    <a:pt x="10199" y="11464"/>
                    <a:pt x="10010" y="11181"/>
                  </a:cubicBezTo>
                  <a:cubicBezTo>
                    <a:pt x="9821" y="10803"/>
                    <a:pt x="9633" y="10426"/>
                    <a:pt x="9444" y="10048"/>
                  </a:cubicBezTo>
                  <a:lnTo>
                    <a:pt x="3966" y="793"/>
                  </a:lnTo>
                  <a:cubicBezTo>
                    <a:pt x="3872" y="510"/>
                    <a:pt x="3683" y="321"/>
                    <a:pt x="3589" y="227"/>
                  </a:cubicBezTo>
                  <a:cubicBezTo>
                    <a:pt x="3381" y="88"/>
                    <a:pt x="3225" y="1"/>
                    <a:pt x="3044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3305925" y="3502750"/>
              <a:ext cx="691775" cy="951875"/>
            </a:xfrm>
            <a:custGeom>
              <a:rect b="b" l="l" r="r" t="t"/>
              <a:pathLst>
                <a:path extrusionOk="0" h="38075" w="27671">
                  <a:moveTo>
                    <a:pt x="13064" y="0"/>
                  </a:moveTo>
                  <a:cubicBezTo>
                    <a:pt x="12772" y="0"/>
                    <a:pt x="12478" y="6"/>
                    <a:pt x="12183" y="18"/>
                  </a:cubicBezTo>
                  <a:lnTo>
                    <a:pt x="1" y="18"/>
                  </a:lnTo>
                  <a:lnTo>
                    <a:pt x="1" y="38075"/>
                  </a:lnTo>
                  <a:lnTo>
                    <a:pt x="5572" y="38075"/>
                  </a:lnTo>
                  <a:lnTo>
                    <a:pt x="5572" y="4362"/>
                  </a:lnTo>
                  <a:lnTo>
                    <a:pt x="12183" y="4362"/>
                  </a:lnTo>
                  <a:cubicBezTo>
                    <a:pt x="15488" y="4362"/>
                    <a:pt x="17943" y="5117"/>
                    <a:pt x="19643" y="6628"/>
                  </a:cubicBezTo>
                  <a:cubicBezTo>
                    <a:pt x="21249" y="8234"/>
                    <a:pt x="22193" y="10500"/>
                    <a:pt x="22098" y="12766"/>
                  </a:cubicBezTo>
                  <a:cubicBezTo>
                    <a:pt x="22098" y="13994"/>
                    <a:pt x="21815" y="15222"/>
                    <a:pt x="21437" y="16355"/>
                  </a:cubicBezTo>
                  <a:cubicBezTo>
                    <a:pt x="20965" y="17394"/>
                    <a:pt x="20399" y="18338"/>
                    <a:pt x="19549" y="19094"/>
                  </a:cubicBezTo>
                  <a:cubicBezTo>
                    <a:pt x="18604" y="19849"/>
                    <a:pt x="17566" y="20510"/>
                    <a:pt x="16432" y="20888"/>
                  </a:cubicBezTo>
                  <a:cubicBezTo>
                    <a:pt x="15016" y="21266"/>
                    <a:pt x="13599" y="21454"/>
                    <a:pt x="12183" y="21454"/>
                  </a:cubicBezTo>
                  <a:lnTo>
                    <a:pt x="9255" y="21454"/>
                  </a:lnTo>
                  <a:lnTo>
                    <a:pt x="7744" y="25987"/>
                  </a:lnTo>
                  <a:lnTo>
                    <a:pt x="12183" y="25987"/>
                  </a:lnTo>
                  <a:cubicBezTo>
                    <a:pt x="14449" y="25987"/>
                    <a:pt x="16716" y="25610"/>
                    <a:pt x="18793" y="24949"/>
                  </a:cubicBezTo>
                  <a:cubicBezTo>
                    <a:pt x="20587" y="24382"/>
                    <a:pt x="22287" y="23532"/>
                    <a:pt x="23704" y="22304"/>
                  </a:cubicBezTo>
                  <a:cubicBezTo>
                    <a:pt x="24931" y="21171"/>
                    <a:pt x="25970" y="19755"/>
                    <a:pt x="26631" y="18149"/>
                  </a:cubicBezTo>
                  <a:cubicBezTo>
                    <a:pt x="27292" y="16449"/>
                    <a:pt x="27670" y="14655"/>
                    <a:pt x="27670" y="12861"/>
                  </a:cubicBezTo>
                  <a:cubicBezTo>
                    <a:pt x="27670" y="11067"/>
                    <a:pt x="27387" y="9178"/>
                    <a:pt x="26726" y="7573"/>
                  </a:cubicBezTo>
                  <a:cubicBezTo>
                    <a:pt x="26065" y="5967"/>
                    <a:pt x="25120" y="4551"/>
                    <a:pt x="23893" y="3512"/>
                  </a:cubicBezTo>
                  <a:cubicBezTo>
                    <a:pt x="22476" y="2284"/>
                    <a:pt x="20776" y="1434"/>
                    <a:pt x="19077" y="868"/>
                  </a:cubicBezTo>
                  <a:cubicBezTo>
                    <a:pt x="17093" y="289"/>
                    <a:pt x="15110" y="0"/>
                    <a:pt x="13064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1419600" y="3500825"/>
              <a:ext cx="705925" cy="953800"/>
            </a:xfrm>
            <a:custGeom>
              <a:rect b="b" l="l" r="r" t="t"/>
              <a:pathLst>
                <a:path extrusionOk="0" h="38152" w="28237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4439"/>
                  </a:lnTo>
                  <a:lnTo>
                    <a:pt x="11711" y="4439"/>
                  </a:lnTo>
                  <a:cubicBezTo>
                    <a:pt x="15016" y="4439"/>
                    <a:pt x="17377" y="5100"/>
                    <a:pt x="19076" y="6327"/>
                  </a:cubicBezTo>
                  <a:cubicBezTo>
                    <a:pt x="20682" y="7650"/>
                    <a:pt x="21626" y="9727"/>
                    <a:pt x="21437" y="11899"/>
                  </a:cubicBezTo>
                  <a:cubicBezTo>
                    <a:pt x="21437" y="13032"/>
                    <a:pt x="21248" y="14166"/>
                    <a:pt x="20871" y="15204"/>
                  </a:cubicBezTo>
                  <a:cubicBezTo>
                    <a:pt x="20399" y="16243"/>
                    <a:pt x="19832" y="17093"/>
                    <a:pt x="18982" y="17848"/>
                  </a:cubicBezTo>
                  <a:cubicBezTo>
                    <a:pt x="18038" y="18604"/>
                    <a:pt x="16999" y="19171"/>
                    <a:pt x="15866" y="19548"/>
                  </a:cubicBezTo>
                  <a:cubicBezTo>
                    <a:pt x="14449" y="19926"/>
                    <a:pt x="13033" y="20115"/>
                    <a:pt x="11616" y="20115"/>
                  </a:cubicBezTo>
                  <a:lnTo>
                    <a:pt x="9916" y="20115"/>
                  </a:lnTo>
                  <a:lnTo>
                    <a:pt x="8405" y="24176"/>
                  </a:lnTo>
                  <a:lnTo>
                    <a:pt x="9822" y="24176"/>
                  </a:lnTo>
                  <a:cubicBezTo>
                    <a:pt x="9987" y="24152"/>
                    <a:pt x="10147" y="24140"/>
                    <a:pt x="10301" y="24140"/>
                  </a:cubicBezTo>
                  <a:cubicBezTo>
                    <a:pt x="10766" y="24140"/>
                    <a:pt x="11191" y="24246"/>
                    <a:pt x="11616" y="24459"/>
                  </a:cubicBezTo>
                  <a:cubicBezTo>
                    <a:pt x="11994" y="24648"/>
                    <a:pt x="12372" y="25026"/>
                    <a:pt x="12655" y="25403"/>
                  </a:cubicBezTo>
                  <a:lnTo>
                    <a:pt x="20965" y="36924"/>
                  </a:lnTo>
                  <a:cubicBezTo>
                    <a:pt x="21397" y="37615"/>
                    <a:pt x="22145" y="38069"/>
                    <a:pt x="22993" y="38069"/>
                  </a:cubicBezTo>
                  <a:cubicBezTo>
                    <a:pt x="23071" y="38069"/>
                    <a:pt x="23151" y="38066"/>
                    <a:pt x="23232" y="38057"/>
                  </a:cubicBezTo>
                  <a:lnTo>
                    <a:pt x="28237" y="38057"/>
                  </a:lnTo>
                  <a:lnTo>
                    <a:pt x="18604" y="25026"/>
                  </a:lnTo>
                  <a:cubicBezTo>
                    <a:pt x="18132" y="24270"/>
                    <a:pt x="17471" y="23703"/>
                    <a:pt x="16716" y="23231"/>
                  </a:cubicBezTo>
                  <a:cubicBezTo>
                    <a:pt x="18227" y="22948"/>
                    <a:pt x="19643" y="22381"/>
                    <a:pt x="21060" y="21626"/>
                  </a:cubicBezTo>
                  <a:cubicBezTo>
                    <a:pt x="22193" y="20965"/>
                    <a:pt x="23326" y="20115"/>
                    <a:pt x="24270" y="19076"/>
                  </a:cubicBezTo>
                  <a:cubicBezTo>
                    <a:pt x="25120" y="18037"/>
                    <a:pt x="25781" y="16904"/>
                    <a:pt x="26253" y="15582"/>
                  </a:cubicBezTo>
                  <a:cubicBezTo>
                    <a:pt x="26726" y="14260"/>
                    <a:pt x="26915" y="12938"/>
                    <a:pt x="26915" y="11521"/>
                  </a:cubicBezTo>
                  <a:cubicBezTo>
                    <a:pt x="26915" y="9916"/>
                    <a:pt x="26631" y="8311"/>
                    <a:pt x="26065" y="6800"/>
                  </a:cubicBezTo>
                  <a:cubicBezTo>
                    <a:pt x="25404" y="5383"/>
                    <a:pt x="24459" y="4156"/>
                    <a:pt x="23232" y="3211"/>
                  </a:cubicBezTo>
                  <a:cubicBezTo>
                    <a:pt x="21910" y="2078"/>
                    <a:pt x="20304" y="1228"/>
                    <a:pt x="18510" y="850"/>
                  </a:cubicBezTo>
                  <a:cubicBezTo>
                    <a:pt x="16338" y="189"/>
                    <a:pt x="14071" y="0"/>
                    <a:pt x="11805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6096475" y="3361525"/>
              <a:ext cx="139300" cy="139325"/>
            </a:xfrm>
            <a:custGeom>
              <a:rect b="b" l="l" r="r" t="t"/>
              <a:pathLst>
                <a:path extrusionOk="0" h="5573" w="5572">
                  <a:moveTo>
                    <a:pt x="0" y="1"/>
                  </a:moveTo>
                  <a:lnTo>
                    <a:pt x="0" y="5572"/>
                  </a:lnTo>
                  <a:lnTo>
                    <a:pt x="5572" y="5572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950" y="243375"/>
            <a:ext cx="2093450" cy="20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9"/>
          <p:cNvSpPr txBox="1"/>
          <p:nvPr/>
        </p:nvSpPr>
        <p:spPr>
          <a:xfrm>
            <a:off x="185349" y="2459239"/>
            <a:ext cx="441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Source:</a:t>
            </a:r>
            <a:r>
              <a:rPr lang="zh-CN" sz="1000">
                <a:solidFill>
                  <a:srgbClr val="595959"/>
                </a:solidFill>
              </a:rPr>
              <a:t> </a:t>
            </a:r>
            <a:r>
              <a:rPr lang="zh-CN" sz="1000" u="sng">
                <a:solidFill>
                  <a:srgbClr val="595959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https://docs.radiant.capital/radiant/project-info/rdnt-tokenomics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775" y="801575"/>
            <a:ext cx="6183851" cy="12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5" name="Google Shape;325;p20"/>
          <p:cNvCxnSpPr/>
          <p:nvPr/>
        </p:nvCxnSpPr>
        <p:spPr>
          <a:xfrm flipH="1" rot="10800000">
            <a:off x="222436" y="4404900"/>
            <a:ext cx="8678100" cy="9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20"/>
          <p:cNvSpPr txBox="1"/>
          <p:nvPr/>
        </p:nvSpPr>
        <p:spPr>
          <a:xfrm>
            <a:off x="718625" y="94625"/>
            <a:ext cx="8110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Release Schedule</a:t>
            </a:r>
            <a:endParaRPr b="1"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20"/>
          <p:cNvSpPr txBox="1"/>
          <p:nvPr/>
        </p:nvSpPr>
        <p:spPr>
          <a:xfrm>
            <a:off x="7168725" y="4414800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Date as of May 31, 2023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328" name="Google Shape;328;p20"/>
          <p:cNvSpPr txBox="1"/>
          <p:nvPr/>
        </p:nvSpPr>
        <p:spPr>
          <a:xfrm>
            <a:off x="7153275" y="4676050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Twitter: @GryphsisAcademy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329" name="Google Shape;329;p20"/>
          <p:cNvCxnSpPr/>
          <p:nvPr/>
        </p:nvCxnSpPr>
        <p:spPr>
          <a:xfrm flipH="1" rot="10800000">
            <a:off x="222436" y="4404900"/>
            <a:ext cx="8678100" cy="9900"/>
          </a:xfrm>
          <a:prstGeom prst="straightConnector1">
            <a:avLst/>
          </a:prstGeom>
          <a:noFill/>
          <a:ln cap="flat" cmpd="sng" w="19050">
            <a:solidFill>
              <a:srgbClr val="254C9A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0" name="Google Shape;330;p20"/>
          <p:cNvGrpSpPr/>
          <p:nvPr/>
        </p:nvGrpSpPr>
        <p:grpSpPr>
          <a:xfrm>
            <a:off x="185356" y="202972"/>
            <a:ext cx="456367" cy="404539"/>
            <a:chOff x="2250625" y="238125"/>
            <a:chExt cx="3052625" cy="2731525"/>
          </a:xfrm>
        </p:grpSpPr>
        <p:sp>
          <p:nvSpPr>
            <p:cNvPr id="331" name="Google Shape;331;p20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20"/>
          <p:cNvGrpSpPr/>
          <p:nvPr/>
        </p:nvGrpSpPr>
        <p:grpSpPr>
          <a:xfrm>
            <a:off x="5267666" y="4508113"/>
            <a:ext cx="371504" cy="330515"/>
            <a:chOff x="2250625" y="238125"/>
            <a:chExt cx="3052625" cy="2731525"/>
          </a:xfrm>
        </p:grpSpPr>
        <p:sp>
          <p:nvSpPr>
            <p:cNvPr id="340" name="Google Shape;340;p20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20"/>
          <p:cNvGrpSpPr/>
          <p:nvPr/>
        </p:nvGrpSpPr>
        <p:grpSpPr>
          <a:xfrm>
            <a:off x="5751811" y="4514724"/>
            <a:ext cx="1051088" cy="330453"/>
            <a:chOff x="241550" y="3361525"/>
            <a:chExt cx="7044825" cy="2094125"/>
          </a:xfrm>
        </p:grpSpPr>
        <p:sp>
          <p:nvSpPr>
            <p:cNvPr id="349" name="Google Shape;349;p20"/>
            <p:cNvSpPr/>
            <p:nvPr/>
          </p:nvSpPr>
          <p:spPr>
            <a:xfrm>
              <a:off x="241550" y="3489025"/>
              <a:ext cx="906575" cy="982125"/>
            </a:xfrm>
            <a:custGeom>
              <a:rect b="b" l="l" r="r" t="t"/>
              <a:pathLst>
                <a:path extrusionOk="0" h="39285" w="36263">
                  <a:moveTo>
                    <a:pt x="21248" y="0"/>
                  </a:moveTo>
                  <a:cubicBezTo>
                    <a:pt x="18226" y="0"/>
                    <a:pt x="15204" y="472"/>
                    <a:pt x="12371" y="1417"/>
                  </a:cubicBezTo>
                  <a:cubicBezTo>
                    <a:pt x="9916" y="2267"/>
                    <a:pt x="7649" y="3589"/>
                    <a:pt x="5760" y="5383"/>
                  </a:cubicBezTo>
                  <a:cubicBezTo>
                    <a:pt x="3872" y="7177"/>
                    <a:pt x="2455" y="9255"/>
                    <a:pt x="1511" y="11616"/>
                  </a:cubicBezTo>
                  <a:cubicBezTo>
                    <a:pt x="472" y="14165"/>
                    <a:pt x="0" y="16904"/>
                    <a:pt x="0" y="19643"/>
                  </a:cubicBezTo>
                  <a:cubicBezTo>
                    <a:pt x="0" y="22381"/>
                    <a:pt x="472" y="25120"/>
                    <a:pt x="1511" y="27670"/>
                  </a:cubicBezTo>
                  <a:cubicBezTo>
                    <a:pt x="2550" y="30030"/>
                    <a:pt x="3966" y="32108"/>
                    <a:pt x="5949" y="33808"/>
                  </a:cubicBezTo>
                  <a:cubicBezTo>
                    <a:pt x="7932" y="35602"/>
                    <a:pt x="10199" y="37019"/>
                    <a:pt x="12749" y="37868"/>
                  </a:cubicBezTo>
                  <a:cubicBezTo>
                    <a:pt x="15676" y="38813"/>
                    <a:pt x="18698" y="39285"/>
                    <a:pt x="21814" y="39285"/>
                  </a:cubicBezTo>
                  <a:cubicBezTo>
                    <a:pt x="24458" y="39285"/>
                    <a:pt x="27008" y="39002"/>
                    <a:pt x="29558" y="38246"/>
                  </a:cubicBezTo>
                  <a:cubicBezTo>
                    <a:pt x="31919" y="37585"/>
                    <a:pt x="34185" y="36546"/>
                    <a:pt x="36263" y="35130"/>
                  </a:cubicBezTo>
                  <a:lnTo>
                    <a:pt x="36263" y="18887"/>
                  </a:lnTo>
                  <a:lnTo>
                    <a:pt x="23609" y="18887"/>
                  </a:lnTo>
                  <a:lnTo>
                    <a:pt x="23609" y="21815"/>
                  </a:lnTo>
                  <a:cubicBezTo>
                    <a:pt x="23609" y="22098"/>
                    <a:pt x="23703" y="22381"/>
                    <a:pt x="23892" y="22570"/>
                  </a:cubicBezTo>
                  <a:cubicBezTo>
                    <a:pt x="24175" y="22759"/>
                    <a:pt x="24458" y="22853"/>
                    <a:pt x="24836" y="22853"/>
                  </a:cubicBezTo>
                  <a:lnTo>
                    <a:pt x="31163" y="22853"/>
                  </a:lnTo>
                  <a:lnTo>
                    <a:pt x="31163" y="32769"/>
                  </a:lnTo>
                  <a:cubicBezTo>
                    <a:pt x="29747" y="33524"/>
                    <a:pt x="28330" y="34091"/>
                    <a:pt x="26819" y="34469"/>
                  </a:cubicBezTo>
                  <a:cubicBezTo>
                    <a:pt x="25120" y="34941"/>
                    <a:pt x="23420" y="35130"/>
                    <a:pt x="21625" y="35130"/>
                  </a:cubicBezTo>
                  <a:cubicBezTo>
                    <a:pt x="19453" y="35130"/>
                    <a:pt x="17187" y="34752"/>
                    <a:pt x="15015" y="34091"/>
                  </a:cubicBezTo>
                  <a:cubicBezTo>
                    <a:pt x="13126" y="33430"/>
                    <a:pt x="11427" y="32297"/>
                    <a:pt x="10010" y="30975"/>
                  </a:cubicBezTo>
                  <a:cubicBezTo>
                    <a:pt x="8594" y="29558"/>
                    <a:pt x="7555" y="27953"/>
                    <a:pt x="6799" y="26064"/>
                  </a:cubicBezTo>
                  <a:cubicBezTo>
                    <a:pt x="6044" y="23987"/>
                    <a:pt x="5666" y="21815"/>
                    <a:pt x="5760" y="19643"/>
                  </a:cubicBezTo>
                  <a:cubicBezTo>
                    <a:pt x="5666" y="17471"/>
                    <a:pt x="6044" y="15393"/>
                    <a:pt x="6799" y="13315"/>
                  </a:cubicBezTo>
                  <a:cubicBezTo>
                    <a:pt x="7460" y="11521"/>
                    <a:pt x="8499" y="9916"/>
                    <a:pt x="9916" y="8594"/>
                  </a:cubicBezTo>
                  <a:cubicBezTo>
                    <a:pt x="11238" y="7272"/>
                    <a:pt x="12843" y="6233"/>
                    <a:pt x="14732" y="5572"/>
                  </a:cubicBezTo>
                  <a:cubicBezTo>
                    <a:pt x="16715" y="4816"/>
                    <a:pt x="18887" y="4533"/>
                    <a:pt x="21059" y="4533"/>
                  </a:cubicBezTo>
                  <a:cubicBezTo>
                    <a:pt x="22381" y="4533"/>
                    <a:pt x="23797" y="4628"/>
                    <a:pt x="25214" y="4911"/>
                  </a:cubicBezTo>
                  <a:cubicBezTo>
                    <a:pt x="26253" y="5100"/>
                    <a:pt x="27197" y="5383"/>
                    <a:pt x="28236" y="5761"/>
                  </a:cubicBezTo>
                  <a:cubicBezTo>
                    <a:pt x="28991" y="5950"/>
                    <a:pt x="29747" y="6327"/>
                    <a:pt x="30408" y="6799"/>
                  </a:cubicBezTo>
                  <a:cubicBezTo>
                    <a:pt x="31069" y="7083"/>
                    <a:pt x="31541" y="7461"/>
                    <a:pt x="32013" y="7649"/>
                  </a:cubicBezTo>
                  <a:cubicBezTo>
                    <a:pt x="32297" y="7862"/>
                    <a:pt x="32633" y="7968"/>
                    <a:pt x="32983" y="7968"/>
                  </a:cubicBezTo>
                  <a:cubicBezTo>
                    <a:pt x="33099" y="7968"/>
                    <a:pt x="33217" y="7956"/>
                    <a:pt x="33335" y="7933"/>
                  </a:cubicBezTo>
                  <a:cubicBezTo>
                    <a:pt x="33713" y="7838"/>
                    <a:pt x="34091" y="7555"/>
                    <a:pt x="34374" y="7272"/>
                  </a:cubicBezTo>
                  <a:lnTo>
                    <a:pt x="35885" y="4911"/>
                  </a:lnTo>
                  <a:cubicBezTo>
                    <a:pt x="35035" y="4155"/>
                    <a:pt x="34091" y="3494"/>
                    <a:pt x="33052" y="2833"/>
                  </a:cubicBezTo>
                  <a:cubicBezTo>
                    <a:pt x="32013" y="2267"/>
                    <a:pt x="30880" y="1700"/>
                    <a:pt x="29747" y="1322"/>
                  </a:cubicBezTo>
                  <a:cubicBezTo>
                    <a:pt x="28425" y="850"/>
                    <a:pt x="27103" y="567"/>
                    <a:pt x="25781" y="378"/>
                  </a:cubicBezTo>
                  <a:cubicBezTo>
                    <a:pt x="24270" y="95"/>
                    <a:pt x="22759" y="0"/>
                    <a:pt x="21248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2212850" y="3500825"/>
              <a:ext cx="899525" cy="953800"/>
            </a:xfrm>
            <a:custGeom>
              <a:rect b="b" l="l" r="r" t="t"/>
              <a:pathLst>
                <a:path extrusionOk="0" h="38152" w="35981">
                  <a:moveTo>
                    <a:pt x="1" y="0"/>
                  </a:moveTo>
                  <a:lnTo>
                    <a:pt x="15205" y="24931"/>
                  </a:lnTo>
                  <a:lnTo>
                    <a:pt x="15205" y="38152"/>
                  </a:lnTo>
                  <a:lnTo>
                    <a:pt x="20871" y="38152"/>
                  </a:lnTo>
                  <a:lnTo>
                    <a:pt x="20871" y="24931"/>
                  </a:lnTo>
                  <a:lnTo>
                    <a:pt x="35980" y="0"/>
                  </a:lnTo>
                  <a:lnTo>
                    <a:pt x="30975" y="0"/>
                  </a:lnTo>
                  <a:cubicBezTo>
                    <a:pt x="30597" y="0"/>
                    <a:pt x="30125" y="189"/>
                    <a:pt x="29842" y="378"/>
                  </a:cubicBezTo>
                  <a:cubicBezTo>
                    <a:pt x="29559" y="661"/>
                    <a:pt x="29275" y="945"/>
                    <a:pt x="29086" y="1322"/>
                  </a:cubicBezTo>
                  <a:lnTo>
                    <a:pt x="19643" y="17471"/>
                  </a:lnTo>
                  <a:cubicBezTo>
                    <a:pt x="19360" y="18132"/>
                    <a:pt x="19076" y="18698"/>
                    <a:pt x="18793" y="19359"/>
                  </a:cubicBezTo>
                  <a:cubicBezTo>
                    <a:pt x="18510" y="19926"/>
                    <a:pt x="18227" y="20493"/>
                    <a:pt x="18038" y="21154"/>
                  </a:cubicBezTo>
                  <a:cubicBezTo>
                    <a:pt x="17849" y="20493"/>
                    <a:pt x="17565" y="19926"/>
                    <a:pt x="17282" y="19359"/>
                  </a:cubicBezTo>
                  <a:lnTo>
                    <a:pt x="16338" y="17471"/>
                  </a:lnTo>
                  <a:lnTo>
                    <a:pt x="6894" y="1322"/>
                  </a:lnTo>
                  <a:cubicBezTo>
                    <a:pt x="6706" y="945"/>
                    <a:pt x="6422" y="661"/>
                    <a:pt x="6139" y="378"/>
                  </a:cubicBezTo>
                  <a:cubicBezTo>
                    <a:pt x="5761" y="95"/>
                    <a:pt x="5383" y="0"/>
                    <a:pt x="5006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4233750" y="3500825"/>
              <a:ext cx="835775" cy="953800"/>
            </a:xfrm>
            <a:custGeom>
              <a:rect b="b" l="l" r="r" t="t"/>
              <a:pathLst>
                <a:path extrusionOk="0" h="38152" w="33431">
                  <a:moveTo>
                    <a:pt x="0" y="0"/>
                  </a:moveTo>
                  <a:lnTo>
                    <a:pt x="0" y="38152"/>
                  </a:lnTo>
                  <a:lnTo>
                    <a:pt x="5572" y="38152"/>
                  </a:lnTo>
                  <a:lnTo>
                    <a:pt x="5572" y="20965"/>
                  </a:lnTo>
                  <a:lnTo>
                    <a:pt x="27859" y="20965"/>
                  </a:lnTo>
                  <a:lnTo>
                    <a:pt x="27859" y="38152"/>
                  </a:lnTo>
                  <a:lnTo>
                    <a:pt x="33430" y="38152"/>
                  </a:lnTo>
                  <a:lnTo>
                    <a:pt x="33430" y="0"/>
                  </a:lnTo>
                  <a:lnTo>
                    <a:pt x="27953" y="0"/>
                  </a:lnTo>
                  <a:lnTo>
                    <a:pt x="27953" y="16810"/>
                  </a:lnTo>
                  <a:lnTo>
                    <a:pt x="5572" y="16810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5310300" y="3489025"/>
              <a:ext cx="672875" cy="982500"/>
            </a:xfrm>
            <a:custGeom>
              <a:rect b="b" l="l" r="r" t="t"/>
              <a:pathLst>
                <a:path extrusionOk="0" h="39300" w="26915">
                  <a:moveTo>
                    <a:pt x="14543" y="0"/>
                  </a:moveTo>
                  <a:cubicBezTo>
                    <a:pt x="12655" y="0"/>
                    <a:pt x="10860" y="284"/>
                    <a:pt x="9066" y="945"/>
                  </a:cubicBezTo>
                  <a:cubicBezTo>
                    <a:pt x="7555" y="1417"/>
                    <a:pt x="6233" y="2267"/>
                    <a:pt x="5006" y="3305"/>
                  </a:cubicBezTo>
                  <a:cubicBezTo>
                    <a:pt x="3967" y="4155"/>
                    <a:pt x="3117" y="5383"/>
                    <a:pt x="2550" y="6611"/>
                  </a:cubicBezTo>
                  <a:cubicBezTo>
                    <a:pt x="1417" y="9255"/>
                    <a:pt x="1417" y="12277"/>
                    <a:pt x="2550" y="14921"/>
                  </a:cubicBezTo>
                  <a:cubicBezTo>
                    <a:pt x="3117" y="15960"/>
                    <a:pt x="3872" y="16998"/>
                    <a:pt x="4817" y="17754"/>
                  </a:cubicBezTo>
                  <a:cubicBezTo>
                    <a:pt x="5761" y="18604"/>
                    <a:pt x="6800" y="19170"/>
                    <a:pt x="8027" y="19643"/>
                  </a:cubicBezTo>
                  <a:cubicBezTo>
                    <a:pt x="9161" y="20115"/>
                    <a:pt x="10483" y="20587"/>
                    <a:pt x="11616" y="20965"/>
                  </a:cubicBezTo>
                  <a:lnTo>
                    <a:pt x="15299" y="22003"/>
                  </a:lnTo>
                  <a:cubicBezTo>
                    <a:pt x="16338" y="22287"/>
                    <a:pt x="17471" y="22759"/>
                    <a:pt x="18415" y="23231"/>
                  </a:cubicBezTo>
                  <a:cubicBezTo>
                    <a:pt x="19360" y="23703"/>
                    <a:pt x="20115" y="24364"/>
                    <a:pt x="20682" y="25120"/>
                  </a:cubicBezTo>
                  <a:cubicBezTo>
                    <a:pt x="21248" y="25970"/>
                    <a:pt x="21626" y="27008"/>
                    <a:pt x="21532" y="27953"/>
                  </a:cubicBezTo>
                  <a:cubicBezTo>
                    <a:pt x="21532" y="28992"/>
                    <a:pt x="21343" y="29936"/>
                    <a:pt x="20965" y="30880"/>
                  </a:cubicBezTo>
                  <a:cubicBezTo>
                    <a:pt x="20587" y="31730"/>
                    <a:pt x="20021" y="32486"/>
                    <a:pt x="19265" y="33052"/>
                  </a:cubicBezTo>
                  <a:cubicBezTo>
                    <a:pt x="18510" y="33713"/>
                    <a:pt x="17660" y="34185"/>
                    <a:pt x="16621" y="34469"/>
                  </a:cubicBezTo>
                  <a:cubicBezTo>
                    <a:pt x="15488" y="34847"/>
                    <a:pt x="14355" y="35035"/>
                    <a:pt x="13127" y="35035"/>
                  </a:cubicBezTo>
                  <a:cubicBezTo>
                    <a:pt x="12183" y="35035"/>
                    <a:pt x="11238" y="34941"/>
                    <a:pt x="10294" y="34752"/>
                  </a:cubicBezTo>
                  <a:cubicBezTo>
                    <a:pt x="9444" y="34563"/>
                    <a:pt x="8688" y="34280"/>
                    <a:pt x="8027" y="33997"/>
                  </a:cubicBezTo>
                  <a:cubicBezTo>
                    <a:pt x="7366" y="33713"/>
                    <a:pt x="6800" y="33430"/>
                    <a:pt x="6233" y="33052"/>
                  </a:cubicBezTo>
                  <a:cubicBezTo>
                    <a:pt x="5667" y="32769"/>
                    <a:pt x="5194" y="32391"/>
                    <a:pt x="4817" y="32108"/>
                  </a:cubicBezTo>
                  <a:cubicBezTo>
                    <a:pt x="4439" y="31825"/>
                    <a:pt x="4061" y="31636"/>
                    <a:pt x="3778" y="31447"/>
                  </a:cubicBezTo>
                  <a:cubicBezTo>
                    <a:pt x="3495" y="31258"/>
                    <a:pt x="3211" y="31164"/>
                    <a:pt x="2928" y="31164"/>
                  </a:cubicBezTo>
                  <a:cubicBezTo>
                    <a:pt x="2645" y="31164"/>
                    <a:pt x="2361" y="31164"/>
                    <a:pt x="2173" y="31352"/>
                  </a:cubicBezTo>
                  <a:cubicBezTo>
                    <a:pt x="1889" y="31447"/>
                    <a:pt x="1700" y="31636"/>
                    <a:pt x="1606" y="31825"/>
                  </a:cubicBezTo>
                  <a:lnTo>
                    <a:pt x="1" y="34280"/>
                  </a:lnTo>
                  <a:cubicBezTo>
                    <a:pt x="1606" y="35885"/>
                    <a:pt x="3495" y="37113"/>
                    <a:pt x="5572" y="37963"/>
                  </a:cubicBezTo>
                  <a:cubicBezTo>
                    <a:pt x="7735" y="38828"/>
                    <a:pt x="9977" y="39297"/>
                    <a:pt x="12298" y="39297"/>
                  </a:cubicBezTo>
                  <a:cubicBezTo>
                    <a:pt x="12511" y="39297"/>
                    <a:pt x="12724" y="39293"/>
                    <a:pt x="12938" y="39285"/>
                  </a:cubicBezTo>
                  <a:cubicBezTo>
                    <a:pt x="13140" y="39295"/>
                    <a:pt x="13344" y="39299"/>
                    <a:pt x="13548" y="39299"/>
                  </a:cubicBezTo>
                  <a:cubicBezTo>
                    <a:pt x="15343" y="39299"/>
                    <a:pt x="17192" y="38934"/>
                    <a:pt x="18887" y="38341"/>
                  </a:cubicBezTo>
                  <a:cubicBezTo>
                    <a:pt x="20493" y="37868"/>
                    <a:pt x="21909" y="36924"/>
                    <a:pt x="23231" y="35791"/>
                  </a:cubicBezTo>
                  <a:cubicBezTo>
                    <a:pt x="24365" y="34752"/>
                    <a:pt x="25309" y="33430"/>
                    <a:pt x="25970" y="32013"/>
                  </a:cubicBezTo>
                  <a:cubicBezTo>
                    <a:pt x="26537" y="30503"/>
                    <a:pt x="26820" y="28897"/>
                    <a:pt x="26820" y="27292"/>
                  </a:cubicBezTo>
                  <a:cubicBezTo>
                    <a:pt x="26914" y="25875"/>
                    <a:pt x="26631" y="24459"/>
                    <a:pt x="25970" y="23231"/>
                  </a:cubicBezTo>
                  <a:cubicBezTo>
                    <a:pt x="25498" y="22192"/>
                    <a:pt x="24648" y="21248"/>
                    <a:pt x="23704" y="20492"/>
                  </a:cubicBezTo>
                  <a:cubicBezTo>
                    <a:pt x="22759" y="19737"/>
                    <a:pt x="21720" y="19076"/>
                    <a:pt x="20587" y="18604"/>
                  </a:cubicBezTo>
                  <a:cubicBezTo>
                    <a:pt x="19360" y="18132"/>
                    <a:pt x="18226" y="17754"/>
                    <a:pt x="16904" y="17282"/>
                  </a:cubicBezTo>
                  <a:cubicBezTo>
                    <a:pt x="15677" y="16810"/>
                    <a:pt x="14449" y="16432"/>
                    <a:pt x="13316" y="16149"/>
                  </a:cubicBezTo>
                  <a:cubicBezTo>
                    <a:pt x="12183" y="15771"/>
                    <a:pt x="11144" y="15299"/>
                    <a:pt x="10105" y="14826"/>
                  </a:cubicBezTo>
                  <a:cubicBezTo>
                    <a:pt x="9255" y="14354"/>
                    <a:pt x="8500" y="13788"/>
                    <a:pt x="7839" y="13032"/>
                  </a:cubicBezTo>
                  <a:cubicBezTo>
                    <a:pt x="7272" y="12277"/>
                    <a:pt x="6894" y="11332"/>
                    <a:pt x="6989" y="10294"/>
                  </a:cubicBezTo>
                  <a:cubicBezTo>
                    <a:pt x="6989" y="9538"/>
                    <a:pt x="7178" y="8688"/>
                    <a:pt x="7461" y="7933"/>
                  </a:cubicBezTo>
                  <a:cubicBezTo>
                    <a:pt x="7839" y="7272"/>
                    <a:pt x="8311" y="6611"/>
                    <a:pt x="8972" y="6044"/>
                  </a:cubicBezTo>
                  <a:cubicBezTo>
                    <a:pt x="9633" y="5477"/>
                    <a:pt x="10483" y="5100"/>
                    <a:pt x="11333" y="4816"/>
                  </a:cubicBezTo>
                  <a:cubicBezTo>
                    <a:pt x="12371" y="4439"/>
                    <a:pt x="13505" y="4344"/>
                    <a:pt x="14638" y="4344"/>
                  </a:cubicBezTo>
                  <a:cubicBezTo>
                    <a:pt x="15771" y="4344"/>
                    <a:pt x="16904" y="4439"/>
                    <a:pt x="18037" y="4816"/>
                  </a:cubicBezTo>
                  <a:cubicBezTo>
                    <a:pt x="18793" y="5100"/>
                    <a:pt x="19643" y="5383"/>
                    <a:pt x="20398" y="5855"/>
                  </a:cubicBezTo>
                  <a:cubicBezTo>
                    <a:pt x="20965" y="6138"/>
                    <a:pt x="21532" y="6422"/>
                    <a:pt x="22004" y="6799"/>
                  </a:cubicBezTo>
                  <a:cubicBezTo>
                    <a:pt x="22381" y="7083"/>
                    <a:pt x="22759" y="7272"/>
                    <a:pt x="23231" y="7272"/>
                  </a:cubicBezTo>
                  <a:cubicBezTo>
                    <a:pt x="23515" y="7272"/>
                    <a:pt x="23704" y="7177"/>
                    <a:pt x="23987" y="7083"/>
                  </a:cubicBezTo>
                  <a:cubicBezTo>
                    <a:pt x="24176" y="6894"/>
                    <a:pt x="24365" y="6705"/>
                    <a:pt x="24553" y="6422"/>
                  </a:cubicBezTo>
                  <a:lnTo>
                    <a:pt x="25876" y="3966"/>
                  </a:lnTo>
                  <a:cubicBezTo>
                    <a:pt x="24459" y="2644"/>
                    <a:pt x="22665" y="1700"/>
                    <a:pt x="20871" y="1039"/>
                  </a:cubicBezTo>
                  <a:cubicBezTo>
                    <a:pt x="18793" y="378"/>
                    <a:pt x="16715" y="0"/>
                    <a:pt x="14543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6235750" y="3500825"/>
              <a:ext cx="139325" cy="953800"/>
            </a:xfrm>
            <a:custGeom>
              <a:rect b="b" l="l" r="r" t="t"/>
              <a:pathLst>
                <a:path extrusionOk="0" h="38152" w="5573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6613500" y="3488575"/>
              <a:ext cx="672875" cy="982575"/>
            </a:xfrm>
            <a:custGeom>
              <a:rect b="b" l="l" r="r" t="t"/>
              <a:pathLst>
                <a:path extrusionOk="0" h="39303" w="26915">
                  <a:moveTo>
                    <a:pt x="13930" y="1"/>
                  </a:moveTo>
                  <a:cubicBezTo>
                    <a:pt x="12280" y="1"/>
                    <a:pt x="10648" y="290"/>
                    <a:pt x="9160" y="868"/>
                  </a:cubicBezTo>
                  <a:cubicBezTo>
                    <a:pt x="7649" y="1435"/>
                    <a:pt x="6327" y="2190"/>
                    <a:pt x="5100" y="3229"/>
                  </a:cubicBezTo>
                  <a:cubicBezTo>
                    <a:pt x="4061" y="4173"/>
                    <a:pt x="3211" y="5307"/>
                    <a:pt x="2644" y="6629"/>
                  </a:cubicBezTo>
                  <a:cubicBezTo>
                    <a:pt x="1511" y="9273"/>
                    <a:pt x="1511" y="12200"/>
                    <a:pt x="2644" y="14844"/>
                  </a:cubicBezTo>
                  <a:cubicBezTo>
                    <a:pt x="3117" y="15978"/>
                    <a:pt x="3967" y="16922"/>
                    <a:pt x="4911" y="17772"/>
                  </a:cubicBezTo>
                  <a:cubicBezTo>
                    <a:pt x="5855" y="18527"/>
                    <a:pt x="6894" y="19188"/>
                    <a:pt x="8027" y="19661"/>
                  </a:cubicBezTo>
                  <a:cubicBezTo>
                    <a:pt x="9255" y="20133"/>
                    <a:pt x="10483" y="20510"/>
                    <a:pt x="11710" y="20888"/>
                  </a:cubicBezTo>
                  <a:lnTo>
                    <a:pt x="15299" y="21927"/>
                  </a:lnTo>
                  <a:cubicBezTo>
                    <a:pt x="16432" y="22305"/>
                    <a:pt x="17471" y="22682"/>
                    <a:pt x="18509" y="23249"/>
                  </a:cubicBezTo>
                  <a:cubicBezTo>
                    <a:pt x="19359" y="23721"/>
                    <a:pt x="20115" y="24288"/>
                    <a:pt x="20776" y="25138"/>
                  </a:cubicBezTo>
                  <a:cubicBezTo>
                    <a:pt x="21342" y="25893"/>
                    <a:pt x="21626" y="26932"/>
                    <a:pt x="21626" y="27971"/>
                  </a:cubicBezTo>
                  <a:cubicBezTo>
                    <a:pt x="21626" y="28915"/>
                    <a:pt x="21437" y="29954"/>
                    <a:pt x="21059" y="30804"/>
                  </a:cubicBezTo>
                  <a:cubicBezTo>
                    <a:pt x="20681" y="31654"/>
                    <a:pt x="20115" y="32409"/>
                    <a:pt x="19359" y="33070"/>
                  </a:cubicBezTo>
                  <a:cubicBezTo>
                    <a:pt x="18604" y="33637"/>
                    <a:pt x="17660" y="34203"/>
                    <a:pt x="16715" y="34487"/>
                  </a:cubicBezTo>
                  <a:cubicBezTo>
                    <a:pt x="15582" y="34865"/>
                    <a:pt x="14354" y="34959"/>
                    <a:pt x="13221" y="34959"/>
                  </a:cubicBezTo>
                  <a:cubicBezTo>
                    <a:pt x="12182" y="34959"/>
                    <a:pt x="11238" y="34865"/>
                    <a:pt x="10294" y="34676"/>
                  </a:cubicBezTo>
                  <a:cubicBezTo>
                    <a:pt x="9538" y="34487"/>
                    <a:pt x="8783" y="34298"/>
                    <a:pt x="8027" y="34015"/>
                  </a:cubicBezTo>
                  <a:cubicBezTo>
                    <a:pt x="7461" y="33731"/>
                    <a:pt x="6800" y="33448"/>
                    <a:pt x="6233" y="33070"/>
                  </a:cubicBezTo>
                  <a:cubicBezTo>
                    <a:pt x="5761" y="32693"/>
                    <a:pt x="5289" y="32409"/>
                    <a:pt x="4911" y="32126"/>
                  </a:cubicBezTo>
                  <a:cubicBezTo>
                    <a:pt x="4439" y="31843"/>
                    <a:pt x="4155" y="31559"/>
                    <a:pt x="3778" y="31370"/>
                  </a:cubicBezTo>
                  <a:cubicBezTo>
                    <a:pt x="3494" y="31182"/>
                    <a:pt x="3211" y="31087"/>
                    <a:pt x="2928" y="31087"/>
                  </a:cubicBezTo>
                  <a:cubicBezTo>
                    <a:pt x="2644" y="31087"/>
                    <a:pt x="2456" y="31182"/>
                    <a:pt x="2172" y="31276"/>
                  </a:cubicBezTo>
                  <a:cubicBezTo>
                    <a:pt x="1983" y="31465"/>
                    <a:pt x="1795" y="31654"/>
                    <a:pt x="1606" y="31843"/>
                  </a:cubicBezTo>
                  <a:lnTo>
                    <a:pt x="0" y="34298"/>
                  </a:lnTo>
                  <a:cubicBezTo>
                    <a:pt x="1606" y="35809"/>
                    <a:pt x="3589" y="37131"/>
                    <a:pt x="5666" y="37981"/>
                  </a:cubicBezTo>
                  <a:cubicBezTo>
                    <a:pt x="8027" y="38831"/>
                    <a:pt x="10483" y="39303"/>
                    <a:pt x="13032" y="39303"/>
                  </a:cubicBezTo>
                  <a:cubicBezTo>
                    <a:pt x="15015" y="39303"/>
                    <a:pt x="16998" y="39020"/>
                    <a:pt x="18887" y="38359"/>
                  </a:cubicBezTo>
                  <a:cubicBezTo>
                    <a:pt x="20493" y="37792"/>
                    <a:pt x="22003" y="36942"/>
                    <a:pt x="23326" y="35809"/>
                  </a:cubicBezTo>
                  <a:cubicBezTo>
                    <a:pt x="24459" y="34676"/>
                    <a:pt x="25403" y="33354"/>
                    <a:pt x="25970" y="31937"/>
                  </a:cubicBezTo>
                  <a:cubicBezTo>
                    <a:pt x="26631" y="30426"/>
                    <a:pt x="26914" y="28821"/>
                    <a:pt x="26914" y="27215"/>
                  </a:cubicBezTo>
                  <a:cubicBezTo>
                    <a:pt x="26914" y="25799"/>
                    <a:pt x="26631" y="24477"/>
                    <a:pt x="26064" y="23249"/>
                  </a:cubicBezTo>
                  <a:cubicBezTo>
                    <a:pt x="25498" y="22116"/>
                    <a:pt x="24742" y="21266"/>
                    <a:pt x="23798" y="20510"/>
                  </a:cubicBezTo>
                  <a:cubicBezTo>
                    <a:pt x="22853" y="19755"/>
                    <a:pt x="21815" y="19094"/>
                    <a:pt x="20681" y="18622"/>
                  </a:cubicBezTo>
                  <a:cubicBezTo>
                    <a:pt x="19454" y="18150"/>
                    <a:pt x="18226" y="17677"/>
                    <a:pt x="16998" y="17300"/>
                  </a:cubicBezTo>
                  <a:lnTo>
                    <a:pt x="13316" y="16167"/>
                  </a:lnTo>
                  <a:cubicBezTo>
                    <a:pt x="12277" y="15789"/>
                    <a:pt x="11238" y="15317"/>
                    <a:pt x="10199" y="14844"/>
                  </a:cubicBezTo>
                  <a:cubicBezTo>
                    <a:pt x="9349" y="14372"/>
                    <a:pt x="8499" y="13806"/>
                    <a:pt x="7933" y="13050"/>
                  </a:cubicBezTo>
                  <a:cubicBezTo>
                    <a:pt x="7366" y="12295"/>
                    <a:pt x="6988" y="11350"/>
                    <a:pt x="7083" y="10312"/>
                  </a:cubicBezTo>
                  <a:cubicBezTo>
                    <a:pt x="7083" y="9556"/>
                    <a:pt x="7272" y="8706"/>
                    <a:pt x="7555" y="7951"/>
                  </a:cubicBezTo>
                  <a:cubicBezTo>
                    <a:pt x="7933" y="7290"/>
                    <a:pt x="8405" y="6629"/>
                    <a:pt x="9066" y="6062"/>
                  </a:cubicBezTo>
                  <a:cubicBezTo>
                    <a:pt x="9727" y="5495"/>
                    <a:pt x="10483" y="5118"/>
                    <a:pt x="11427" y="4834"/>
                  </a:cubicBezTo>
                  <a:cubicBezTo>
                    <a:pt x="12466" y="4457"/>
                    <a:pt x="13599" y="4362"/>
                    <a:pt x="14732" y="4362"/>
                  </a:cubicBezTo>
                  <a:cubicBezTo>
                    <a:pt x="15865" y="4362"/>
                    <a:pt x="16998" y="4457"/>
                    <a:pt x="18132" y="4834"/>
                  </a:cubicBezTo>
                  <a:cubicBezTo>
                    <a:pt x="18887" y="5118"/>
                    <a:pt x="19737" y="5401"/>
                    <a:pt x="20493" y="5873"/>
                  </a:cubicBezTo>
                  <a:cubicBezTo>
                    <a:pt x="21059" y="6156"/>
                    <a:pt x="21626" y="6440"/>
                    <a:pt x="22098" y="6817"/>
                  </a:cubicBezTo>
                  <a:cubicBezTo>
                    <a:pt x="22476" y="7101"/>
                    <a:pt x="22853" y="7290"/>
                    <a:pt x="23326" y="7290"/>
                  </a:cubicBezTo>
                  <a:cubicBezTo>
                    <a:pt x="23609" y="7290"/>
                    <a:pt x="23798" y="7195"/>
                    <a:pt x="24081" y="7101"/>
                  </a:cubicBezTo>
                  <a:cubicBezTo>
                    <a:pt x="24270" y="6912"/>
                    <a:pt x="24459" y="6723"/>
                    <a:pt x="24648" y="6440"/>
                  </a:cubicBezTo>
                  <a:lnTo>
                    <a:pt x="25970" y="3984"/>
                  </a:lnTo>
                  <a:cubicBezTo>
                    <a:pt x="24459" y="2662"/>
                    <a:pt x="22759" y="1624"/>
                    <a:pt x="20965" y="1057"/>
                  </a:cubicBezTo>
                  <a:cubicBezTo>
                    <a:pt x="19097" y="378"/>
                    <a:pt x="17229" y="4"/>
                    <a:pt x="15293" y="4"/>
                  </a:cubicBezTo>
                  <a:cubicBezTo>
                    <a:pt x="15075" y="4"/>
                    <a:pt x="14857" y="9"/>
                    <a:pt x="14638" y="18"/>
                  </a:cubicBezTo>
                  <a:cubicBezTo>
                    <a:pt x="14402" y="6"/>
                    <a:pt x="14165" y="1"/>
                    <a:pt x="13930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1653325" y="4851225"/>
              <a:ext cx="559550" cy="597325"/>
            </a:xfrm>
            <a:custGeom>
              <a:rect b="b" l="l" r="r" t="t"/>
              <a:pathLst>
                <a:path extrusionOk="0" h="23893" w="22382">
                  <a:moveTo>
                    <a:pt x="9539" y="1"/>
                  </a:moveTo>
                  <a:lnTo>
                    <a:pt x="1" y="23893"/>
                  </a:lnTo>
                  <a:lnTo>
                    <a:pt x="2456" y="23893"/>
                  </a:lnTo>
                  <a:cubicBezTo>
                    <a:pt x="2739" y="23893"/>
                    <a:pt x="2928" y="23798"/>
                    <a:pt x="3212" y="23609"/>
                  </a:cubicBezTo>
                  <a:cubicBezTo>
                    <a:pt x="3306" y="23515"/>
                    <a:pt x="3495" y="23326"/>
                    <a:pt x="3589" y="23137"/>
                  </a:cubicBezTo>
                  <a:lnTo>
                    <a:pt x="10389" y="5289"/>
                  </a:lnTo>
                  <a:cubicBezTo>
                    <a:pt x="10766" y="4534"/>
                    <a:pt x="10955" y="3778"/>
                    <a:pt x="11144" y="3023"/>
                  </a:cubicBezTo>
                  <a:cubicBezTo>
                    <a:pt x="11238" y="3495"/>
                    <a:pt x="11333" y="3873"/>
                    <a:pt x="11522" y="4250"/>
                  </a:cubicBezTo>
                  <a:cubicBezTo>
                    <a:pt x="11616" y="4534"/>
                    <a:pt x="11711" y="4911"/>
                    <a:pt x="11805" y="5195"/>
                  </a:cubicBezTo>
                  <a:lnTo>
                    <a:pt x="15582" y="15016"/>
                  </a:lnTo>
                  <a:lnTo>
                    <a:pt x="8689" y="15016"/>
                  </a:lnTo>
                  <a:lnTo>
                    <a:pt x="7839" y="17377"/>
                  </a:lnTo>
                  <a:lnTo>
                    <a:pt x="16527" y="17377"/>
                  </a:lnTo>
                  <a:lnTo>
                    <a:pt x="18793" y="23137"/>
                  </a:lnTo>
                  <a:cubicBezTo>
                    <a:pt x="18793" y="23326"/>
                    <a:pt x="18982" y="23515"/>
                    <a:pt x="19171" y="23704"/>
                  </a:cubicBezTo>
                  <a:cubicBezTo>
                    <a:pt x="19360" y="23798"/>
                    <a:pt x="19549" y="23893"/>
                    <a:pt x="19832" y="23893"/>
                  </a:cubicBezTo>
                  <a:lnTo>
                    <a:pt x="22382" y="23893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2824325" y="4851225"/>
              <a:ext cx="561900" cy="597325"/>
            </a:xfrm>
            <a:custGeom>
              <a:rect b="b" l="l" r="r" t="t"/>
              <a:pathLst>
                <a:path extrusionOk="0" h="23893" w="22476">
                  <a:moveTo>
                    <a:pt x="9632" y="1"/>
                  </a:moveTo>
                  <a:lnTo>
                    <a:pt x="0" y="23893"/>
                  </a:lnTo>
                  <a:lnTo>
                    <a:pt x="2550" y="23893"/>
                  </a:lnTo>
                  <a:cubicBezTo>
                    <a:pt x="2833" y="23893"/>
                    <a:pt x="3022" y="23798"/>
                    <a:pt x="3211" y="23609"/>
                  </a:cubicBezTo>
                  <a:cubicBezTo>
                    <a:pt x="3400" y="23515"/>
                    <a:pt x="3589" y="23326"/>
                    <a:pt x="3589" y="23137"/>
                  </a:cubicBezTo>
                  <a:lnTo>
                    <a:pt x="10482" y="5289"/>
                  </a:lnTo>
                  <a:cubicBezTo>
                    <a:pt x="10766" y="4534"/>
                    <a:pt x="11049" y="3778"/>
                    <a:pt x="11238" y="3023"/>
                  </a:cubicBezTo>
                  <a:cubicBezTo>
                    <a:pt x="11332" y="3495"/>
                    <a:pt x="11427" y="3873"/>
                    <a:pt x="11616" y="4250"/>
                  </a:cubicBezTo>
                  <a:cubicBezTo>
                    <a:pt x="11710" y="4534"/>
                    <a:pt x="11804" y="4911"/>
                    <a:pt x="11899" y="5195"/>
                  </a:cubicBezTo>
                  <a:lnTo>
                    <a:pt x="15676" y="15016"/>
                  </a:lnTo>
                  <a:lnTo>
                    <a:pt x="8688" y="15016"/>
                  </a:lnTo>
                  <a:lnTo>
                    <a:pt x="7933" y="17377"/>
                  </a:lnTo>
                  <a:lnTo>
                    <a:pt x="16621" y="17377"/>
                  </a:lnTo>
                  <a:lnTo>
                    <a:pt x="18793" y="23137"/>
                  </a:lnTo>
                  <a:cubicBezTo>
                    <a:pt x="18887" y="23326"/>
                    <a:pt x="19076" y="23515"/>
                    <a:pt x="19265" y="23704"/>
                  </a:cubicBezTo>
                  <a:cubicBezTo>
                    <a:pt x="19454" y="23798"/>
                    <a:pt x="19643" y="23893"/>
                    <a:pt x="19926" y="23893"/>
                  </a:cubicBezTo>
                  <a:lnTo>
                    <a:pt x="22476" y="23893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2271875" y="4843700"/>
              <a:ext cx="500525" cy="611950"/>
            </a:xfrm>
            <a:custGeom>
              <a:rect b="b" l="l" r="r" t="t"/>
              <a:pathLst>
                <a:path extrusionOk="0" h="24478" w="20021">
                  <a:moveTo>
                    <a:pt x="12192" y="1"/>
                  </a:moveTo>
                  <a:cubicBezTo>
                    <a:pt x="12000" y="1"/>
                    <a:pt x="11808" y="7"/>
                    <a:pt x="11616" y="19"/>
                  </a:cubicBezTo>
                  <a:cubicBezTo>
                    <a:pt x="10011" y="19"/>
                    <a:pt x="8405" y="302"/>
                    <a:pt x="6894" y="868"/>
                  </a:cubicBezTo>
                  <a:cubicBezTo>
                    <a:pt x="5478" y="1435"/>
                    <a:pt x="4250" y="2285"/>
                    <a:pt x="3211" y="3418"/>
                  </a:cubicBezTo>
                  <a:cubicBezTo>
                    <a:pt x="2173" y="4551"/>
                    <a:pt x="1323" y="5874"/>
                    <a:pt x="850" y="7290"/>
                  </a:cubicBezTo>
                  <a:cubicBezTo>
                    <a:pt x="284" y="8895"/>
                    <a:pt x="1" y="10501"/>
                    <a:pt x="1" y="12201"/>
                  </a:cubicBezTo>
                  <a:cubicBezTo>
                    <a:pt x="1" y="13900"/>
                    <a:pt x="189" y="15600"/>
                    <a:pt x="756" y="17206"/>
                  </a:cubicBezTo>
                  <a:cubicBezTo>
                    <a:pt x="1323" y="18622"/>
                    <a:pt x="2078" y="19944"/>
                    <a:pt x="3117" y="21077"/>
                  </a:cubicBezTo>
                  <a:cubicBezTo>
                    <a:pt x="4156" y="22116"/>
                    <a:pt x="5383" y="22966"/>
                    <a:pt x="6705" y="23533"/>
                  </a:cubicBezTo>
                  <a:cubicBezTo>
                    <a:pt x="8216" y="24194"/>
                    <a:pt x="9822" y="24477"/>
                    <a:pt x="11427" y="24477"/>
                  </a:cubicBezTo>
                  <a:cubicBezTo>
                    <a:pt x="13127" y="24477"/>
                    <a:pt x="14827" y="24194"/>
                    <a:pt x="16432" y="23438"/>
                  </a:cubicBezTo>
                  <a:cubicBezTo>
                    <a:pt x="17849" y="22872"/>
                    <a:pt x="19076" y="21927"/>
                    <a:pt x="20021" y="20794"/>
                  </a:cubicBezTo>
                  <a:lnTo>
                    <a:pt x="18699" y="19472"/>
                  </a:lnTo>
                  <a:cubicBezTo>
                    <a:pt x="18604" y="19283"/>
                    <a:pt x="18415" y="19189"/>
                    <a:pt x="18226" y="19189"/>
                  </a:cubicBezTo>
                  <a:cubicBezTo>
                    <a:pt x="18037" y="19189"/>
                    <a:pt x="17754" y="19283"/>
                    <a:pt x="17565" y="19472"/>
                  </a:cubicBezTo>
                  <a:cubicBezTo>
                    <a:pt x="17188" y="19850"/>
                    <a:pt x="16715" y="20133"/>
                    <a:pt x="16338" y="20416"/>
                  </a:cubicBezTo>
                  <a:cubicBezTo>
                    <a:pt x="15866" y="20700"/>
                    <a:pt x="15393" y="20983"/>
                    <a:pt x="14921" y="21077"/>
                  </a:cubicBezTo>
                  <a:cubicBezTo>
                    <a:pt x="14449" y="21266"/>
                    <a:pt x="13882" y="21455"/>
                    <a:pt x="13410" y="21550"/>
                  </a:cubicBezTo>
                  <a:cubicBezTo>
                    <a:pt x="12749" y="21644"/>
                    <a:pt x="12088" y="21644"/>
                    <a:pt x="11427" y="21644"/>
                  </a:cubicBezTo>
                  <a:cubicBezTo>
                    <a:pt x="10294" y="21644"/>
                    <a:pt x="9255" y="21455"/>
                    <a:pt x="8216" y="20983"/>
                  </a:cubicBezTo>
                  <a:cubicBezTo>
                    <a:pt x="7178" y="20605"/>
                    <a:pt x="6328" y="19944"/>
                    <a:pt x="5572" y="19189"/>
                  </a:cubicBezTo>
                  <a:cubicBezTo>
                    <a:pt x="4817" y="18339"/>
                    <a:pt x="4156" y="17300"/>
                    <a:pt x="3778" y="16167"/>
                  </a:cubicBezTo>
                  <a:cubicBezTo>
                    <a:pt x="3400" y="14939"/>
                    <a:pt x="3117" y="13523"/>
                    <a:pt x="3211" y="12201"/>
                  </a:cubicBezTo>
                  <a:cubicBezTo>
                    <a:pt x="3117" y="10879"/>
                    <a:pt x="3400" y="9556"/>
                    <a:pt x="3778" y="8234"/>
                  </a:cubicBezTo>
                  <a:cubicBezTo>
                    <a:pt x="4156" y="7196"/>
                    <a:pt x="4722" y="6157"/>
                    <a:pt x="5478" y="5307"/>
                  </a:cubicBezTo>
                  <a:cubicBezTo>
                    <a:pt x="6233" y="4457"/>
                    <a:pt x="7178" y="3890"/>
                    <a:pt x="8122" y="3418"/>
                  </a:cubicBezTo>
                  <a:cubicBezTo>
                    <a:pt x="9255" y="3040"/>
                    <a:pt x="10388" y="2757"/>
                    <a:pt x="11522" y="2757"/>
                  </a:cubicBezTo>
                  <a:cubicBezTo>
                    <a:pt x="12466" y="2757"/>
                    <a:pt x="13316" y="2852"/>
                    <a:pt x="14166" y="3135"/>
                  </a:cubicBezTo>
                  <a:cubicBezTo>
                    <a:pt x="14732" y="3324"/>
                    <a:pt x="15299" y="3513"/>
                    <a:pt x="15866" y="3890"/>
                  </a:cubicBezTo>
                  <a:cubicBezTo>
                    <a:pt x="16243" y="4079"/>
                    <a:pt x="16715" y="4268"/>
                    <a:pt x="17093" y="4551"/>
                  </a:cubicBezTo>
                  <a:cubicBezTo>
                    <a:pt x="17282" y="4740"/>
                    <a:pt x="17565" y="4835"/>
                    <a:pt x="17754" y="4929"/>
                  </a:cubicBezTo>
                  <a:cubicBezTo>
                    <a:pt x="17943" y="4929"/>
                    <a:pt x="18132" y="4835"/>
                    <a:pt x="18226" y="4835"/>
                  </a:cubicBezTo>
                  <a:cubicBezTo>
                    <a:pt x="18321" y="4740"/>
                    <a:pt x="18415" y="4646"/>
                    <a:pt x="18510" y="4551"/>
                  </a:cubicBezTo>
                  <a:lnTo>
                    <a:pt x="19548" y="3040"/>
                  </a:lnTo>
                  <a:cubicBezTo>
                    <a:pt x="18510" y="2096"/>
                    <a:pt x="17376" y="1341"/>
                    <a:pt x="16149" y="774"/>
                  </a:cubicBezTo>
                  <a:cubicBezTo>
                    <a:pt x="14830" y="279"/>
                    <a:pt x="13511" y="1"/>
                    <a:pt x="12192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4165275" y="4851225"/>
              <a:ext cx="368325" cy="597325"/>
            </a:xfrm>
            <a:custGeom>
              <a:rect b="b" l="l" r="r" t="t"/>
              <a:pathLst>
                <a:path extrusionOk="0" h="23893" w="14733">
                  <a:moveTo>
                    <a:pt x="1" y="1"/>
                  </a:moveTo>
                  <a:lnTo>
                    <a:pt x="1" y="23893"/>
                  </a:lnTo>
                  <a:lnTo>
                    <a:pt x="14733" y="23893"/>
                  </a:lnTo>
                  <a:lnTo>
                    <a:pt x="14733" y="21249"/>
                  </a:lnTo>
                  <a:lnTo>
                    <a:pt x="3212" y="21249"/>
                  </a:lnTo>
                  <a:lnTo>
                    <a:pt x="3212" y="14544"/>
                  </a:lnTo>
                  <a:lnTo>
                    <a:pt x="3212" y="13033"/>
                  </a:lnTo>
                  <a:lnTo>
                    <a:pt x="3212" y="10578"/>
                  </a:lnTo>
                  <a:lnTo>
                    <a:pt x="3212" y="9161"/>
                  </a:lnTo>
                  <a:lnTo>
                    <a:pt x="3212" y="2551"/>
                  </a:lnTo>
                  <a:lnTo>
                    <a:pt x="14733" y="2551"/>
                  </a:lnTo>
                  <a:lnTo>
                    <a:pt x="147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4280975" y="5115650"/>
              <a:ext cx="198325" cy="61400"/>
            </a:xfrm>
            <a:custGeom>
              <a:rect b="b" l="l" r="r" t="t"/>
              <a:pathLst>
                <a:path extrusionOk="0" h="2456" w="7933">
                  <a:moveTo>
                    <a:pt x="945" y="1"/>
                  </a:moveTo>
                  <a:lnTo>
                    <a:pt x="0" y="2456"/>
                  </a:lnTo>
                  <a:lnTo>
                    <a:pt x="7933" y="2456"/>
                  </a:lnTo>
                  <a:lnTo>
                    <a:pt x="79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3499525" y="4848875"/>
              <a:ext cx="524125" cy="599675"/>
            </a:xfrm>
            <a:custGeom>
              <a:rect b="b" l="l" r="r" t="t"/>
              <a:pathLst>
                <a:path extrusionOk="0" h="23987" w="20965">
                  <a:moveTo>
                    <a:pt x="0" y="0"/>
                  </a:moveTo>
                  <a:lnTo>
                    <a:pt x="0" y="23987"/>
                  </a:lnTo>
                  <a:lnTo>
                    <a:pt x="3211" y="23987"/>
                  </a:lnTo>
                  <a:lnTo>
                    <a:pt x="3211" y="2739"/>
                  </a:lnTo>
                  <a:lnTo>
                    <a:pt x="8877" y="2739"/>
                  </a:lnTo>
                  <a:cubicBezTo>
                    <a:pt x="9039" y="2727"/>
                    <a:pt x="9200" y="2721"/>
                    <a:pt x="9361" y="2721"/>
                  </a:cubicBezTo>
                  <a:cubicBezTo>
                    <a:pt x="10426" y="2721"/>
                    <a:pt x="11482" y="2978"/>
                    <a:pt x="12466" y="3306"/>
                  </a:cubicBezTo>
                  <a:cubicBezTo>
                    <a:pt x="13410" y="3683"/>
                    <a:pt x="14354" y="4344"/>
                    <a:pt x="15110" y="5194"/>
                  </a:cubicBezTo>
                  <a:cubicBezTo>
                    <a:pt x="15865" y="6044"/>
                    <a:pt x="16432" y="6989"/>
                    <a:pt x="16810" y="8122"/>
                  </a:cubicBezTo>
                  <a:cubicBezTo>
                    <a:pt x="17565" y="10672"/>
                    <a:pt x="17565" y="13410"/>
                    <a:pt x="16810" y="15960"/>
                  </a:cubicBezTo>
                  <a:cubicBezTo>
                    <a:pt x="16432" y="17093"/>
                    <a:pt x="15865" y="18037"/>
                    <a:pt x="15110" y="18887"/>
                  </a:cubicBezTo>
                  <a:cubicBezTo>
                    <a:pt x="14354" y="19737"/>
                    <a:pt x="13410" y="20304"/>
                    <a:pt x="12466" y="20776"/>
                  </a:cubicBezTo>
                  <a:cubicBezTo>
                    <a:pt x="11333" y="21154"/>
                    <a:pt x="10105" y="21343"/>
                    <a:pt x="8877" y="21343"/>
                  </a:cubicBezTo>
                  <a:lnTo>
                    <a:pt x="6044" y="21343"/>
                  </a:lnTo>
                  <a:lnTo>
                    <a:pt x="5194" y="23987"/>
                  </a:lnTo>
                  <a:lnTo>
                    <a:pt x="8877" y="23987"/>
                  </a:lnTo>
                  <a:cubicBezTo>
                    <a:pt x="10577" y="23987"/>
                    <a:pt x="12182" y="23703"/>
                    <a:pt x="13693" y="23137"/>
                  </a:cubicBezTo>
                  <a:cubicBezTo>
                    <a:pt x="15110" y="22570"/>
                    <a:pt x="16338" y="21720"/>
                    <a:pt x="17471" y="20682"/>
                  </a:cubicBezTo>
                  <a:cubicBezTo>
                    <a:pt x="18415" y="19643"/>
                    <a:pt x="19265" y="18321"/>
                    <a:pt x="19832" y="16904"/>
                  </a:cubicBezTo>
                  <a:cubicBezTo>
                    <a:pt x="20965" y="13788"/>
                    <a:pt x="20965" y="10294"/>
                    <a:pt x="19832" y="7177"/>
                  </a:cubicBezTo>
                  <a:lnTo>
                    <a:pt x="19832" y="7083"/>
                  </a:lnTo>
                  <a:cubicBezTo>
                    <a:pt x="19265" y="5667"/>
                    <a:pt x="18415" y="4439"/>
                    <a:pt x="17471" y="3306"/>
                  </a:cubicBezTo>
                  <a:cubicBezTo>
                    <a:pt x="16338" y="2267"/>
                    <a:pt x="15110" y="1417"/>
                    <a:pt x="13693" y="945"/>
                  </a:cubicBezTo>
                  <a:cubicBezTo>
                    <a:pt x="12182" y="284"/>
                    <a:pt x="10577" y="0"/>
                    <a:pt x="8877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4679950" y="4850175"/>
              <a:ext cx="620925" cy="598375"/>
            </a:xfrm>
            <a:custGeom>
              <a:rect b="b" l="l" r="r" t="t"/>
              <a:pathLst>
                <a:path extrusionOk="0" h="23935" w="24837">
                  <a:moveTo>
                    <a:pt x="2575" y="1"/>
                  </a:moveTo>
                  <a:cubicBezTo>
                    <a:pt x="2498" y="1"/>
                    <a:pt x="2424" y="11"/>
                    <a:pt x="2361" y="43"/>
                  </a:cubicBezTo>
                  <a:lnTo>
                    <a:pt x="1" y="43"/>
                  </a:lnTo>
                  <a:lnTo>
                    <a:pt x="1" y="23935"/>
                  </a:lnTo>
                  <a:lnTo>
                    <a:pt x="2834" y="23935"/>
                  </a:lnTo>
                  <a:lnTo>
                    <a:pt x="2834" y="6370"/>
                  </a:lnTo>
                  <a:cubicBezTo>
                    <a:pt x="2834" y="5803"/>
                    <a:pt x="2739" y="5237"/>
                    <a:pt x="2739" y="4765"/>
                  </a:cubicBezTo>
                  <a:lnTo>
                    <a:pt x="2739" y="4765"/>
                  </a:lnTo>
                  <a:lnTo>
                    <a:pt x="11049" y="19780"/>
                  </a:lnTo>
                  <a:cubicBezTo>
                    <a:pt x="11303" y="20118"/>
                    <a:pt x="11632" y="20455"/>
                    <a:pt x="12104" y="20455"/>
                  </a:cubicBezTo>
                  <a:cubicBezTo>
                    <a:pt x="12159" y="20455"/>
                    <a:pt x="12217" y="20451"/>
                    <a:pt x="12277" y="20441"/>
                  </a:cubicBezTo>
                  <a:lnTo>
                    <a:pt x="12749" y="20441"/>
                  </a:lnTo>
                  <a:cubicBezTo>
                    <a:pt x="12799" y="20451"/>
                    <a:pt x="12849" y="20455"/>
                    <a:pt x="12898" y="20455"/>
                  </a:cubicBezTo>
                  <a:cubicBezTo>
                    <a:pt x="13318" y="20455"/>
                    <a:pt x="13713" y="20118"/>
                    <a:pt x="13882" y="19780"/>
                  </a:cubicBezTo>
                  <a:lnTo>
                    <a:pt x="22004" y="4765"/>
                  </a:lnTo>
                  <a:lnTo>
                    <a:pt x="22004" y="5615"/>
                  </a:lnTo>
                  <a:lnTo>
                    <a:pt x="22004" y="6370"/>
                  </a:lnTo>
                  <a:lnTo>
                    <a:pt x="22004" y="23935"/>
                  </a:lnTo>
                  <a:lnTo>
                    <a:pt x="24837" y="23935"/>
                  </a:lnTo>
                  <a:lnTo>
                    <a:pt x="24837" y="43"/>
                  </a:lnTo>
                  <a:lnTo>
                    <a:pt x="22476" y="43"/>
                  </a:lnTo>
                  <a:cubicBezTo>
                    <a:pt x="22381" y="11"/>
                    <a:pt x="22298" y="1"/>
                    <a:pt x="22221" y="1"/>
                  </a:cubicBezTo>
                  <a:cubicBezTo>
                    <a:pt x="22067" y="1"/>
                    <a:pt x="21941" y="43"/>
                    <a:pt x="21815" y="43"/>
                  </a:cubicBezTo>
                  <a:cubicBezTo>
                    <a:pt x="21532" y="137"/>
                    <a:pt x="21437" y="326"/>
                    <a:pt x="21343" y="515"/>
                  </a:cubicBezTo>
                  <a:lnTo>
                    <a:pt x="13221" y="15247"/>
                  </a:lnTo>
                  <a:cubicBezTo>
                    <a:pt x="13032" y="15530"/>
                    <a:pt x="12938" y="15813"/>
                    <a:pt x="12844" y="16097"/>
                  </a:cubicBezTo>
                  <a:cubicBezTo>
                    <a:pt x="12749" y="16380"/>
                    <a:pt x="12560" y="16663"/>
                    <a:pt x="12466" y="16947"/>
                  </a:cubicBezTo>
                  <a:cubicBezTo>
                    <a:pt x="12371" y="16663"/>
                    <a:pt x="12277" y="16380"/>
                    <a:pt x="12088" y="16097"/>
                  </a:cubicBezTo>
                  <a:cubicBezTo>
                    <a:pt x="11994" y="15813"/>
                    <a:pt x="11899" y="15530"/>
                    <a:pt x="11710" y="15247"/>
                  </a:cubicBezTo>
                  <a:lnTo>
                    <a:pt x="3495" y="515"/>
                  </a:lnTo>
                  <a:cubicBezTo>
                    <a:pt x="3400" y="326"/>
                    <a:pt x="3211" y="137"/>
                    <a:pt x="3022" y="43"/>
                  </a:cubicBezTo>
                  <a:cubicBezTo>
                    <a:pt x="2897" y="43"/>
                    <a:pt x="2729" y="1"/>
                    <a:pt x="2575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5411825" y="4850300"/>
              <a:ext cx="519400" cy="598250"/>
            </a:xfrm>
            <a:custGeom>
              <a:rect b="b" l="l" r="r" t="t"/>
              <a:pathLst>
                <a:path extrusionOk="0" h="23930" w="20776">
                  <a:moveTo>
                    <a:pt x="3044" y="1"/>
                  </a:moveTo>
                  <a:cubicBezTo>
                    <a:pt x="2978" y="1"/>
                    <a:pt x="2909" y="13"/>
                    <a:pt x="2833" y="38"/>
                  </a:cubicBezTo>
                  <a:lnTo>
                    <a:pt x="0" y="38"/>
                  </a:lnTo>
                  <a:lnTo>
                    <a:pt x="8783" y="14392"/>
                  </a:lnTo>
                  <a:lnTo>
                    <a:pt x="8783" y="23930"/>
                  </a:lnTo>
                  <a:lnTo>
                    <a:pt x="11993" y="23930"/>
                  </a:lnTo>
                  <a:lnTo>
                    <a:pt x="11993" y="14392"/>
                  </a:lnTo>
                  <a:lnTo>
                    <a:pt x="20776" y="38"/>
                  </a:lnTo>
                  <a:lnTo>
                    <a:pt x="17943" y="38"/>
                  </a:lnTo>
                  <a:cubicBezTo>
                    <a:pt x="17867" y="13"/>
                    <a:pt x="17798" y="1"/>
                    <a:pt x="17734" y="1"/>
                  </a:cubicBezTo>
                  <a:cubicBezTo>
                    <a:pt x="17558" y="1"/>
                    <a:pt x="17420" y="88"/>
                    <a:pt x="17282" y="227"/>
                  </a:cubicBezTo>
                  <a:cubicBezTo>
                    <a:pt x="17093" y="416"/>
                    <a:pt x="16904" y="510"/>
                    <a:pt x="16810" y="793"/>
                  </a:cubicBezTo>
                  <a:lnTo>
                    <a:pt x="11332" y="10048"/>
                  </a:lnTo>
                  <a:cubicBezTo>
                    <a:pt x="11143" y="10426"/>
                    <a:pt x="11049" y="10803"/>
                    <a:pt x="10860" y="11181"/>
                  </a:cubicBezTo>
                  <a:cubicBezTo>
                    <a:pt x="10671" y="11464"/>
                    <a:pt x="10577" y="11842"/>
                    <a:pt x="10388" y="12125"/>
                  </a:cubicBezTo>
                  <a:cubicBezTo>
                    <a:pt x="10294" y="11842"/>
                    <a:pt x="10199" y="11464"/>
                    <a:pt x="10010" y="11181"/>
                  </a:cubicBezTo>
                  <a:cubicBezTo>
                    <a:pt x="9821" y="10803"/>
                    <a:pt x="9633" y="10426"/>
                    <a:pt x="9444" y="10048"/>
                  </a:cubicBezTo>
                  <a:lnTo>
                    <a:pt x="3966" y="793"/>
                  </a:lnTo>
                  <a:cubicBezTo>
                    <a:pt x="3872" y="510"/>
                    <a:pt x="3683" y="321"/>
                    <a:pt x="3589" y="227"/>
                  </a:cubicBezTo>
                  <a:cubicBezTo>
                    <a:pt x="3381" y="88"/>
                    <a:pt x="3225" y="1"/>
                    <a:pt x="3044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3305925" y="3502750"/>
              <a:ext cx="691775" cy="951875"/>
            </a:xfrm>
            <a:custGeom>
              <a:rect b="b" l="l" r="r" t="t"/>
              <a:pathLst>
                <a:path extrusionOk="0" h="38075" w="27671">
                  <a:moveTo>
                    <a:pt x="13064" y="0"/>
                  </a:moveTo>
                  <a:cubicBezTo>
                    <a:pt x="12772" y="0"/>
                    <a:pt x="12478" y="6"/>
                    <a:pt x="12183" y="18"/>
                  </a:cubicBezTo>
                  <a:lnTo>
                    <a:pt x="1" y="18"/>
                  </a:lnTo>
                  <a:lnTo>
                    <a:pt x="1" y="38075"/>
                  </a:lnTo>
                  <a:lnTo>
                    <a:pt x="5572" y="38075"/>
                  </a:lnTo>
                  <a:lnTo>
                    <a:pt x="5572" y="4362"/>
                  </a:lnTo>
                  <a:lnTo>
                    <a:pt x="12183" y="4362"/>
                  </a:lnTo>
                  <a:cubicBezTo>
                    <a:pt x="15488" y="4362"/>
                    <a:pt x="17943" y="5117"/>
                    <a:pt x="19643" y="6628"/>
                  </a:cubicBezTo>
                  <a:cubicBezTo>
                    <a:pt x="21249" y="8234"/>
                    <a:pt x="22193" y="10500"/>
                    <a:pt x="22098" y="12766"/>
                  </a:cubicBezTo>
                  <a:cubicBezTo>
                    <a:pt x="22098" y="13994"/>
                    <a:pt x="21815" y="15222"/>
                    <a:pt x="21437" y="16355"/>
                  </a:cubicBezTo>
                  <a:cubicBezTo>
                    <a:pt x="20965" y="17394"/>
                    <a:pt x="20399" y="18338"/>
                    <a:pt x="19549" y="19094"/>
                  </a:cubicBezTo>
                  <a:cubicBezTo>
                    <a:pt x="18604" y="19849"/>
                    <a:pt x="17566" y="20510"/>
                    <a:pt x="16432" y="20888"/>
                  </a:cubicBezTo>
                  <a:cubicBezTo>
                    <a:pt x="15016" y="21266"/>
                    <a:pt x="13599" y="21454"/>
                    <a:pt x="12183" y="21454"/>
                  </a:cubicBezTo>
                  <a:lnTo>
                    <a:pt x="9255" y="21454"/>
                  </a:lnTo>
                  <a:lnTo>
                    <a:pt x="7744" y="25987"/>
                  </a:lnTo>
                  <a:lnTo>
                    <a:pt x="12183" y="25987"/>
                  </a:lnTo>
                  <a:cubicBezTo>
                    <a:pt x="14449" y="25987"/>
                    <a:pt x="16716" y="25610"/>
                    <a:pt x="18793" y="24949"/>
                  </a:cubicBezTo>
                  <a:cubicBezTo>
                    <a:pt x="20587" y="24382"/>
                    <a:pt x="22287" y="23532"/>
                    <a:pt x="23704" y="22304"/>
                  </a:cubicBezTo>
                  <a:cubicBezTo>
                    <a:pt x="24931" y="21171"/>
                    <a:pt x="25970" y="19755"/>
                    <a:pt x="26631" y="18149"/>
                  </a:cubicBezTo>
                  <a:cubicBezTo>
                    <a:pt x="27292" y="16449"/>
                    <a:pt x="27670" y="14655"/>
                    <a:pt x="27670" y="12861"/>
                  </a:cubicBezTo>
                  <a:cubicBezTo>
                    <a:pt x="27670" y="11067"/>
                    <a:pt x="27387" y="9178"/>
                    <a:pt x="26726" y="7573"/>
                  </a:cubicBezTo>
                  <a:cubicBezTo>
                    <a:pt x="26065" y="5967"/>
                    <a:pt x="25120" y="4551"/>
                    <a:pt x="23893" y="3512"/>
                  </a:cubicBezTo>
                  <a:cubicBezTo>
                    <a:pt x="22476" y="2284"/>
                    <a:pt x="20776" y="1434"/>
                    <a:pt x="19077" y="868"/>
                  </a:cubicBezTo>
                  <a:cubicBezTo>
                    <a:pt x="17093" y="289"/>
                    <a:pt x="15110" y="0"/>
                    <a:pt x="13064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1419600" y="3500825"/>
              <a:ext cx="705925" cy="953800"/>
            </a:xfrm>
            <a:custGeom>
              <a:rect b="b" l="l" r="r" t="t"/>
              <a:pathLst>
                <a:path extrusionOk="0" h="38152" w="28237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4439"/>
                  </a:lnTo>
                  <a:lnTo>
                    <a:pt x="11711" y="4439"/>
                  </a:lnTo>
                  <a:cubicBezTo>
                    <a:pt x="15016" y="4439"/>
                    <a:pt x="17377" y="5100"/>
                    <a:pt x="19076" y="6327"/>
                  </a:cubicBezTo>
                  <a:cubicBezTo>
                    <a:pt x="20682" y="7650"/>
                    <a:pt x="21626" y="9727"/>
                    <a:pt x="21437" y="11899"/>
                  </a:cubicBezTo>
                  <a:cubicBezTo>
                    <a:pt x="21437" y="13032"/>
                    <a:pt x="21248" y="14166"/>
                    <a:pt x="20871" y="15204"/>
                  </a:cubicBezTo>
                  <a:cubicBezTo>
                    <a:pt x="20399" y="16243"/>
                    <a:pt x="19832" y="17093"/>
                    <a:pt x="18982" y="17848"/>
                  </a:cubicBezTo>
                  <a:cubicBezTo>
                    <a:pt x="18038" y="18604"/>
                    <a:pt x="16999" y="19171"/>
                    <a:pt x="15866" y="19548"/>
                  </a:cubicBezTo>
                  <a:cubicBezTo>
                    <a:pt x="14449" y="19926"/>
                    <a:pt x="13033" y="20115"/>
                    <a:pt x="11616" y="20115"/>
                  </a:cubicBezTo>
                  <a:lnTo>
                    <a:pt x="9916" y="20115"/>
                  </a:lnTo>
                  <a:lnTo>
                    <a:pt x="8405" y="24176"/>
                  </a:lnTo>
                  <a:lnTo>
                    <a:pt x="9822" y="24176"/>
                  </a:lnTo>
                  <a:cubicBezTo>
                    <a:pt x="9987" y="24152"/>
                    <a:pt x="10147" y="24140"/>
                    <a:pt x="10301" y="24140"/>
                  </a:cubicBezTo>
                  <a:cubicBezTo>
                    <a:pt x="10766" y="24140"/>
                    <a:pt x="11191" y="24246"/>
                    <a:pt x="11616" y="24459"/>
                  </a:cubicBezTo>
                  <a:cubicBezTo>
                    <a:pt x="11994" y="24648"/>
                    <a:pt x="12372" y="25026"/>
                    <a:pt x="12655" y="25403"/>
                  </a:cubicBezTo>
                  <a:lnTo>
                    <a:pt x="20965" y="36924"/>
                  </a:lnTo>
                  <a:cubicBezTo>
                    <a:pt x="21397" y="37615"/>
                    <a:pt x="22145" y="38069"/>
                    <a:pt x="22993" y="38069"/>
                  </a:cubicBezTo>
                  <a:cubicBezTo>
                    <a:pt x="23071" y="38069"/>
                    <a:pt x="23151" y="38066"/>
                    <a:pt x="23232" y="38057"/>
                  </a:cubicBezTo>
                  <a:lnTo>
                    <a:pt x="28237" y="38057"/>
                  </a:lnTo>
                  <a:lnTo>
                    <a:pt x="18604" y="25026"/>
                  </a:lnTo>
                  <a:cubicBezTo>
                    <a:pt x="18132" y="24270"/>
                    <a:pt x="17471" y="23703"/>
                    <a:pt x="16716" y="23231"/>
                  </a:cubicBezTo>
                  <a:cubicBezTo>
                    <a:pt x="18227" y="22948"/>
                    <a:pt x="19643" y="22381"/>
                    <a:pt x="21060" y="21626"/>
                  </a:cubicBezTo>
                  <a:cubicBezTo>
                    <a:pt x="22193" y="20965"/>
                    <a:pt x="23326" y="20115"/>
                    <a:pt x="24270" y="19076"/>
                  </a:cubicBezTo>
                  <a:cubicBezTo>
                    <a:pt x="25120" y="18037"/>
                    <a:pt x="25781" y="16904"/>
                    <a:pt x="26253" y="15582"/>
                  </a:cubicBezTo>
                  <a:cubicBezTo>
                    <a:pt x="26726" y="14260"/>
                    <a:pt x="26915" y="12938"/>
                    <a:pt x="26915" y="11521"/>
                  </a:cubicBezTo>
                  <a:cubicBezTo>
                    <a:pt x="26915" y="9916"/>
                    <a:pt x="26631" y="8311"/>
                    <a:pt x="26065" y="6800"/>
                  </a:cubicBezTo>
                  <a:cubicBezTo>
                    <a:pt x="25404" y="5383"/>
                    <a:pt x="24459" y="4156"/>
                    <a:pt x="23232" y="3211"/>
                  </a:cubicBezTo>
                  <a:cubicBezTo>
                    <a:pt x="21910" y="2078"/>
                    <a:pt x="20304" y="1228"/>
                    <a:pt x="18510" y="850"/>
                  </a:cubicBezTo>
                  <a:cubicBezTo>
                    <a:pt x="16338" y="189"/>
                    <a:pt x="14071" y="0"/>
                    <a:pt x="11805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6096475" y="3361525"/>
              <a:ext cx="139300" cy="139325"/>
            </a:xfrm>
            <a:custGeom>
              <a:rect b="b" l="l" r="r" t="t"/>
              <a:pathLst>
                <a:path extrusionOk="0" h="5573" w="5572">
                  <a:moveTo>
                    <a:pt x="0" y="1"/>
                  </a:moveTo>
                  <a:lnTo>
                    <a:pt x="0" y="5572"/>
                  </a:lnTo>
                  <a:lnTo>
                    <a:pt x="5572" y="5572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6" name="Google Shape;3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075" y="596752"/>
            <a:ext cx="8110501" cy="3714823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0"/>
          <p:cNvSpPr txBox="1"/>
          <p:nvPr/>
        </p:nvSpPr>
        <p:spPr>
          <a:xfrm>
            <a:off x="185350" y="4508125"/>
            <a:ext cx="291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Source: Gryphsis Academy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21"/>
          <p:cNvCxnSpPr/>
          <p:nvPr/>
        </p:nvCxnSpPr>
        <p:spPr>
          <a:xfrm flipH="1" rot="10800000">
            <a:off x="-2879289" y="3704375"/>
            <a:ext cx="8678100" cy="9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3" name="Google Shape;373;p21"/>
          <p:cNvSpPr txBox="1"/>
          <p:nvPr/>
        </p:nvSpPr>
        <p:spPr>
          <a:xfrm>
            <a:off x="718625" y="94625"/>
            <a:ext cx="8110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100">
                <a:solidFill>
                  <a:schemeClr val="dk1"/>
                </a:solidFill>
              </a:rPr>
              <a:t>Radiant Lending Market Assets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374" name="Google Shape;374;p21"/>
          <p:cNvSpPr txBox="1"/>
          <p:nvPr/>
        </p:nvSpPr>
        <p:spPr>
          <a:xfrm>
            <a:off x="4067000" y="3714275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Date as of May 31, 2023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375" name="Google Shape;375;p21"/>
          <p:cNvSpPr txBox="1"/>
          <p:nvPr/>
        </p:nvSpPr>
        <p:spPr>
          <a:xfrm>
            <a:off x="4051550" y="3975525"/>
            <a:ext cx="1990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725" lIns="92725" spcFirstLastPara="1" rIns="92725" wrap="square" tIns="92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Twitter: @GryphsisAcademy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376" name="Google Shape;376;p21"/>
          <p:cNvCxnSpPr/>
          <p:nvPr/>
        </p:nvCxnSpPr>
        <p:spPr>
          <a:xfrm flipH="1" rot="10800000">
            <a:off x="92511" y="3703475"/>
            <a:ext cx="5780700" cy="10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7" name="Google Shape;377;p21"/>
          <p:cNvGrpSpPr/>
          <p:nvPr/>
        </p:nvGrpSpPr>
        <p:grpSpPr>
          <a:xfrm>
            <a:off x="185356" y="202972"/>
            <a:ext cx="456367" cy="404539"/>
            <a:chOff x="2250625" y="238125"/>
            <a:chExt cx="3052625" cy="2731525"/>
          </a:xfrm>
        </p:grpSpPr>
        <p:sp>
          <p:nvSpPr>
            <p:cNvPr id="378" name="Google Shape;378;p21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1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21"/>
          <p:cNvGrpSpPr/>
          <p:nvPr/>
        </p:nvGrpSpPr>
        <p:grpSpPr>
          <a:xfrm>
            <a:off x="2165941" y="3807588"/>
            <a:ext cx="371504" cy="330515"/>
            <a:chOff x="2250625" y="238125"/>
            <a:chExt cx="3052625" cy="2731525"/>
          </a:xfrm>
        </p:grpSpPr>
        <p:sp>
          <p:nvSpPr>
            <p:cNvPr id="387" name="Google Shape;387;p21"/>
            <p:cNvSpPr/>
            <p:nvPr/>
          </p:nvSpPr>
          <p:spPr>
            <a:xfrm>
              <a:off x="2892775" y="238125"/>
              <a:ext cx="1126150" cy="1605400"/>
            </a:xfrm>
            <a:custGeom>
              <a:rect b="b" l="l" r="r" t="t"/>
              <a:pathLst>
                <a:path extrusionOk="0" h="64216" w="45046">
                  <a:moveTo>
                    <a:pt x="1" y="0"/>
                  </a:moveTo>
                  <a:lnTo>
                    <a:pt x="1" y="6422"/>
                  </a:lnTo>
                  <a:lnTo>
                    <a:pt x="12844" y="6422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19265"/>
                  </a:lnTo>
                  <a:lnTo>
                    <a:pt x="19360" y="19265"/>
                  </a:lnTo>
                  <a:lnTo>
                    <a:pt x="19360" y="25686"/>
                  </a:lnTo>
                  <a:lnTo>
                    <a:pt x="12844" y="25686"/>
                  </a:lnTo>
                  <a:lnTo>
                    <a:pt x="12844" y="32108"/>
                  </a:lnTo>
                  <a:lnTo>
                    <a:pt x="19360" y="32108"/>
                  </a:lnTo>
                  <a:lnTo>
                    <a:pt x="19360" y="38529"/>
                  </a:lnTo>
                  <a:lnTo>
                    <a:pt x="25781" y="38529"/>
                  </a:lnTo>
                  <a:lnTo>
                    <a:pt x="25781" y="44951"/>
                  </a:lnTo>
                  <a:lnTo>
                    <a:pt x="25781" y="51372"/>
                  </a:lnTo>
                  <a:lnTo>
                    <a:pt x="32203" y="51372"/>
                  </a:lnTo>
                  <a:lnTo>
                    <a:pt x="32203" y="57794"/>
                  </a:lnTo>
                  <a:lnTo>
                    <a:pt x="38624" y="57794"/>
                  </a:lnTo>
                  <a:lnTo>
                    <a:pt x="38624" y="64215"/>
                  </a:lnTo>
                  <a:lnTo>
                    <a:pt x="45046" y="64215"/>
                  </a:lnTo>
                  <a:lnTo>
                    <a:pt x="45046" y="57794"/>
                  </a:lnTo>
                  <a:lnTo>
                    <a:pt x="45046" y="51372"/>
                  </a:lnTo>
                  <a:lnTo>
                    <a:pt x="45046" y="44951"/>
                  </a:lnTo>
                  <a:lnTo>
                    <a:pt x="38624" y="44951"/>
                  </a:lnTo>
                  <a:lnTo>
                    <a:pt x="38624" y="38529"/>
                  </a:lnTo>
                  <a:lnTo>
                    <a:pt x="38624" y="32108"/>
                  </a:lnTo>
                  <a:lnTo>
                    <a:pt x="32203" y="32108"/>
                  </a:lnTo>
                  <a:lnTo>
                    <a:pt x="32203" y="25686"/>
                  </a:lnTo>
                  <a:lnTo>
                    <a:pt x="32203" y="19265"/>
                  </a:lnTo>
                  <a:lnTo>
                    <a:pt x="38624" y="19265"/>
                  </a:lnTo>
                  <a:lnTo>
                    <a:pt x="38624" y="12843"/>
                  </a:lnTo>
                  <a:lnTo>
                    <a:pt x="32203" y="12843"/>
                  </a:lnTo>
                  <a:lnTo>
                    <a:pt x="32203" y="6422"/>
                  </a:lnTo>
                  <a:lnTo>
                    <a:pt x="19360" y="642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4018900" y="238125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2250625" y="398650"/>
              <a:ext cx="2731550" cy="2571000"/>
            </a:xfrm>
            <a:custGeom>
              <a:rect b="b" l="l" r="r" t="t"/>
              <a:pathLst>
                <a:path extrusionOk="0" h="102840" w="109262">
                  <a:moveTo>
                    <a:pt x="89997" y="6422"/>
                  </a:moveTo>
                  <a:lnTo>
                    <a:pt x="89997" y="12844"/>
                  </a:lnTo>
                  <a:lnTo>
                    <a:pt x="83575" y="12844"/>
                  </a:lnTo>
                  <a:lnTo>
                    <a:pt x="83575" y="6422"/>
                  </a:lnTo>
                  <a:close/>
                  <a:moveTo>
                    <a:pt x="77153" y="1"/>
                  </a:moveTo>
                  <a:lnTo>
                    <a:pt x="77153" y="44951"/>
                  </a:lnTo>
                  <a:lnTo>
                    <a:pt x="70732" y="44951"/>
                  </a:lnTo>
                  <a:lnTo>
                    <a:pt x="70732" y="51467"/>
                  </a:lnTo>
                  <a:lnTo>
                    <a:pt x="70732" y="57889"/>
                  </a:lnTo>
                  <a:lnTo>
                    <a:pt x="64310" y="57889"/>
                  </a:lnTo>
                  <a:lnTo>
                    <a:pt x="64310" y="51467"/>
                  </a:lnTo>
                  <a:lnTo>
                    <a:pt x="57889" y="51467"/>
                  </a:lnTo>
                  <a:lnTo>
                    <a:pt x="57889" y="44951"/>
                  </a:lnTo>
                  <a:lnTo>
                    <a:pt x="45046" y="44951"/>
                  </a:lnTo>
                  <a:lnTo>
                    <a:pt x="45046" y="38530"/>
                  </a:lnTo>
                  <a:lnTo>
                    <a:pt x="32108" y="38530"/>
                  </a:lnTo>
                  <a:lnTo>
                    <a:pt x="32108" y="44951"/>
                  </a:lnTo>
                  <a:lnTo>
                    <a:pt x="25687" y="44951"/>
                  </a:lnTo>
                  <a:lnTo>
                    <a:pt x="25687" y="38530"/>
                  </a:lnTo>
                  <a:lnTo>
                    <a:pt x="19265" y="38530"/>
                  </a:lnTo>
                  <a:lnTo>
                    <a:pt x="19265" y="19265"/>
                  </a:lnTo>
                  <a:lnTo>
                    <a:pt x="12938" y="19265"/>
                  </a:lnTo>
                  <a:lnTo>
                    <a:pt x="12938" y="44951"/>
                  </a:lnTo>
                  <a:lnTo>
                    <a:pt x="19360" y="44951"/>
                  </a:lnTo>
                  <a:lnTo>
                    <a:pt x="19360" y="51467"/>
                  </a:lnTo>
                  <a:lnTo>
                    <a:pt x="12938" y="51467"/>
                  </a:lnTo>
                  <a:lnTo>
                    <a:pt x="12938" y="70637"/>
                  </a:lnTo>
                  <a:lnTo>
                    <a:pt x="6422" y="70637"/>
                  </a:lnTo>
                  <a:lnTo>
                    <a:pt x="6422" y="77059"/>
                  </a:lnTo>
                  <a:lnTo>
                    <a:pt x="1" y="77059"/>
                  </a:lnTo>
                  <a:lnTo>
                    <a:pt x="1" y="83575"/>
                  </a:lnTo>
                  <a:lnTo>
                    <a:pt x="6422" y="83575"/>
                  </a:lnTo>
                  <a:lnTo>
                    <a:pt x="6422" y="102840"/>
                  </a:lnTo>
                  <a:lnTo>
                    <a:pt x="19265" y="102840"/>
                  </a:lnTo>
                  <a:lnTo>
                    <a:pt x="19265" y="96418"/>
                  </a:lnTo>
                  <a:lnTo>
                    <a:pt x="12938" y="96418"/>
                  </a:lnTo>
                  <a:lnTo>
                    <a:pt x="12938" y="83575"/>
                  </a:lnTo>
                  <a:lnTo>
                    <a:pt x="19360" y="83575"/>
                  </a:lnTo>
                  <a:lnTo>
                    <a:pt x="19360" y="77153"/>
                  </a:lnTo>
                  <a:lnTo>
                    <a:pt x="25781" y="77153"/>
                  </a:lnTo>
                  <a:lnTo>
                    <a:pt x="25781" y="70637"/>
                  </a:lnTo>
                  <a:lnTo>
                    <a:pt x="38624" y="70637"/>
                  </a:lnTo>
                  <a:lnTo>
                    <a:pt x="38624" y="89997"/>
                  </a:lnTo>
                  <a:lnTo>
                    <a:pt x="45046" y="89997"/>
                  </a:lnTo>
                  <a:lnTo>
                    <a:pt x="45046" y="83575"/>
                  </a:lnTo>
                  <a:lnTo>
                    <a:pt x="51467" y="83575"/>
                  </a:lnTo>
                  <a:lnTo>
                    <a:pt x="51467" y="77153"/>
                  </a:lnTo>
                  <a:lnTo>
                    <a:pt x="57889" y="77153"/>
                  </a:lnTo>
                  <a:lnTo>
                    <a:pt x="57889" y="70637"/>
                  </a:lnTo>
                  <a:lnTo>
                    <a:pt x="64310" y="70637"/>
                  </a:lnTo>
                  <a:lnTo>
                    <a:pt x="64310" y="77059"/>
                  </a:lnTo>
                  <a:lnTo>
                    <a:pt x="77153" y="77059"/>
                  </a:lnTo>
                  <a:lnTo>
                    <a:pt x="77153" y="83575"/>
                  </a:lnTo>
                  <a:lnTo>
                    <a:pt x="83575" y="83575"/>
                  </a:lnTo>
                  <a:lnTo>
                    <a:pt x="83575" y="89997"/>
                  </a:lnTo>
                  <a:lnTo>
                    <a:pt x="89997" y="89997"/>
                  </a:lnTo>
                  <a:lnTo>
                    <a:pt x="89997" y="77153"/>
                  </a:lnTo>
                  <a:lnTo>
                    <a:pt x="89997" y="70637"/>
                  </a:lnTo>
                  <a:lnTo>
                    <a:pt x="96418" y="70637"/>
                  </a:lnTo>
                  <a:lnTo>
                    <a:pt x="96418" y="64216"/>
                  </a:lnTo>
                  <a:lnTo>
                    <a:pt x="109261" y="64216"/>
                  </a:lnTo>
                  <a:lnTo>
                    <a:pt x="109261" y="57794"/>
                  </a:lnTo>
                  <a:lnTo>
                    <a:pt x="102840" y="57794"/>
                  </a:lnTo>
                  <a:lnTo>
                    <a:pt x="102840" y="51467"/>
                  </a:lnTo>
                  <a:lnTo>
                    <a:pt x="102840" y="44951"/>
                  </a:lnTo>
                  <a:lnTo>
                    <a:pt x="96418" y="44951"/>
                  </a:lnTo>
                  <a:lnTo>
                    <a:pt x="96418" y="32108"/>
                  </a:lnTo>
                  <a:lnTo>
                    <a:pt x="89997" y="32108"/>
                  </a:lnTo>
                  <a:lnTo>
                    <a:pt x="89997" y="19265"/>
                  </a:lnTo>
                  <a:lnTo>
                    <a:pt x="102840" y="19265"/>
                  </a:lnTo>
                  <a:lnTo>
                    <a:pt x="102840" y="12844"/>
                  </a:lnTo>
                  <a:lnTo>
                    <a:pt x="96418" y="12844"/>
                  </a:lnTo>
                  <a:lnTo>
                    <a:pt x="96418" y="6422"/>
                  </a:lnTo>
                  <a:lnTo>
                    <a:pt x="102840" y="6422"/>
                  </a:lnTo>
                  <a:lnTo>
                    <a:pt x="102840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4982150" y="1522425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6422" y="0"/>
                  </a:moveTo>
                  <a:lnTo>
                    <a:pt x="6422" y="6422"/>
                  </a:lnTo>
                  <a:lnTo>
                    <a:pt x="0" y="6422"/>
                  </a:lnTo>
                  <a:lnTo>
                    <a:pt x="0" y="12843"/>
                  </a:lnTo>
                  <a:lnTo>
                    <a:pt x="12843" y="12843"/>
                  </a:lnTo>
                  <a:lnTo>
                    <a:pt x="12843" y="6422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4821600" y="2809100"/>
              <a:ext cx="160575" cy="160550"/>
            </a:xfrm>
            <a:custGeom>
              <a:rect b="b" l="l" r="r" t="t"/>
              <a:pathLst>
                <a:path extrusionOk="0" h="6422" w="6423">
                  <a:moveTo>
                    <a:pt x="1" y="0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4500525" y="2488025"/>
              <a:ext cx="321100" cy="481625"/>
            </a:xfrm>
            <a:custGeom>
              <a:rect b="b" l="l" r="r" t="t"/>
              <a:pathLst>
                <a:path extrusionOk="0" h="19265" w="12844">
                  <a:moveTo>
                    <a:pt x="1" y="0"/>
                  </a:moveTo>
                  <a:lnTo>
                    <a:pt x="1" y="6422"/>
                  </a:lnTo>
                  <a:lnTo>
                    <a:pt x="1" y="12843"/>
                  </a:lnTo>
                  <a:lnTo>
                    <a:pt x="1" y="19265"/>
                  </a:lnTo>
                  <a:lnTo>
                    <a:pt x="12844" y="19265"/>
                  </a:lnTo>
                  <a:lnTo>
                    <a:pt x="12844" y="12843"/>
                  </a:lnTo>
                  <a:lnTo>
                    <a:pt x="6422" y="12843"/>
                  </a:lnTo>
                  <a:lnTo>
                    <a:pt x="6422" y="6422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3376750" y="2648550"/>
              <a:ext cx="321100" cy="321100"/>
            </a:xfrm>
            <a:custGeom>
              <a:rect b="b" l="l" r="r" t="t"/>
              <a:pathLst>
                <a:path extrusionOk="0" h="12844" w="12844">
                  <a:moveTo>
                    <a:pt x="1" y="1"/>
                  </a:moveTo>
                  <a:lnTo>
                    <a:pt x="1" y="6422"/>
                  </a:lnTo>
                  <a:lnTo>
                    <a:pt x="1" y="12844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6422" y="6422"/>
                  </a:lnTo>
                  <a:lnTo>
                    <a:pt x="6422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2250625" y="398650"/>
              <a:ext cx="321100" cy="481650"/>
            </a:xfrm>
            <a:custGeom>
              <a:rect b="b" l="l" r="r" t="t"/>
              <a:pathLst>
                <a:path extrusionOk="0" h="19266" w="12844">
                  <a:moveTo>
                    <a:pt x="1" y="1"/>
                  </a:moveTo>
                  <a:lnTo>
                    <a:pt x="1" y="6422"/>
                  </a:lnTo>
                  <a:lnTo>
                    <a:pt x="6422" y="6422"/>
                  </a:lnTo>
                  <a:lnTo>
                    <a:pt x="6422" y="12844"/>
                  </a:lnTo>
                  <a:lnTo>
                    <a:pt x="6422" y="19265"/>
                  </a:lnTo>
                  <a:lnTo>
                    <a:pt x="12844" y="19265"/>
                  </a:lnTo>
                  <a:lnTo>
                    <a:pt x="12844" y="12844"/>
                  </a:lnTo>
                  <a:lnTo>
                    <a:pt x="12844" y="6422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21"/>
          <p:cNvGrpSpPr/>
          <p:nvPr/>
        </p:nvGrpSpPr>
        <p:grpSpPr>
          <a:xfrm>
            <a:off x="2650086" y="3814199"/>
            <a:ext cx="1051088" cy="330453"/>
            <a:chOff x="241550" y="3361525"/>
            <a:chExt cx="7044825" cy="2094125"/>
          </a:xfrm>
        </p:grpSpPr>
        <p:sp>
          <p:nvSpPr>
            <p:cNvPr id="396" name="Google Shape;396;p21"/>
            <p:cNvSpPr/>
            <p:nvPr/>
          </p:nvSpPr>
          <p:spPr>
            <a:xfrm>
              <a:off x="241550" y="3489025"/>
              <a:ext cx="906575" cy="982125"/>
            </a:xfrm>
            <a:custGeom>
              <a:rect b="b" l="l" r="r" t="t"/>
              <a:pathLst>
                <a:path extrusionOk="0" h="39285" w="36263">
                  <a:moveTo>
                    <a:pt x="21248" y="0"/>
                  </a:moveTo>
                  <a:cubicBezTo>
                    <a:pt x="18226" y="0"/>
                    <a:pt x="15204" y="472"/>
                    <a:pt x="12371" y="1417"/>
                  </a:cubicBezTo>
                  <a:cubicBezTo>
                    <a:pt x="9916" y="2267"/>
                    <a:pt x="7649" y="3589"/>
                    <a:pt x="5760" y="5383"/>
                  </a:cubicBezTo>
                  <a:cubicBezTo>
                    <a:pt x="3872" y="7177"/>
                    <a:pt x="2455" y="9255"/>
                    <a:pt x="1511" y="11616"/>
                  </a:cubicBezTo>
                  <a:cubicBezTo>
                    <a:pt x="472" y="14165"/>
                    <a:pt x="0" y="16904"/>
                    <a:pt x="0" y="19643"/>
                  </a:cubicBezTo>
                  <a:cubicBezTo>
                    <a:pt x="0" y="22381"/>
                    <a:pt x="472" y="25120"/>
                    <a:pt x="1511" y="27670"/>
                  </a:cubicBezTo>
                  <a:cubicBezTo>
                    <a:pt x="2550" y="30030"/>
                    <a:pt x="3966" y="32108"/>
                    <a:pt x="5949" y="33808"/>
                  </a:cubicBezTo>
                  <a:cubicBezTo>
                    <a:pt x="7932" y="35602"/>
                    <a:pt x="10199" y="37019"/>
                    <a:pt x="12749" y="37868"/>
                  </a:cubicBezTo>
                  <a:cubicBezTo>
                    <a:pt x="15676" y="38813"/>
                    <a:pt x="18698" y="39285"/>
                    <a:pt x="21814" y="39285"/>
                  </a:cubicBezTo>
                  <a:cubicBezTo>
                    <a:pt x="24458" y="39285"/>
                    <a:pt x="27008" y="39002"/>
                    <a:pt x="29558" y="38246"/>
                  </a:cubicBezTo>
                  <a:cubicBezTo>
                    <a:pt x="31919" y="37585"/>
                    <a:pt x="34185" y="36546"/>
                    <a:pt x="36263" y="35130"/>
                  </a:cubicBezTo>
                  <a:lnTo>
                    <a:pt x="36263" y="18887"/>
                  </a:lnTo>
                  <a:lnTo>
                    <a:pt x="23609" y="18887"/>
                  </a:lnTo>
                  <a:lnTo>
                    <a:pt x="23609" y="21815"/>
                  </a:lnTo>
                  <a:cubicBezTo>
                    <a:pt x="23609" y="22098"/>
                    <a:pt x="23703" y="22381"/>
                    <a:pt x="23892" y="22570"/>
                  </a:cubicBezTo>
                  <a:cubicBezTo>
                    <a:pt x="24175" y="22759"/>
                    <a:pt x="24458" y="22853"/>
                    <a:pt x="24836" y="22853"/>
                  </a:cubicBezTo>
                  <a:lnTo>
                    <a:pt x="31163" y="22853"/>
                  </a:lnTo>
                  <a:lnTo>
                    <a:pt x="31163" y="32769"/>
                  </a:lnTo>
                  <a:cubicBezTo>
                    <a:pt x="29747" y="33524"/>
                    <a:pt x="28330" y="34091"/>
                    <a:pt x="26819" y="34469"/>
                  </a:cubicBezTo>
                  <a:cubicBezTo>
                    <a:pt x="25120" y="34941"/>
                    <a:pt x="23420" y="35130"/>
                    <a:pt x="21625" y="35130"/>
                  </a:cubicBezTo>
                  <a:cubicBezTo>
                    <a:pt x="19453" y="35130"/>
                    <a:pt x="17187" y="34752"/>
                    <a:pt x="15015" y="34091"/>
                  </a:cubicBezTo>
                  <a:cubicBezTo>
                    <a:pt x="13126" y="33430"/>
                    <a:pt x="11427" y="32297"/>
                    <a:pt x="10010" y="30975"/>
                  </a:cubicBezTo>
                  <a:cubicBezTo>
                    <a:pt x="8594" y="29558"/>
                    <a:pt x="7555" y="27953"/>
                    <a:pt x="6799" y="26064"/>
                  </a:cubicBezTo>
                  <a:cubicBezTo>
                    <a:pt x="6044" y="23987"/>
                    <a:pt x="5666" y="21815"/>
                    <a:pt x="5760" y="19643"/>
                  </a:cubicBezTo>
                  <a:cubicBezTo>
                    <a:pt x="5666" y="17471"/>
                    <a:pt x="6044" y="15393"/>
                    <a:pt x="6799" y="13315"/>
                  </a:cubicBezTo>
                  <a:cubicBezTo>
                    <a:pt x="7460" y="11521"/>
                    <a:pt x="8499" y="9916"/>
                    <a:pt x="9916" y="8594"/>
                  </a:cubicBezTo>
                  <a:cubicBezTo>
                    <a:pt x="11238" y="7272"/>
                    <a:pt x="12843" y="6233"/>
                    <a:pt x="14732" y="5572"/>
                  </a:cubicBezTo>
                  <a:cubicBezTo>
                    <a:pt x="16715" y="4816"/>
                    <a:pt x="18887" y="4533"/>
                    <a:pt x="21059" y="4533"/>
                  </a:cubicBezTo>
                  <a:cubicBezTo>
                    <a:pt x="22381" y="4533"/>
                    <a:pt x="23797" y="4628"/>
                    <a:pt x="25214" y="4911"/>
                  </a:cubicBezTo>
                  <a:cubicBezTo>
                    <a:pt x="26253" y="5100"/>
                    <a:pt x="27197" y="5383"/>
                    <a:pt x="28236" y="5761"/>
                  </a:cubicBezTo>
                  <a:cubicBezTo>
                    <a:pt x="28991" y="5950"/>
                    <a:pt x="29747" y="6327"/>
                    <a:pt x="30408" y="6799"/>
                  </a:cubicBezTo>
                  <a:cubicBezTo>
                    <a:pt x="31069" y="7083"/>
                    <a:pt x="31541" y="7461"/>
                    <a:pt x="32013" y="7649"/>
                  </a:cubicBezTo>
                  <a:cubicBezTo>
                    <a:pt x="32297" y="7862"/>
                    <a:pt x="32633" y="7968"/>
                    <a:pt x="32983" y="7968"/>
                  </a:cubicBezTo>
                  <a:cubicBezTo>
                    <a:pt x="33099" y="7968"/>
                    <a:pt x="33217" y="7956"/>
                    <a:pt x="33335" y="7933"/>
                  </a:cubicBezTo>
                  <a:cubicBezTo>
                    <a:pt x="33713" y="7838"/>
                    <a:pt x="34091" y="7555"/>
                    <a:pt x="34374" y="7272"/>
                  </a:cubicBezTo>
                  <a:lnTo>
                    <a:pt x="35885" y="4911"/>
                  </a:lnTo>
                  <a:cubicBezTo>
                    <a:pt x="35035" y="4155"/>
                    <a:pt x="34091" y="3494"/>
                    <a:pt x="33052" y="2833"/>
                  </a:cubicBezTo>
                  <a:cubicBezTo>
                    <a:pt x="32013" y="2267"/>
                    <a:pt x="30880" y="1700"/>
                    <a:pt x="29747" y="1322"/>
                  </a:cubicBezTo>
                  <a:cubicBezTo>
                    <a:pt x="28425" y="850"/>
                    <a:pt x="27103" y="567"/>
                    <a:pt x="25781" y="378"/>
                  </a:cubicBezTo>
                  <a:cubicBezTo>
                    <a:pt x="24270" y="95"/>
                    <a:pt x="22759" y="0"/>
                    <a:pt x="21248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2212850" y="3500825"/>
              <a:ext cx="899525" cy="953800"/>
            </a:xfrm>
            <a:custGeom>
              <a:rect b="b" l="l" r="r" t="t"/>
              <a:pathLst>
                <a:path extrusionOk="0" h="38152" w="35981">
                  <a:moveTo>
                    <a:pt x="1" y="0"/>
                  </a:moveTo>
                  <a:lnTo>
                    <a:pt x="15205" y="24931"/>
                  </a:lnTo>
                  <a:lnTo>
                    <a:pt x="15205" y="38152"/>
                  </a:lnTo>
                  <a:lnTo>
                    <a:pt x="20871" y="38152"/>
                  </a:lnTo>
                  <a:lnTo>
                    <a:pt x="20871" y="24931"/>
                  </a:lnTo>
                  <a:lnTo>
                    <a:pt x="35980" y="0"/>
                  </a:lnTo>
                  <a:lnTo>
                    <a:pt x="30975" y="0"/>
                  </a:lnTo>
                  <a:cubicBezTo>
                    <a:pt x="30597" y="0"/>
                    <a:pt x="30125" y="189"/>
                    <a:pt x="29842" y="378"/>
                  </a:cubicBezTo>
                  <a:cubicBezTo>
                    <a:pt x="29559" y="661"/>
                    <a:pt x="29275" y="945"/>
                    <a:pt x="29086" y="1322"/>
                  </a:cubicBezTo>
                  <a:lnTo>
                    <a:pt x="19643" y="17471"/>
                  </a:lnTo>
                  <a:cubicBezTo>
                    <a:pt x="19360" y="18132"/>
                    <a:pt x="19076" y="18698"/>
                    <a:pt x="18793" y="19359"/>
                  </a:cubicBezTo>
                  <a:cubicBezTo>
                    <a:pt x="18510" y="19926"/>
                    <a:pt x="18227" y="20493"/>
                    <a:pt x="18038" y="21154"/>
                  </a:cubicBezTo>
                  <a:cubicBezTo>
                    <a:pt x="17849" y="20493"/>
                    <a:pt x="17565" y="19926"/>
                    <a:pt x="17282" y="19359"/>
                  </a:cubicBezTo>
                  <a:lnTo>
                    <a:pt x="16338" y="17471"/>
                  </a:lnTo>
                  <a:lnTo>
                    <a:pt x="6894" y="1322"/>
                  </a:lnTo>
                  <a:cubicBezTo>
                    <a:pt x="6706" y="945"/>
                    <a:pt x="6422" y="661"/>
                    <a:pt x="6139" y="378"/>
                  </a:cubicBezTo>
                  <a:cubicBezTo>
                    <a:pt x="5761" y="95"/>
                    <a:pt x="5383" y="0"/>
                    <a:pt x="5006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4233750" y="3500825"/>
              <a:ext cx="835775" cy="953800"/>
            </a:xfrm>
            <a:custGeom>
              <a:rect b="b" l="l" r="r" t="t"/>
              <a:pathLst>
                <a:path extrusionOk="0" h="38152" w="33431">
                  <a:moveTo>
                    <a:pt x="0" y="0"/>
                  </a:moveTo>
                  <a:lnTo>
                    <a:pt x="0" y="38152"/>
                  </a:lnTo>
                  <a:lnTo>
                    <a:pt x="5572" y="38152"/>
                  </a:lnTo>
                  <a:lnTo>
                    <a:pt x="5572" y="20965"/>
                  </a:lnTo>
                  <a:lnTo>
                    <a:pt x="27859" y="20965"/>
                  </a:lnTo>
                  <a:lnTo>
                    <a:pt x="27859" y="38152"/>
                  </a:lnTo>
                  <a:lnTo>
                    <a:pt x="33430" y="38152"/>
                  </a:lnTo>
                  <a:lnTo>
                    <a:pt x="33430" y="0"/>
                  </a:lnTo>
                  <a:lnTo>
                    <a:pt x="27953" y="0"/>
                  </a:lnTo>
                  <a:lnTo>
                    <a:pt x="27953" y="16810"/>
                  </a:lnTo>
                  <a:lnTo>
                    <a:pt x="5572" y="16810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5310300" y="3489025"/>
              <a:ext cx="672875" cy="982500"/>
            </a:xfrm>
            <a:custGeom>
              <a:rect b="b" l="l" r="r" t="t"/>
              <a:pathLst>
                <a:path extrusionOk="0" h="39300" w="26915">
                  <a:moveTo>
                    <a:pt x="14543" y="0"/>
                  </a:moveTo>
                  <a:cubicBezTo>
                    <a:pt x="12655" y="0"/>
                    <a:pt x="10860" y="284"/>
                    <a:pt x="9066" y="945"/>
                  </a:cubicBezTo>
                  <a:cubicBezTo>
                    <a:pt x="7555" y="1417"/>
                    <a:pt x="6233" y="2267"/>
                    <a:pt x="5006" y="3305"/>
                  </a:cubicBezTo>
                  <a:cubicBezTo>
                    <a:pt x="3967" y="4155"/>
                    <a:pt x="3117" y="5383"/>
                    <a:pt x="2550" y="6611"/>
                  </a:cubicBezTo>
                  <a:cubicBezTo>
                    <a:pt x="1417" y="9255"/>
                    <a:pt x="1417" y="12277"/>
                    <a:pt x="2550" y="14921"/>
                  </a:cubicBezTo>
                  <a:cubicBezTo>
                    <a:pt x="3117" y="15960"/>
                    <a:pt x="3872" y="16998"/>
                    <a:pt x="4817" y="17754"/>
                  </a:cubicBezTo>
                  <a:cubicBezTo>
                    <a:pt x="5761" y="18604"/>
                    <a:pt x="6800" y="19170"/>
                    <a:pt x="8027" y="19643"/>
                  </a:cubicBezTo>
                  <a:cubicBezTo>
                    <a:pt x="9161" y="20115"/>
                    <a:pt x="10483" y="20587"/>
                    <a:pt x="11616" y="20965"/>
                  </a:cubicBezTo>
                  <a:lnTo>
                    <a:pt x="15299" y="22003"/>
                  </a:lnTo>
                  <a:cubicBezTo>
                    <a:pt x="16338" y="22287"/>
                    <a:pt x="17471" y="22759"/>
                    <a:pt x="18415" y="23231"/>
                  </a:cubicBezTo>
                  <a:cubicBezTo>
                    <a:pt x="19360" y="23703"/>
                    <a:pt x="20115" y="24364"/>
                    <a:pt x="20682" y="25120"/>
                  </a:cubicBezTo>
                  <a:cubicBezTo>
                    <a:pt x="21248" y="25970"/>
                    <a:pt x="21626" y="27008"/>
                    <a:pt x="21532" y="27953"/>
                  </a:cubicBezTo>
                  <a:cubicBezTo>
                    <a:pt x="21532" y="28992"/>
                    <a:pt x="21343" y="29936"/>
                    <a:pt x="20965" y="30880"/>
                  </a:cubicBezTo>
                  <a:cubicBezTo>
                    <a:pt x="20587" y="31730"/>
                    <a:pt x="20021" y="32486"/>
                    <a:pt x="19265" y="33052"/>
                  </a:cubicBezTo>
                  <a:cubicBezTo>
                    <a:pt x="18510" y="33713"/>
                    <a:pt x="17660" y="34185"/>
                    <a:pt x="16621" y="34469"/>
                  </a:cubicBezTo>
                  <a:cubicBezTo>
                    <a:pt x="15488" y="34847"/>
                    <a:pt x="14355" y="35035"/>
                    <a:pt x="13127" y="35035"/>
                  </a:cubicBezTo>
                  <a:cubicBezTo>
                    <a:pt x="12183" y="35035"/>
                    <a:pt x="11238" y="34941"/>
                    <a:pt x="10294" y="34752"/>
                  </a:cubicBezTo>
                  <a:cubicBezTo>
                    <a:pt x="9444" y="34563"/>
                    <a:pt x="8688" y="34280"/>
                    <a:pt x="8027" y="33997"/>
                  </a:cubicBezTo>
                  <a:cubicBezTo>
                    <a:pt x="7366" y="33713"/>
                    <a:pt x="6800" y="33430"/>
                    <a:pt x="6233" y="33052"/>
                  </a:cubicBezTo>
                  <a:cubicBezTo>
                    <a:pt x="5667" y="32769"/>
                    <a:pt x="5194" y="32391"/>
                    <a:pt x="4817" y="32108"/>
                  </a:cubicBezTo>
                  <a:cubicBezTo>
                    <a:pt x="4439" y="31825"/>
                    <a:pt x="4061" y="31636"/>
                    <a:pt x="3778" y="31447"/>
                  </a:cubicBezTo>
                  <a:cubicBezTo>
                    <a:pt x="3495" y="31258"/>
                    <a:pt x="3211" y="31164"/>
                    <a:pt x="2928" y="31164"/>
                  </a:cubicBezTo>
                  <a:cubicBezTo>
                    <a:pt x="2645" y="31164"/>
                    <a:pt x="2361" y="31164"/>
                    <a:pt x="2173" y="31352"/>
                  </a:cubicBezTo>
                  <a:cubicBezTo>
                    <a:pt x="1889" y="31447"/>
                    <a:pt x="1700" y="31636"/>
                    <a:pt x="1606" y="31825"/>
                  </a:cubicBezTo>
                  <a:lnTo>
                    <a:pt x="1" y="34280"/>
                  </a:lnTo>
                  <a:cubicBezTo>
                    <a:pt x="1606" y="35885"/>
                    <a:pt x="3495" y="37113"/>
                    <a:pt x="5572" y="37963"/>
                  </a:cubicBezTo>
                  <a:cubicBezTo>
                    <a:pt x="7735" y="38828"/>
                    <a:pt x="9977" y="39297"/>
                    <a:pt x="12298" y="39297"/>
                  </a:cubicBezTo>
                  <a:cubicBezTo>
                    <a:pt x="12511" y="39297"/>
                    <a:pt x="12724" y="39293"/>
                    <a:pt x="12938" y="39285"/>
                  </a:cubicBezTo>
                  <a:cubicBezTo>
                    <a:pt x="13140" y="39295"/>
                    <a:pt x="13344" y="39299"/>
                    <a:pt x="13548" y="39299"/>
                  </a:cubicBezTo>
                  <a:cubicBezTo>
                    <a:pt x="15343" y="39299"/>
                    <a:pt x="17192" y="38934"/>
                    <a:pt x="18887" y="38341"/>
                  </a:cubicBezTo>
                  <a:cubicBezTo>
                    <a:pt x="20493" y="37868"/>
                    <a:pt x="21909" y="36924"/>
                    <a:pt x="23231" y="35791"/>
                  </a:cubicBezTo>
                  <a:cubicBezTo>
                    <a:pt x="24365" y="34752"/>
                    <a:pt x="25309" y="33430"/>
                    <a:pt x="25970" y="32013"/>
                  </a:cubicBezTo>
                  <a:cubicBezTo>
                    <a:pt x="26537" y="30503"/>
                    <a:pt x="26820" y="28897"/>
                    <a:pt x="26820" y="27292"/>
                  </a:cubicBezTo>
                  <a:cubicBezTo>
                    <a:pt x="26914" y="25875"/>
                    <a:pt x="26631" y="24459"/>
                    <a:pt x="25970" y="23231"/>
                  </a:cubicBezTo>
                  <a:cubicBezTo>
                    <a:pt x="25498" y="22192"/>
                    <a:pt x="24648" y="21248"/>
                    <a:pt x="23704" y="20492"/>
                  </a:cubicBezTo>
                  <a:cubicBezTo>
                    <a:pt x="22759" y="19737"/>
                    <a:pt x="21720" y="19076"/>
                    <a:pt x="20587" y="18604"/>
                  </a:cubicBezTo>
                  <a:cubicBezTo>
                    <a:pt x="19360" y="18132"/>
                    <a:pt x="18226" y="17754"/>
                    <a:pt x="16904" y="17282"/>
                  </a:cubicBezTo>
                  <a:cubicBezTo>
                    <a:pt x="15677" y="16810"/>
                    <a:pt x="14449" y="16432"/>
                    <a:pt x="13316" y="16149"/>
                  </a:cubicBezTo>
                  <a:cubicBezTo>
                    <a:pt x="12183" y="15771"/>
                    <a:pt x="11144" y="15299"/>
                    <a:pt x="10105" y="14826"/>
                  </a:cubicBezTo>
                  <a:cubicBezTo>
                    <a:pt x="9255" y="14354"/>
                    <a:pt x="8500" y="13788"/>
                    <a:pt x="7839" y="13032"/>
                  </a:cubicBezTo>
                  <a:cubicBezTo>
                    <a:pt x="7272" y="12277"/>
                    <a:pt x="6894" y="11332"/>
                    <a:pt x="6989" y="10294"/>
                  </a:cubicBezTo>
                  <a:cubicBezTo>
                    <a:pt x="6989" y="9538"/>
                    <a:pt x="7178" y="8688"/>
                    <a:pt x="7461" y="7933"/>
                  </a:cubicBezTo>
                  <a:cubicBezTo>
                    <a:pt x="7839" y="7272"/>
                    <a:pt x="8311" y="6611"/>
                    <a:pt x="8972" y="6044"/>
                  </a:cubicBezTo>
                  <a:cubicBezTo>
                    <a:pt x="9633" y="5477"/>
                    <a:pt x="10483" y="5100"/>
                    <a:pt x="11333" y="4816"/>
                  </a:cubicBezTo>
                  <a:cubicBezTo>
                    <a:pt x="12371" y="4439"/>
                    <a:pt x="13505" y="4344"/>
                    <a:pt x="14638" y="4344"/>
                  </a:cubicBezTo>
                  <a:cubicBezTo>
                    <a:pt x="15771" y="4344"/>
                    <a:pt x="16904" y="4439"/>
                    <a:pt x="18037" y="4816"/>
                  </a:cubicBezTo>
                  <a:cubicBezTo>
                    <a:pt x="18793" y="5100"/>
                    <a:pt x="19643" y="5383"/>
                    <a:pt x="20398" y="5855"/>
                  </a:cubicBezTo>
                  <a:cubicBezTo>
                    <a:pt x="20965" y="6138"/>
                    <a:pt x="21532" y="6422"/>
                    <a:pt x="22004" y="6799"/>
                  </a:cubicBezTo>
                  <a:cubicBezTo>
                    <a:pt x="22381" y="7083"/>
                    <a:pt x="22759" y="7272"/>
                    <a:pt x="23231" y="7272"/>
                  </a:cubicBezTo>
                  <a:cubicBezTo>
                    <a:pt x="23515" y="7272"/>
                    <a:pt x="23704" y="7177"/>
                    <a:pt x="23987" y="7083"/>
                  </a:cubicBezTo>
                  <a:cubicBezTo>
                    <a:pt x="24176" y="6894"/>
                    <a:pt x="24365" y="6705"/>
                    <a:pt x="24553" y="6422"/>
                  </a:cubicBezTo>
                  <a:lnTo>
                    <a:pt x="25876" y="3966"/>
                  </a:lnTo>
                  <a:cubicBezTo>
                    <a:pt x="24459" y="2644"/>
                    <a:pt x="22665" y="1700"/>
                    <a:pt x="20871" y="1039"/>
                  </a:cubicBezTo>
                  <a:cubicBezTo>
                    <a:pt x="18793" y="378"/>
                    <a:pt x="16715" y="0"/>
                    <a:pt x="14543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6235750" y="3500825"/>
              <a:ext cx="139325" cy="953800"/>
            </a:xfrm>
            <a:custGeom>
              <a:rect b="b" l="l" r="r" t="t"/>
              <a:pathLst>
                <a:path extrusionOk="0" h="38152" w="5573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6613500" y="3488575"/>
              <a:ext cx="672875" cy="982575"/>
            </a:xfrm>
            <a:custGeom>
              <a:rect b="b" l="l" r="r" t="t"/>
              <a:pathLst>
                <a:path extrusionOk="0" h="39303" w="26915">
                  <a:moveTo>
                    <a:pt x="13930" y="1"/>
                  </a:moveTo>
                  <a:cubicBezTo>
                    <a:pt x="12280" y="1"/>
                    <a:pt x="10648" y="290"/>
                    <a:pt x="9160" y="868"/>
                  </a:cubicBezTo>
                  <a:cubicBezTo>
                    <a:pt x="7649" y="1435"/>
                    <a:pt x="6327" y="2190"/>
                    <a:pt x="5100" y="3229"/>
                  </a:cubicBezTo>
                  <a:cubicBezTo>
                    <a:pt x="4061" y="4173"/>
                    <a:pt x="3211" y="5307"/>
                    <a:pt x="2644" y="6629"/>
                  </a:cubicBezTo>
                  <a:cubicBezTo>
                    <a:pt x="1511" y="9273"/>
                    <a:pt x="1511" y="12200"/>
                    <a:pt x="2644" y="14844"/>
                  </a:cubicBezTo>
                  <a:cubicBezTo>
                    <a:pt x="3117" y="15978"/>
                    <a:pt x="3967" y="16922"/>
                    <a:pt x="4911" y="17772"/>
                  </a:cubicBezTo>
                  <a:cubicBezTo>
                    <a:pt x="5855" y="18527"/>
                    <a:pt x="6894" y="19188"/>
                    <a:pt x="8027" y="19661"/>
                  </a:cubicBezTo>
                  <a:cubicBezTo>
                    <a:pt x="9255" y="20133"/>
                    <a:pt x="10483" y="20510"/>
                    <a:pt x="11710" y="20888"/>
                  </a:cubicBezTo>
                  <a:lnTo>
                    <a:pt x="15299" y="21927"/>
                  </a:lnTo>
                  <a:cubicBezTo>
                    <a:pt x="16432" y="22305"/>
                    <a:pt x="17471" y="22682"/>
                    <a:pt x="18509" y="23249"/>
                  </a:cubicBezTo>
                  <a:cubicBezTo>
                    <a:pt x="19359" y="23721"/>
                    <a:pt x="20115" y="24288"/>
                    <a:pt x="20776" y="25138"/>
                  </a:cubicBezTo>
                  <a:cubicBezTo>
                    <a:pt x="21342" y="25893"/>
                    <a:pt x="21626" y="26932"/>
                    <a:pt x="21626" y="27971"/>
                  </a:cubicBezTo>
                  <a:cubicBezTo>
                    <a:pt x="21626" y="28915"/>
                    <a:pt x="21437" y="29954"/>
                    <a:pt x="21059" y="30804"/>
                  </a:cubicBezTo>
                  <a:cubicBezTo>
                    <a:pt x="20681" y="31654"/>
                    <a:pt x="20115" y="32409"/>
                    <a:pt x="19359" y="33070"/>
                  </a:cubicBezTo>
                  <a:cubicBezTo>
                    <a:pt x="18604" y="33637"/>
                    <a:pt x="17660" y="34203"/>
                    <a:pt x="16715" y="34487"/>
                  </a:cubicBezTo>
                  <a:cubicBezTo>
                    <a:pt x="15582" y="34865"/>
                    <a:pt x="14354" y="34959"/>
                    <a:pt x="13221" y="34959"/>
                  </a:cubicBezTo>
                  <a:cubicBezTo>
                    <a:pt x="12182" y="34959"/>
                    <a:pt x="11238" y="34865"/>
                    <a:pt x="10294" y="34676"/>
                  </a:cubicBezTo>
                  <a:cubicBezTo>
                    <a:pt x="9538" y="34487"/>
                    <a:pt x="8783" y="34298"/>
                    <a:pt x="8027" y="34015"/>
                  </a:cubicBezTo>
                  <a:cubicBezTo>
                    <a:pt x="7461" y="33731"/>
                    <a:pt x="6800" y="33448"/>
                    <a:pt x="6233" y="33070"/>
                  </a:cubicBezTo>
                  <a:cubicBezTo>
                    <a:pt x="5761" y="32693"/>
                    <a:pt x="5289" y="32409"/>
                    <a:pt x="4911" y="32126"/>
                  </a:cubicBezTo>
                  <a:cubicBezTo>
                    <a:pt x="4439" y="31843"/>
                    <a:pt x="4155" y="31559"/>
                    <a:pt x="3778" y="31370"/>
                  </a:cubicBezTo>
                  <a:cubicBezTo>
                    <a:pt x="3494" y="31182"/>
                    <a:pt x="3211" y="31087"/>
                    <a:pt x="2928" y="31087"/>
                  </a:cubicBezTo>
                  <a:cubicBezTo>
                    <a:pt x="2644" y="31087"/>
                    <a:pt x="2456" y="31182"/>
                    <a:pt x="2172" y="31276"/>
                  </a:cubicBezTo>
                  <a:cubicBezTo>
                    <a:pt x="1983" y="31465"/>
                    <a:pt x="1795" y="31654"/>
                    <a:pt x="1606" y="31843"/>
                  </a:cubicBezTo>
                  <a:lnTo>
                    <a:pt x="0" y="34298"/>
                  </a:lnTo>
                  <a:cubicBezTo>
                    <a:pt x="1606" y="35809"/>
                    <a:pt x="3589" y="37131"/>
                    <a:pt x="5666" y="37981"/>
                  </a:cubicBezTo>
                  <a:cubicBezTo>
                    <a:pt x="8027" y="38831"/>
                    <a:pt x="10483" y="39303"/>
                    <a:pt x="13032" y="39303"/>
                  </a:cubicBezTo>
                  <a:cubicBezTo>
                    <a:pt x="15015" y="39303"/>
                    <a:pt x="16998" y="39020"/>
                    <a:pt x="18887" y="38359"/>
                  </a:cubicBezTo>
                  <a:cubicBezTo>
                    <a:pt x="20493" y="37792"/>
                    <a:pt x="22003" y="36942"/>
                    <a:pt x="23326" y="35809"/>
                  </a:cubicBezTo>
                  <a:cubicBezTo>
                    <a:pt x="24459" y="34676"/>
                    <a:pt x="25403" y="33354"/>
                    <a:pt x="25970" y="31937"/>
                  </a:cubicBezTo>
                  <a:cubicBezTo>
                    <a:pt x="26631" y="30426"/>
                    <a:pt x="26914" y="28821"/>
                    <a:pt x="26914" y="27215"/>
                  </a:cubicBezTo>
                  <a:cubicBezTo>
                    <a:pt x="26914" y="25799"/>
                    <a:pt x="26631" y="24477"/>
                    <a:pt x="26064" y="23249"/>
                  </a:cubicBezTo>
                  <a:cubicBezTo>
                    <a:pt x="25498" y="22116"/>
                    <a:pt x="24742" y="21266"/>
                    <a:pt x="23798" y="20510"/>
                  </a:cubicBezTo>
                  <a:cubicBezTo>
                    <a:pt x="22853" y="19755"/>
                    <a:pt x="21815" y="19094"/>
                    <a:pt x="20681" y="18622"/>
                  </a:cubicBezTo>
                  <a:cubicBezTo>
                    <a:pt x="19454" y="18150"/>
                    <a:pt x="18226" y="17677"/>
                    <a:pt x="16998" y="17300"/>
                  </a:cubicBezTo>
                  <a:lnTo>
                    <a:pt x="13316" y="16167"/>
                  </a:lnTo>
                  <a:cubicBezTo>
                    <a:pt x="12277" y="15789"/>
                    <a:pt x="11238" y="15317"/>
                    <a:pt x="10199" y="14844"/>
                  </a:cubicBezTo>
                  <a:cubicBezTo>
                    <a:pt x="9349" y="14372"/>
                    <a:pt x="8499" y="13806"/>
                    <a:pt x="7933" y="13050"/>
                  </a:cubicBezTo>
                  <a:cubicBezTo>
                    <a:pt x="7366" y="12295"/>
                    <a:pt x="6988" y="11350"/>
                    <a:pt x="7083" y="10312"/>
                  </a:cubicBezTo>
                  <a:cubicBezTo>
                    <a:pt x="7083" y="9556"/>
                    <a:pt x="7272" y="8706"/>
                    <a:pt x="7555" y="7951"/>
                  </a:cubicBezTo>
                  <a:cubicBezTo>
                    <a:pt x="7933" y="7290"/>
                    <a:pt x="8405" y="6629"/>
                    <a:pt x="9066" y="6062"/>
                  </a:cubicBezTo>
                  <a:cubicBezTo>
                    <a:pt x="9727" y="5495"/>
                    <a:pt x="10483" y="5118"/>
                    <a:pt x="11427" y="4834"/>
                  </a:cubicBezTo>
                  <a:cubicBezTo>
                    <a:pt x="12466" y="4457"/>
                    <a:pt x="13599" y="4362"/>
                    <a:pt x="14732" y="4362"/>
                  </a:cubicBezTo>
                  <a:cubicBezTo>
                    <a:pt x="15865" y="4362"/>
                    <a:pt x="16998" y="4457"/>
                    <a:pt x="18132" y="4834"/>
                  </a:cubicBezTo>
                  <a:cubicBezTo>
                    <a:pt x="18887" y="5118"/>
                    <a:pt x="19737" y="5401"/>
                    <a:pt x="20493" y="5873"/>
                  </a:cubicBezTo>
                  <a:cubicBezTo>
                    <a:pt x="21059" y="6156"/>
                    <a:pt x="21626" y="6440"/>
                    <a:pt x="22098" y="6817"/>
                  </a:cubicBezTo>
                  <a:cubicBezTo>
                    <a:pt x="22476" y="7101"/>
                    <a:pt x="22853" y="7290"/>
                    <a:pt x="23326" y="7290"/>
                  </a:cubicBezTo>
                  <a:cubicBezTo>
                    <a:pt x="23609" y="7290"/>
                    <a:pt x="23798" y="7195"/>
                    <a:pt x="24081" y="7101"/>
                  </a:cubicBezTo>
                  <a:cubicBezTo>
                    <a:pt x="24270" y="6912"/>
                    <a:pt x="24459" y="6723"/>
                    <a:pt x="24648" y="6440"/>
                  </a:cubicBezTo>
                  <a:lnTo>
                    <a:pt x="25970" y="3984"/>
                  </a:lnTo>
                  <a:cubicBezTo>
                    <a:pt x="24459" y="2662"/>
                    <a:pt x="22759" y="1624"/>
                    <a:pt x="20965" y="1057"/>
                  </a:cubicBezTo>
                  <a:cubicBezTo>
                    <a:pt x="19097" y="378"/>
                    <a:pt x="17229" y="4"/>
                    <a:pt x="15293" y="4"/>
                  </a:cubicBezTo>
                  <a:cubicBezTo>
                    <a:pt x="15075" y="4"/>
                    <a:pt x="14857" y="9"/>
                    <a:pt x="14638" y="18"/>
                  </a:cubicBezTo>
                  <a:cubicBezTo>
                    <a:pt x="14402" y="6"/>
                    <a:pt x="14165" y="1"/>
                    <a:pt x="13930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1653325" y="4851225"/>
              <a:ext cx="559550" cy="597325"/>
            </a:xfrm>
            <a:custGeom>
              <a:rect b="b" l="l" r="r" t="t"/>
              <a:pathLst>
                <a:path extrusionOk="0" h="23893" w="22382">
                  <a:moveTo>
                    <a:pt x="9539" y="1"/>
                  </a:moveTo>
                  <a:lnTo>
                    <a:pt x="1" y="23893"/>
                  </a:lnTo>
                  <a:lnTo>
                    <a:pt x="2456" y="23893"/>
                  </a:lnTo>
                  <a:cubicBezTo>
                    <a:pt x="2739" y="23893"/>
                    <a:pt x="2928" y="23798"/>
                    <a:pt x="3212" y="23609"/>
                  </a:cubicBezTo>
                  <a:cubicBezTo>
                    <a:pt x="3306" y="23515"/>
                    <a:pt x="3495" y="23326"/>
                    <a:pt x="3589" y="23137"/>
                  </a:cubicBezTo>
                  <a:lnTo>
                    <a:pt x="10389" y="5289"/>
                  </a:lnTo>
                  <a:cubicBezTo>
                    <a:pt x="10766" y="4534"/>
                    <a:pt x="10955" y="3778"/>
                    <a:pt x="11144" y="3023"/>
                  </a:cubicBezTo>
                  <a:cubicBezTo>
                    <a:pt x="11238" y="3495"/>
                    <a:pt x="11333" y="3873"/>
                    <a:pt x="11522" y="4250"/>
                  </a:cubicBezTo>
                  <a:cubicBezTo>
                    <a:pt x="11616" y="4534"/>
                    <a:pt x="11711" y="4911"/>
                    <a:pt x="11805" y="5195"/>
                  </a:cubicBezTo>
                  <a:lnTo>
                    <a:pt x="15582" y="15016"/>
                  </a:lnTo>
                  <a:lnTo>
                    <a:pt x="8689" y="15016"/>
                  </a:lnTo>
                  <a:lnTo>
                    <a:pt x="7839" y="17377"/>
                  </a:lnTo>
                  <a:lnTo>
                    <a:pt x="16527" y="17377"/>
                  </a:lnTo>
                  <a:lnTo>
                    <a:pt x="18793" y="23137"/>
                  </a:lnTo>
                  <a:cubicBezTo>
                    <a:pt x="18793" y="23326"/>
                    <a:pt x="18982" y="23515"/>
                    <a:pt x="19171" y="23704"/>
                  </a:cubicBezTo>
                  <a:cubicBezTo>
                    <a:pt x="19360" y="23798"/>
                    <a:pt x="19549" y="23893"/>
                    <a:pt x="19832" y="23893"/>
                  </a:cubicBezTo>
                  <a:lnTo>
                    <a:pt x="22382" y="23893"/>
                  </a:lnTo>
                  <a:lnTo>
                    <a:pt x="12844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2824325" y="4851225"/>
              <a:ext cx="561900" cy="597325"/>
            </a:xfrm>
            <a:custGeom>
              <a:rect b="b" l="l" r="r" t="t"/>
              <a:pathLst>
                <a:path extrusionOk="0" h="23893" w="22476">
                  <a:moveTo>
                    <a:pt x="9632" y="1"/>
                  </a:moveTo>
                  <a:lnTo>
                    <a:pt x="0" y="23893"/>
                  </a:lnTo>
                  <a:lnTo>
                    <a:pt x="2550" y="23893"/>
                  </a:lnTo>
                  <a:cubicBezTo>
                    <a:pt x="2833" y="23893"/>
                    <a:pt x="3022" y="23798"/>
                    <a:pt x="3211" y="23609"/>
                  </a:cubicBezTo>
                  <a:cubicBezTo>
                    <a:pt x="3400" y="23515"/>
                    <a:pt x="3589" y="23326"/>
                    <a:pt x="3589" y="23137"/>
                  </a:cubicBezTo>
                  <a:lnTo>
                    <a:pt x="10482" y="5289"/>
                  </a:lnTo>
                  <a:cubicBezTo>
                    <a:pt x="10766" y="4534"/>
                    <a:pt x="11049" y="3778"/>
                    <a:pt x="11238" y="3023"/>
                  </a:cubicBezTo>
                  <a:cubicBezTo>
                    <a:pt x="11332" y="3495"/>
                    <a:pt x="11427" y="3873"/>
                    <a:pt x="11616" y="4250"/>
                  </a:cubicBezTo>
                  <a:cubicBezTo>
                    <a:pt x="11710" y="4534"/>
                    <a:pt x="11804" y="4911"/>
                    <a:pt x="11899" y="5195"/>
                  </a:cubicBezTo>
                  <a:lnTo>
                    <a:pt x="15676" y="15016"/>
                  </a:lnTo>
                  <a:lnTo>
                    <a:pt x="8688" y="15016"/>
                  </a:lnTo>
                  <a:lnTo>
                    <a:pt x="7933" y="17377"/>
                  </a:lnTo>
                  <a:lnTo>
                    <a:pt x="16621" y="17377"/>
                  </a:lnTo>
                  <a:lnTo>
                    <a:pt x="18793" y="23137"/>
                  </a:lnTo>
                  <a:cubicBezTo>
                    <a:pt x="18887" y="23326"/>
                    <a:pt x="19076" y="23515"/>
                    <a:pt x="19265" y="23704"/>
                  </a:cubicBezTo>
                  <a:cubicBezTo>
                    <a:pt x="19454" y="23798"/>
                    <a:pt x="19643" y="23893"/>
                    <a:pt x="19926" y="23893"/>
                  </a:cubicBezTo>
                  <a:lnTo>
                    <a:pt x="22476" y="23893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2271875" y="4843700"/>
              <a:ext cx="500525" cy="611950"/>
            </a:xfrm>
            <a:custGeom>
              <a:rect b="b" l="l" r="r" t="t"/>
              <a:pathLst>
                <a:path extrusionOk="0" h="24478" w="20021">
                  <a:moveTo>
                    <a:pt x="12192" y="1"/>
                  </a:moveTo>
                  <a:cubicBezTo>
                    <a:pt x="12000" y="1"/>
                    <a:pt x="11808" y="7"/>
                    <a:pt x="11616" y="19"/>
                  </a:cubicBezTo>
                  <a:cubicBezTo>
                    <a:pt x="10011" y="19"/>
                    <a:pt x="8405" y="302"/>
                    <a:pt x="6894" y="868"/>
                  </a:cubicBezTo>
                  <a:cubicBezTo>
                    <a:pt x="5478" y="1435"/>
                    <a:pt x="4250" y="2285"/>
                    <a:pt x="3211" y="3418"/>
                  </a:cubicBezTo>
                  <a:cubicBezTo>
                    <a:pt x="2173" y="4551"/>
                    <a:pt x="1323" y="5874"/>
                    <a:pt x="850" y="7290"/>
                  </a:cubicBezTo>
                  <a:cubicBezTo>
                    <a:pt x="284" y="8895"/>
                    <a:pt x="1" y="10501"/>
                    <a:pt x="1" y="12201"/>
                  </a:cubicBezTo>
                  <a:cubicBezTo>
                    <a:pt x="1" y="13900"/>
                    <a:pt x="189" y="15600"/>
                    <a:pt x="756" y="17206"/>
                  </a:cubicBezTo>
                  <a:cubicBezTo>
                    <a:pt x="1323" y="18622"/>
                    <a:pt x="2078" y="19944"/>
                    <a:pt x="3117" y="21077"/>
                  </a:cubicBezTo>
                  <a:cubicBezTo>
                    <a:pt x="4156" y="22116"/>
                    <a:pt x="5383" y="22966"/>
                    <a:pt x="6705" y="23533"/>
                  </a:cubicBezTo>
                  <a:cubicBezTo>
                    <a:pt x="8216" y="24194"/>
                    <a:pt x="9822" y="24477"/>
                    <a:pt x="11427" y="24477"/>
                  </a:cubicBezTo>
                  <a:cubicBezTo>
                    <a:pt x="13127" y="24477"/>
                    <a:pt x="14827" y="24194"/>
                    <a:pt x="16432" y="23438"/>
                  </a:cubicBezTo>
                  <a:cubicBezTo>
                    <a:pt x="17849" y="22872"/>
                    <a:pt x="19076" y="21927"/>
                    <a:pt x="20021" y="20794"/>
                  </a:cubicBezTo>
                  <a:lnTo>
                    <a:pt x="18699" y="19472"/>
                  </a:lnTo>
                  <a:cubicBezTo>
                    <a:pt x="18604" y="19283"/>
                    <a:pt x="18415" y="19189"/>
                    <a:pt x="18226" y="19189"/>
                  </a:cubicBezTo>
                  <a:cubicBezTo>
                    <a:pt x="18037" y="19189"/>
                    <a:pt x="17754" y="19283"/>
                    <a:pt x="17565" y="19472"/>
                  </a:cubicBezTo>
                  <a:cubicBezTo>
                    <a:pt x="17188" y="19850"/>
                    <a:pt x="16715" y="20133"/>
                    <a:pt x="16338" y="20416"/>
                  </a:cubicBezTo>
                  <a:cubicBezTo>
                    <a:pt x="15866" y="20700"/>
                    <a:pt x="15393" y="20983"/>
                    <a:pt x="14921" y="21077"/>
                  </a:cubicBezTo>
                  <a:cubicBezTo>
                    <a:pt x="14449" y="21266"/>
                    <a:pt x="13882" y="21455"/>
                    <a:pt x="13410" y="21550"/>
                  </a:cubicBezTo>
                  <a:cubicBezTo>
                    <a:pt x="12749" y="21644"/>
                    <a:pt x="12088" y="21644"/>
                    <a:pt x="11427" y="21644"/>
                  </a:cubicBezTo>
                  <a:cubicBezTo>
                    <a:pt x="10294" y="21644"/>
                    <a:pt x="9255" y="21455"/>
                    <a:pt x="8216" y="20983"/>
                  </a:cubicBezTo>
                  <a:cubicBezTo>
                    <a:pt x="7178" y="20605"/>
                    <a:pt x="6328" y="19944"/>
                    <a:pt x="5572" y="19189"/>
                  </a:cubicBezTo>
                  <a:cubicBezTo>
                    <a:pt x="4817" y="18339"/>
                    <a:pt x="4156" y="17300"/>
                    <a:pt x="3778" y="16167"/>
                  </a:cubicBezTo>
                  <a:cubicBezTo>
                    <a:pt x="3400" y="14939"/>
                    <a:pt x="3117" y="13523"/>
                    <a:pt x="3211" y="12201"/>
                  </a:cubicBezTo>
                  <a:cubicBezTo>
                    <a:pt x="3117" y="10879"/>
                    <a:pt x="3400" y="9556"/>
                    <a:pt x="3778" y="8234"/>
                  </a:cubicBezTo>
                  <a:cubicBezTo>
                    <a:pt x="4156" y="7196"/>
                    <a:pt x="4722" y="6157"/>
                    <a:pt x="5478" y="5307"/>
                  </a:cubicBezTo>
                  <a:cubicBezTo>
                    <a:pt x="6233" y="4457"/>
                    <a:pt x="7178" y="3890"/>
                    <a:pt x="8122" y="3418"/>
                  </a:cubicBezTo>
                  <a:cubicBezTo>
                    <a:pt x="9255" y="3040"/>
                    <a:pt x="10388" y="2757"/>
                    <a:pt x="11522" y="2757"/>
                  </a:cubicBezTo>
                  <a:cubicBezTo>
                    <a:pt x="12466" y="2757"/>
                    <a:pt x="13316" y="2852"/>
                    <a:pt x="14166" y="3135"/>
                  </a:cubicBezTo>
                  <a:cubicBezTo>
                    <a:pt x="14732" y="3324"/>
                    <a:pt x="15299" y="3513"/>
                    <a:pt x="15866" y="3890"/>
                  </a:cubicBezTo>
                  <a:cubicBezTo>
                    <a:pt x="16243" y="4079"/>
                    <a:pt x="16715" y="4268"/>
                    <a:pt x="17093" y="4551"/>
                  </a:cubicBezTo>
                  <a:cubicBezTo>
                    <a:pt x="17282" y="4740"/>
                    <a:pt x="17565" y="4835"/>
                    <a:pt x="17754" y="4929"/>
                  </a:cubicBezTo>
                  <a:cubicBezTo>
                    <a:pt x="17943" y="4929"/>
                    <a:pt x="18132" y="4835"/>
                    <a:pt x="18226" y="4835"/>
                  </a:cubicBezTo>
                  <a:cubicBezTo>
                    <a:pt x="18321" y="4740"/>
                    <a:pt x="18415" y="4646"/>
                    <a:pt x="18510" y="4551"/>
                  </a:cubicBezTo>
                  <a:lnTo>
                    <a:pt x="19548" y="3040"/>
                  </a:lnTo>
                  <a:cubicBezTo>
                    <a:pt x="18510" y="2096"/>
                    <a:pt x="17376" y="1341"/>
                    <a:pt x="16149" y="774"/>
                  </a:cubicBezTo>
                  <a:cubicBezTo>
                    <a:pt x="14830" y="279"/>
                    <a:pt x="13511" y="1"/>
                    <a:pt x="12192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4165275" y="4851225"/>
              <a:ext cx="368325" cy="597325"/>
            </a:xfrm>
            <a:custGeom>
              <a:rect b="b" l="l" r="r" t="t"/>
              <a:pathLst>
                <a:path extrusionOk="0" h="23893" w="14733">
                  <a:moveTo>
                    <a:pt x="1" y="1"/>
                  </a:moveTo>
                  <a:lnTo>
                    <a:pt x="1" y="23893"/>
                  </a:lnTo>
                  <a:lnTo>
                    <a:pt x="14733" y="23893"/>
                  </a:lnTo>
                  <a:lnTo>
                    <a:pt x="14733" y="21249"/>
                  </a:lnTo>
                  <a:lnTo>
                    <a:pt x="3212" y="21249"/>
                  </a:lnTo>
                  <a:lnTo>
                    <a:pt x="3212" y="14544"/>
                  </a:lnTo>
                  <a:lnTo>
                    <a:pt x="3212" y="13033"/>
                  </a:lnTo>
                  <a:lnTo>
                    <a:pt x="3212" y="10578"/>
                  </a:lnTo>
                  <a:lnTo>
                    <a:pt x="3212" y="9161"/>
                  </a:lnTo>
                  <a:lnTo>
                    <a:pt x="3212" y="2551"/>
                  </a:lnTo>
                  <a:lnTo>
                    <a:pt x="14733" y="2551"/>
                  </a:lnTo>
                  <a:lnTo>
                    <a:pt x="147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4280975" y="5115650"/>
              <a:ext cx="198325" cy="61400"/>
            </a:xfrm>
            <a:custGeom>
              <a:rect b="b" l="l" r="r" t="t"/>
              <a:pathLst>
                <a:path extrusionOk="0" h="2456" w="7933">
                  <a:moveTo>
                    <a:pt x="945" y="1"/>
                  </a:moveTo>
                  <a:lnTo>
                    <a:pt x="0" y="2456"/>
                  </a:lnTo>
                  <a:lnTo>
                    <a:pt x="7933" y="2456"/>
                  </a:lnTo>
                  <a:lnTo>
                    <a:pt x="7933" y="1"/>
                  </a:ln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3499525" y="4848875"/>
              <a:ext cx="524125" cy="599675"/>
            </a:xfrm>
            <a:custGeom>
              <a:rect b="b" l="l" r="r" t="t"/>
              <a:pathLst>
                <a:path extrusionOk="0" h="23987" w="20965">
                  <a:moveTo>
                    <a:pt x="0" y="0"/>
                  </a:moveTo>
                  <a:lnTo>
                    <a:pt x="0" y="23987"/>
                  </a:lnTo>
                  <a:lnTo>
                    <a:pt x="3211" y="23987"/>
                  </a:lnTo>
                  <a:lnTo>
                    <a:pt x="3211" y="2739"/>
                  </a:lnTo>
                  <a:lnTo>
                    <a:pt x="8877" y="2739"/>
                  </a:lnTo>
                  <a:cubicBezTo>
                    <a:pt x="9039" y="2727"/>
                    <a:pt x="9200" y="2721"/>
                    <a:pt x="9361" y="2721"/>
                  </a:cubicBezTo>
                  <a:cubicBezTo>
                    <a:pt x="10426" y="2721"/>
                    <a:pt x="11482" y="2978"/>
                    <a:pt x="12466" y="3306"/>
                  </a:cubicBezTo>
                  <a:cubicBezTo>
                    <a:pt x="13410" y="3683"/>
                    <a:pt x="14354" y="4344"/>
                    <a:pt x="15110" y="5194"/>
                  </a:cubicBezTo>
                  <a:cubicBezTo>
                    <a:pt x="15865" y="6044"/>
                    <a:pt x="16432" y="6989"/>
                    <a:pt x="16810" y="8122"/>
                  </a:cubicBezTo>
                  <a:cubicBezTo>
                    <a:pt x="17565" y="10672"/>
                    <a:pt x="17565" y="13410"/>
                    <a:pt x="16810" y="15960"/>
                  </a:cubicBezTo>
                  <a:cubicBezTo>
                    <a:pt x="16432" y="17093"/>
                    <a:pt x="15865" y="18037"/>
                    <a:pt x="15110" y="18887"/>
                  </a:cubicBezTo>
                  <a:cubicBezTo>
                    <a:pt x="14354" y="19737"/>
                    <a:pt x="13410" y="20304"/>
                    <a:pt x="12466" y="20776"/>
                  </a:cubicBezTo>
                  <a:cubicBezTo>
                    <a:pt x="11333" y="21154"/>
                    <a:pt x="10105" y="21343"/>
                    <a:pt x="8877" y="21343"/>
                  </a:cubicBezTo>
                  <a:lnTo>
                    <a:pt x="6044" y="21343"/>
                  </a:lnTo>
                  <a:lnTo>
                    <a:pt x="5194" y="23987"/>
                  </a:lnTo>
                  <a:lnTo>
                    <a:pt x="8877" y="23987"/>
                  </a:lnTo>
                  <a:cubicBezTo>
                    <a:pt x="10577" y="23987"/>
                    <a:pt x="12182" y="23703"/>
                    <a:pt x="13693" y="23137"/>
                  </a:cubicBezTo>
                  <a:cubicBezTo>
                    <a:pt x="15110" y="22570"/>
                    <a:pt x="16338" y="21720"/>
                    <a:pt x="17471" y="20682"/>
                  </a:cubicBezTo>
                  <a:cubicBezTo>
                    <a:pt x="18415" y="19643"/>
                    <a:pt x="19265" y="18321"/>
                    <a:pt x="19832" y="16904"/>
                  </a:cubicBezTo>
                  <a:cubicBezTo>
                    <a:pt x="20965" y="13788"/>
                    <a:pt x="20965" y="10294"/>
                    <a:pt x="19832" y="7177"/>
                  </a:cubicBezTo>
                  <a:lnTo>
                    <a:pt x="19832" y="7083"/>
                  </a:lnTo>
                  <a:cubicBezTo>
                    <a:pt x="19265" y="5667"/>
                    <a:pt x="18415" y="4439"/>
                    <a:pt x="17471" y="3306"/>
                  </a:cubicBezTo>
                  <a:cubicBezTo>
                    <a:pt x="16338" y="2267"/>
                    <a:pt x="15110" y="1417"/>
                    <a:pt x="13693" y="945"/>
                  </a:cubicBezTo>
                  <a:cubicBezTo>
                    <a:pt x="12182" y="284"/>
                    <a:pt x="10577" y="0"/>
                    <a:pt x="8877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4679950" y="4850175"/>
              <a:ext cx="620925" cy="598375"/>
            </a:xfrm>
            <a:custGeom>
              <a:rect b="b" l="l" r="r" t="t"/>
              <a:pathLst>
                <a:path extrusionOk="0" h="23935" w="24837">
                  <a:moveTo>
                    <a:pt x="2575" y="1"/>
                  </a:moveTo>
                  <a:cubicBezTo>
                    <a:pt x="2498" y="1"/>
                    <a:pt x="2424" y="11"/>
                    <a:pt x="2361" y="43"/>
                  </a:cubicBezTo>
                  <a:lnTo>
                    <a:pt x="1" y="43"/>
                  </a:lnTo>
                  <a:lnTo>
                    <a:pt x="1" y="23935"/>
                  </a:lnTo>
                  <a:lnTo>
                    <a:pt x="2834" y="23935"/>
                  </a:lnTo>
                  <a:lnTo>
                    <a:pt x="2834" y="6370"/>
                  </a:lnTo>
                  <a:cubicBezTo>
                    <a:pt x="2834" y="5803"/>
                    <a:pt x="2739" y="5237"/>
                    <a:pt x="2739" y="4765"/>
                  </a:cubicBezTo>
                  <a:lnTo>
                    <a:pt x="2739" y="4765"/>
                  </a:lnTo>
                  <a:lnTo>
                    <a:pt x="11049" y="19780"/>
                  </a:lnTo>
                  <a:cubicBezTo>
                    <a:pt x="11303" y="20118"/>
                    <a:pt x="11632" y="20455"/>
                    <a:pt x="12104" y="20455"/>
                  </a:cubicBezTo>
                  <a:cubicBezTo>
                    <a:pt x="12159" y="20455"/>
                    <a:pt x="12217" y="20451"/>
                    <a:pt x="12277" y="20441"/>
                  </a:cubicBezTo>
                  <a:lnTo>
                    <a:pt x="12749" y="20441"/>
                  </a:lnTo>
                  <a:cubicBezTo>
                    <a:pt x="12799" y="20451"/>
                    <a:pt x="12849" y="20455"/>
                    <a:pt x="12898" y="20455"/>
                  </a:cubicBezTo>
                  <a:cubicBezTo>
                    <a:pt x="13318" y="20455"/>
                    <a:pt x="13713" y="20118"/>
                    <a:pt x="13882" y="19780"/>
                  </a:cubicBezTo>
                  <a:lnTo>
                    <a:pt x="22004" y="4765"/>
                  </a:lnTo>
                  <a:lnTo>
                    <a:pt x="22004" y="5615"/>
                  </a:lnTo>
                  <a:lnTo>
                    <a:pt x="22004" y="6370"/>
                  </a:lnTo>
                  <a:lnTo>
                    <a:pt x="22004" y="23935"/>
                  </a:lnTo>
                  <a:lnTo>
                    <a:pt x="24837" y="23935"/>
                  </a:lnTo>
                  <a:lnTo>
                    <a:pt x="24837" y="43"/>
                  </a:lnTo>
                  <a:lnTo>
                    <a:pt x="22476" y="43"/>
                  </a:lnTo>
                  <a:cubicBezTo>
                    <a:pt x="22381" y="11"/>
                    <a:pt x="22298" y="1"/>
                    <a:pt x="22221" y="1"/>
                  </a:cubicBezTo>
                  <a:cubicBezTo>
                    <a:pt x="22067" y="1"/>
                    <a:pt x="21941" y="43"/>
                    <a:pt x="21815" y="43"/>
                  </a:cubicBezTo>
                  <a:cubicBezTo>
                    <a:pt x="21532" y="137"/>
                    <a:pt x="21437" y="326"/>
                    <a:pt x="21343" y="515"/>
                  </a:cubicBezTo>
                  <a:lnTo>
                    <a:pt x="13221" y="15247"/>
                  </a:lnTo>
                  <a:cubicBezTo>
                    <a:pt x="13032" y="15530"/>
                    <a:pt x="12938" y="15813"/>
                    <a:pt x="12844" y="16097"/>
                  </a:cubicBezTo>
                  <a:cubicBezTo>
                    <a:pt x="12749" y="16380"/>
                    <a:pt x="12560" y="16663"/>
                    <a:pt x="12466" y="16947"/>
                  </a:cubicBezTo>
                  <a:cubicBezTo>
                    <a:pt x="12371" y="16663"/>
                    <a:pt x="12277" y="16380"/>
                    <a:pt x="12088" y="16097"/>
                  </a:cubicBezTo>
                  <a:cubicBezTo>
                    <a:pt x="11994" y="15813"/>
                    <a:pt x="11899" y="15530"/>
                    <a:pt x="11710" y="15247"/>
                  </a:cubicBezTo>
                  <a:lnTo>
                    <a:pt x="3495" y="515"/>
                  </a:lnTo>
                  <a:cubicBezTo>
                    <a:pt x="3400" y="326"/>
                    <a:pt x="3211" y="137"/>
                    <a:pt x="3022" y="43"/>
                  </a:cubicBezTo>
                  <a:cubicBezTo>
                    <a:pt x="2897" y="43"/>
                    <a:pt x="2729" y="1"/>
                    <a:pt x="2575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5411825" y="4850300"/>
              <a:ext cx="519400" cy="598250"/>
            </a:xfrm>
            <a:custGeom>
              <a:rect b="b" l="l" r="r" t="t"/>
              <a:pathLst>
                <a:path extrusionOk="0" h="23930" w="20776">
                  <a:moveTo>
                    <a:pt x="3044" y="1"/>
                  </a:moveTo>
                  <a:cubicBezTo>
                    <a:pt x="2978" y="1"/>
                    <a:pt x="2909" y="13"/>
                    <a:pt x="2833" y="38"/>
                  </a:cubicBezTo>
                  <a:lnTo>
                    <a:pt x="0" y="38"/>
                  </a:lnTo>
                  <a:lnTo>
                    <a:pt x="8783" y="14392"/>
                  </a:lnTo>
                  <a:lnTo>
                    <a:pt x="8783" y="23930"/>
                  </a:lnTo>
                  <a:lnTo>
                    <a:pt x="11993" y="23930"/>
                  </a:lnTo>
                  <a:lnTo>
                    <a:pt x="11993" y="14392"/>
                  </a:lnTo>
                  <a:lnTo>
                    <a:pt x="20776" y="38"/>
                  </a:lnTo>
                  <a:lnTo>
                    <a:pt x="17943" y="38"/>
                  </a:lnTo>
                  <a:cubicBezTo>
                    <a:pt x="17867" y="13"/>
                    <a:pt x="17798" y="1"/>
                    <a:pt x="17734" y="1"/>
                  </a:cubicBezTo>
                  <a:cubicBezTo>
                    <a:pt x="17558" y="1"/>
                    <a:pt x="17420" y="88"/>
                    <a:pt x="17282" y="227"/>
                  </a:cubicBezTo>
                  <a:cubicBezTo>
                    <a:pt x="17093" y="416"/>
                    <a:pt x="16904" y="510"/>
                    <a:pt x="16810" y="793"/>
                  </a:cubicBezTo>
                  <a:lnTo>
                    <a:pt x="11332" y="10048"/>
                  </a:lnTo>
                  <a:cubicBezTo>
                    <a:pt x="11143" y="10426"/>
                    <a:pt x="11049" y="10803"/>
                    <a:pt x="10860" y="11181"/>
                  </a:cubicBezTo>
                  <a:cubicBezTo>
                    <a:pt x="10671" y="11464"/>
                    <a:pt x="10577" y="11842"/>
                    <a:pt x="10388" y="12125"/>
                  </a:cubicBezTo>
                  <a:cubicBezTo>
                    <a:pt x="10294" y="11842"/>
                    <a:pt x="10199" y="11464"/>
                    <a:pt x="10010" y="11181"/>
                  </a:cubicBezTo>
                  <a:cubicBezTo>
                    <a:pt x="9821" y="10803"/>
                    <a:pt x="9633" y="10426"/>
                    <a:pt x="9444" y="10048"/>
                  </a:cubicBezTo>
                  <a:lnTo>
                    <a:pt x="3966" y="793"/>
                  </a:lnTo>
                  <a:cubicBezTo>
                    <a:pt x="3872" y="510"/>
                    <a:pt x="3683" y="321"/>
                    <a:pt x="3589" y="227"/>
                  </a:cubicBezTo>
                  <a:cubicBezTo>
                    <a:pt x="3381" y="88"/>
                    <a:pt x="3225" y="1"/>
                    <a:pt x="3044" y="1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3305925" y="3502750"/>
              <a:ext cx="691775" cy="951875"/>
            </a:xfrm>
            <a:custGeom>
              <a:rect b="b" l="l" r="r" t="t"/>
              <a:pathLst>
                <a:path extrusionOk="0" h="38075" w="27671">
                  <a:moveTo>
                    <a:pt x="13064" y="0"/>
                  </a:moveTo>
                  <a:cubicBezTo>
                    <a:pt x="12772" y="0"/>
                    <a:pt x="12478" y="6"/>
                    <a:pt x="12183" y="18"/>
                  </a:cubicBezTo>
                  <a:lnTo>
                    <a:pt x="1" y="18"/>
                  </a:lnTo>
                  <a:lnTo>
                    <a:pt x="1" y="38075"/>
                  </a:lnTo>
                  <a:lnTo>
                    <a:pt x="5572" y="38075"/>
                  </a:lnTo>
                  <a:lnTo>
                    <a:pt x="5572" y="4362"/>
                  </a:lnTo>
                  <a:lnTo>
                    <a:pt x="12183" y="4362"/>
                  </a:lnTo>
                  <a:cubicBezTo>
                    <a:pt x="15488" y="4362"/>
                    <a:pt x="17943" y="5117"/>
                    <a:pt x="19643" y="6628"/>
                  </a:cubicBezTo>
                  <a:cubicBezTo>
                    <a:pt x="21249" y="8234"/>
                    <a:pt x="22193" y="10500"/>
                    <a:pt x="22098" y="12766"/>
                  </a:cubicBezTo>
                  <a:cubicBezTo>
                    <a:pt x="22098" y="13994"/>
                    <a:pt x="21815" y="15222"/>
                    <a:pt x="21437" y="16355"/>
                  </a:cubicBezTo>
                  <a:cubicBezTo>
                    <a:pt x="20965" y="17394"/>
                    <a:pt x="20399" y="18338"/>
                    <a:pt x="19549" y="19094"/>
                  </a:cubicBezTo>
                  <a:cubicBezTo>
                    <a:pt x="18604" y="19849"/>
                    <a:pt x="17566" y="20510"/>
                    <a:pt x="16432" y="20888"/>
                  </a:cubicBezTo>
                  <a:cubicBezTo>
                    <a:pt x="15016" y="21266"/>
                    <a:pt x="13599" y="21454"/>
                    <a:pt x="12183" y="21454"/>
                  </a:cubicBezTo>
                  <a:lnTo>
                    <a:pt x="9255" y="21454"/>
                  </a:lnTo>
                  <a:lnTo>
                    <a:pt x="7744" y="25987"/>
                  </a:lnTo>
                  <a:lnTo>
                    <a:pt x="12183" y="25987"/>
                  </a:lnTo>
                  <a:cubicBezTo>
                    <a:pt x="14449" y="25987"/>
                    <a:pt x="16716" y="25610"/>
                    <a:pt x="18793" y="24949"/>
                  </a:cubicBezTo>
                  <a:cubicBezTo>
                    <a:pt x="20587" y="24382"/>
                    <a:pt x="22287" y="23532"/>
                    <a:pt x="23704" y="22304"/>
                  </a:cubicBezTo>
                  <a:cubicBezTo>
                    <a:pt x="24931" y="21171"/>
                    <a:pt x="25970" y="19755"/>
                    <a:pt x="26631" y="18149"/>
                  </a:cubicBezTo>
                  <a:cubicBezTo>
                    <a:pt x="27292" y="16449"/>
                    <a:pt x="27670" y="14655"/>
                    <a:pt x="27670" y="12861"/>
                  </a:cubicBezTo>
                  <a:cubicBezTo>
                    <a:pt x="27670" y="11067"/>
                    <a:pt x="27387" y="9178"/>
                    <a:pt x="26726" y="7573"/>
                  </a:cubicBezTo>
                  <a:cubicBezTo>
                    <a:pt x="26065" y="5967"/>
                    <a:pt x="25120" y="4551"/>
                    <a:pt x="23893" y="3512"/>
                  </a:cubicBezTo>
                  <a:cubicBezTo>
                    <a:pt x="22476" y="2284"/>
                    <a:pt x="20776" y="1434"/>
                    <a:pt x="19077" y="868"/>
                  </a:cubicBezTo>
                  <a:cubicBezTo>
                    <a:pt x="17093" y="289"/>
                    <a:pt x="15110" y="0"/>
                    <a:pt x="13064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1419600" y="3500825"/>
              <a:ext cx="705925" cy="953800"/>
            </a:xfrm>
            <a:custGeom>
              <a:rect b="b" l="l" r="r" t="t"/>
              <a:pathLst>
                <a:path extrusionOk="0" h="38152" w="28237">
                  <a:moveTo>
                    <a:pt x="1" y="0"/>
                  </a:moveTo>
                  <a:lnTo>
                    <a:pt x="1" y="38152"/>
                  </a:lnTo>
                  <a:lnTo>
                    <a:pt x="5572" y="38152"/>
                  </a:lnTo>
                  <a:lnTo>
                    <a:pt x="5572" y="4439"/>
                  </a:lnTo>
                  <a:lnTo>
                    <a:pt x="11711" y="4439"/>
                  </a:lnTo>
                  <a:cubicBezTo>
                    <a:pt x="15016" y="4439"/>
                    <a:pt x="17377" y="5100"/>
                    <a:pt x="19076" y="6327"/>
                  </a:cubicBezTo>
                  <a:cubicBezTo>
                    <a:pt x="20682" y="7650"/>
                    <a:pt x="21626" y="9727"/>
                    <a:pt x="21437" y="11899"/>
                  </a:cubicBezTo>
                  <a:cubicBezTo>
                    <a:pt x="21437" y="13032"/>
                    <a:pt x="21248" y="14166"/>
                    <a:pt x="20871" y="15204"/>
                  </a:cubicBezTo>
                  <a:cubicBezTo>
                    <a:pt x="20399" y="16243"/>
                    <a:pt x="19832" y="17093"/>
                    <a:pt x="18982" y="17848"/>
                  </a:cubicBezTo>
                  <a:cubicBezTo>
                    <a:pt x="18038" y="18604"/>
                    <a:pt x="16999" y="19171"/>
                    <a:pt x="15866" y="19548"/>
                  </a:cubicBezTo>
                  <a:cubicBezTo>
                    <a:pt x="14449" y="19926"/>
                    <a:pt x="13033" y="20115"/>
                    <a:pt x="11616" y="20115"/>
                  </a:cubicBezTo>
                  <a:lnTo>
                    <a:pt x="9916" y="20115"/>
                  </a:lnTo>
                  <a:lnTo>
                    <a:pt x="8405" y="24176"/>
                  </a:lnTo>
                  <a:lnTo>
                    <a:pt x="9822" y="24176"/>
                  </a:lnTo>
                  <a:cubicBezTo>
                    <a:pt x="9987" y="24152"/>
                    <a:pt x="10147" y="24140"/>
                    <a:pt x="10301" y="24140"/>
                  </a:cubicBezTo>
                  <a:cubicBezTo>
                    <a:pt x="10766" y="24140"/>
                    <a:pt x="11191" y="24246"/>
                    <a:pt x="11616" y="24459"/>
                  </a:cubicBezTo>
                  <a:cubicBezTo>
                    <a:pt x="11994" y="24648"/>
                    <a:pt x="12372" y="25026"/>
                    <a:pt x="12655" y="25403"/>
                  </a:cubicBezTo>
                  <a:lnTo>
                    <a:pt x="20965" y="36924"/>
                  </a:lnTo>
                  <a:cubicBezTo>
                    <a:pt x="21397" y="37615"/>
                    <a:pt x="22145" y="38069"/>
                    <a:pt x="22993" y="38069"/>
                  </a:cubicBezTo>
                  <a:cubicBezTo>
                    <a:pt x="23071" y="38069"/>
                    <a:pt x="23151" y="38066"/>
                    <a:pt x="23232" y="38057"/>
                  </a:cubicBezTo>
                  <a:lnTo>
                    <a:pt x="28237" y="38057"/>
                  </a:lnTo>
                  <a:lnTo>
                    <a:pt x="18604" y="25026"/>
                  </a:lnTo>
                  <a:cubicBezTo>
                    <a:pt x="18132" y="24270"/>
                    <a:pt x="17471" y="23703"/>
                    <a:pt x="16716" y="23231"/>
                  </a:cubicBezTo>
                  <a:cubicBezTo>
                    <a:pt x="18227" y="22948"/>
                    <a:pt x="19643" y="22381"/>
                    <a:pt x="21060" y="21626"/>
                  </a:cubicBezTo>
                  <a:cubicBezTo>
                    <a:pt x="22193" y="20965"/>
                    <a:pt x="23326" y="20115"/>
                    <a:pt x="24270" y="19076"/>
                  </a:cubicBezTo>
                  <a:cubicBezTo>
                    <a:pt x="25120" y="18037"/>
                    <a:pt x="25781" y="16904"/>
                    <a:pt x="26253" y="15582"/>
                  </a:cubicBezTo>
                  <a:cubicBezTo>
                    <a:pt x="26726" y="14260"/>
                    <a:pt x="26915" y="12938"/>
                    <a:pt x="26915" y="11521"/>
                  </a:cubicBezTo>
                  <a:cubicBezTo>
                    <a:pt x="26915" y="9916"/>
                    <a:pt x="26631" y="8311"/>
                    <a:pt x="26065" y="6800"/>
                  </a:cubicBezTo>
                  <a:cubicBezTo>
                    <a:pt x="25404" y="5383"/>
                    <a:pt x="24459" y="4156"/>
                    <a:pt x="23232" y="3211"/>
                  </a:cubicBezTo>
                  <a:cubicBezTo>
                    <a:pt x="21910" y="2078"/>
                    <a:pt x="20304" y="1228"/>
                    <a:pt x="18510" y="850"/>
                  </a:cubicBezTo>
                  <a:cubicBezTo>
                    <a:pt x="16338" y="189"/>
                    <a:pt x="14071" y="0"/>
                    <a:pt x="11805" y="0"/>
                  </a:cubicBezTo>
                  <a:close/>
                </a:path>
              </a:pathLst>
            </a:custGeom>
            <a:solidFill>
              <a:srgbClr val="244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6096475" y="3361525"/>
              <a:ext cx="139300" cy="139325"/>
            </a:xfrm>
            <a:custGeom>
              <a:rect b="b" l="l" r="r" t="t"/>
              <a:pathLst>
                <a:path extrusionOk="0" h="5573" w="5572">
                  <a:moveTo>
                    <a:pt x="0" y="1"/>
                  </a:moveTo>
                  <a:lnTo>
                    <a:pt x="0" y="5572"/>
                  </a:lnTo>
                  <a:lnTo>
                    <a:pt x="5572" y="5572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2EB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413" name="Google Shape;413;p21"/>
          <p:cNvGraphicFramePr/>
          <p:nvPr/>
        </p:nvGraphicFramePr>
        <p:xfrm>
          <a:off x="272225" y="82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{40C80F7D-2CE3-44E0-BB90-7D6B165C47AC}</a:tableStyleId>
              </a:tblPr>
              <a:tblGrid>
                <a:gridCol w="1717850"/>
                <a:gridCol w="2246450"/>
                <a:gridCol w="1365475"/>
              </a:tblGrid>
              <a:tr h="32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244C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Arbitrum</a:t>
                      </a:r>
                      <a:endParaRPr b="1"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solidFill>
                      <a:srgbClr val="244C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BSC</a:t>
                      </a:r>
                      <a:endParaRPr b="1"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solidFill>
                      <a:srgbClr val="244C9A"/>
                    </a:solidFill>
                  </a:tcPr>
                </a:tc>
              </a:tr>
              <a:tr h="32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Stablecoins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DAI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BUSD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32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USDC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USDC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32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USDT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USDT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32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BTC/ETH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ETH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ETH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32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WBTC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BTCB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32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WSTETH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  <a:tr h="32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 L1/L2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ARB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BNB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/>
                </a:tc>
              </a:tr>
            </a:tbl>
          </a:graphicData>
        </a:graphic>
      </p:graphicFrame>
      <p:sp>
        <p:nvSpPr>
          <p:cNvPr id="414" name="Google Shape;414;p21"/>
          <p:cNvSpPr txBox="1"/>
          <p:nvPr/>
        </p:nvSpPr>
        <p:spPr>
          <a:xfrm>
            <a:off x="92500" y="3803500"/>
            <a:ext cx="291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Source: Gryphsis Academy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