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4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1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0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92A1-0A5D-4A64-95E6-1895B8AD962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21B4-FF13-4A6F-A9CB-C1C15505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5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114" y="370114"/>
            <a:ext cx="1262743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장바구니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2514" y="293913"/>
            <a:ext cx="413657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29342" y="1328057"/>
            <a:ext cx="5606144" cy="3592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90657" y="1328056"/>
            <a:ext cx="4343400" cy="267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8957" y="2079170"/>
            <a:ext cx="195943" cy="283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4514" y="1328057"/>
            <a:ext cx="2046515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8457" y="4027713"/>
            <a:ext cx="561702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9342" y="3113315"/>
            <a:ext cx="561702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31029" y="1328057"/>
            <a:ext cx="3004457" cy="442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36770" y="1761901"/>
            <a:ext cx="3004457" cy="382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특이사항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1914" y="2159823"/>
            <a:ext cx="3004457" cy="503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69771" y="3287486"/>
            <a:ext cx="2242458" cy="52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31028" y="2658340"/>
            <a:ext cx="3004457" cy="454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적립금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90657" y="1328056"/>
            <a:ext cx="4343400" cy="751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9771" y="2035973"/>
            <a:ext cx="4343400" cy="326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총주문가격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9771" y="2340428"/>
            <a:ext cx="4343400" cy="326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총할인가격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9771" y="2666654"/>
            <a:ext cx="4343400" cy="326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총배송비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79771" y="2992880"/>
            <a:ext cx="4343400" cy="326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총결재비용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28113" y="3479888"/>
            <a:ext cx="3722915" cy="41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구매버튼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2</cp:revision>
  <dcterms:created xsi:type="dcterms:W3CDTF">2024-02-24T01:23:58Z</dcterms:created>
  <dcterms:modified xsi:type="dcterms:W3CDTF">2024-02-24T01:26:02Z</dcterms:modified>
</cp:coreProperties>
</file>