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0" r:id="rId4"/>
    <p:sldId id="262" r:id="rId5"/>
    <p:sldId id="25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0D8D-C001-4576-8F01-B2686A888A0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FAEC-2D84-41F4-94AF-88126829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are you?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Microsoft graduate working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Where do you work?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Experience group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are you going to talk about?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11/19/2015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UWP Apps DX Hack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November 2015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Beats</a:t>
            </a:r>
          </a:p>
        </p:txBody>
      </p:sp>
    </p:spTree>
    <p:extLst>
      <p:ext uri="{BB962C8B-B14F-4D97-AF65-F5344CB8AC3E}">
        <p14:creationId xmlns:p14="http://schemas.microsoft.com/office/powerpoint/2010/main" val="7852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10522856" cy="330586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get an app that can display a heart rate from your Band on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device – a phone,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any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PC even a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Raspberry PI 2 or any other device capable of running some form on Windows 10 -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anywhere in the world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a Windows 10 Universal 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28106" y="4394328"/>
            <a:ext cx="5184038" cy="2240598"/>
          </a:xfrm>
          <a:prstGeom prst="rect">
            <a:avLst/>
          </a:prstGeom>
          <a:solidFill>
            <a:srgbClr val="A6A6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just deployed the app to three totally different types of devices and… it just works. It almost feels like cheating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734107" y="4756602"/>
            <a:ext cx="3079531" cy="1878324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Hammer home the concept of the Universal Windows Platform.</a:t>
            </a: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were the extra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5515687" cy="287498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Notification to prompt user to rest or get active based on heart rate 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the Windows Experience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505054" y="1816903"/>
            <a:ext cx="3388881" cy="3473496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Groove music API to allow users to select to play calming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music or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 music depending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heart rate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012963" y="3932942"/>
            <a:ext cx="3079531" cy="2627282"/>
          </a:xfrm>
          <a:prstGeom prst="rect">
            <a:avLst/>
          </a:prstGeom>
          <a:solidFill>
            <a:srgbClr val="3E3E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Windows Notifications to prompt users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86" y="5139204"/>
            <a:ext cx="1428814" cy="1351878"/>
          </a:xfrm>
          <a:prstGeom prst="rect">
            <a:avLst/>
          </a:prstGeom>
          <a:solidFill>
            <a:srgbClr val="3E3E3E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906" y="3473950"/>
            <a:ext cx="1357030" cy="1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20" y="4641838"/>
            <a:ext cx="2857500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59" y="282697"/>
            <a:ext cx="5294922" cy="3165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9" y="550862"/>
            <a:ext cx="1482006" cy="1070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7" y="915867"/>
            <a:ext cx="1446823" cy="21702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8474" y="1274365"/>
            <a:ext cx="1092994" cy="2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1835" y="1346994"/>
            <a:ext cx="1800224" cy="1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768078"/>
            <a:ext cx="764381" cy="946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4530221"/>
            <a:ext cx="1816894" cy="102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8" y="4286717"/>
            <a:ext cx="1011053" cy="151657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971246" y="3321844"/>
            <a:ext cx="815317" cy="1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21091" y="4522389"/>
            <a:ext cx="1019387" cy="34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879258" y="3236119"/>
            <a:ext cx="829098" cy="6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479" y="5389553"/>
            <a:ext cx="1193006" cy="119300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8415338" y="5389553"/>
            <a:ext cx="1125141" cy="59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4" y="4246586"/>
            <a:ext cx="651534" cy="5516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2215" y="3992288"/>
            <a:ext cx="907373" cy="858515"/>
          </a:xfrm>
          <a:prstGeom prst="rect">
            <a:avLst/>
          </a:prstGeom>
          <a:solidFill>
            <a:srgbClr val="3E3E3E"/>
          </a:solidFill>
        </p:spPr>
      </p:pic>
      <p:sp>
        <p:nvSpPr>
          <p:cNvPr id="2" name="TextBox 1"/>
          <p:cNvSpPr txBox="1"/>
          <p:nvPr/>
        </p:nvSpPr>
        <p:spPr>
          <a:xfrm flipH="1">
            <a:off x="9993086" y="334595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Notifications, Badges,</a:t>
            </a:r>
          </a:p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&amp; Live Tile Updates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0136981" y="5025067"/>
            <a:ext cx="18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Groove 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174780" y="4285228"/>
            <a:ext cx="18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IoT</a:t>
            </a:r>
            <a:r>
              <a:rPr lang="en-GB" sz="14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Core</a:t>
            </a:r>
            <a:endParaRPr lang="en-GB" sz="14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Apps Services did we use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Stream Analytics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UWP Adaptive Web App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Core +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Gpio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Controller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Band SDK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Groove Music API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Notifications, Badges and Live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Tiles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7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324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WP Semibold</vt:lpstr>
      <vt:lpstr>Office Theme</vt:lpstr>
      <vt:lpstr>UWP Apps DX Hack November 2015  </vt:lpstr>
      <vt:lpstr>Make a Windows 10 Universal App</vt:lpstr>
      <vt:lpstr>So what were the extra bits</vt:lpstr>
      <vt:lpstr>Enhance the Windows Experience</vt:lpstr>
      <vt:lpstr>PowerPoint Presentation</vt:lpstr>
      <vt:lpstr>What Apps Services did we use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Stott</dc:creator>
  <cp:lastModifiedBy>Lee Stott</cp:lastModifiedBy>
  <cp:revision>10</cp:revision>
  <dcterms:created xsi:type="dcterms:W3CDTF">2015-11-18T20:35:54Z</dcterms:created>
  <dcterms:modified xsi:type="dcterms:W3CDTF">2015-11-19T14:06:58Z</dcterms:modified>
</cp:coreProperties>
</file>