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0" r:id="rId5"/>
    <p:sldId id="262" r:id="rId6"/>
    <p:sldId id="259" r:id="rId7"/>
    <p:sldId id="256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0D8D-C001-4576-8F01-B2686A888A0C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FAEC-2D84-41F4-94AF-88126829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are you?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Microsoft graduate working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Where do you work?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Experience group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are you going to talk about?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11/18/2015 9:00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Technical Evangelist at Microsoft?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11/18/2015 9:00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0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11/18/2015 9:03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Microsoft offer students?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C85F9D-EC93-40E1-9411-512368376E79}" type="datetime8">
              <a:rPr lang="en-US" smtClean="0"/>
              <a:t>11/18/2015 9:05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narcissistic version of my story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11/18/2015 9:00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8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6CA-C157-46DA-81C0-1AE1A7B641A2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274-95FD-45ED-97D4-83C72E022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13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UWP Apps DX Hack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November 2015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Beats</a:t>
            </a:r>
            <a:endParaRPr lang="en-US" sz="5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084363"/>
            <a:ext cx="9638754" cy="115862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Technical what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90364" y="6040922"/>
            <a:ext cx="2594374" cy="45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53" dirty="0"/>
              <a:t>@</a:t>
            </a:r>
            <a:r>
              <a:rPr lang="en-GB" sz="2353" dirty="0" err="1"/>
              <a:t>dotjson</a:t>
            </a:r>
            <a:endParaRPr lang="en-GB" sz="2353" dirty="0"/>
          </a:p>
        </p:txBody>
      </p:sp>
    </p:spTree>
    <p:extLst>
      <p:ext uri="{BB962C8B-B14F-4D97-AF65-F5344CB8AC3E}">
        <p14:creationId xmlns:p14="http://schemas.microsoft.com/office/powerpoint/2010/main" val="253092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10522856" cy="330586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get an app that can display a heart rate from your Band on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device – a phone,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any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PC even a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Raspberry PI 2 or any other device capable of running some form on Windows 10 - </a:t>
            </a:r>
            <a:r>
              <a:rPr lang="en-GB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anywhere in the world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Make a Windows 10 Universal 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28106" y="4394328"/>
            <a:ext cx="5184038" cy="2240598"/>
          </a:xfrm>
          <a:prstGeom prst="rect">
            <a:avLst/>
          </a:prstGeom>
          <a:solidFill>
            <a:srgbClr val="A6A6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just deployed the app to three totally different types of devices and… it just works. It almost feels like cheating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734107" y="4756602"/>
            <a:ext cx="3079531" cy="1878324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ammer home the concept of the Universal Windows Platform.</a:t>
            </a: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were the extra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0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78669" y="1655811"/>
            <a:ext cx="5515687" cy="287498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 :</a:t>
            </a:r>
          </a:p>
          <a:p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Notification to prompt user to rest or get active based on heart rate 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the Windows Experience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9239" y="1189495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8644" y="1338899"/>
            <a:ext cx="11653523" cy="53707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lvl="1" indent="0">
              <a:buNone/>
            </a:pPr>
            <a:endParaRPr lang="en-US" sz="2353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505054" y="1816903"/>
            <a:ext cx="3388881" cy="3473496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Groove music API to allow users to select to play calming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music or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 music depending </a:t>
            </a:r>
          </a:p>
          <a:p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heart rate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012963" y="3932942"/>
            <a:ext cx="3079531" cy="2627282"/>
          </a:xfrm>
          <a:prstGeom prst="rect">
            <a:avLst/>
          </a:prstGeom>
          <a:solidFill>
            <a:srgbClr val="3E3E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Windows Notifications to prompt users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24423" r="12057" b="29385"/>
          <a:stretch/>
        </p:blipFill>
        <p:spPr>
          <a:xfrm>
            <a:off x="9823603" y="415835"/>
            <a:ext cx="1663947" cy="459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86" y="5139204"/>
            <a:ext cx="1428814" cy="1351878"/>
          </a:xfrm>
          <a:prstGeom prst="rect">
            <a:avLst/>
          </a:prstGeom>
          <a:solidFill>
            <a:srgbClr val="3E3E3E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906" y="3473950"/>
            <a:ext cx="1357030" cy="1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2136222"/>
          </a:xfrm>
        </p:spPr>
        <p:txBody>
          <a:bodyPr/>
          <a:lstStyle/>
          <a:p>
            <a:r>
              <a:rPr lang="en-US" dirty="0" smtClean="0"/>
              <a:t>How did </a:t>
            </a:r>
            <a:r>
              <a:rPr lang="en-US" dirty="0" smtClean="0"/>
              <a:t>we </a:t>
            </a:r>
            <a:r>
              <a:rPr lang="en-US" dirty="0" smtClean="0"/>
              <a:t>get here?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90364" y="6040922"/>
            <a:ext cx="2594374" cy="45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53" dirty="0"/>
              <a:t>@</a:t>
            </a:r>
            <a:r>
              <a:rPr lang="en-GB" sz="2353" dirty="0" err="1"/>
              <a:t>dotjson</a:t>
            </a:r>
            <a:endParaRPr lang="en-GB" sz="2353" dirty="0"/>
          </a:p>
        </p:txBody>
      </p:sp>
      <p:sp>
        <p:nvSpPr>
          <p:cNvPr id="4" name="TextBox 3"/>
          <p:cNvSpPr txBox="1"/>
          <p:nvPr/>
        </p:nvSpPr>
        <p:spPr>
          <a:xfrm>
            <a:off x="248970" y="3005445"/>
            <a:ext cx="6516161" cy="66982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+mj-lt"/>
              </a:rPr>
              <a:t> </a:t>
            </a:r>
            <a:r>
              <a:rPr lang="en-US" sz="2745" dirty="0">
                <a:latin typeface="+mj-lt"/>
              </a:rPr>
              <a:t>Yes, on the train</a:t>
            </a:r>
            <a:r>
              <a:rPr lang="en-US" sz="2745" dirty="0" smtClean="0">
                <a:latin typeface="+mj-lt"/>
              </a:rPr>
              <a:t>… on a plane and by tube </a:t>
            </a:r>
            <a:endParaRPr lang="en-GB" sz="2745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8293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20" y="4641838"/>
            <a:ext cx="2857500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59" y="282697"/>
            <a:ext cx="5294922" cy="3165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9" y="550862"/>
            <a:ext cx="1482006" cy="1070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7" y="915867"/>
            <a:ext cx="1446823" cy="21702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18474" y="1274365"/>
            <a:ext cx="1092994" cy="2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1835" y="1346994"/>
            <a:ext cx="1800224" cy="1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768078"/>
            <a:ext cx="764381" cy="946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4530221"/>
            <a:ext cx="1816894" cy="102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8" y="4286717"/>
            <a:ext cx="1011053" cy="151657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971246" y="3321844"/>
            <a:ext cx="815317" cy="1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78" y="3925886"/>
            <a:ext cx="1193006" cy="1193006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8521091" y="4522389"/>
            <a:ext cx="1019387" cy="34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879258" y="3236119"/>
            <a:ext cx="829098" cy="6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0479" y="5389553"/>
            <a:ext cx="1193006" cy="119300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8415338" y="5389553"/>
            <a:ext cx="1125141" cy="59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4" y="4246586"/>
            <a:ext cx="651534" cy="5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Apps Services did we use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UWP Adaptive Web App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10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Core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Band SDK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Groove Music API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77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401</Words>
  <Application>Microsoft Office PowerPoint</Application>
  <PresentationFormat>Widescreen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UWP Apps DX Hack November 2015  </vt:lpstr>
      <vt:lpstr> Technical what?</vt:lpstr>
      <vt:lpstr>Make a Windows 10 Universal App</vt:lpstr>
      <vt:lpstr>So what were the extra bits</vt:lpstr>
      <vt:lpstr>Enhance the Windows Experience</vt:lpstr>
      <vt:lpstr>How did we get here? </vt:lpstr>
      <vt:lpstr>PowerPoint Presentation</vt:lpstr>
      <vt:lpstr>What Apps Services did we use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Stott</dc:creator>
  <cp:lastModifiedBy>Lee Stott</cp:lastModifiedBy>
  <cp:revision>6</cp:revision>
  <dcterms:created xsi:type="dcterms:W3CDTF">2015-11-18T20:35:54Z</dcterms:created>
  <dcterms:modified xsi:type="dcterms:W3CDTF">2015-11-18T21:32:30Z</dcterms:modified>
</cp:coreProperties>
</file>