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0" r:id="rId4"/>
    <p:sldId id="262" r:id="rId5"/>
    <p:sldId id="25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0D8D-C001-4576-8F01-B2686A888A0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FAEC-2D84-41F4-94AF-88126829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are you?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Microsoft graduate working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Where do you work?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Experience group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What are you going to talk about?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11/19/2015 9:07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11/19/2015 9:07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11/19/2015 9:07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6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8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8203" cy="5514505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gray">
          <a:xfrm>
            <a:off x="1349307" y="2084173"/>
            <a:ext cx="10890937" cy="3457017"/>
            <a:chOff x="1376363" y="1681163"/>
            <a:chExt cx="11109323" cy="3525837"/>
          </a:xfrm>
        </p:grpSpPr>
        <p:sp>
          <p:nvSpPr>
            <p:cNvPr id="13" name="Freeform 12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61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7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8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9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0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1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2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3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4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5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6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7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8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9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0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1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2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3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4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5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6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7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8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9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0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1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2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3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4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5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6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7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8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9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0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1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2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3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4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5" name="Oval 271"/>
            <p:cNvSpPr>
              <a:spLocks noChangeArrowheads="1"/>
            </p:cNvSpPr>
            <p:nvPr userDrawn="1"/>
          </p:nvSpPr>
          <p:spPr bwMode="gray">
            <a:xfrm>
              <a:off x="10329863" y="4186238"/>
              <a:ext cx="100012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6" name="Freeform 272"/>
            <p:cNvSpPr>
              <a:spLocks noEditPoints="1"/>
            </p:cNvSpPr>
            <p:nvPr userDrawn="1"/>
          </p:nvSpPr>
          <p:spPr bwMode="gray">
            <a:xfrm>
              <a:off x="10149660" y="3871912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6 w 89"/>
                <a:gd name="T9" fmla="*/ 106 h 417"/>
                <a:gd name="T10" fmla="*/ 84 w 89"/>
                <a:gd name="T11" fmla="*/ 103 h 417"/>
                <a:gd name="T12" fmla="*/ 72 w 89"/>
                <a:gd name="T13" fmla="*/ 79 h 417"/>
                <a:gd name="T14" fmla="*/ 77 w 89"/>
                <a:gd name="T15" fmla="*/ 77 h 417"/>
                <a:gd name="T16" fmla="*/ 72 w 89"/>
                <a:gd name="T17" fmla="*/ 74 h 417"/>
                <a:gd name="T18" fmla="*/ 68 w 89"/>
                <a:gd name="T19" fmla="*/ 57 h 417"/>
                <a:gd name="T20" fmla="*/ 50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0 w 89"/>
                <a:gd name="T27" fmla="*/ 84 h 417"/>
                <a:gd name="T28" fmla="*/ 39 w 89"/>
                <a:gd name="T29" fmla="*/ 106 h 417"/>
                <a:gd name="T30" fmla="*/ 34 w 89"/>
                <a:gd name="T31" fmla="*/ 108 h 417"/>
                <a:gd name="T32" fmla="*/ 86 w 89"/>
                <a:gd name="T33" fmla="*/ 111 h 417"/>
                <a:gd name="T34" fmla="*/ 86 w 89"/>
                <a:gd name="T35" fmla="*/ 106 h 417"/>
                <a:gd name="T36" fmla="*/ 26 w 89"/>
                <a:gd name="T37" fmla="*/ 164 h 417"/>
                <a:gd name="T38" fmla="*/ 20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1 w 89"/>
                <a:gd name="T45" fmla="*/ 164 h 417"/>
                <a:gd name="T46" fmla="*/ 0 w 89"/>
                <a:gd name="T47" fmla="*/ 165 h 417"/>
                <a:gd name="T48" fmla="*/ 1 w 89"/>
                <a:gd name="T49" fmla="*/ 166 h 417"/>
                <a:gd name="T50" fmla="*/ 2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0 w 89"/>
                <a:gd name="T57" fmla="*/ 417 h 417"/>
                <a:gd name="T58" fmla="*/ 29 w 89"/>
                <a:gd name="T59" fmla="*/ 347 h 417"/>
                <a:gd name="T60" fmla="*/ 20 w 89"/>
                <a:gd name="T61" fmla="*/ 177 h 417"/>
                <a:gd name="T62" fmla="*/ 26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0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8" y="12"/>
                    <a:pt x="20" y="20"/>
                    <a:pt x="20" y="29"/>
                  </a:cubicBezTo>
                  <a:close/>
                  <a:moveTo>
                    <a:pt x="86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7" y="100"/>
                    <a:pt x="72" y="93"/>
                    <a:pt x="72" y="84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79"/>
                    <a:pt x="77" y="78"/>
                    <a:pt x="77" y="77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59"/>
                    <a:pt x="70" y="57"/>
                    <a:pt x="68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2" y="57"/>
                    <a:pt x="50" y="59"/>
                    <a:pt x="50" y="61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6" y="74"/>
                    <a:pt x="45" y="75"/>
                    <a:pt x="45" y="77"/>
                  </a:cubicBezTo>
                  <a:cubicBezTo>
                    <a:pt x="45" y="78"/>
                    <a:pt x="46" y="79"/>
                    <a:pt x="4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92"/>
                    <a:pt x="46" y="99"/>
                    <a:pt x="39" y="103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6" y="106"/>
                  </a:cubicBezTo>
                  <a:close/>
                  <a:moveTo>
                    <a:pt x="27" y="164"/>
                  </a:moveTo>
                  <a:cubicBezTo>
                    <a:pt x="26" y="164"/>
                    <a:pt x="26" y="164"/>
                    <a:pt x="26" y="164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2" y="160"/>
                    <a:pt x="20" y="157"/>
                    <a:pt x="20" y="15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7"/>
                    <a:pt x="6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64"/>
                    <a:pt x="0" y="164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1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6" y="169"/>
                    <a:pt x="8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0" y="417"/>
                    <a:pt x="20" y="417"/>
                    <a:pt x="20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3"/>
                    <a:pt x="22" y="170"/>
                    <a:pt x="26" y="168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8" y="164"/>
                    <a:pt x="27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7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8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9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0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1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2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3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4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5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6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7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8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9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0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1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2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3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24" name="Picture 2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02724"/>
            <a:ext cx="12218013" cy="1379566"/>
          </a:xfrm>
          <a:prstGeom prst="rect">
            <a:avLst/>
          </a:prstGeom>
        </p:spPr>
      </p:pic>
      <p:pic>
        <p:nvPicPr>
          <p:cNvPr id="225" name="Man with laptop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1557" y="3179674"/>
            <a:ext cx="1472981" cy="2814170"/>
          </a:xfrm>
          <a:prstGeom prst="rect">
            <a:avLst/>
          </a:prstGeom>
        </p:spPr>
      </p:pic>
      <p:pic>
        <p:nvPicPr>
          <p:cNvPr id="226" name="Girl with tablet and basketball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23994" y="3944776"/>
            <a:ext cx="1251117" cy="2166421"/>
          </a:xfrm>
          <a:prstGeom prst="rect">
            <a:avLst/>
          </a:prstGeom>
        </p:spPr>
      </p:pic>
      <p:pic>
        <p:nvPicPr>
          <p:cNvPr id="227" name="Woman with phon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1083" y="3407001"/>
            <a:ext cx="1114177" cy="26347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1187644"/>
            <a:ext cx="6278150" cy="3586208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118764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3" y="298072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8" name="Picture 2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80438" y="3948877"/>
            <a:ext cx="2024168" cy="237547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8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6CA-C157-46DA-81C0-1AE1A7B641A2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18.jpg"/><Relationship Id="rId4" Type="http://schemas.openxmlformats.org/officeDocument/2006/relationships/image" Target="../media/image13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UWP Apps DX Hack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November 2015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Beats</a:t>
            </a:r>
          </a:p>
        </p:txBody>
      </p:sp>
    </p:spTree>
    <p:extLst>
      <p:ext uri="{BB962C8B-B14F-4D97-AF65-F5344CB8AC3E}">
        <p14:creationId xmlns:p14="http://schemas.microsoft.com/office/powerpoint/2010/main" val="7852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10522856" cy="330586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get an app that can display a heart rate from your Band on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device – a phone,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any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PC even a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Raspberry PI 2 or any other device capable of running some form on Windows 10 -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anywhere in the world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GB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a Windows 10 Universal App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28106" y="4394328"/>
            <a:ext cx="5184038" cy="2240598"/>
          </a:xfrm>
          <a:prstGeom prst="rect">
            <a:avLst/>
          </a:prstGeom>
          <a:solidFill>
            <a:srgbClr val="A6A6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just deployed the app to three totally different types of devices and… it just works. It almost feels like cheating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734107" y="4756602"/>
            <a:ext cx="3079531" cy="1878324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Hammer home the concept of the Universal Windows Platform.</a:t>
            </a: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were the extra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5515687" cy="287498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Notification to prompt user to rest or get active based on heart rate </a:t>
            </a: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 the Windows Experience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505054" y="1816903"/>
            <a:ext cx="3388881" cy="3473496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Groove music API to allow users to select to play calming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music or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active music depending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heart rate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012963" y="3932942"/>
            <a:ext cx="3079531" cy="2627282"/>
          </a:xfrm>
          <a:prstGeom prst="rect">
            <a:avLst/>
          </a:prstGeom>
          <a:solidFill>
            <a:srgbClr val="3E3E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Windows Notifications to prompt users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86" y="5139204"/>
            <a:ext cx="1428814" cy="1351878"/>
          </a:xfrm>
          <a:prstGeom prst="rect">
            <a:avLst/>
          </a:prstGeom>
          <a:solidFill>
            <a:srgbClr val="3E3E3E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906" y="3473950"/>
            <a:ext cx="1357030" cy="1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20" y="4641838"/>
            <a:ext cx="2857500" cy="2000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59" y="282697"/>
            <a:ext cx="5294922" cy="3165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9" y="550862"/>
            <a:ext cx="1482006" cy="1070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7" y="915867"/>
            <a:ext cx="1446823" cy="21702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18474" y="1274365"/>
            <a:ext cx="1092994" cy="2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1835" y="1346994"/>
            <a:ext cx="1800224" cy="1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768078"/>
            <a:ext cx="764381" cy="946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4530221"/>
            <a:ext cx="1816894" cy="102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8" y="4286717"/>
            <a:ext cx="1011053" cy="151657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971246" y="3321844"/>
            <a:ext cx="815317" cy="120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478" y="3925886"/>
            <a:ext cx="1193006" cy="1193006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8521091" y="4522389"/>
            <a:ext cx="1019387" cy="34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879258" y="3236119"/>
            <a:ext cx="829098" cy="6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0479" y="5389553"/>
            <a:ext cx="1193006" cy="119300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8415338" y="5389553"/>
            <a:ext cx="1125141" cy="59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34" y="4246586"/>
            <a:ext cx="651534" cy="5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Apps Services did we use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UWP Adaptive Web App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Core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Band SDK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Groove Music API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Notifications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77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300</Words>
  <Application>Microsoft Office PowerPoint</Application>
  <PresentationFormat>Widescreen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UWP Apps DX Hack November 2015  </vt:lpstr>
      <vt:lpstr>Make a Windows 10 Universal App</vt:lpstr>
      <vt:lpstr>So what were the extra bits</vt:lpstr>
      <vt:lpstr>Enhance the Windows Experience</vt:lpstr>
      <vt:lpstr>PowerPoint Presentation</vt:lpstr>
      <vt:lpstr>What Apps Services did we use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Stott</dc:creator>
  <cp:lastModifiedBy>Jonathan Collinge</cp:lastModifiedBy>
  <cp:revision>7</cp:revision>
  <dcterms:created xsi:type="dcterms:W3CDTF">2015-11-18T20:35:54Z</dcterms:created>
  <dcterms:modified xsi:type="dcterms:W3CDTF">2015-11-19T09:08:01Z</dcterms:modified>
</cp:coreProperties>
</file>