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868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5"/>
    <a:srgbClr val="1568BB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07"/>
  </p:normalViewPr>
  <p:slideViewPr>
    <p:cSldViewPr snapToGrid="0">
      <p:cViewPr varScale="1">
        <p:scale>
          <a:sx n="95" d="100"/>
          <a:sy n="95" d="100"/>
        </p:scale>
        <p:origin x="208" y="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792"/>
            <a:ext cx="9144000" cy="650511"/>
          </a:xfrm>
        </p:spPr>
        <p:txBody>
          <a:bodyPr anchor="b"/>
          <a:lstStyle>
            <a:lvl1pPr algn="ctr">
              <a:defRPr sz="16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81389"/>
            <a:ext cx="9144000" cy="451119"/>
          </a:xfrm>
        </p:spPr>
        <p:txBody>
          <a:bodyPr/>
          <a:lstStyle>
            <a:lvl1pPr marL="0" indent="0" algn="ctr">
              <a:buNone/>
              <a:defRPr sz="654"/>
            </a:lvl1pPr>
            <a:lvl2pPr marL="124587" indent="0" algn="ctr">
              <a:buNone/>
              <a:defRPr sz="545"/>
            </a:lvl2pPr>
            <a:lvl3pPr marL="249174" indent="0" algn="ctr">
              <a:buNone/>
              <a:defRPr sz="491"/>
            </a:lvl3pPr>
            <a:lvl4pPr marL="373761" indent="0" algn="ctr">
              <a:buNone/>
              <a:defRPr sz="436"/>
            </a:lvl4pPr>
            <a:lvl5pPr marL="498348" indent="0" algn="ctr">
              <a:buNone/>
              <a:defRPr sz="436"/>
            </a:lvl5pPr>
            <a:lvl6pPr marL="622935" indent="0" algn="ctr">
              <a:buNone/>
              <a:defRPr sz="436"/>
            </a:lvl6pPr>
            <a:lvl7pPr marL="747522" indent="0" algn="ctr">
              <a:buNone/>
              <a:defRPr sz="436"/>
            </a:lvl7pPr>
            <a:lvl8pPr marL="872109" indent="0" algn="ctr">
              <a:buNone/>
              <a:defRPr sz="436"/>
            </a:lvl8pPr>
            <a:lvl9pPr marL="996696" indent="0" algn="ctr">
              <a:buNone/>
              <a:defRPr sz="43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9480"/>
            <a:ext cx="2628900" cy="15834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9480"/>
            <a:ext cx="7734300" cy="15834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65825"/>
            <a:ext cx="10515600" cy="777239"/>
          </a:xfrm>
        </p:spPr>
        <p:txBody>
          <a:bodyPr anchor="b"/>
          <a:lstStyle>
            <a:lvl1pPr>
              <a:defRPr sz="16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50416"/>
            <a:ext cx="10515600" cy="408732"/>
          </a:xfrm>
        </p:spPr>
        <p:txBody>
          <a:bodyPr/>
          <a:lstStyle>
            <a:lvl1pPr marL="0" indent="0">
              <a:buNone/>
              <a:defRPr sz="654">
                <a:solidFill>
                  <a:schemeClr val="tx1">
                    <a:tint val="82000"/>
                  </a:schemeClr>
                </a:solidFill>
              </a:defRPr>
            </a:lvl1pPr>
            <a:lvl2pPr marL="124587" indent="0">
              <a:buNone/>
              <a:defRPr sz="545">
                <a:solidFill>
                  <a:schemeClr val="tx1">
                    <a:tint val="82000"/>
                  </a:schemeClr>
                </a:solidFill>
              </a:defRPr>
            </a:lvl2pPr>
            <a:lvl3pPr marL="249174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3pPr>
            <a:lvl4pPr marL="373761" indent="0">
              <a:buNone/>
              <a:defRPr sz="436">
                <a:solidFill>
                  <a:schemeClr val="tx1">
                    <a:tint val="82000"/>
                  </a:schemeClr>
                </a:solidFill>
              </a:defRPr>
            </a:lvl4pPr>
            <a:lvl5pPr marL="498348" indent="0">
              <a:buNone/>
              <a:defRPr sz="436">
                <a:solidFill>
                  <a:schemeClr val="tx1">
                    <a:tint val="82000"/>
                  </a:schemeClr>
                </a:solidFill>
              </a:defRPr>
            </a:lvl5pPr>
            <a:lvl6pPr marL="622935" indent="0">
              <a:buNone/>
              <a:defRPr sz="436">
                <a:solidFill>
                  <a:schemeClr val="tx1">
                    <a:tint val="82000"/>
                  </a:schemeClr>
                </a:solidFill>
              </a:defRPr>
            </a:lvl6pPr>
            <a:lvl7pPr marL="747522" indent="0">
              <a:buNone/>
              <a:defRPr sz="436">
                <a:solidFill>
                  <a:schemeClr val="tx1">
                    <a:tint val="82000"/>
                  </a:schemeClr>
                </a:solidFill>
              </a:defRPr>
            </a:lvl7pPr>
            <a:lvl8pPr marL="872109" indent="0">
              <a:buNone/>
              <a:defRPr sz="436">
                <a:solidFill>
                  <a:schemeClr val="tx1">
                    <a:tint val="82000"/>
                  </a:schemeClr>
                </a:solidFill>
              </a:defRPr>
            </a:lvl8pPr>
            <a:lvl9pPr marL="996696" indent="0">
              <a:buNone/>
              <a:defRPr sz="4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97399"/>
            <a:ext cx="5181600" cy="11855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97399"/>
            <a:ext cx="5181600" cy="11855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5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9480"/>
            <a:ext cx="10515600" cy="3611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58039"/>
            <a:ext cx="5157787" cy="224478"/>
          </a:xfrm>
        </p:spPr>
        <p:txBody>
          <a:bodyPr anchor="b"/>
          <a:lstStyle>
            <a:lvl1pPr marL="0" indent="0">
              <a:buNone/>
              <a:defRPr sz="654" b="1"/>
            </a:lvl1pPr>
            <a:lvl2pPr marL="124587" indent="0">
              <a:buNone/>
              <a:defRPr sz="545" b="1"/>
            </a:lvl2pPr>
            <a:lvl3pPr marL="249174" indent="0">
              <a:buNone/>
              <a:defRPr sz="491" b="1"/>
            </a:lvl3pPr>
            <a:lvl4pPr marL="373761" indent="0">
              <a:buNone/>
              <a:defRPr sz="436" b="1"/>
            </a:lvl4pPr>
            <a:lvl5pPr marL="498348" indent="0">
              <a:buNone/>
              <a:defRPr sz="436" b="1"/>
            </a:lvl5pPr>
            <a:lvl6pPr marL="622935" indent="0">
              <a:buNone/>
              <a:defRPr sz="436" b="1"/>
            </a:lvl6pPr>
            <a:lvl7pPr marL="747522" indent="0">
              <a:buNone/>
              <a:defRPr sz="436" b="1"/>
            </a:lvl7pPr>
            <a:lvl8pPr marL="872109" indent="0">
              <a:buNone/>
              <a:defRPr sz="436" b="1"/>
            </a:lvl8pPr>
            <a:lvl9pPr marL="996696" indent="0">
              <a:buNone/>
              <a:defRPr sz="4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82517"/>
            <a:ext cx="5157787" cy="10038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58039"/>
            <a:ext cx="5183188" cy="224478"/>
          </a:xfrm>
        </p:spPr>
        <p:txBody>
          <a:bodyPr anchor="b"/>
          <a:lstStyle>
            <a:lvl1pPr marL="0" indent="0">
              <a:buNone/>
              <a:defRPr sz="654" b="1"/>
            </a:lvl1pPr>
            <a:lvl2pPr marL="124587" indent="0">
              <a:buNone/>
              <a:defRPr sz="545" b="1"/>
            </a:lvl2pPr>
            <a:lvl3pPr marL="249174" indent="0">
              <a:buNone/>
              <a:defRPr sz="491" b="1"/>
            </a:lvl3pPr>
            <a:lvl4pPr marL="373761" indent="0">
              <a:buNone/>
              <a:defRPr sz="436" b="1"/>
            </a:lvl4pPr>
            <a:lvl5pPr marL="498348" indent="0">
              <a:buNone/>
              <a:defRPr sz="436" b="1"/>
            </a:lvl5pPr>
            <a:lvl6pPr marL="622935" indent="0">
              <a:buNone/>
              <a:defRPr sz="436" b="1"/>
            </a:lvl6pPr>
            <a:lvl7pPr marL="747522" indent="0">
              <a:buNone/>
              <a:defRPr sz="436" b="1"/>
            </a:lvl7pPr>
            <a:lvl8pPr marL="872109" indent="0">
              <a:buNone/>
              <a:defRPr sz="436" b="1"/>
            </a:lvl8pPr>
            <a:lvl9pPr marL="996696" indent="0">
              <a:buNone/>
              <a:defRPr sz="4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82517"/>
            <a:ext cx="5183188" cy="10038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0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4566"/>
            <a:ext cx="3932237" cy="435981"/>
          </a:xfrm>
        </p:spPr>
        <p:txBody>
          <a:bodyPr anchor="b"/>
          <a:lstStyle>
            <a:lvl1pPr>
              <a:defRPr sz="8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9028"/>
            <a:ext cx="6172200" cy="1327838"/>
          </a:xfrm>
        </p:spPr>
        <p:txBody>
          <a:bodyPr/>
          <a:lstStyle>
            <a:lvl1pPr>
              <a:defRPr sz="872"/>
            </a:lvl1pPr>
            <a:lvl2pPr>
              <a:defRPr sz="763"/>
            </a:lvl2pPr>
            <a:lvl3pPr>
              <a:defRPr sz="654"/>
            </a:lvl3pPr>
            <a:lvl4pPr>
              <a:defRPr sz="545"/>
            </a:lvl4pPr>
            <a:lvl5pPr>
              <a:defRPr sz="545"/>
            </a:lvl5pPr>
            <a:lvl6pPr>
              <a:defRPr sz="545"/>
            </a:lvl6pPr>
            <a:lvl7pPr>
              <a:defRPr sz="545"/>
            </a:lvl7pPr>
            <a:lvl8pPr>
              <a:defRPr sz="545"/>
            </a:lvl8pPr>
            <a:lvl9pPr>
              <a:defRPr sz="5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60546"/>
            <a:ext cx="3932237" cy="1038482"/>
          </a:xfrm>
        </p:spPr>
        <p:txBody>
          <a:bodyPr/>
          <a:lstStyle>
            <a:lvl1pPr marL="0" indent="0">
              <a:buNone/>
              <a:defRPr sz="436"/>
            </a:lvl1pPr>
            <a:lvl2pPr marL="124587" indent="0">
              <a:buNone/>
              <a:defRPr sz="382"/>
            </a:lvl2pPr>
            <a:lvl3pPr marL="249174" indent="0">
              <a:buNone/>
              <a:defRPr sz="327"/>
            </a:lvl3pPr>
            <a:lvl4pPr marL="373761" indent="0">
              <a:buNone/>
              <a:defRPr sz="273"/>
            </a:lvl4pPr>
            <a:lvl5pPr marL="498348" indent="0">
              <a:buNone/>
              <a:defRPr sz="273"/>
            </a:lvl5pPr>
            <a:lvl6pPr marL="622935" indent="0">
              <a:buNone/>
              <a:defRPr sz="273"/>
            </a:lvl6pPr>
            <a:lvl7pPr marL="747522" indent="0">
              <a:buNone/>
              <a:defRPr sz="273"/>
            </a:lvl7pPr>
            <a:lvl8pPr marL="872109" indent="0">
              <a:buNone/>
              <a:defRPr sz="273"/>
            </a:lvl8pPr>
            <a:lvl9pPr marL="996696" indent="0">
              <a:buNone/>
              <a:defRPr sz="27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4566"/>
            <a:ext cx="3932237" cy="435981"/>
          </a:xfrm>
        </p:spPr>
        <p:txBody>
          <a:bodyPr anchor="b"/>
          <a:lstStyle>
            <a:lvl1pPr>
              <a:defRPr sz="8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9028"/>
            <a:ext cx="6172200" cy="1327838"/>
          </a:xfrm>
        </p:spPr>
        <p:txBody>
          <a:bodyPr anchor="t"/>
          <a:lstStyle>
            <a:lvl1pPr marL="0" indent="0">
              <a:buNone/>
              <a:defRPr sz="872"/>
            </a:lvl1pPr>
            <a:lvl2pPr marL="124587" indent="0">
              <a:buNone/>
              <a:defRPr sz="763"/>
            </a:lvl2pPr>
            <a:lvl3pPr marL="249174" indent="0">
              <a:buNone/>
              <a:defRPr sz="654"/>
            </a:lvl3pPr>
            <a:lvl4pPr marL="373761" indent="0">
              <a:buNone/>
              <a:defRPr sz="545"/>
            </a:lvl4pPr>
            <a:lvl5pPr marL="498348" indent="0">
              <a:buNone/>
              <a:defRPr sz="545"/>
            </a:lvl5pPr>
            <a:lvl6pPr marL="622935" indent="0">
              <a:buNone/>
              <a:defRPr sz="545"/>
            </a:lvl6pPr>
            <a:lvl7pPr marL="747522" indent="0">
              <a:buNone/>
              <a:defRPr sz="545"/>
            </a:lvl7pPr>
            <a:lvl8pPr marL="872109" indent="0">
              <a:buNone/>
              <a:defRPr sz="545"/>
            </a:lvl8pPr>
            <a:lvl9pPr marL="996696" indent="0">
              <a:buNone/>
              <a:defRPr sz="5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60546"/>
            <a:ext cx="3932237" cy="1038482"/>
          </a:xfrm>
        </p:spPr>
        <p:txBody>
          <a:bodyPr/>
          <a:lstStyle>
            <a:lvl1pPr marL="0" indent="0">
              <a:buNone/>
              <a:defRPr sz="436"/>
            </a:lvl1pPr>
            <a:lvl2pPr marL="124587" indent="0">
              <a:buNone/>
              <a:defRPr sz="382"/>
            </a:lvl2pPr>
            <a:lvl3pPr marL="249174" indent="0">
              <a:buNone/>
              <a:defRPr sz="327"/>
            </a:lvl3pPr>
            <a:lvl4pPr marL="373761" indent="0">
              <a:buNone/>
              <a:defRPr sz="273"/>
            </a:lvl4pPr>
            <a:lvl5pPr marL="498348" indent="0">
              <a:buNone/>
              <a:defRPr sz="273"/>
            </a:lvl5pPr>
            <a:lvl6pPr marL="622935" indent="0">
              <a:buNone/>
              <a:defRPr sz="273"/>
            </a:lvl6pPr>
            <a:lvl7pPr marL="747522" indent="0">
              <a:buNone/>
              <a:defRPr sz="273"/>
            </a:lvl7pPr>
            <a:lvl8pPr marL="872109" indent="0">
              <a:buNone/>
              <a:defRPr sz="273"/>
            </a:lvl8pPr>
            <a:lvl9pPr marL="996696" indent="0">
              <a:buNone/>
              <a:defRPr sz="27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480"/>
            <a:ext cx="10515600" cy="361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97399"/>
            <a:ext cx="10515600" cy="118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731812"/>
            <a:ext cx="2743200" cy="99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D6C90-6FB2-A64F-8EAC-726E1D2C884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731812"/>
            <a:ext cx="4114800" cy="99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731812"/>
            <a:ext cx="2743200" cy="99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549E1-4B20-014E-9524-9B56884F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5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9174" rtl="0" eaLnBrk="1" latinLnBrk="0" hangingPunct="1">
        <a:lnSpc>
          <a:spcPct val="90000"/>
        </a:lnSpc>
        <a:spcBef>
          <a:spcPct val="0"/>
        </a:spcBef>
        <a:buNone/>
        <a:defRPr sz="11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294" indent="-62294" algn="l" defTabSz="24917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763" kern="1200">
          <a:solidFill>
            <a:schemeClr val="tx1"/>
          </a:solidFill>
          <a:latin typeface="+mn-lt"/>
          <a:ea typeface="+mn-ea"/>
          <a:cs typeface="+mn-cs"/>
        </a:defRPr>
      </a:lvl1pPr>
      <a:lvl2pPr marL="186881" indent="-62294" algn="l" defTabSz="249174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2pPr>
      <a:lvl3pPr marL="311468" indent="-62294" algn="l" defTabSz="249174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545" kern="1200">
          <a:solidFill>
            <a:schemeClr val="tx1"/>
          </a:solidFill>
          <a:latin typeface="+mn-lt"/>
          <a:ea typeface="+mn-ea"/>
          <a:cs typeface="+mn-cs"/>
        </a:defRPr>
      </a:lvl3pPr>
      <a:lvl4pPr marL="436055" indent="-62294" algn="l" defTabSz="249174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560642" indent="-62294" algn="l" defTabSz="249174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85229" indent="-62294" algn="l" defTabSz="249174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809816" indent="-62294" algn="l" defTabSz="249174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934403" indent="-62294" algn="l" defTabSz="249174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1058990" indent="-62294" algn="l" defTabSz="249174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1pPr>
      <a:lvl2pPr marL="124587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2pPr>
      <a:lvl3pPr marL="249174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3pPr>
      <a:lvl4pPr marL="373761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498348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22935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747522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872109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996696" algn="l" defTabSz="249174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6FF65-1D08-0E30-D2FE-7AC22718CE05}"/>
              </a:ext>
            </a:extLst>
          </p:cNvPr>
          <p:cNvSpPr txBox="1"/>
          <p:nvPr/>
        </p:nvSpPr>
        <p:spPr>
          <a:xfrm>
            <a:off x="0" y="0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00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Contoso Sales</a:t>
            </a:r>
          </a:p>
        </p:txBody>
      </p:sp>
    </p:spTree>
    <p:extLst>
      <p:ext uri="{BB962C8B-B14F-4D97-AF65-F5344CB8AC3E}">
        <p14:creationId xmlns:p14="http://schemas.microsoft.com/office/powerpoint/2010/main" val="20995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2734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Glover</dc:creator>
  <cp:lastModifiedBy>Dave Glover</cp:lastModifiedBy>
  <cp:revision>1</cp:revision>
  <dcterms:created xsi:type="dcterms:W3CDTF">2024-09-25T07:33:24Z</dcterms:created>
  <dcterms:modified xsi:type="dcterms:W3CDTF">2024-09-27T05:07:48Z</dcterms:modified>
</cp:coreProperties>
</file>