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Dn,a</a:t>
            </a:r>
            <a:r>
              <a:rPr lang="en-US" dirty="0"/>
              <a:t> and Confidence Interval</a:t>
            </a:r>
            <a:endParaRPr lang="ko-KR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prstDash val="sysDot"/>
              </a:ln>
              <a:effectLst/>
            </c:spPr>
          </c:marker>
          <c:cat>
            <c:numRef>
              <c:f>Sheet1!$A$2:$A$56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cat>
          <c:val>
            <c:numRef>
              <c:f>Sheet1!$B$2:$B$56</c:f>
              <c:numCache>
                <c:formatCode>General</c:formatCode>
                <c:ptCount val="55"/>
                <c:pt idx="0">
                  <c:v>0.17987910000000001</c:v>
                </c:pt>
                <c:pt idx="1">
                  <c:v>0.25662419999999997</c:v>
                </c:pt>
                <c:pt idx="2">
                  <c:v>0.31598890000000002</c:v>
                </c:pt>
                <c:pt idx="3">
                  <c:v>0.39467930000000007</c:v>
                </c:pt>
                <c:pt idx="4">
                  <c:v>0.40838169999999996</c:v>
                </c:pt>
                <c:pt idx="5">
                  <c:v>0.47076520000000005</c:v>
                </c:pt>
                <c:pt idx="6">
                  <c:v>0.49337929999999997</c:v>
                </c:pt>
                <c:pt idx="7">
                  <c:v>0.54775210000000008</c:v>
                </c:pt>
                <c:pt idx="8">
                  <c:v>0.55877919999999981</c:v>
                </c:pt>
                <c:pt idx="9">
                  <c:v>0.60221890000000011</c:v>
                </c:pt>
                <c:pt idx="10">
                  <c:v>0.63197989999999993</c:v>
                </c:pt>
                <c:pt idx="11">
                  <c:v>0.70133639999999997</c:v>
                </c:pt>
                <c:pt idx="12">
                  <c:v>0.69570809999999994</c:v>
                </c:pt>
                <c:pt idx="13">
                  <c:v>0.72334539999999992</c:v>
                </c:pt>
                <c:pt idx="14">
                  <c:v>0.76952866666666664</c:v>
                </c:pt>
                <c:pt idx="15">
                  <c:v>0.78461091666666649</c:v>
                </c:pt>
                <c:pt idx="16">
                  <c:v>0.85185457142857146</c:v>
                </c:pt>
                <c:pt idx="17">
                  <c:v>0.85063040000000001</c:v>
                </c:pt>
                <c:pt idx="18">
                  <c:v>0.8469013999999998</c:v>
                </c:pt>
                <c:pt idx="19">
                  <c:v>0.85269066666666671</c:v>
                </c:pt>
                <c:pt idx="20">
                  <c:v>0.93034349999999988</c:v>
                </c:pt>
                <c:pt idx="21">
                  <c:v>0.95619866666666664</c:v>
                </c:pt>
                <c:pt idx="22">
                  <c:v>0.98348499999999994</c:v>
                </c:pt>
                <c:pt idx="23">
                  <c:v>0.99822183333333314</c:v>
                </c:pt>
                <c:pt idx="24">
                  <c:v>1.0429156923076923</c:v>
                </c:pt>
                <c:pt idx="25">
                  <c:v>1.0466068636363637</c:v>
                </c:pt>
                <c:pt idx="26">
                  <c:v>1.0811393157894735</c:v>
                </c:pt>
                <c:pt idx="27">
                  <c:v>1.1307474</c:v>
                </c:pt>
                <c:pt idx="28">
                  <c:v>1.1004363333333333</c:v>
                </c:pt>
                <c:pt idx="29">
                  <c:v>1.10844696</c:v>
                </c:pt>
                <c:pt idx="30">
                  <c:v>1.1342570588235292</c:v>
                </c:pt>
                <c:pt idx="31">
                  <c:v>1.1475538750000001</c:v>
                </c:pt>
                <c:pt idx="32">
                  <c:v>1.1683969000000001</c:v>
                </c:pt>
                <c:pt idx="33">
                  <c:v>1.1902292307692308</c:v>
                </c:pt>
                <c:pt idx="34">
                  <c:v>1.2100975806451615</c:v>
                </c:pt>
                <c:pt idx="35">
                  <c:v>1.2379810384615384</c:v>
                </c:pt>
                <c:pt idx="36">
                  <c:v>1.2509034444444445</c:v>
                </c:pt>
                <c:pt idx="37">
                  <c:v>1.2690061764705884</c:v>
                </c:pt>
                <c:pt idx="38">
                  <c:v>1.2860398387096774</c:v>
                </c:pt>
                <c:pt idx="39">
                  <c:v>1.3026832500000001</c:v>
                </c:pt>
                <c:pt idx="40">
                  <c:v>1.3086841250000001</c:v>
                </c:pt>
                <c:pt idx="41">
                  <c:v>1.3274648484848484</c:v>
                </c:pt>
                <c:pt idx="42">
                  <c:v>1.3368128400000001</c:v>
                </c:pt>
                <c:pt idx="43">
                  <c:v>1.358096648148148</c:v>
                </c:pt>
                <c:pt idx="44">
                  <c:v>1.3707440754716982</c:v>
                </c:pt>
                <c:pt idx="45">
                  <c:v>1.3856699795918366</c:v>
                </c:pt>
                <c:pt idx="46">
                  <c:v>1.3997627627118647</c:v>
                </c:pt>
                <c:pt idx="47">
                  <c:v>1.4090285777777782</c:v>
                </c:pt>
                <c:pt idx="48">
                  <c:v>1.4198911428571426</c:v>
                </c:pt>
                <c:pt idx="49">
                  <c:v>1.4314586666666667</c:v>
                </c:pt>
                <c:pt idx="50">
                  <c:v>1.4390980666666668</c:v>
                </c:pt>
                <c:pt idx="51">
                  <c:v>1.4526667999999998</c:v>
                </c:pt>
                <c:pt idx="52">
                  <c:v>1.46915225</c:v>
                </c:pt>
                <c:pt idx="53">
                  <c:v>1.4684205000000001</c:v>
                </c:pt>
                <c:pt idx="54">
                  <c:v>1.47584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Conf. Int.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Sheet1!$A$2:$A$56</c:f>
              <c:numCache>
                <c:formatCode>General</c:formatCode>
                <c:ptCount val="5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</c:numCache>
            </c:numRef>
          </c:cat>
          <c:val>
            <c:numRef>
              <c:f>Sheet1!$C$2:$C$56</c:f>
              <c:numCache>
                <c:formatCode>General</c:formatCode>
                <c:ptCount val="55"/>
                <c:pt idx="0">
                  <c:v>0.90367090000000005</c:v>
                </c:pt>
                <c:pt idx="1">
                  <c:v>0.79268400000000006</c:v>
                </c:pt>
                <c:pt idx="2">
                  <c:v>0.74512809999999985</c:v>
                </c:pt>
                <c:pt idx="3">
                  <c:v>0.69261220000000012</c:v>
                </c:pt>
                <c:pt idx="4">
                  <c:v>0.67672189999999999</c:v>
                </c:pt>
                <c:pt idx="5">
                  <c:v>0.63845229999999997</c:v>
                </c:pt>
                <c:pt idx="6">
                  <c:v>0.62801090000000004</c:v>
                </c:pt>
                <c:pt idx="7">
                  <c:v>0.61907860000000003</c:v>
                </c:pt>
                <c:pt idx="8">
                  <c:v>0.57996879999999995</c:v>
                </c:pt>
                <c:pt idx="9">
                  <c:v>0.56394509999999998</c:v>
                </c:pt>
                <c:pt idx="10">
                  <c:v>0.57480220000000004</c:v>
                </c:pt>
                <c:pt idx="11">
                  <c:v>0.55048750000000002</c:v>
                </c:pt>
                <c:pt idx="12">
                  <c:v>0.54701120000000003</c:v>
                </c:pt>
                <c:pt idx="13">
                  <c:v>0.53318006666666662</c:v>
                </c:pt>
                <c:pt idx="14">
                  <c:v>0.52423116666666669</c:v>
                </c:pt>
                <c:pt idx="15">
                  <c:v>0.50546741666666672</c:v>
                </c:pt>
                <c:pt idx="16">
                  <c:v>0.50009357142857147</c:v>
                </c:pt>
                <c:pt idx="17">
                  <c:v>0.48387520000000006</c:v>
                </c:pt>
                <c:pt idx="18">
                  <c:v>0.48625599999999991</c:v>
                </c:pt>
                <c:pt idx="19">
                  <c:v>0.48321555555555551</c:v>
                </c:pt>
                <c:pt idx="20">
                  <c:v>0.45752375000000006</c:v>
                </c:pt>
                <c:pt idx="21">
                  <c:v>0.45232719999999993</c:v>
                </c:pt>
                <c:pt idx="22">
                  <c:v>0.45226499999999997</c:v>
                </c:pt>
                <c:pt idx="23">
                  <c:v>0.43757077777777781</c:v>
                </c:pt>
                <c:pt idx="24">
                  <c:v>0.42481746153846156</c:v>
                </c:pt>
                <c:pt idx="25">
                  <c:v>0.41930845454545457</c:v>
                </c:pt>
                <c:pt idx="26">
                  <c:v>0.408502105263158</c:v>
                </c:pt>
                <c:pt idx="27">
                  <c:v>0.39329380000000003</c:v>
                </c:pt>
                <c:pt idx="28">
                  <c:v>0.39851588888888895</c:v>
                </c:pt>
                <c:pt idx="29">
                  <c:v>0.38588212000000005</c:v>
                </c:pt>
                <c:pt idx="30">
                  <c:v>0.38841388235294111</c:v>
                </c:pt>
                <c:pt idx="31">
                  <c:v>0.38814006249999994</c:v>
                </c:pt>
                <c:pt idx="32">
                  <c:v>0.3688959</c:v>
                </c:pt>
                <c:pt idx="33">
                  <c:v>0.35700830769230762</c:v>
                </c:pt>
                <c:pt idx="34">
                  <c:v>0.35889848387096784</c:v>
                </c:pt>
                <c:pt idx="35">
                  <c:v>0.34694530769230769</c:v>
                </c:pt>
                <c:pt idx="36">
                  <c:v>0.33715877777777781</c:v>
                </c:pt>
                <c:pt idx="37">
                  <c:v>0.33470552941176479</c:v>
                </c:pt>
                <c:pt idx="38">
                  <c:v>0.32068183870967742</c:v>
                </c:pt>
                <c:pt idx="39">
                  <c:v>0.31973693749999987</c:v>
                </c:pt>
                <c:pt idx="40">
                  <c:v>0.31333271874999996</c:v>
                </c:pt>
                <c:pt idx="41">
                  <c:v>0.30594763636363626</c:v>
                </c:pt>
                <c:pt idx="42">
                  <c:v>0.30300051999999994</c:v>
                </c:pt>
                <c:pt idx="43">
                  <c:v>0.29543020370370376</c:v>
                </c:pt>
                <c:pt idx="44">
                  <c:v>0.28953856603773581</c:v>
                </c:pt>
                <c:pt idx="45">
                  <c:v>0.27941153061224494</c:v>
                </c:pt>
                <c:pt idx="46">
                  <c:v>0.2748464745762712</c:v>
                </c:pt>
                <c:pt idx="47">
                  <c:v>0.27483686666666668</c:v>
                </c:pt>
                <c:pt idx="48">
                  <c:v>0.26224334285714285</c:v>
                </c:pt>
                <c:pt idx="49">
                  <c:v>0.26416077777777786</c:v>
                </c:pt>
                <c:pt idx="50">
                  <c:v>0.26118853333333336</c:v>
                </c:pt>
                <c:pt idx="51">
                  <c:v>0.26129719999999995</c:v>
                </c:pt>
                <c:pt idx="52">
                  <c:v>0.23504249999999999</c:v>
                </c:pt>
                <c:pt idx="53">
                  <c:v>0.2467645</c:v>
                </c:pt>
                <c:pt idx="54">
                  <c:v>0.25270399999999998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514416"/>
        <c:axId val="-955513872"/>
      </c:lineChart>
      <c:catAx>
        <c:axId val="-95551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55513872"/>
        <c:crosses val="autoZero"/>
        <c:auto val="1"/>
        <c:lblAlgn val="ctr"/>
        <c:lblOffset val="100"/>
        <c:noMultiLvlLbl val="0"/>
      </c:catAx>
      <c:valAx>
        <c:axId val="-95551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95551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9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9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34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86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7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47BC-2474-4257-A155-6FE69E8F6F2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ED44D-C55C-444B-B133-D919DA090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2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95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39264"/>
              </p:ext>
            </p:extLst>
          </p:nvPr>
        </p:nvGraphicFramePr>
        <p:xfrm>
          <a:off x="838200" y="175491"/>
          <a:ext cx="10515600" cy="6001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5480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1</cp:revision>
  <cp:lastPrinted>2015-02-23T11:09:07Z</cp:lastPrinted>
  <dcterms:created xsi:type="dcterms:W3CDTF">2015-02-23T11:09:03Z</dcterms:created>
  <dcterms:modified xsi:type="dcterms:W3CDTF">2015-02-23T11:09:26Z</dcterms:modified>
</cp:coreProperties>
</file>