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3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9.8421866231362204E-2"/>
          <c:w val="0.8735399786983149"/>
          <c:h val="0.7604928941945239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0.13637569999999999</c:v>
                </c:pt>
                <c:pt idx="1">
                  <c:v>0.1945595</c:v>
                </c:pt>
                <c:pt idx="2">
                  <c:v>0.23956710000000001</c:v>
                </c:pt>
                <c:pt idx="3">
                  <c:v>0.29922609999999999</c:v>
                </c:pt>
                <c:pt idx="4">
                  <c:v>0.30961460000000002</c:v>
                </c:pt>
                <c:pt idx="5">
                  <c:v>0.35691050000000002</c:v>
                </c:pt>
                <c:pt idx="6">
                  <c:v>0.37405570000000005</c:v>
                </c:pt>
                <c:pt idx="7">
                  <c:v>0.41527839999999994</c:v>
                </c:pt>
                <c:pt idx="8">
                  <c:v>0.42363839999999992</c:v>
                </c:pt>
                <c:pt idx="9">
                  <c:v>0.45657239999999993</c:v>
                </c:pt>
                <c:pt idx="10">
                  <c:v>0.47913580000000006</c:v>
                </c:pt>
                <c:pt idx="11">
                  <c:v>0.53171820000000003</c:v>
                </c:pt>
                <c:pt idx="12">
                  <c:v>0.52745120000000001</c:v>
                </c:pt>
                <c:pt idx="13">
                  <c:v>0.5720297333333334</c:v>
                </c:pt>
                <c:pt idx="14">
                  <c:v>0.57746283333333326</c:v>
                </c:pt>
                <c:pt idx="15">
                  <c:v>0.61536133333333332</c:v>
                </c:pt>
                <c:pt idx="16">
                  <c:v>0.64583371428571434</c:v>
                </c:pt>
                <c:pt idx="17">
                  <c:v>0.64490550000000002</c:v>
                </c:pt>
                <c:pt idx="18">
                  <c:v>0.62615464999999992</c:v>
                </c:pt>
                <c:pt idx="19">
                  <c:v>0.61568344444444434</c:v>
                </c:pt>
                <c:pt idx="20">
                  <c:v>0.71368837499999993</c:v>
                </c:pt>
                <c:pt idx="21">
                  <c:v>0.75736346666666654</c:v>
                </c:pt>
                <c:pt idx="22">
                  <c:v>0.77011666666666667</c:v>
                </c:pt>
                <c:pt idx="23">
                  <c:v>0.77147883333333334</c:v>
                </c:pt>
                <c:pt idx="24">
                  <c:v>0.75945176923076929</c:v>
                </c:pt>
                <c:pt idx="25">
                  <c:v>0.77443868181818187</c:v>
                </c:pt>
                <c:pt idx="26">
                  <c:v>0.78842678947368416</c:v>
                </c:pt>
                <c:pt idx="27">
                  <c:v>0.80363819999999997</c:v>
                </c:pt>
                <c:pt idx="28">
                  <c:v>0.85177644444444445</c:v>
                </c:pt>
                <c:pt idx="29">
                  <c:v>0.80960631999999999</c:v>
                </c:pt>
                <c:pt idx="30">
                  <c:v>0.83046947058823539</c:v>
                </c:pt>
                <c:pt idx="31">
                  <c:v>0.8317204374999998</c:v>
                </c:pt>
                <c:pt idx="32">
                  <c:v>0.84385540000000014</c:v>
                </c:pt>
                <c:pt idx="33">
                  <c:v>0.8739922307692306</c:v>
                </c:pt>
                <c:pt idx="34">
                  <c:v>0.86717645161290324</c:v>
                </c:pt>
                <c:pt idx="35">
                  <c:v>0.90630653846153841</c:v>
                </c:pt>
                <c:pt idx="36">
                  <c:v>0.88709149999999992</c:v>
                </c:pt>
                <c:pt idx="37">
                  <c:v>0.90447711764705885</c:v>
                </c:pt>
                <c:pt idx="38">
                  <c:v>0.8836462580645158</c:v>
                </c:pt>
                <c:pt idx="39">
                  <c:v>0.87941153125000004</c:v>
                </c:pt>
                <c:pt idx="40">
                  <c:v>0.88331262499999974</c:v>
                </c:pt>
                <c:pt idx="41">
                  <c:v>0.88899748484848473</c:v>
                </c:pt>
                <c:pt idx="42">
                  <c:v>0.85623747999999988</c:v>
                </c:pt>
                <c:pt idx="43">
                  <c:v>0.86032148148148135</c:v>
                </c:pt>
                <c:pt idx="44">
                  <c:v>0.85522916981132091</c:v>
                </c:pt>
                <c:pt idx="45">
                  <c:v>0.86278487755102029</c:v>
                </c:pt>
                <c:pt idx="46">
                  <c:v>0.85608715254237289</c:v>
                </c:pt>
                <c:pt idx="47">
                  <c:v>0.86080240000000008</c:v>
                </c:pt>
                <c:pt idx="48">
                  <c:v>0.8549994571428573</c:v>
                </c:pt>
                <c:pt idx="49">
                  <c:v>0.83060755555555554</c:v>
                </c:pt>
                <c:pt idx="50">
                  <c:v>0.82424600000000015</c:v>
                </c:pt>
                <c:pt idx="51">
                  <c:v>0.83388580000000001</c:v>
                </c:pt>
                <c:pt idx="52">
                  <c:v>0.84430250000000007</c:v>
                </c:pt>
                <c:pt idx="53">
                  <c:v>0.72845800000000005</c:v>
                </c:pt>
                <c:pt idx="54">
                  <c:v>0.78323200000000004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bp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0.17508430000000003</c:v>
                </c:pt>
                <c:pt idx="1">
                  <c:v>0.26888699999999999</c:v>
                </c:pt>
                <c:pt idx="2">
                  <c:v>0.3232699</c:v>
                </c:pt>
                <c:pt idx="3">
                  <c:v>0.39397549999999998</c:v>
                </c:pt>
                <c:pt idx="4">
                  <c:v>0.44535179999999996</c:v>
                </c:pt>
                <c:pt idx="5">
                  <c:v>0.49275010000000002</c:v>
                </c:pt>
                <c:pt idx="6">
                  <c:v>0.50265509999999991</c:v>
                </c:pt>
                <c:pt idx="7">
                  <c:v>0.54084125000000005</c:v>
                </c:pt>
                <c:pt idx="8">
                  <c:v>0.68071674999999998</c:v>
                </c:pt>
                <c:pt idx="9">
                  <c:v>0.62012540000000005</c:v>
                </c:pt>
                <c:pt idx="10">
                  <c:v>0.71366949999999996</c:v>
                </c:pt>
                <c:pt idx="11">
                  <c:v>0.68167970588235294</c:v>
                </c:pt>
                <c:pt idx="12">
                  <c:v>0.69053757142857142</c:v>
                </c:pt>
                <c:pt idx="13">
                  <c:v>0.72966338235294126</c:v>
                </c:pt>
                <c:pt idx="14">
                  <c:v>0.70987315384615379</c:v>
                </c:pt>
                <c:pt idx="15">
                  <c:v>0.74402828571428581</c:v>
                </c:pt>
                <c:pt idx="16">
                  <c:v>0.77016455555555552</c:v>
                </c:pt>
                <c:pt idx="17">
                  <c:v>0.81202466666666673</c:v>
                </c:pt>
                <c:pt idx="18">
                  <c:v>0.82937329032258078</c:v>
                </c:pt>
                <c:pt idx="19">
                  <c:v>0.80236922727272708</c:v>
                </c:pt>
                <c:pt idx="20">
                  <c:v>0.7916727142857144</c:v>
                </c:pt>
                <c:pt idx="21">
                  <c:v>0.81848607407407403</c:v>
                </c:pt>
                <c:pt idx="22">
                  <c:v>0.80261009999999988</c:v>
                </c:pt>
                <c:pt idx="23">
                  <c:v>0.79735100000000003</c:v>
                </c:pt>
                <c:pt idx="24">
                  <c:v>0.79253237499999996</c:v>
                </c:pt>
                <c:pt idx="25">
                  <c:v>0.78445414893617016</c:v>
                </c:pt>
                <c:pt idx="26">
                  <c:v>0.78058437037037054</c:v>
                </c:pt>
                <c:pt idx="27">
                  <c:v>0.69776102040816346</c:v>
                </c:pt>
                <c:pt idx="28">
                  <c:v>0.72425662222222198</c:v>
                </c:pt>
                <c:pt idx="29">
                  <c:v>0.71933871578947362</c:v>
                </c:pt>
                <c:pt idx="30">
                  <c:v>0.69474912345679041</c:v>
                </c:pt>
                <c:pt idx="31">
                  <c:v>0.70449792592592586</c:v>
                </c:pt>
                <c:pt idx="32">
                  <c:v>0.67700052727272719</c:v>
                </c:pt>
                <c:pt idx="33">
                  <c:v>0.71676836585365877</c:v>
                </c:pt>
                <c:pt idx="34">
                  <c:v>0.72794384210526331</c:v>
                </c:pt>
                <c:pt idx="35">
                  <c:v>0.72955289473684215</c:v>
                </c:pt>
                <c:pt idx="36">
                  <c:v>0.67412740000000004</c:v>
                </c:pt>
                <c:pt idx="37">
                  <c:v>0.61360349999999997</c:v>
                </c:pt>
                <c:pt idx="38">
                  <c:v>0.69147999999999998</c:v>
                </c:pt>
                <c:pt idx="39">
                  <c:v>0.62763199999999997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ot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0.1115791</c:v>
                </c:pt>
                <c:pt idx="1">
                  <c:v>0.1608242</c:v>
                </c:pt>
                <c:pt idx="2">
                  <c:v>0.20633169999999995</c:v>
                </c:pt>
                <c:pt idx="3">
                  <c:v>0.22910209999999998</c:v>
                </c:pt>
                <c:pt idx="4">
                  <c:v>0.26393749999999999</c:v>
                </c:pt>
                <c:pt idx="5">
                  <c:v>0.28483380000000003</c:v>
                </c:pt>
                <c:pt idx="6">
                  <c:v>0.31053839999999994</c:v>
                </c:pt>
                <c:pt idx="7">
                  <c:v>0.32534279999999993</c:v>
                </c:pt>
                <c:pt idx="8">
                  <c:v>0.36058520000000005</c:v>
                </c:pt>
                <c:pt idx="9">
                  <c:v>0.38841439999999999</c:v>
                </c:pt>
                <c:pt idx="10">
                  <c:v>0.38669729999999991</c:v>
                </c:pt>
                <c:pt idx="11">
                  <c:v>0.42596210000000001</c:v>
                </c:pt>
                <c:pt idx="12">
                  <c:v>0.44126429999999994</c:v>
                </c:pt>
                <c:pt idx="13">
                  <c:v>0.450687</c:v>
                </c:pt>
                <c:pt idx="14">
                  <c:v>0.47495300000000007</c:v>
                </c:pt>
                <c:pt idx="15">
                  <c:v>0.49447390909090916</c:v>
                </c:pt>
                <c:pt idx="16">
                  <c:v>0.51437278947368426</c:v>
                </c:pt>
                <c:pt idx="17">
                  <c:v>0.53225864473684215</c:v>
                </c:pt>
                <c:pt idx="18">
                  <c:v>0.55014450000000004</c:v>
                </c:pt>
                <c:pt idx="19">
                  <c:v>0.5582691875000001</c:v>
                </c:pt>
                <c:pt idx="20">
                  <c:v>0.5846228</c:v>
                </c:pt>
                <c:pt idx="21">
                  <c:v>0.58986150000000004</c:v>
                </c:pt>
                <c:pt idx="22">
                  <c:v>0.67239185714285721</c:v>
                </c:pt>
                <c:pt idx="23">
                  <c:v>0.65051033333333341</c:v>
                </c:pt>
                <c:pt idx="24">
                  <c:v>0.66865305882352932</c:v>
                </c:pt>
                <c:pt idx="25">
                  <c:v>0.66867660869565237</c:v>
                </c:pt>
                <c:pt idx="26">
                  <c:v>0.66789544444444437</c:v>
                </c:pt>
                <c:pt idx="27">
                  <c:v>0.66918130769230766</c:v>
                </c:pt>
                <c:pt idx="28">
                  <c:v>0.7755479999999999</c:v>
                </c:pt>
                <c:pt idx="29">
                  <c:v>0.76281185714285715</c:v>
                </c:pt>
                <c:pt idx="30">
                  <c:v>0.73672927272727273</c:v>
                </c:pt>
                <c:pt idx="31">
                  <c:v>0.73326250000000004</c:v>
                </c:pt>
                <c:pt idx="32">
                  <c:v>0.7310293333333332</c:v>
                </c:pt>
                <c:pt idx="33">
                  <c:v>0.72215788888888888</c:v>
                </c:pt>
                <c:pt idx="34">
                  <c:v>0.73080080000000003</c:v>
                </c:pt>
                <c:pt idx="35">
                  <c:v>0.73513904347826109</c:v>
                </c:pt>
                <c:pt idx="36">
                  <c:v>0.71241305263157895</c:v>
                </c:pt>
                <c:pt idx="37">
                  <c:v>0.73059799999999997</c:v>
                </c:pt>
                <c:pt idx="38">
                  <c:v>0.76672705263157892</c:v>
                </c:pt>
                <c:pt idx="39">
                  <c:v>0.78884164999999995</c:v>
                </c:pt>
                <c:pt idx="40">
                  <c:v>0.80765179166666667</c:v>
                </c:pt>
                <c:pt idx="41">
                  <c:v>0.76540280000000005</c:v>
                </c:pt>
                <c:pt idx="42">
                  <c:v>0.79693800000000004</c:v>
                </c:pt>
                <c:pt idx="43">
                  <c:v>0.76708641176470582</c:v>
                </c:pt>
                <c:pt idx="44">
                  <c:v>0.80017749999999976</c:v>
                </c:pt>
                <c:pt idx="45">
                  <c:v>0.79925983333333306</c:v>
                </c:pt>
                <c:pt idx="46">
                  <c:v>0.79746904761904769</c:v>
                </c:pt>
                <c:pt idx="47">
                  <c:v>0.80816153846153849</c:v>
                </c:pt>
                <c:pt idx="48">
                  <c:v>0.80216519230769223</c:v>
                </c:pt>
                <c:pt idx="49">
                  <c:v>0.78154169230769222</c:v>
                </c:pt>
                <c:pt idx="50">
                  <c:v>0.78880072222222219</c:v>
                </c:pt>
                <c:pt idx="51">
                  <c:v>0.78778494999999993</c:v>
                </c:pt>
                <c:pt idx="52">
                  <c:v>0.75991999999999982</c:v>
                </c:pt>
                <c:pt idx="53">
                  <c:v>0.76987130000000004</c:v>
                </c:pt>
                <c:pt idx="54">
                  <c:v>0.76695396153846163</c:v>
                </c:pt>
                <c:pt idx="55">
                  <c:v>0.78046333333333318</c:v>
                </c:pt>
                <c:pt idx="56">
                  <c:v>0.77851120833333332</c:v>
                </c:pt>
                <c:pt idx="57">
                  <c:v>0.78182677272727263</c:v>
                </c:pt>
                <c:pt idx="58">
                  <c:v>0.77952118181818164</c:v>
                </c:pt>
                <c:pt idx="59">
                  <c:v>0.83672772727272726</c:v>
                </c:pt>
                <c:pt idx="60">
                  <c:v>0.81953437499999993</c:v>
                </c:pt>
                <c:pt idx="61">
                  <c:v>0.83766399999999985</c:v>
                </c:pt>
                <c:pt idx="62">
                  <c:v>0.79002600000000012</c:v>
                </c:pt>
                <c:pt idx="63">
                  <c:v>0.87803133333333339</c:v>
                </c:pt>
                <c:pt idx="64">
                  <c:v>0.90113799999999999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io</c:v>
                </c:pt>
              </c:strCache>
            </c:strRef>
          </c:tx>
          <c:spPr>
            <a:ln w="22225" cap="rnd">
              <a:solidFill>
                <a:schemeClr val="accent4"/>
              </a:solidFill>
              <a:prstDash val="dashDot"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prstDash val="dashDot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0">
                  <c:v>0.18783029999999998</c:v>
                </c:pt>
                <c:pt idx="1">
                  <c:v>0.30433460000000001</c:v>
                </c:pt>
                <c:pt idx="2">
                  <c:v>0.34646300000000002</c:v>
                </c:pt>
                <c:pt idx="3">
                  <c:v>0.39717519999999995</c:v>
                </c:pt>
                <c:pt idx="4">
                  <c:v>0.49479670000000003</c:v>
                </c:pt>
                <c:pt idx="5">
                  <c:v>0.56426049999999994</c:v>
                </c:pt>
                <c:pt idx="6">
                  <c:v>0.60194269999999994</c:v>
                </c:pt>
                <c:pt idx="7">
                  <c:v>0.62279610000000007</c:v>
                </c:pt>
                <c:pt idx="8">
                  <c:v>0.65423728571428552</c:v>
                </c:pt>
                <c:pt idx="9">
                  <c:v>0.75213957142857157</c:v>
                </c:pt>
                <c:pt idx="10">
                  <c:v>0.76741509090909088</c:v>
                </c:pt>
                <c:pt idx="11">
                  <c:v>0.81263600000000002</c:v>
                </c:pt>
                <c:pt idx="12">
                  <c:v>0.84604800000000002</c:v>
                </c:pt>
                <c:pt idx="13">
                  <c:v>0.85508445454545445</c:v>
                </c:pt>
                <c:pt idx="14">
                  <c:v>0.86036919999999995</c:v>
                </c:pt>
                <c:pt idx="15">
                  <c:v>0.92313774999999998</c:v>
                </c:pt>
                <c:pt idx="16">
                  <c:v>0.90099982352941199</c:v>
                </c:pt>
                <c:pt idx="17">
                  <c:v>0.94294361538461535</c:v>
                </c:pt>
                <c:pt idx="18">
                  <c:v>0.99780587499999995</c:v>
                </c:pt>
                <c:pt idx="19">
                  <c:v>0.97851547999999999</c:v>
                </c:pt>
                <c:pt idx="20">
                  <c:v>1.0348927777777777</c:v>
                </c:pt>
                <c:pt idx="21">
                  <c:v>1.0089856538461537</c:v>
                </c:pt>
                <c:pt idx="22">
                  <c:v>0.95922752631578967</c:v>
                </c:pt>
                <c:pt idx="23">
                  <c:v>0.94443729999999992</c:v>
                </c:pt>
                <c:pt idx="24">
                  <c:v>0.90584486274509812</c:v>
                </c:pt>
                <c:pt idx="25">
                  <c:v>0.87957807017543832</c:v>
                </c:pt>
                <c:pt idx="26">
                  <c:v>0.87786915789473663</c:v>
                </c:pt>
                <c:pt idx="27">
                  <c:v>0.8303768550724635</c:v>
                </c:pt>
                <c:pt idx="28">
                  <c:v>0.83304261194029827</c:v>
                </c:pt>
                <c:pt idx="29">
                  <c:v>0.79810501315789484</c:v>
                </c:pt>
                <c:pt idx="30">
                  <c:v>0.79723551470588239</c:v>
                </c:pt>
                <c:pt idx="31">
                  <c:v>0.79737358730158747</c:v>
                </c:pt>
                <c:pt idx="32">
                  <c:v>0.75729663888888898</c:v>
                </c:pt>
                <c:pt idx="33">
                  <c:v>0.78586378787878763</c:v>
                </c:pt>
                <c:pt idx="34">
                  <c:v>0.73219745454545448</c:v>
                </c:pt>
                <c:pt idx="35">
                  <c:v>0.77593909090909097</c:v>
                </c:pt>
                <c:pt idx="36">
                  <c:v>0.72009633333333334</c:v>
                </c:pt>
                <c:pt idx="37">
                  <c:v>0.76955300000000004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4886016"/>
        <c:axId val="-1054887648"/>
      </c:lineChart>
      <c:catAx>
        <c:axId val="-1054886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</a:t>
                </a:r>
                <a:r>
                  <a:rPr lang="en-US" altLang="ko-KR" baseline="0" dirty="0" smtClean="0"/>
                  <a:t> OF CENTROID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40120944121115293"/>
              <c:y val="0.92317335460219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87648"/>
        <c:crosses val="autoZero"/>
        <c:auto val="1"/>
        <c:lblAlgn val="ctr"/>
        <c:lblOffset val="100"/>
        <c:tickLblSkip val="5"/>
        <c:noMultiLvlLbl val="0"/>
      </c:catAx>
      <c:valAx>
        <c:axId val="-105488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8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9.6451952246803238E-2"/>
          <c:w val="0.8735399786983149"/>
          <c:h val="0.764432722163641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bc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dash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0.56299639999999995</c:v>
                </c:pt>
                <c:pt idx="1">
                  <c:v>0.59863899999999992</c:v>
                </c:pt>
                <c:pt idx="2">
                  <c:v>0.82368439999999998</c:v>
                </c:pt>
                <c:pt idx="3">
                  <c:v>0.83839600000000014</c:v>
                </c:pt>
                <c:pt idx="4">
                  <c:v>0.85027819999999998</c:v>
                </c:pt>
                <c:pt idx="5">
                  <c:v>0.71847330000000009</c:v>
                </c:pt>
                <c:pt idx="6">
                  <c:v>0.70003969999999993</c:v>
                </c:pt>
                <c:pt idx="7">
                  <c:v>0.78946569999999994</c:v>
                </c:pt>
                <c:pt idx="8">
                  <c:v>0.55983779999999994</c:v>
                </c:pt>
                <c:pt idx="9">
                  <c:v>0.55227780000000004</c:v>
                </c:pt>
                <c:pt idx="10">
                  <c:v>0.79777710000000002</c:v>
                </c:pt>
                <c:pt idx="11">
                  <c:v>0.55244260000000001</c:v>
                </c:pt>
                <c:pt idx="12">
                  <c:v>0.75470880000000007</c:v>
                </c:pt>
                <c:pt idx="13">
                  <c:v>0.72218039999999983</c:v>
                </c:pt>
                <c:pt idx="14">
                  <c:v>0.80502049999999992</c:v>
                </c:pt>
                <c:pt idx="15">
                  <c:v>0.8244115833333332</c:v>
                </c:pt>
                <c:pt idx="16">
                  <c:v>0.82507514285714301</c:v>
                </c:pt>
                <c:pt idx="17">
                  <c:v>0.59107809999999994</c:v>
                </c:pt>
                <c:pt idx="18">
                  <c:v>0.72145749999999997</c:v>
                </c:pt>
                <c:pt idx="19">
                  <c:v>0.80779644444444443</c:v>
                </c:pt>
                <c:pt idx="20">
                  <c:v>0.86365812500000017</c:v>
                </c:pt>
                <c:pt idx="21">
                  <c:v>0.89384859999999999</c:v>
                </c:pt>
                <c:pt idx="22">
                  <c:v>0.85485800000000012</c:v>
                </c:pt>
                <c:pt idx="23">
                  <c:v>0.75032583333333347</c:v>
                </c:pt>
                <c:pt idx="24">
                  <c:v>0.78971046153846158</c:v>
                </c:pt>
                <c:pt idx="25">
                  <c:v>0.82831127272727267</c:v>
                </c:pt>
                <c:pt idx="26">
                  <c:v>0.75745447368421048</c:v>
                </c:pt>
                <c:pt idx="27">
                  <c:v>0.63865800000000006</c:v>
                </c:pt>
                <c:pt idx="28">
                  <c:v>0.8110587777777778</c:v>
                </c:pt>
                <c:pt idx="29">
                  <c:v>0.84224315999999999</c:v>
                </c:pt>
                <c:pt idx="30">
                  <c:v>0.79501164705882355</c:v>
                </c:pt>
                <c:pt idx="31">
                  <c:v>0.81454343749999991</c:v>
                </c:pt>
                <c:pt idx="32">
                  <c:v>0.75835400000000008</c:v>
                </c:pt>
                <c:pt idx="33">
                  <c:v>0.81836646153846171</c:v>
                </c:pt>
                <c:pt idx="34">
                  <c:v>0.76391425806451618</c:v>
                </c:pt>
                <c:pt idx="35">
                  <c:v>0.83225530769230782</c:v>
                </c:pt>
                <c:pt idx="36">
                  <c:v>0.84686294444444454</c:v>
                </c:pt>
                <c:pt idx="37">
                  <c:v>0.85289129411764697</c:v>
                </c:pt>
                <c:pt idx="38">
                  <c:v>0.76325874193548371</c:v>
                </c:pt>
                <c:pt idx="39">
                  <c:v>0.7912933124999999</c:v>
                </c:pt>
                <c:pt idx="40">
                  <c:v>0.81962046874999994</c:v>
                </c:pt>
                <c:pt idx="41">
                  <c:v>0.82986600000000021</c:v>
                </c:pt>
                <c:pt idx="42">
                  <c:v>0.85731704000000009</c:v>
                </c:pt>
                <c:pt idx="43">
                  <c:v>0.81215185185185146</c:v>
                </c:pt>
                <c:pt idx="44">
                  <c:v>0.799901811320755</c:v>
                </c:pt>
                <c:pt idx="45">
                  <c:v>0.78224765306122457</c:v>
                </c:pt>
                <c:pt idx="46">
                  <c:v>0.80640272881355946</c:v>
                </c:pt>
                <c:pt idx="47">
                  <c:v>0.76859299999999975</c:v>
                </c:pt>
                <c:pt idx="48">
                  <c:v>0.78709494285714299</c:v>
                </c:pt>
                <c:pt idx="49">
                  <c:v>0.83495649999999999</c:v>
                </c:pt>
                <c:pt idx="50">
                  <c:v>0.8310536666666668</c:v>
                </c:pt>
                <c:pt idx="51">
                  <c:v>0.86395739999999999</c:v>
                </c:pt>
                <c:pt idx="52">
                  <c:v>0.76949025000000004</c:v>
                </c:pt>
                <c:pt idx="53">
                  <c:v>0.80220099999999994</c:v>
                </c:pt>
                <c:pt idx="54">
                  <c:v>0.76684399999999997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bp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dash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0.3098321</c:v>
                </c:pt>
                <c:pt idx="1">
                  <c:v>0.1931059</c:v>
                </c:pt>
                <c:pt idx="2">
                  <c:v>0.37199429999999994</c:v>
                </c:pt>
                <c:pt idx="3">
                  <c:v>0.55679669999999992</c:v>
                </c:pt>
                <c:pt idx="4">
                  <c:v>0.37520300000000001</c:v>
                </c:pt>
                <c:pt idx="5">
                  <c:v>0.49659690000000001</c:v>
                </c:pt>
                <c:pt idx="6">
                  <c:v>0.57235819999999982</c:v>
                </c:pt>
                <c:pt idx="7">
                  <c:v>0.44629724999999992</c:v>
                </c:pt>
                <c:pt idx="8">
                  <c:v>0.53095487499999994</c:v>
                </c:pt>
                <c:pt idx="9">
                  <c:v>0.53954279999999999</c:v>
                </c:pt>
                <c:pt idx="10">
                  <c:v>0.87923149999999994</c:v>
                </c:pt>
                <c:pt idx="11">
                  <c:v>0.5070401764705883</c:v>
                </c:pt>
                <c:pt idx="12">
                  <c:v>0.46096228571428571</c:v>
                </c:pt>
                <c:pt idx="13">
                  <c:v>0.62604926470588229</c:v>
                </c:pt>
                <c:pt idx="14">
                  <c:v>0.54218015384615392</c:v>
                </c:pt>
                <c:pt idx="15">
                  <c:v>0.67205914285714297</c:v>
                </c:pt>
                <c:pt idx="16">
                  <c:v>0.61852088888888901</c:v>
                </c:pt>
                <c:pt idx="17">
                  <c:v>0.55421366666666672</c:v>
                </c:pt>
                <c:pt idx="18">
                  <c:v>0.60784167741935491</c:v>
                </c:pt>
                <c:pt idx="19">
                  <c:v>0.48608581818181817</c:v>
                </c:pt>
                <c:pt idx="20">
                  <c:v>0.53221747619047632</c:v>
                </c:pt>
                <c:pt idx="21">
                  <c:v>0.5309489259259258</c:v>
                </c:pt>
                <c:pt idx="22">
                  <c:v>0.56388194999999997</c:v>
                </c:pt>
                <c:pt idx="23">
                  <c:v>0.60653595238095215</c:v>
                </c:pt>
                <c:pt idx="24">
                  <c:v>0.54906190625000006</c:v>
                </c:pt>
                <c:pt idx="25">
                  <c:v>0.5670864255319148</c:v>
                </c:pt>
                <c:pt idx="26">
                  <c:v>0.52682720370370373</c:v>
                </c:pt>
                <c:pt idx="27">
                  <c:v>0.60076836734693906</c:v>
                </c:pt>
                <c:pt idx="28">
                  <c:v>0.56202365555555545</c:v>
                </c:pt>
                <c:pt idx="29">
                  <c:v>0.54758548421052633</c:v>
                </c:pt>
                <c:pt idx="30">
                  <c:v>0.59689112345679007</c:v>
                </c:pt>
                <c:pt idx="31">
                  <c:v>0.54564688888888868</c:v>
                </c:pt>
                <c:pt idx="32">
                  <c:v>0.6033237818181818</c:v>
                </c:pt>
                <c:pt idx="33">
                  <c:v>0.63425675609756094</c:v>
                </c:pt>
                <c:pt idx="34">
                  <c:v>0.529762947368421</c:v>
                </c:pt>
                <c:pt idx="35">
                  <c:v>0.61406684210526308</c:v>
                </c:pt>
                <c:pt idx="36">
                  <c:v>0.52857700000000007</c:v>
                </c:pt>
                <c:pt idx="37">
                  <c:v>0.8288310000000001</c:v>
                </c:pt>
                <c:pt idx="38">
                  <c:v>0.87744</c:v>
                </c:pt>
                <c:pt idx="39">
                  <c:v>0.95475100000000002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</c:v>
                </c:pt>
              </c:strCache>
            </c:strRef>
          </c:tx>
          <c:spPr>
            <a:ln w="2222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prstDash val="sysDot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0.37081589999999992</c:v>
                </c:pt>
                <c:pt idx="1">
                  <c:v>0.54082239999999993</c:v>
                </c:pt>
                <c:pt idx="2">
                  <c:v>0.43314549999999991</c:v>
                </c:pt>
                <c:pt idx="3">
                  <c:v>0.45607380000000008</c:v>
                </c:pt>
                <c:pt idx="4">
                  <c:v>0.5868987</c:v>
                </c:pt>
                <c:pt idx="5">
                  <c:v>0.32050350000000005</c:v>
                </c:pt>
                <c:pt idx="6">
                  <c:v>0.37190390000000001</c:v>
                </c:pt>
                <c:pt idx="7">
                  <c:v>0.55036200000000002</c:v>
                </c:pt>
                <c:pt idx="8">
                  <c:v>0.57014920000000002</c:v>
                </c:pt>
                <c:pt idx="9">
                  <c:v>0.55273609999999995</c:v>
                </c:pt>
                <c:pt idx="10">
                  <c:v>0.45383759999999995</c:v>
                </c:pt>
                <c:pt idx="11">
                  <c:v>0.7099667999999999</c:v>
                </c:pt>
                <c:pt idx="12">
                  <c:v>0.41947759999999989</c:v>
                </c:pt>
                <c:pt idx="13">
                  <c:v>0.40381800000000007</c:v>
                </c:pt>
                <c:pt idx="14">
                  <c:v>0.67325380000000012</c:v>
                </c:pt>
                <c:pt idx="15">
                  <c:v>0.32834018181818181</c:v>
                </c:pt>
                <c:pt idx="16">
                  <c:v>0.38108810526315795</c:v>
                </c:pt>
                <c:pt idx="17">
                  <c:v>0.36337505263157899</c:v>
                </c:pt>
                <c:pt idx="18">
                  <c:v>0.34566200000000008</c:v>
                </c:pt>
                <c:pt idx="19">
                  <c:v>0.376378875</c:v>
                </c:pt>
                <c:pt idx="20">
                  <c:v>0.50205359999999999</c:v>
                </c:pt>
                <c:pt idx="21">
                  <c:v>0.37934950000000001</c:v>
                </c:pt>
                <c:pt idx="22">
                  <c:v>0.5680534285714286</c:v>
                </c:pt>
                <c:pt idx="23">
                  <c:v>0.69323566666666669</c:v>
                </c:pt>
                <c:pt idx="24">
                  <c:v>0.54379611764705882</c:v>
                </c:pt>
                <c:pt idx="25">
                  <c:v>0.43158456521739119</c:v>
                </c:pt>
                <c:pt idx="26">
                  <c:v>0.4907663888888889</c:v>
                </c:pt>
                <c:pt idx="27">
                  <c:v>0.45454407692307686</c:v>
                </c:pt>
                <c:pt idx="28">
                  <c:v>0.3757798</c:v>
                </c:pt>
                <c:pt idx="29">
                  <c:v>0.59636728571428577</c:v>
                </c:pt>
                <c:pt idx="30">
                  <c:v>0.58721309090909102</c:v>
                </c:pt>
                <c:pt idx="31">
                  <c:v>0.41221245000000001</c:v>
                </c:pt>
                <c:pt idx="32">
                  <c:v>0.56613483333333336</c:v>
                </c:pt>
                <c:pt idx="33">
                  <c:v>0.40430622222222223</c:v>
                </c:pt>
                <c:pt idx="34">
                  <c:v>0.48911040000000006</c:v>
                </c:pt>
                <c:pt idx="35">
                  <c:v>0.48025765217391309</c:v>
                </c:pt>
                <c:pt idx="36">
                  <c:v>0.50432194736842095</c:v>
                </c:pt>
                <c:pt idx="37">
                  <c:v>0.55373916666666667</c:v>
                </c:pt>
                <c:pt idx="38">
                  <c:v>0.44640842105263162</c:v>
                </c:pt>
                <c:pt idx="39">
                  <c:v>0.52686845000000004</c:v>
                </c:pt>
                <c:pt idx="40">
                  <c:v>0.51107316666666669</c:v>
                </c:pt>
                <c:pt idx="41">
                  <c:v>0.40656415000000001</c:v>
                </c:pt>
                <c:pt idx="42">
                  <c:v>0.46474688235294109</c:v>
                </c:pt>
                <c:pt idx="43">
                  <c:v>0.4660114117647059</c:v>
                </c:pt>
                <c:pt idx="44">
                  <c:v>0.45622238888888883</c:v>
                </c:pt>
                <c:pt idx="45">
                  <c:v>0.48952591666666662</c:v>
                </c:pt>
                <c:pt idx="46">
                  <c:v>0.46468742857142853</c:v>
                </c:pt>
                <c:pt idx="47">
                  <c:v>0.46932492307692314</c:v>
                </c:pt>
                <c:pt idx="48">
                  <c:v>0.36998873076923078</c:v>
                </c:pt>
                <c:pt idx="49">
                  <c:v>0.40650784615384616</c:v>
                </c:pt>
                <c:pt idx="50">
                  <c:v>0.38276305555555568</c:v>
                </c:pt>
                <c:pt idx="51">
                  <c:v>0.33952215000000002</c:v>
                </c:pt>
                <c:pt idx="52">
                  <c:v>0.38626985714285711</c:v>
                </c:pt>
                <c:pt idx="53">
                  <c:v>0.39892899999999998</c:v>
                </c:pt>
                <c:pt idx="54">
                  <c:v>0.38424446153846159</c:v>
                </c:pt>
                <c:pt idx="55">
                  <c:v>0.37857475000000002</c:v>
                </c:pt>
                <c:pt idx="56">
                  <c:v>0.36109645833333331</c:v>
                </c:pt>
                <c:pt idx="57">
                  <c:v>0.38309168181818176</c:v>
                </c:pt>
                <c:pt idx="58">
                  <c:v>0.35753790909090905</c:v>
                </c:pt>
                <c:pt idx="59">
                  <c:v>0.34035054545454541</c:v>
                </c:pt>
                <c:pt idx="60">
                  <c:v>0.40227887499999998</c:v>
                </c:pt>
                <c:pt idx="61">
                  <c:v>0.4057581666666667</c:v>
                </c:pt>
                <c:pt idx="62">
                  <c:v>0.30702033333333334</c:v>
                </c:pt>
                <c:pt idx="63">
                  <c:v>0.25780316666666664</c:v>
                </c:pt>
                <c:pt idx="64">
                  <c:v>0.26639600000000002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io</c:v>
                </c:pt>
              </c:strCache>
            </c:strRef>
          </c:tx>
          <c:spPr>
            <a:ln w="12700" cap="rnd">
              <a:solidFill>
                <a:schemeClr val="accent4"/>
              </a:solidFill>
              <a:prstDash val="lgDashDot"/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0">
                  <c:v>0.93297859999999999</c:v>
                </c:pt>
                <c:pt idx="1">
                  <c:v>0.83422590000000008</c:v>
                </c:pt>
                <c:pt idx="2">
                  <c:v>0.81920490000000012</c:v>
                </c:pt>
                <c:pt idx="3">
                  <c:v>0.8177409000000001</c:v>
                </c:pt>
                <c:pt idx="4">
                  <c:v>0.78502570000000005</c:v>
                </c:pt>
                <c:pt idx="5">
                  <c:v>0.75332829999999995</c:v>
                </c:pt>
                <c:pt idx="6">
                  <c:v>0.70696510000000012</c:v>
                </c:pt>
                <c:pt idx="7">
                  <c:v>0.88362689999999999</c:v>
                </c:pt>
                <c:pt idx="8">
                  <c:v>0.73543100000000006</c:v>
                </c:pt>
                <c:pt idx="9">
                  <c:v>0.7890234285714286</c:v>
                </c:pt>
                <c:pt idx="10">
                  <c:v>0.87532463636363633</c:v>
                </c:pt>
                <c:pt idx="11">
                  <c:v>0.85153650000000003</c:v>
                </c:pt>
                <c:pt idx="12">
                  <c:v>0.85692890909090913</c:v>
                </c:pt>
                <c:pt idx="13">
                  <c:v>0.83951881818181817</c:v>
                </c:pt>
                <c:pt idx="14">
                  <c:v>0.91243173333333327</c:v>
                </c:pt>
                <c:pt idx="15">
                  <c:v>0.92674649999999992</c:v>
                </c:pt>
                <c:pt idx="16">
                  <c:v>0.88702388235294116</c:v>
                </c:pt>
                <c:pt idx="17">
                  <c:v>0.94734999999999991</c:v>
                </c:pt>
                <c:pt idx="18">
                  <c:v>0.89831850000000013</c:v>
                </c:pt>
                <c:pt idx="19">
                  <c:v>0.8753164400000002</c:v>
                </c:pt>
                <c:pt idx="20">
                  <c:v>0.90078203703703696</c:v>
                </c:pt>
                <c:pt idx="21">
                  <c:v>0.92741626923076936</c:v>
                </c:pt>
                <c:pt idx="22">
                  <c:v>0.90647968421052627</c:v>
                </c:pt>
                <c:pt idx="23">
                  <c:v>0.90876194999999971</c:v>
                </c:pt>
                <c:pt idx="24">
                  <c:v>0.92151119607843146</c:v>
                </c:pt>
                <c:pt idx="25">
                  <c:v>0.92797368421052628</c:v>
                </c:pt>
                <c:pt idx="26">
                  <c:v>0.90481252631578957</c:v>
                </c:pt>
                <c:pt idx="27">
                  <c:v>0.92765336231884077</c:v>
                </c:pt>
                <c:pt idx="28">
                  <c:v>0.91353499999999965</c:v>
                </c:pt>
                <c:pt idx="29">
                  <c:v>0.92758442105263172</c:v>
                </c:pt>
                <c:pt idx="30">
                  <c:v>0.9290906176470588</c:v>
                </c:pt>
                <c:pt idx="31">
                  <c:v>0.92892807936507971</c:v>
                </c:pt>
                <c:pt idx="32">
                  <c:v>0.91715352777777781</c:v>
                </c:pt>
                <c:pt idx="33">
                  <c:v>0.94234724242424239</c:v>
                </c:pt>
                <c:pt idx="34">
                  <c:v>0.92954486363636379</c:v>
                </c:pt>
                <c:pt idx="35">
                  <c:v>0.93970663636363627</c:v>
                </c:pt>
                <c:pt idx="36">
                  <c:v>0.97407500000000002</c:v>
                </c:pt>
                <c:pt idx="37">
                  <c:v>0.92234799999999995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6222912"/>
        <c:axId val="-956220192"/>
      </c:lineChart>
      <c:catAx>
        <c:axId val="-95622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 of centroid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6220192"/>
        <c:crosses val="autoZero"/>
        <c:auto val="1"/>
        <c:lblAlgn val="ctr"/>
        <c:lblOffset val="100"/>
        <c:tickLblSkip val="5"/>
        <c:noMultiLvlLbl val="0"/>
      </c:catAx>
      <c:valAx>
        <c:axId val="-95622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6222912"/>
        <c:crosses val="autoZero"/>
        <c:crossBetween val="between"/>
      </c:valAx>
      <c:spPr>
        <a:noFill/>
        <a:ln w="1270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0.11024135013871607"/>
          <c:w val="0.84307638175662825"/>
          <c:h val="0.770342464117318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L(m)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0.13637569999999999</c:v>
                </c:pt>
                <c:pt idx="1">
                  <c:v>0.1945595</c:v>
                </c:pt>
                <c:pt idx="2">
                  <c:v>0.23956710000000001</c:v>
                </c:pt>
                <c:pt idx="3">
                  <c:v>0.29922609999999999</c:v>
                </c:pt>
                <c:pt idx="4">
                  <c:v>0.30961460000000002</c:v>
                </c:pt>
                <c:pt idx="5">
                  <c:v>0.35691050000000002</c:v>
                </c:pt>
                <c:pt idx="6">
                  <c:v>0.37405570000000005</c:v>
                </c:pt>
                <c:pt idx="7">
                  <c:v>0.41527839999999994</c:v>
                </c:pt>
                <c:pt idx="8">
                  <c:v>0.42363839999999992</c:v>
                </c:pt>
                <c:pt idx="9">
                  <c:v>0.45657239999999993</c:v>
                </c:pt>
                <c:pt idx="10">
                  <c:v>0.47913580000000006</c:v>
                </c:pt>
                <c:pt idx="11">
                  <c:v>0.53171820000000003</c:v>
                </c:pt>
                <c:pt idx="12">
                  <c:v>0.52745120000000001</c:v>
                </c:pt>
                <c:pt idx="13">
                  <c:v>0.5720297333333334</c:v>
                </c:pt>
                <c:pt idx="14">
                  <c:v>0.57746283333333326</c:v>
                </c:pt>
                <c:pt idx="15">
                  <c:v>0.61536133333333332</c:v>
                </c:pt>
                <c:pt idx="16">
                  <c:v>0.64583371428571434</c:v>
                </c:pt>
                <c:pt idx="17">
                  <c:v>0.64490550000000002</c:v>
                </c:pt>
                <c:pt idx="18">
                  <c:v>0.62615464999999992</c:v>
                </c:pt>
                <c:pt idx="19">
                  <c:v>0.61568344444444434</c:v>
                </c:pt>
                <c:pt idx="20">
                  <c:v>0.71368837499999993</c:v>
                </c:pt>
                <c:pt idx="21">
                  <c:v>0.75736346666666654</c:v>
                </c:pt>
                <c:pt idx="22">
                  <c:v>0.77011666666666667</c:v>
                </c:pt>
                <c:pt idx="23">
                  <c:v>0.77147883333333334</c:v>
                </c:pt>
                <c:pt idx="24">
                  <c:v>0.75945176923076929</c:v>
                </c:pt>
                <c:pt idx="25">
                  <c:v>0.77443868181818187</c:v>
                </c:pt>
                <c:pt idx="26">
                  <c:v>0.78842678947368416</c:v>
                </c:pt>
                <c:pt idx="27">
                  <c:v>0.80363819999999997</c:v>
                </c:pt>
                <c:pt idx="28">
                  <c:v>0.85177644444444445</c:v>
                </c:pt>
                <c:pt idx="29">
                  <c:v>0.80960631999999999</c:v>
                </c:pt>
                <c:pt idx="30">
                  <c:v>0.83046947058823539</c:v>
                </c:pt>
                <c:pt idx="31">
                  <c:v>0.8317204374999998</c:v>
                </c:pt>
                <c:pt idx="32">
                  <c:v>0.84385540000000014</c:v>
                </c:pt>
                <c:pt idx="33">
                  <c:v>0.8739922307692306</c:v>
                </c:pt>
                <c:pt idx="34">
                  <c:v>0.86717645161290324</c:v>
                </c:pt>
                <c:pt idx="35">
                  <c:v>0.90630653846153841</c:v>
                </c:pt>
                <c:pt idx="36">
                  <c:v>0.88709149999999992</c:v>
                </c:pt>
                <c:pt idx="37">
                  <c:v>0.90447711764705885</c:v>
                </c:pt>
                <c:pt idx="38">
                  <c:v>0.8836462580645158</c:v>
                </c:pt>
                <c:pt idx="39">
                  <c:v>0.87941153125000004</c:v>
                </c:pt>
                <c:pt idx="40">
                  <c:v>0.88331262499999974</c:v>
                </c:pt>
                <c:pt idx="41">
                  <c:v>0.88899748484848473</c:v>
                </c:pt>
                <c:pt idx="42">
                  <c:v>0.85623747999999988</c:v>
                </c:pt>
                <c:pt idx="43">
                  <c:v>0.86032148148148135</c:v>
                </c:pt>
                <c:pt idx="44">
                  <c:v>0.85522916981132091</c:v>
                </c:pt>
                <c:pt idx="45">
                  <c:v>0.86278487755102029</c:v>
                </c:pt>
                <c:pt idx="46">
                  <c:v>0.85608715254237289</c:v>
                </c:pt>
                <c:pt idx="47">
                  <c:v>0.86080240000000008</c:v>
                </c:pt>
                <c:pt idx="48">
                  <c:v>0.8549994571428573</c:v>
                </c:pt>
                <c:pt idx="49">
                  <c:v>0.83060755555555554</c:v>
                </c:pt>
                <c:pt idx="50">
                  <c:v>0.82424600000000015</c:v>
                </c:pt>
                <c:pt idx="51">
                  <c:v>0.83388580000000001</c:v>
                </c:pt>
                <c:pt idx="52">
                  <c:v>0.84430250000000007</c:v>
                </c:pt>
                <c:pt idx="53">
                  <c:v>0.72845800000000005</c:v>
                </c:pt>
                <c:pt idx="54">
                  <c:v>0.78323200000000004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p-value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cat>
            <c:numRef>
              <c:f>Sheet1!$A$2:$A$56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cat>
          <c:val>
            <c:numRef>
              <c:f>Sheet1!$C$2:$C$56</c:f>
              <c:numCache>
                <c:formatCode>General</c:formatCode>
                <c:ptCount val="55"/>
                <c:pt idx="0">
                  <c:v>0.56299639999999995</c:v>
                </c:pt>
                <c:pt idx="1">
                  <c:v>0.59863899999999992</c:v>
                </c:pt>
                <c:pt idx="2">
                  <c:v>0.82368439999999998</c:v>
                </c:pt>
                <c:pt idx="3">
                  <c:v>0.83839600000000014</c:v>
                </c:pt>
                <c:pt idx="4">
                  <c:v>0.85027819999999998</c:v>
                </c:pt>
                <c:pt idx="5">
                  <c:v>0.71847330000000009</c:v>
                </c:pt>
                <c:pt idx="6">
                  <c:v>0.70003969999999993</c:v>
                </c:pt>
                <c:pt idx="7">
                  <c:v>0.78946569999999994</c:v>
                </c:pt>
                <c:pt idx="8">
                  <c:v>0.55983779999999994</c:v>
                </c:pt>
                <c:pt idx="9">
                  <c:v>0.55227780000000004</c:v>
                </c:pt>
                <c:pt idx="10">
                  <c:v>0.79777710000000002</c:v>
                </c:pt>
                <c:pt idx="11">
                  <c:v>0.55244260000000001</c:v>
                </c:pt>
                <c:pt idx="12">
                  <c:v>0.75470880000000007</c:v>
                </c:pt>
                <c:pt idx="13">
                  <c:v>0.72218039999999983</c:v>
                </c:pt>
                <c:pt idx="14">
                  <c:v>0.80502049999999992</c:v>
                </c:pt>
                <c:pt idx="15">
                  <c:v>0.8244115833333332</c:v>
                </c:pt>
                <c:pt idx="16">
                  <c:v>0.82507514285714301</c:v>
                </c:pt>
                <c:pt idx="17">
                  <c:v>0.59107809999999994</c:v>
                </c:pt>
                <c:pt idx="18">
                  <c:v>0.72145749999999997</c:v>
                </c:pt>
                <c:pt idx="19">
                  <c:v>0.80779644444444443</c:v>
                </c:pt>
                <c:pt idx="20">
                  <c:v>0.86365812500000017</c:v>
                </c:pt>
                <c:pt idx="21">
                  <c:v>0.89384859999999999</c:v>
                </c:pt>
                <c:pt idx="22">
                  <c:v>0.85485800000000012</c:v>
                </c:pt>
                <c:pt idx="23">
                  <c:v>0.75032583333333347</c:v>
                </c:pt>
                <c:pt idx="24">
                  <c:v>0.78971046153846158</c:v>
                </c:pt>
                <c:pt idx="25">
                  <c:v>0.82831127272727267</c:v>
                </c:pt>
                <c:pt idx="26">
                  <c:v>0.75745447368421048</c:v>
                </c:pt>
                <c:pt idx="27">
                  <c:v>0.63865800000000006</c:v>
                </c:pt>
                <c:pt idx="28">
                  <c:v>0.8110587777777778</c:v>
                </c:pt>
                <c:pt idx="29">
                  <c:v>0.84224315999999999</c:v>
                </c:pt>
                <c:pt idx="30">
                  <c:v>0.79501164705882355</c:v>
                </c:pt>
                <c:pt idx="31">
                  <c:v>0.81454343749999991</c:v>
                </c:pt>
                <c:pt idx="32">
                  <c:v>0.75835400000000008</c:v>
                </c:pt>
                <c:pt idx="33">
                  <c:v>0.81836646153846171</c:v>
                </c:pt>
                <c:pt idx="34">
                  <c:v>0.76391425806451618</c:v>
                </c:pt>
                <c:pt idx="35">
                  <c:v>0.83225530769230782</c:v>
                </c:pt>
                <c:pt idx="36">
                  <c:v>0.84686294444444454</c:v>
                </c:pt>
                <c:pt idx="37">
                  <c:v>0.85289129411764697</c:v>
                </c:pt>
                <c:pt idx="38">
                  <c:v>0.76325874193548371</c:v>
                </c:pt>
                <c:pt idx="39">
                  <c:v>0.7912933124999999</c:v>
                </c:pt>
                <c:pt idx="40">
                  <c:v>0.81962046874999994</c:v>
                </c:pt>
                <c:pt idx="41">
                  <c:v>0.82986600000000021</c:v>
                </c:pt>
                <c:pt idx="42">
                  <c:v>0.85731704000000009</c:v>
                </c:pt>
                <c:pt idx="43">
                  <c:v>0.81215185185185146</c:v>
                </c:pt>
                <c:pt idx="44">
                  <c:v>0.799901811320755</c:v>
                </c:pt>
                <c:pt idx="45">
                  <c:v>0.78224765306122457</c:v>
                </c:pt>
                <c:pt idx="46">
                  <c:v>0.80640272881355946</c:v>
                </c:pt>
                <c:pt idx="47">
                  <c:v>0.76859299999999975</c:v>
                </c:pt>
                <c:pt idx="48">
                  <c:v>0.78709494285714299</c:v>
                </c:pt>
                <c:pt idx="49">
                  <c:v>0.83495649999999999</c:v>
                </c:pt>
                <c:pt idx="50">
                  <c:v>0.8310536666666668</c:v>
                </c:pt>
                <c:pt idx="51">
                  <c:v>0.86395739999999999</c:v>
                </c:pt>
                <c:pt idx="52">
                  <c:v>0.76949025000000004</c:v>
                </c:pt>
                <c:pt idx="53">
                  <c:v>0.80220099999999994</c:v>
                </c:pt>
                <c:pt idx="54">
                  <c:v>0.76684399999999997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4890368"/>
        <c:axId val="-1054892000"/>
      </c:lineChart>
      <c:catAx>
        <c:axId val="-1054890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 of centroid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92000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-105489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90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0.11024135013871607"/>
          <c:w val="0.84354340218342272"/>
          <c:h val="0.7585229802099648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L(m)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0.17508430000000003</c:v>
                </c:pt>
                <c:pt idx="1">
                  <c:v>0.26888699999999999</c:v>
                </c:pt>
                <c:pt idx="2">
                  <c:v>0.3232699</c:v>
                </c:pt>
                <c:pt idx="3">
                  <c:v>0.39397549999999998</c:v>
                </c:pt>
                <c:pt idx="4">
                  <c:v>0.44535179999999996</c:v>
                </c:pt>
                <c:pt idx="5">
                  <c:v>0.49275010000000002</c:v>
                </c:pt>
                <c:pt idx="6">
                  <c:v>0.50265509999999991</c:v>
                </c:pt>
                <c:pt idx="7">
                  <c:v>0.54084125000000005</c:v>
                </c:pt>
                <c:pt idx="8">
                  <c:v>0.68071674999999998</c:v>
                </c:pt>
                <c:pt idx="9">
                  <c:v>0.62012540000000005</c:v>
                </c:pt>
                <c:pt idx="10">
                  <c:v>0.71366949999999996</c:v>
                </c:pt>
                <c:pt idx="11">
                  <c:v>0.68167970588235294</c:v>
                </c:pt>
                <c:pt idx="12">
                  <c:v>0.69053757142857142</c:v>
                </c:pt>
                <c:pt idx="13">
                  <c:v>0.72966338235294126</c:v>
                </c:pt>
                <c:pt idx="14">
                  <c:v>0.70987315384615379</c:v>
                </c:pt>
                <c:pt idx="15">
                  <c:v>0.74402828571428581</c:v>
                </c:pt>
                <c:pt idx="16">
                  <c:v>0.77016455555555552</c:v>
                </c:pt>
                <c:pt idx="17">
                  <c:v>0.81202466666666673</c:v>
                </c:pt>
                <c:pt idx="18">
                  <c:v>0.82937329032258078</c:v>
                </c:pt>
                <c:pt idx="19">
                  <c:v>0.80236922727272708</c:v>
                </c:pt>
                <c:pt idx="20">
                  <c:v>0.7916727142857144</c:v>
                </c:pt>
                <c:pt idx="21">
                  <c:v>0.81848607407407403</c:v>
                </c:pt>
                <c:pt idx="22">
                  <c:v>0.80261009999999988</c:v>
                </c:pt>
                <c:pt idx="23">
                  <c:v>0.79735100000000003</c:v>
                </c:pt>
                <c:pt idx="24">
                  <c:v>0.79253237499999996</c:v>
                </c:pt>
                <c:pt idx="25">
                  <c:v>0.78445414893617016</c:v>
                </c:pt>
                <c:pt idx="26">
                  <c:v>0.78058437037037054</c:v>
                </c:pt>
                <c:pt idx="27">
                  <c:v>0.69776102040816346</c:v>
                </c:pt>
                <c:pt idx="28">
                  <c:v>0.72425662222222198</c:v>
                </c:pt>
                <c:pt idx="29">
                  <c:v>0.71933871578947362</c:v>
                </c:pt>
                <c:pt idx="30">
                  <c:v>0.69474912345679041</c:v>
                </c:pt>
                <c:pt idx="31">
                  <c:v>0.70449792592592586</c:v>
                </c:pt>
                <c:pt idx="32">
                  <c:v>0.67700052727272719</c:v>
                </c:pt>
                <c:pt idx="33">
                  <c:v>0.71676836585365877</c:v>
                </c:pt>
                <c:pt idx="34">
                  <c:v>0.72794384210526331</c:v>
                </c:pt>
                <c:pt idx="35">
                  <c:v>0.72955289473684215</c:v>
                </c:pt>
                <c:pt idx="36">
                  <c:v>0.67412740000000004</c:v>
                </c:pt>
                <c:pt idx="37">
                  <c:v>0.61360349999999997</c:v>
                </c:pt>
                <c:pt idx="38">
                  <c:v>0.69147999999999998</c:v>
                </c:pt>
                <c:pt idx="39">
                  <c:v>0.62763199999999997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p-value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cat>
          <c:val>
            <c:numRef>
              <c:f>Sheet1!$C$2:$C$41</c:f>
              <c:numCache>
                <c:formatCode>General</c:formatCode>
                <c:ptCount val="40"/>
                <c:pt idx="0">
                  <c:v>0.3098321</c:v>
                </c:pt>
                <c:pt idx="1">
                  <c:v>0.1931059</c:v>
                </c:pt>
                <c:pt idx="2">
                  <c:v>0.37199429999999994</c:v>
                </c:pt>
                <c:pt idx="3">
                  <c:v>0.55679669999999992</c:v>
                </c:pt>
                <c:pt idx="4">
                  <c:v>0.37520300000000001</c:v>
                </c:pt>
                <c:pt idx="5">
                  <c:v>0.49659690000000001</c:v>
                </c:pt>
                <c:pt idx="6">
                  <c:v>0.57235819999999982</c:v>
                </c:pt>
                <c:pt idx="7">
                  <c:v>0.44629724999999992</c:v>
                </c:pt>
                <c:pt idx="8">
                  <c:v>0.53095487499999994</c:v>
                </c:pt>
                <c:pt idx="9">
                  <c:v>0.53954279999999999</c:v>
                </c:pt>
                <c:pt idx="10">
                  <c:v>0.87923149999999994</c:v>
                </c:pt>
                <c:pt idx="11">
                  <c:v>0.5070401764705883</c:v>
                </c:pt>
                <c:pt idx="12">
                  <c:v>0.46096228571428571</c:v>
                </c:pt>
                <c:pt idx="13">
                  <c:v>0.62604926470588229</c:v>
                </c:pt>
                <c:pt idx="14">
                  <c:v>0.54218015384615392</c:v>
                </c:pt>
                <c:pt idx="15">
                  <c:v>0.67205914285714297</c:v>
                </c:pt>
                <c:pt idx="16">
                  <c:v>0.61852088888888901</c:v>
                </c:pt>
                <c:pt idx="17">
                  <c:v>0.55421366666666672</c:v>
                </c:pt>
                <c:pt idx="18">
                  <c:v>0.60784167741935491</c:v>
                </c:pt>
                <c:pt idx="19">
                  <c:v>0.48608581818181817</c:v>
                </c:pt>
                <c:pt idx="20">
                  <c:v>0.53221747619047632</c:v>
                </c:pt>
                <c:pt idx="21">
                  <c:v>0.5309489259259258</c:v>
                </c:pt>
                <c:pt idx="22">
                  <c:v>0.56388194999999997</c:v>
                </c:pt>
                <c:pt idx="23">
                  <c:v>0.60653595238095215</c:v>
                </c:pt>
                <c:pt idx="24">
                  <c:v>0.54906190625000006</c:v>
                </c:pt>
                <c:pt idx="25">
                  <c:v>0.5670864255319148</c:v>
                </c:pt>
                <c:pt idx="26">
                  <c:v>0.52682720370370373</c:v>
                </c:pt>
                <c:pt idx="27">
                  <c:v>0.60076836734693906</c:v>
                </c:pt>
                <c:pt idx="28">
                  <c:v>0.56202365555555545</c:v>
                </c:pt>
                <c:pt idx="29">
                  <c:v>0.54758548421052633</c:v>
                </c:pt>
                <c:pt idx="30">
                  <c:v>0.59689112345679007</c:v>
                </c:pt>
                <c:pt idx="31">
                  <c:v>0.54564688888888868</c:v>
                </c:pt>
                <c:pt idx="32">
                  <c:v>0.6033237818181818</c:v>
                </c:pt>
                <c:pt idx="33">
                  <c:v>0.63425675609756094</c:v>
                </c:pt>
                <c:pt idx="34">
                  <c:v>0.529762947368421</c:v>
                </c:pt>
                <c:pt idx="35">
                  <c:v>0.61406684210526308</c:v>
                </c:pt>
                <c:pt idx="36">
                  <c:v>0.52857700000000007</c:v>
                </c:pt>
                <c:pt idx="37">
                  <c:v>0.8288310000000001</c:v>
                </c:pt>
                <c:pt idx="38">
                  <c:v>0.87744</c:v>
                </c:pt>
                <c:pt idx="39">
                  <c:v>0.95475100000000002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4883840"/>
        <c:axId val="-1054880576"/>
      </c:lineChart>
      <c:catAx>
        <c:axId val="-1054883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 of centroid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80576"/>
        <c:crosses val="autoZero"/>
        <c:auto val="1"/>
        <c:lblAlgn val="ctr"/>
        <c:lblOffset val="100"/>
        <c:noMultiLvlLbl val="0"/>
      </c:catAx>
      <c:valAx>
        <c:axId val="-105488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0.11615109209239299"/>
          <c:w val="0.84183641446993041"/>
          <c:h val="0.752613238256288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L(m)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0.1115791</c:v>
                </c:pt>
                <c:pt idx="1">
                  <c:v>0.1608242</c:v>
                </c:pt>
                <c:pt idx="2">
                  <c:v>0.20633169999999995</c:v>
                </c:pt>
                <c:pt idx="3">
                  <c:v>0.22910209999999998</c:v>
                </c:pt>
                <c:pt idx="4">
                  <c:v>0.26393749999999999</c:v>
                </c:pt>
                <c:pt idx="5">
                  <c:v>0.28483380000000003</c:v>
                </c:pt>
                <c:pt idx="6">
                  <c:v>0.31053839999999994</c:v>
                </c:pt>
                <c:pt idx="7">
                  <c:v>0.32534279999999993</c:v>
                </c:pt>
                <c:pt idx="8">
                  <c:v>0.36058520000000005</c:v>
                </c:pt>
                <c:pt idx="9">
                  <c:v>0.38841439999999999</c:v>
                </c:pt>
                <c:pt idx="10">
                  <c:v>0.38669729999999991</c:v>
                </c:pt>
                <c:pt idx="11">
                  <c:v>0.42596210000000001</c:v>
                </c:pt>
                <c:pt idx="12">
                  <c:v>0.44126429999999994</c:v>
                </c:pt>
                <c:pt idx="13">
                  <c:v>0.450687</c:v>
                </c:pt>
                <c:pt idx="14">
                  <c:v>0.47495300000000007</c:v>
                </c:pt>
                <c:pt idx="15">
                  <c:v>0.49447390909090916</c:v>
                </c:pt>
                <c:pt idx="16">
                  <c:v>0.51437278947368426</c:v>
                </c:pt>
                <c:pt idx="17">
                  <c:v>0.53225864473684215</c:v>
                </c:pt>
                <c:pt idx="18">
                  <c:v>0.55014450000000004</c:v>
                </c:pt>
                <c:pt idx="19">
                  <c:v>0.5582691875000001</c:v>
                </c:pt>
                <c:pt idx="20">
                  <c:v>0.5846228</c:v>
                </c:pt>
                <c:pt idx="21">
                  <c:v>0.58986150000000004</c:v>
                </c:pt>
                <c:pt idx="22">
                  <c:v>0.67239185714285721</c:v>
                </c:pt>
                <c:pt idx="23">
                  <c:v>0.65051033333333341</c:v>
                </c:pt>
                <c:pt idx="24">
                  <c:v>0.66865305882352932</c:v>
                </c:pt>
                <c:pt idx="25">
                  <c:v>0.66867660869565237</c:v>
                </c:pt>
                <c:pt idx="26">
                  <c:v>0.66789544444444437</c:v>
                </c:pt>
                <c:pt idx="27">
                  <c:v>0.66918130769230766</c:v>
                </c:pt>
                <c:pt idx="28">
                  <c:v>0.7755479999999999</c:v>
                </c:pt>
                <c:pt idx="29">
                  <c:v>0.76281185714285715</c:v>
                </c:pt>
                <c:pt idx="30">
                  <c:v>0.73672927272727273</c:v>
                </c:pt>
                <c:pt idx="31">
                  <c:v>0.73326250000000004</c:v>
                </c:pt>
                <c:pt idx="32">
                  <c:v>0.7310293333333332</c:v>
                </c:pt>
                <c:pt idx="33">
                  <c:v>0.72215788888888888</c:v>
                </c:pt>
                <c:pt idx="34">
                  <c:v>0.73080080000000003</c:v>
                </c:pt>
                <c:pt idx="35">
                  <c:v>0.73513904347826109</c:v>
                </c:pt>
                <c:pt idx="36">
                  <c:v>0.71241305263157895</c:v>
                </c:pt>
                <c:pt idx="37">
                  <c:v>0.73059799999999997</c:v>
                </c:pt>
                <c:pt idx="38">
                  <c:v>0.76672705263157892</c:v>
                </c:pt>
                <c:pt idx="39">
                  <c:v>0.78884164999999995</c:v>
                </c:pt>
                <c:pt idx="40">
                  <c:v>0.80765179166666667</c:v>
                </c:pt>
                <c:pt idx="41">
                  <c:v>0.76540280000000005</c:v>
                </c:pt>
                <c:pt idx="42">
                  <c:v>0.79693800000000004</c:v>
                </c:pt>
                <c:pt idx="43">
                  <c:v>0.76708641176470582</c:v>
                </c:pt>
                <c:pt idx="44">
                  <c:v>0.80017749999999976</c:v>
                </c:pt>
                <c:pt idx="45">
                  <c:v>0.79925983333333306</c:v>
                </c:pt>
                <c:pt idx="46">
                  <c:v>0.79746904761904769</c:v>
                </c:pt>
                <c:pt idx="47">
                  <c:v>0.80816153846153849</c:v>
                </c:pt>
                <c:pt idx="48">
                  <c:v>0.80216519230769223</c:v>
                </c:pt>
                <c:pt idx="49">
                  <c:v>0.78154169230769222</c:v>
                </c:pt>
                <c:pt idx="50">
                  <c:v>0.78880072222222219</c:v>
                </c:pt>
                <c:pt idx="51">
                  <c:v>0.78778494999999993</c:v>
                </c:pt>
                <c:pt idx="52">
                  <c:v>0.75991999999999982</c:v>
                </c:pt>
                <c:pt idx="53">
                  <c:v>0.76987130000000004</c:v>
                </c:pt>
                <c:pt idx="54">
                  <c:v>0.76695396153846163</c:v>
                </c:pt>
                <c:pt idx="55">
                  <c:v>0.78046333333333318</c:v>
                </c:pt>
                <c:pt idx="56">
                  <c:v>0.77851120833333332</c:v>
                </c:pt>
                <c:pt idx="57">
                  <c:v>0.78182677272727263</c:v>
                </c:pt>
                <c:pt idx="58">
                  <c:v>0.77952118181818164</c:v>
                </c:pt>
                <c:pt idx="59">
                  <c:v>0.83672772727272726</c:v>
                </c:pt>
                <c:pt idx="60">
                  <c:v>0.81953437499999993</c:v>
                </c:pt>
                <c:pt idx="61">
                  <c:v>0.83766399999999985</c:v>
                </c:pt>
                <c:pt idx="62">
                  <c:v>0.79002600000000012</c:v>
                </c:pt>
                <c:pt idx="63">
                  <c:v>0.87803133333333339</c:v>
                </c:pt>
                <c:pt idx="64">
                  <c:v>0.90113799999999999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p-value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cat>
            <c:numRef>
              <c:f>Sheet1!$A$2:$A$66</c:f>
              <c:numCache>
                <c:formatCode>General</c:formatCode>
                <c:ptCount val="6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0.37081589999999992</c:v>
                </c:pt>
                <c:pt idx="1">
                  <c:v>0.54082239999999993</c:v>
                </c:pt>
                <c:pt idx="2">
                  <c:v>0.43314549999999991</c:v>
                </c:pt>
                <c:pt idx="3">
                  <c:v>0.45607380000000008</c:v>
                </c:pt>
                <c:pt idx="4">
                  <c:v>0.5868987</c:v>
                </c:pt>
                <c:pt idx="5">
                  <c:v>0.32050350000000005</c:v>
                </c:pt>
                <c:pt idx="6">
                  <c:v>0.37190390000000001</c:v>
                </c:pt>
                <c:pt idx="7">
                  <c:v>0.55036200000000002</c:v>
                </c:pt>
                <c:pt idx="8">
                  <c:v>0.57014920000000002</c:v>
                </c:pt>
                <c:pt idx="9">
                  <c:v>0.55273609999999995</c:v>
                </c:pt>
                <c:pt idx="10">
                  <c:v>0.45383759999999995</c:v>
                </c:pt>
                <c:pt idx="11">
                  <c:v>0.7099667999999999</c:v>
                </c:pt>
                <c:pt idx="12">
                  <c:v>0.41947759999999989</c:v>
                </c:pt>
                <c:pt idx="13">
                  <c:v>0.40381800000000007</c:v>
                </c:pt>
                <c:pt idx="14">
                  <c:v>0.67325380000000012</c:v>
                </c:pt>
                <c:pt idx="15">
                  <c:v>0.32834018181818181</c:v>
                </c:pt>
                <c:pt idx="16">
                  <c:v>0.38108810526315795</c:v>
                </c:pt>
                <c:pt idx="17">
                  <c:v>0.36337505263157899</c:v>
                </c:pt>
                <c:pt idx="18">
                  <c:v>0.34566200000000008</c:v>
                </c:pt>
                <c:pt idx="19">
                  <c:v>0.376378875</c:v>
                </c:pt>
                <c:pt idx="20">
                  <c:v>0.50205359999999999</c:v>
                </c:pt>
                <c:pt idx="21">
                  <c:v>0.37934950000000001</c:v>
                </c:pt>
                <c:pt idx="22">
                  <c:v>0.5680534285714286</c:v>
                </c:pt>
                <c:pt idx="23">
                  <c:v>0.69323566666666669</c:v>
                </c:pt>
                <c:pt idx="24">
                  <c:v>0.54379611764705882</c:v>
                </c:pt>
                <c:pt idx="25">
                  <c:v>0.43158456521739119</c:v>
                </c:pt>
                <c:pt idx="26">
                  <c:v>0.4907663888888889</c:v>
                </c:pt>
                <c:pt idx="27">
                  <c:v>0.45454407692307686</c:v>
                </c:pt>
                <c:pt idx="28">
                  <c:v>0.3757798</c:v>
                </c:pt>
                <c:pt idx="29">
                  <c:v>0.59636728571428577</c:v>
                </c:pt>
                <c:pt idx="30">
                  <c:v>0.58721309090909102</c:v>
                </c:pt>
                <c:pt idx="31">
                  <c:v>0.41221245000000001</c:v>
                </c:pt>
                <c:pt idx="32">
                  <c:v>0.56613483333333336</c:v>
                </c:pt>
                <c:pt idx="33">
                  <c:v>0.40430622222222223</c:v>
                </c:pt>
                <c:pt idx="34">
                  <c:v>0.48911040000000006</c:v>
                </c:pt>
                <c:pt idx="35">
                  <c:v>0.48025765217391309</c:v>
                </c:pt>
                <c:pt idx="36">
                  <c:v>0.50432194736842095</c:v>
                </c:pt>
                <c:pt idx="37">
                  <c:v>0.55373916666666667</c:v>
                </c:pt>
                <c:pt idx="38">
                  <c:v>0.44640842105263162</c:v>
                </c:pt>
                <c:pt idx="39">
                  <c:v>0.52686845000000004</c:v>
                </c:pt>
                <c:pt idx="40">
                  <c:v>0.51107316666666669</c:v>
                </c:pt>
                <c:pt idx="41">
                  <c:v>0.40656415000000001</c:v>
                </c:pt>
                <c:pt idx="42">
                  <c:v>0.46474688235294109</c:v>
                </c:pt>
                <c:pt idx="43">
                  <c:v>0.4660114117647059</c:v>
                </c:pt>
                <c:pt idx="44">
                  <c:v>0.45622238888888883</c:v>
                </c:pt>
                <c:pt idx="45">
                  <c:v>0.48952591666666662</c:v>
                </c:pt>
                <c:pt idx="46">
                  <c:v>0.46468742857142853</c:v>
                </c:pt>
                <c:pt idx="47">
                  <c:v>0.46932492307692314</c:v>
                </c:pt>
                <c:pt idx="48">
                  <c:v>0.36998873076923078</c:v>
                </c:pt>
                <c:pt idx="49">
                  <c:v>0.40650784615384616</c:v>
                </c:pt>
                <c:pt idx="50">
                  <c:v>0.38276305555555568</c:v>
                </c:pt>
                <c:pt idx="51">
                  <c:v>0.33952215000000002</c:v>
                </c:pt>
                <c:pt idx="52">
                  <c:v>0.38626985714285711</c:v>
                </c:pt>
                <c:pt idx="53">
                  <c:v>0.39892899999999998</c:v>
                </c:pt>
                <c:pt idx="54">
                  <c:v>0.38424446153846159</c:v>
                </c:pt>
                <c:pt idx="55">
                  <c:v>0.37857475000000002</c:v>
                </c:pt>
                <c:pt idx="56">
                  <c:v>0.36109645833333331</c:v>
                </c:pt>
                <c:pt idx="57">
                  <c:v>0.38309168181818176</c:v>
                </c:pt>
                <c:pt idx="58">
                  <c:v>0.35753790909090905</c:v>
                </c:pt>
                <c:pt idx="59">
                  <c:v>0.34035054545454541</c:v>
                </c:pt>
                <c:pt idx="60">
                  <c:v>0.40227887499999998</c:v>
                </c:pt>
                <c:pt idx="61">
                  <c:v>0.4057581666666667</c:v>
                </c:pt>
                <c:pt idx="62">
                  <c:v>0.30702033333333334</c:v>
                </c:pt>
                <c:pt idx="63">
                  <c:v>0.25780316666666664</c:v>
                </c:pt>
                <c:pt idx="64">
                  <c:v>0.26639600000000002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54879488"/>
        <c:axId val="-1054878944"/>
      </c:lineChart>
      <c:catAx>
        <c:axId val="-105487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 of centroid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78944"/>
        <c:crosses val="autoZero"/>
        <c:auto val="1"/>
        <c:lblAlgn val="ctr"/>
        <c:lblOffset val="100"/>
        <c:tickLblSkip val="5"/>
        <c:noMultiLvlLbl val="0"/>
      </c:catAx>
      <c:valAx>
        <c:axId val="-105487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5487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0664916885389E-2"/>
          <c:y val="0.11615109209239299"/>
          <c:w val="0.84354340218342272"/>
          <c:h val="0.742763668333493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L(m)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Sheet1!$A$2:$A$39</c:f>
              <c:numCache>
                <c:formatCode>General</c:formatCode>
                <c:ptCount val="3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numCache>
            </c:numRef>
          </c:cat>
          <c:val>
            <c:numRef>
              <c:f>Sheet1!$B$2:$B$39</c:f>
              <c:numCache>
                <c:formatCode>General</c:formatCode>
                <c:ptCount val="38"/>
                <c:pt idx="0">
                  <c:v>0.17987910000000001</c:v>
                </c:pt>
                <c:pt idx="1">
                  <c:v>0.25662419999999997</c:v>
                </c:pt>
                <c:pt idx="2">
                  <c:v>0.31598890000000002</c:v>
                </c:pt>
                <c:pt idx="3">
                  <c:v>0.39467930000000007</c:v>
                </c:pt>
                <c:pt idx="4">
                  <c:v>0.40838169999999996</c:v>
                </c:pt>
                <c:pt idx="5">
                  <c:v>0.47076520000000005</c:v>
                </c:pt>
                <c:pt idx="6">
                  <c:v>0.49337929999999997</c:v>
                </c:pt>
                <c:pt idx="7">
                  <c:v>0.54775210000000008</c:v>
                </c:pt>
                <c:pt idx="8">
                  <c:v>0.55877919999999981</c:v>
                </c:pt>
                <c:pt idx="9">
                  <c:v>0.60221890000000011</c:v>
                </c:pt>
                <c:pt idx="10">
                  <c:v>0.63197989999999993</c:v>
                </c:pt>
                <c:pt idx="11">
                  <c:v>0.70133639999999997</c:v>
                </c:pt>
                <c:pt idx="12">
                  <c:v>0.69570809999999994</c:v>
                </c:pt>
                <c:pt idx="13">
                  <c:v>0.72334539999999992</c:v>
                </c:pt>
                <c:pt idx="14">
                  <c:v>0.76952866666666664</c:v>
                </c:pt>
                <c:pt idx="15">
                  <c:v>0.78461091666666649</c:v>
                </c:pt>
                <c:pt idx="16">
                  <c:v>0.85185457142857146</c:v>
                </c:pt>
                <c:pt idx="17">
                  <c:v>0.85063040000000001</c:v>
                </c:pt>
                <c:pt idx="18">
                  <c:v>0.8469013999999998</c:v>
                </c:pt>
                <c:pt idx="19">
                  <c:v>0.85269066666666671</c:v>
                </c:pt>
                <c:pt idx="20">
                  <c:v>0.93034349999999988</c:v>
                </c:pt>
                <c:pt idx="21">
                  <c:v>0.95619866666666664</c:v>
                </c:pt>
                <c:pt idx="22">
                  <c:v>0.98348499999999994</c:v>
                </c:pt>
                <c:pt idx="23">
                  <c:v>0.99822183333333314</c:v>
                </c:pt>
                <c:pt idx="24">
                  <c:v>1.0429156923076923</c:v>
                </c:pt>
                <c:pt idx="25">
                  <c:v>1.0466068636363637</c:v>
                </c:pt>
                <c:pt idx="26">
                  <c:v>1.0811393157894735</c:v>
                </c:pt>
                <c:pt idx="27">
                  <c:v>1.1307474</c:v>
                </c:pt>
                <c:pt idx="28">
                  <c:v>1.1004363333333333</c:v>
                </c:pt>
                <c:pt idx="29">
                  <c:v>1.10844696</c:v>
                </c:pt>
                <c:pt idx="30">
                  <c:v>1.1342570588235292</c:v>
                </c:pt>
                <c:pt idx="31">
                  <c:v>1.1475538750000001</c:v>
                </c:pt>
                <c:pt idx="32">
                  <c:v>1.1683969000000001</c:v>
                </c:pt>
                <c:pt idx="33">
                  <c:v>1.1902292307692308</c:v>
                </c:pt>
                <c:pt idx="34">
                  <c:v>1.2100975806451615</c:v>
                </c:pt>
                <c:pt idx="35">
                  <c:v>1.2379810384615384</c:v>
                </c:pt>
                <c:pt idx="36">
                  <c:v>1.2509034444444445</c:v>
                </c:pt>
                <c:pt idx="37">
                  <c:v>1.2690061764705884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p-value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cat>
            <c:numRef>
              <c:f>Sheet1!$A$2:$A$39</c:f>
              <c:numCache>
                <c:formatCode>General</c:formatCode>
                <c:ptCount val="3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</c:numCache>
            </c:numRef>
          </c:cat>
          <c:val>
            <c:numRef>
              <c:f>Sheet1!$C$2:$C$39</c:f>
              <c:numCache>
                <c:formatCode>General</c:formatCode>
                <c:ptCount val="38"/>
                <c:pt idx="0">
                  <c:v>0.90367090000000005</c:v>
                </c:pt>
                <c:pt idx="1">
                  <c:v>0.79268400000000006</c:v>
                </c:pt>
                <c:pt idx="2">
                  <c:v>0.74512809999999985</c:v>
                </c:pt>
                <c:pt idx="3">
                  <c:v>0.69261220000000012</c:v>
                </c:pt>
                <c:pt idx="4">
                  <c:v>0.67672189999999999</c:v>
                </c:pt>
                <c:pt idx="5">
                  <c:v>0.63845229999999997</c:v>
                </c:pt>
                <c:pt idx="6">
                  <c:v>0.62801090000000004</c:v>
                </c:pt>
                <c:pt idx="7">
                  <c:v>0.61907860000000003</c:v>
                </c:pt>
                <c:pt idx="8">
                  <c:v>0.57996879999999995</c:v>
                </c:pt>
                <c:pt idx="9">
                  <c:v>0.56394509999999998</c:v>
                </c:pt>
                <c:pt idx="10">
                  <c:v>0.57480220000000004</c:v>
                </c:pt>
                <c:pt idx="11">
                  <c:v>0.55048750000000002</c:v>
                </c:pt>
                <c:pt idx="12">
                  <c:v>0.54701120000000003</c:v>
                </c:pt>
                <c:pt idx="13">
                  <c:v>0.53318006666666662</c:v>
                </c:pt>
                <c:pt idx="14">
                  <c:v>0.52423116666666669</c:v>
                </c:pt>
                <c:pt idx="15">
                  <c:v>0.50546741666666672</c:v>
                </c:pt>
                <c:pt idx="16">
                  <c:v>0.50009357142857147</c:v>
                </c:pt>
                <c:pt idx="17">
                  <c:v>0.48387520000000006</c:v>
                </c:pt>
                <c:pt idx="18">
                  <c:v>0.48625599999999991</c:v>
                </c:pt>
                <c:pt idx="19">
                  <c:v>0.48321555555555551</c:v>
                </c:pt>
                <c:pt idx="20">
                  <c:v>0.45752375000000006</c:v>
                </c:pt>
                <c:pt idx="21">
                  <c:v>0.45232719999999993</c:v>
                </c:pt>
                <c:pt idx="22">
                  <c:v>0.45226499999999997</c:v>
                </c:pt>
                <c:pt idx="23">
                  <c:v>0.43757077777777781</c:v>
                </c:pt>
                <c:pt idx="24">
                  <c:v>0.42481746153846156</c:v>
                </c:pt>
                <c:pt idx="25">
                  <c:v>0.41930845454545457</c:v>
                </c:pt>
                <c:pt idx="26">
                  <c:v>0.408502105263158</c:v>
                </c:pt>
                <c:pt idx="27">
                  <c:v>0.39329380000000003</c:v>
                </c:pt>
                <c:pt idx="28">
                  <c:v>0.39851588888888895</c:v>
                </c:pt>
                <c:pt idx="29">
                  <c:v>0.38588212000000005</c:v>
                </c:pt>
                <c:pt idx="30">
                  <c:v>0.38841388235294111</c:v>
                </c:pt>
                <c:pt idx="31">
                  <c:v>0.38814006249999994</c:v>
                </c:pt>
                <c:pt idx="32">
                  <c:v>0.3688959</c:v>
                </c:pt>
                <c:pt idx="33">
                  <c:v>0.35700830769230762</c:v>
                </c:pt>
                <c:pt idx="34">
                  <c:v>0.35889848387096784</c:v>
                </c:pt>
                <c:pt idx="35">
                  <c:v>0.34694530769230769</c:v>
                </c:pt>
                <c:pt idx="36">
                  <c:v>0.33715877777777781</c:v>
                </c:pt>
                <c:pt idx="37">
                  <c:v>0.33470552941176479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89467136"/>
        <c:axId val="-1289459520"/>
      </c:lineChart>
      <c:catAx>
        <c:axId val="-1289467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Number of centroid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89459520"/>
        <c:crosses val="autoZero"/>
        <c:auto val="1"/>
        <c:lblAlgn val="ctr"/>
        <c:lblOffset val="100"/>
        <c:tickLblSkip val="5"/>
        <c:noMultiLvlLbl val="0"/>
      </c:catAx>
      <c:valAx>
        <c:axId val="-128945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894671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0.4585</cdr:x>
      <cdr:y>0.05659</cdr:y>
    </cdr:from>
    <cdr:to>
      <cdr:x>0.4585</cdr:x>
      <cdr:y>0.09956</cdr:y>
    </cdr:to>
    <cdr:sp macro="" textlink="">
      <cdr:nvSpPr>
        <cdr:cNvPr id="4" name="TextBox 18"/>
        <cdr:cNvSpPr txBox="1"/>
      </cdr:nvSpPr>
      <cdr:spPr>
        <a:xfrm xmlns:a="http://schemas.openxmlformats.org/drawingml/2006/main">
          <a:off x="4821381" y="364836"/>
          <a:ext cx="6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 alt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0.35491</cdr:x>
      <cdr:y>0.03758</cdr:y>
    </cdr:from>
    <cdr:to>
      <cdr:x>0.6416</cdr:x>
      <cdr:y>0.08175</cdr:y>
    </cdr:to>
    <cdr:sp macro="" textlink="">
      <cdr:nvSpPr>
        <cdr:cNvPr id="4" name="TextBox 5"/>
        <cdr:cNvSpPr txBox="1"/>
      </cdr:nvSpPr>
      <cdr:spPr>
        <a:xfrm xmlns:a="http://schemas.openxmlformats.org/drawingml/2006/main">
          <a:off x="3732093" y="242266"/>
          <a:ext cx="3014736" cy="28475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/>
          <a:r>
            <a:rPr lang="ko-KR" altLang="en-US" i="0" smtClean="0">
              <a:latin typeface="Cambria Math" panose="02040503050406030204" pitchFamily="18" charset="0"/>
            </a:rPr>
            <a:t>(</a:t>
          </a:r>
          <a:r>
            <a:rPr lang="en-US" altLang="ko-KR" b="0" i="0" smtClean="0">
              <a:latin typeface="Cambria Math" panose="02040503050406030204" pitchFamily="18" charset="0"/>
            </a:rPr>
            <a:t>𝐿(𝑚)</a:t>
          </a:r>
          <a:r>
            <a:rPr lang="ko-KR" altLang="en-US" b="0" i="0" smtClean="0">
              <a:latin typeface="Cambria Math" panose="02040503050406030204" pitchFamily="18" charset="0"/>
            </a:rPr>
            <a:t>) ̅</a:t>
          </a:r>
          <a:r>
            <a:rPr lang="en-US" altLang="ko-KR" b="0" i="0" smtClean="0">
              <a:latin typeface="Cambria Math" panose="02040503050406030204" pitchFamily="18" charset="0"/>
            </a:rPr>
            <a:t> </a:t>
          </a:r>
          <a:r>
            <a:rPr lang="en-US" altLang="ko-KR" b="0" i="0" smtClean="0">
              <a:latin typeface="Cambria Math" panose="02040503050406030204" pitchFamily="18" charset="0"/>
            </a:rPr>
            <a:t> 𝑎𝑛𝑑 𝑃−𝑣𝑎𝑙𝑢𝑒 𝑓𝑟𝑜𝑚 </a:t>
          </a:r>
          <a:r>
            <a:rPr lang="en-US" altLang="ko-KR" b="0" i="0" smtClean="0">
              <a:latin typeface="Cambria Math" panose="02040503050406030204" pitchFamily="18" charset="0"/>
            </a:rPr>
            <a:t>𝐼𝑂</a:t>
          </a:r>
          <a:endParaRPr lang="ko-KR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17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1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6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50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5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8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5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2550-4280-4268-8431-240086675799}" type="datetimeFigureOut">
              <a:rPr lang="ko-KR" altLang="en-US" smtClean="0"/>
              <a:t>2015-02-12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C138-4585-4C93-90F6-98D064CBB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0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703169"/>
              </p:ext>
            </p:extLst>
          </p:nvPr>
        </p:nvGraphicFramePr>
        <p:xfrm>
          <a:off x="838200" y="157018"/>
          <a:ext cx="10515600" cy="64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70581" y="314036"/>
                <a:ext cx="2528769" cy="294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𝑈𝐶𝐼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581" y="314036"/>
                <a:ext cx="2528769" cy="294696"/>
              </a:xfrm>
              <a:prstGeom prst="rect">
                <a:avLst/>
              </a:prstGeom>
              <a:blipFill rotWithShape="0">
                <a:blip r:embed="rId3"/>
                <a:stretch>
                  <a:fillRect l="-1208" r="-1208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374071" y="3020290"/>
                <a:ext cx="600229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4071" y="3020290"/>
                <a:ext cx="600229" cy="284758"/>
              </a:xfrm>
              <a:prstGeom prst="rect">
                <a:avLst/>
              </a:prstGeom>
              <a:blipFill rotWithShape="0">
                <a:blip r:embed="rId4"/>
                <a:stretch>
                  <a:fillRect t="-12245" r="-36170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10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791407"/>
              </p:ext>
            </p:extLst>
          </p:nvPr>
        </p:nvGraphicFramePr>
        <p:xfrm>
          <a:off x="838200" y="157018"/>
          <a:ext cx="10515600" cy="64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96236" y="327516"/>
                <a:ext cx="3012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𝑈𝐶𝐼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𝐷𝑎𝑡𝑎𝑠𝑒𝑡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36" y="327516"/>
                <a:ext cx="301242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12" r="-81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rot="16200000">
                <a:off x="132628" y="3024169"/>
                <a:ext cx="1083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2628" y="3024169"/>
                <a:ext cx="1083117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3371" r="-13333" b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5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041089"/>
              </p:ext>
            </p:extLst>
          </p:nvPr>
        </p:nvGraphicFramePr>
        <p:xfrm>
          <a:off x="838200" y="157018"/>
          <a:ext cx="10515600" cy="64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9526" y="323272"/>
                <a:ext cx="3065711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26" y="323272"/>
                <a:ext cx="3065711" cy="284758"/>
              </a:xfrm>
              <a:prstGeom prst="rect">
                <a:avLst/>
              </a:prstGeom>
              <a:blipFill rotWithShape="0">
                <a:blip r:embed="rId3"/>
                <a:stretch>
                  <a:fillRect l="-795" r="-795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74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534031"/>
              </p:ext>
            </p:extLst>
          </p:nvPr>
        </p:nvGraphicFramePr>
        <p:xfrm>
          <a:off x="838200" y="157018"/>
          <a:ext cx="10515600" cy="64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99526" y="323272"/>
                <a:ext cx="3065711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26" y="323272"/>
                <a:ext cx="3065711" cy="284758"/>
              </a:xfrm>
              <a:prstGeom prst="rect">
                <a:avLst/>
              </a:prstGeom>
              <a:blipFill rotWithShape="0">
                <a:blip r:embed="rId3"/>
                <a:stretch>
                  <a:fillRect l="-795" r="-994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92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내용 개체 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432794"/>
              </p:ext>
            </p:extLst>
          </p:nvPr>
        </p:nvGraphicFramePr>
        <p:xfrm>
          <a:off x="838200" y="157018"/>
          <a:ext cx="10515600" cy="6446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7999" y="323271"/>
                <a:ext cx="3051413" cy="284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99" y="323271"/>
                <a:ext cx="3051413" cy="284758"/>
              </a:xfrm>
              <a:prstGeom prst="rect">
                <a:avLst/>
              </a:prstGeom>
              <a:blipFill rotWithShape="0">
                <a:blip r:embed="rId3"/>
                <a:stretch>
                  <a:fillRect l="-798" r="-998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42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내용 개체 틀 1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7572898"/>
                  </p:ext>
                </p:extLst>
              </p:nvPr>
            </p:nvGraphicFramePr>
            <p:xfrm>
              <a:off x="838200" y="157018"/>
              <a:ext cx="10515600" cy="6446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graphicFrame>
            <p:nvGraphicFramePr>
              <p:cNvPr id="18" name="내용 개체 틀 1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07572898"/>
                  </p:ext>
                </p:extLst>
              </p:nvPr>
            </p:nvGraphicFramePr>
            <p:xfrm>
              <a:off x="838200" y="157018"/>
              <a:ext cx="10515600" cy="644698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Fallback>
      </mc:AlternateContent>
      <p:sp>
        <p:nvSpPr>
          <p:cNvPr id="2" name="직사각형 1"/>
          <p:cNvSpPr/>
          <p:nvPr/>
        </p:nvSpPr>
        <p:spPr>
          <a:xfrm>
            <a:off x="3048000" y="3429000"/>
            <a:ext cx="6096000" cy="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048000" y="3429000"/>
                <a:ext cx="6096000" cy="0"/>
              </a:xfrm>
              <a:prstGeom prst="rect">
                <a:avLst/>
              </a:prstGeom>
            </p:spPr>
            <p:txBody>
              <a:bodyPr/>
              <a:lstStyle/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6096000" cy="0"/>
              </a:xfrm>
              <a:prstGeom prst="rect">
                <a:avLst/>
              </a:prstGeom>
              <a:blipFill rotWithShape="0">
                <a:blip r:embed="rId3"/>
                <a:stretch>
                  <a:fillRect l="-1445" r="-1445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048000" y="3429000"/>
                <a:ext cx="6096000" cy="0"/>
              </a:xfrm>
              <a:prstGeom prst="rect">
                <a:avLst/>
              </a:prstGeom>
            </p:spPr>
            <p:txBody>
              <a:bodyPr/>
              <a:lstStyle/>
              <a:p>
                <a:endParaRPr lang="ko-KR" altLang="en-US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429000"/>
                <a:ext cx="6096000" cy="0"/>
              </a:xfrm>
              <a:prstGeom prst="rect">
                <a:avLst/>
              </a:prstGeom>
              <a:blipFill rotWithShape="0">
                <a:blip r:embed="rId4"/>
                <a:stretch>
                  <a:fillRect l="-1012" r="-810" b="-36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18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16682</TotalTime>
  <Words>27</Words>
  <Application>Microsoft Office PowerPoint</Application>
  <PresentationFormat>와이드스크린</PresentationFormat>
  <Paragraphs>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47</cp:revision>
  <cp:lastPrinted>2015-02-12T04:40:36Z</cp:lastPrinted>
  <dcterms:created xsi:type="dcterms:W3CDTF">2015-02-11T21:01:19Z</dcterms:created>
  <dcterms:modified xsi:type="dcterms:W3CDTF">2015-02-23T11:04:40Z</dcterms:modified>
</cp:coreProperties>
</file>