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BC - </a:t>
            </a:r>
            <a:r>
              <a:rPr lang="en-US" dirty="0" smtClean="0"/>
              <a:t>pre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1-1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0.237425</c:v>
                </c:pt>
                <c:pt idx="1">
                  <c:v>0.13822699999999999</c:v>
                </c:pt>
                <c:pt idx="2">
                  <c:v>9.2150999999999997E-2</c:v>
                </c:pt>
                <c:pt idx="3">
                  <c:v>8.4224999999999994E-2</c:v>
                </c:pt>
                <c:pt idx="4">
                  <c:v>7.1751999999999996E-2</c:v>
                </c:pt>
                <c:pt idx="5">
                  <c:v>5.4380999999999999E-2</c:v>
                </c:pt>
                <c:pt idx="6">
                  <c:v>4.8127999999999997E-2</c:v>
                </c:pt>
                <c:pt idx="7">
                  <c:v>5.1096999999999997E-2</c:v>
                </c:pt>
                <c:pt idx="8">
                  <c:v>4.2436000000000001E-2</c:v>
                </c:pt>
                <c:pt idx="9">
                  <c:v>3.5904999999999999E-2</c:v>
                </c:pt>
                <c:pt idx="10">
                  <c:v>3.5153999999999998E-2</c:v>
                </c:pt>
                <c:pt idx="11">
                  <c:v>3.3558999999999999E-2</c:v>
                </c:pt>
                <c:pt idx="12">
                  <c:v>3.3957000000000001E-2</c:v>
                </c:pt>
                <c:pt idx="13">
                  <c:v>2.9633E-2</c:v>
                </c:pt>
                <c:pt idx="14">
                  <c:v>2.9405000000000001E-2</c:v>
                </c:pt>
                <c:pt idx="15">
                  <c:v>2.6869000000000001E-2</c:v>
                </c:pt>
                <c:pt idx="16">
                  <c:v>2.4261000000000001E-2</c:v>
                </c:pt>
                <c:pt idx="17">
                  <c:v>2.0971E-2</c:v>
                </c:pt>
                <c:pt idx="18">
                  <c:v>2.6402999999999999E-2</c:v>
                </c:pt>
                <c:pt idx="19">
                  <c:v>2.5783E-2</c:v>
                </c:pt>
                <c:pt idx="20">
                  <c:v>2.2724000000000001E-2</c:v>
                </c:pt>
                <c:pt idx="21">
                  <c:v>2.2825000000000002E-2</c:v>
                </c:pt>
                <c:pt idx="22">
                  <c:v>2.2713000000000001E-2</c:v>
                </c:pt>
                <c:pt idx="23">
                  <c:v>1.8121000000000002E-2</c:v>
                </c:pt>
                <c:pt idx="24">
                  <c:v>2.0379999999999999E-2</c:v>
                </c:pt>
                <c:pt idx="25">
                  <c:v>1.9831000000000001E-2</c:v>
                </c:pt>
                <c:pt idx="26">
                  <c:v>1.8695E-2</c:v>
                </c:pt>
                <c:pt idx="27">
                  <c:v>1.5037999999999999E-2</c:v>
                </c:pt>
                <c:pt idx="28">
                  <c:v>1.6608999999999999E-2</c:v>
                </c:pt>
                <c:pt idx="29">
                  <c:v>1.6646999999999999E-2</c:v>
                </c:pt>
                <c:pt idx="30">
                  <c:v>1.4177E-2</c:v>
                </c:pt>
                <c:pt idx="31">
                  <c:v>1.9252999999999999E-2</c:v>
                </c:pt>
                <c:pt idx="32">
                  <c:v>1.5821999999999999E-2</c:v>
                </c:pt>
                <c:pt idx="33">
                  <c:v>1.703E-2</c:v>
                </c:pt>
                <c:pt idx="34">
                  <c:v>1.4761E-2</c:v>
                </c:pt>
                <c:pt idx="35">
                  <c:v>1.5741999999999999E-2</c:v>
                </c:pt>
                <c:pt idx="36">
                  <c:v>1.1949E-2</c:v>
                </c:pt>
                <c:pt idx="37">
                  <c:v>1.4829999999999999E-2</c:v>
                </c:pt>
                <c:pt idx="38">
                  <c:v>1.2347E-2</c:v>
                </c:pt>
                <c:pt idx="39">
                  <c:v>1.2815E-2</c:v>
                </c:pt>
                <c:pt idx="40">
                  <c:v>1.3913E-2</c:v>
                </c:pt>
                <c:pt idx="41">
                  <c:v>1.6069E-2</c:v>
                </c:pt>
                <c:pt idx="42">
                  <c:v>1.0381E-2</c:v>
                </c:pt>
                <c:pt idx="43">
                  <c:v>1.349E-2</c:v>
                </c:pt>
                <c:pt idx="44">
                  <c:v>1.2742E-2</c:v>
                </c:pt>
                <c:pt idx="45">
                  <c:v>1.3295E-2</c:v>
                </c:pt>
                <c:pt idx="46">
                  <c:v>1.2377000000000001E-2</c:v>
                </c:pt>
                <c:pt idx="47">
                  <c:v>9.4179999999999993E-3</c:v>
                </c:pt>
                <c:pt idx="48">
                  <c:v>1.0722000000000001E-2</c:v>
                </c:pt>
                <c:pt idx="49">
                  <c:v>1.2543E-2</c:v>
                </c:pt>
                <c:pt idx="50">
                  <c:v>9.5739999999999992E-3</c:v>
                </c:pt>
                <c:pt idx="51">
                  <c:v>1.0338E-2</c:v>
                </c:pt>
                <c:pt idx="52">
                  <c:v>1.1054E-2</c:v>
                </c:pt>
                <c:pt idx="53">
                  <c:v>9.7640000000000001E-3</c:v>
                </c:pt>
                <c:pt idx="54">
                  <c:v>1.0985E-2</c:v>
                </c:pt>
                <c:pt idx="55">
                  <c:v>1.0404999999999999E-2</c:v>
                </c:pt>
                <c:pt idx="56">
                  <c:v>1.1854999999999999E-2</c:v>
                </c:pt>
                <c:pt idx="57">
                  <c:v>1.0725E-2</c:v>
                </c:pt>
                <c:pt idx="58">
                  <c:v>9.4710000000000003E-3</c:v>
                </c:pt>
                <c:pt idx="59">
                  <c:v>8.4589999999999995E-3</c:v>
                </c:pt>
                <c:pt idx="60">
                  <c:v>8.737E-3</c:v>
                </c:pt>
                <c:pt idx="61">
                  <c:v>8.4679999999999998E-3</c:v>
                </c:pt>
                <c:pt idx="62">
                  <c:v>9.953E-3</c:v>
                </c:pt>
                <c:pt idx="63">
                  <c:v>8.9309999999999997E-3</c:v>
                </c:pt>
                <c:pt idx="64">
                  <c:v>8.3560000000000006E-3</c:v>
                </c:pt>
                <c:pt idx="65">
                  <c:v>7.4190000000000002E-3</c:v>
                </c:pt>
                <c:pt idx="66">
                  <c:v>8.6979999999999991E-3</c:v>
                </c:pt>
                <c:pt idx="67">
                  <c:v>9.2919999999999999E-3</c:v>
                </c:pt>
                <c:pt idx="68">
                  <c:v>7.587E-3</c:v>
                </c:pt>
                <c:pt idx="69">
                  <c:v>7.1640000000000002E-3</c:v>
                </c:pt>
                <c:pt idx="70">
                  <c:v>8.1019999999999998E-3</c:v>
                </c:pt>
                <c:pt idx="71">
                  <c:v>9.1750000000000009E-3</c:v>
                </c:pt>
                <c:pt idx="72">
                  <c:v>7.4260000000000003E-3</c:v>
                </c:pt>
                <c:pt idx="73">
                  <c:v>7.1060000000000003E-3</c:v>
                </c:pt>
                <c:pt idx="74">
                  <c:v>7.2049999999999996E-3</c:v>
                </c:pt>
                <c:pt idx="75">
                  <c:v>6.79E-3</c:v>
                </c:pt>
                <c:pt idx="76">
                  <c:v>7.1079999999999997E-3</c:v>
                </c:pt>
                <c:pt idx="77">
                  <c:v>8.1609999999999999E-3</c:v>
                </c:pt>
                <c:pt idx="78">
                  <c:v>7.7079999999999996E-3</c:v>
                </c:pt>
                <c:pt idx="79">
                  <c:v>7.6249999999999998E-3</c:v>
                </c:pt>
                <c:pt idx="80">
                  <c:v>6.6080000000000002E-3</c:v>
                </c:pt>
                <c:pt idx="81">
                  <c:v>7.3210000000000003E-3</c:v>
                </c:pt>
                <c:pt idx="82">
                  <c:v>6.0089999999999996E-3</c:v>
                </c:pt>
                <c:pt idx="83">
                  <c:v>7.1159999999999999E-3</c:v>
                </c:pt>
                <c:pt idx="84">
                  <c:v>6.6179999999999998E-3</c:v>
                </c:pt>
                <c:pt idx="85">
                  <c:v>7.7580000000000001E-3</c:v>
                </c:pt>
                <c:pt idx="86">
                  <c:v>6.3889999999999997E-3</c:v>
                </c:pt>
                <c:pt idx="87">
                  <c:v>6.1269999999999996E-3</c:v>
                </c:pt>
                <c:pt idx="88">
                  <c:v>5.7549999999999997E-3</c:v>
                </c:pt>
                <c:pt idx="89">
                  <c:v>6.3150000000000003E-3</c:v>
                </c:pt>
                <c:pt idx="90">
                  <c:v>5.9940000000000002E-3</c:v>
                </c:pt>
                <c:pt idx="91">
                  <c:v>5.7429999999999998E-3</c:v>
                </c:pt>
                <c:pt idx="92">
                  <c:v>5.868E-3</c:v>
                </c:pt>
                <c:pt idx="93">
                  <c:v>6.0229999999999997E-3</c:v>
                </c:pt>
                <c:pt idx="94">
                  <c:v>5.5160000000000001E-3</c:v>
                </c:pt>
                <c:pt idx="95">
                  <c:v>5.8640000000000003E-3</c:v>
                </c:pt>
                <c:pt idx="96">
                  <c:v>5.7070000000000003E-3</c:v>
                </c:pt>
                <c:pt idx="97">
                  <c:v>5.424E-3</c:v>
                </c:pt>
                <c:pt idx="98">
                  <c:v>6.4939999999999998E-3</c:v>
                </c:pt>
                <c:pt idx="99">
                  <c:v>5.4840000000000002E-3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2-1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0.23619299999999999</c:v>
                </c:pt>
                <c:pt idx="1">
                  <c:v>0.13247700000000001</c:v>
                </c:pt>
                <c:pt idx="2">
                  <c:v>8.8969000000000006E-2</c:v>
                </c:pt>
                <c:pt idx="3">
                  <c:v>8.3142999999999995E-2</c:v>
                </c:pt>
                <c:pt idx="4">
                  <c:v>7.1333999999999995E-2</c:v>
                </c:pt>
                <c:pt idx="5">
                  <c:v>6.0398E-2</c:v>
                </c:pt>
                <c:pt idx="6">
                  <c:v>5.6781999999999999E-2</c:v>
                </c:pt>
                <c:pt idx="7">
                  <c:v>5.3954000000000002E-2</c:v>
                </c:pt>
                <c:pt idx="8">
                  <c:v>4.7708E-2</c:v>
                </c:pt>
                <c:pt idx="9">
                  <c:v>4.5172999999999998E-2</c:v>
                </c:pt>
                <c:pt idx="10">
                  <c:v>4.0078999999999997E-2</c:v>
                </c:pt>
                <c:pt idx="11">
                  <c:v>3.6889999999999999E-2</c:v>
                </c:pt>
                <c:pt idx="12">
                  <c:v>3.0435E-2</c:v>
                </c:pt>
                <c:pt idx="13">
                  <c:v>2.9954999999999999E-2</c:v>
                </c:pt>
                <c:pt idx="14">
                  <c:v>2.7123000000000001E-2</c:v>
                </c:pt>
                <c:pt idx="15">
                  <c:v>3.0131999999999999E-2</c:v>
                </c:pt>
                <c:pt idx="16">
                  <c:v>2.9137E-2</c:v>
                </c:pt>
                <c:pt idx="17">
                  <c:v>2.3217000000000002E-2</c:v>
                </c:pt>
                <c:pt idx="18">
                  <c:v>2.6273999999999999E-2</c:v>
                </c:pt>
                <c:pt idx="19">
                  <c:v>2.4160999999999998E-2</c:v>
                </c:pt>
                <c:pt idx="20">
                  <c:v>2.1274000000000001E-2</c:v>
                </c:pt>
                <c:pt idx="21">
                  <c:v>1.8991999999999998E-2</c:v>
                </c:pt>
                <c:pt idx="22">
                  <c:v>2.0882000000000001E-2</c:v>
                </c:pt>
                <c:pt idx="23">
                  <c:v>2.1562999999999999E-2</c:v>
                </c:pt>
                <c:pt idx="24">
                  <c:v>2.3924000000000001E-2</c:v>
                </c:pt>
                <c:pt idx="25">
                  <c:v>2.0576000000000001E-2</c:v>
                </c:pt>
                <c:pt idx="26">
                  <c:v>2.2622E-2</c:v>
                </c:pt>
                <c:pt idx="27">
                  <c:v>1.9931000000000001E-2</c:v>
                </c:pt>
                <c:pt idx="28">
                  <c:v>1.7991E-2</c:v>
                </c:pt>
                <c:pt idx="29">
                  <c:v>1.8286E-2</c:v>
                </c:pt>
                <c:pt idx="30">
                  <c:v>1.6833999999999998E-2</c:v>
                </c:pt>
                <c:pt idx="31">
                  <c:v>1.6001000000000001E-2</c:v>
                </c:pt>
                <c:pt idx="32">
                  <c:v>1.6499E-2</c:v>
                </c:pt>
                <c:pt idx="33">
                  <c:v>1.6875000000000001E-2</c:v>
                </c:pt>
                <c:pt idx="34">
                  <c:v>1.7448999999999999E-2</c:v>
                </c:pt>
                <c:pt idx="35">
                  <c:v>1.8511E-2</c:v>
                </c:pt>
                <c:pt idx="36">
                  <c:v>1.4444E-2</c:v>
                </c:pt>
                <c:pt idx="37">
                  <c:v>1.421E-2</c:v>
                </c:pt>
                <c:pt idx="38">
                  <c:v>1.6256E-2</c:v>
                </c:pt>
                <c:pt idx="39">
                  <c:v>1.2422000000000001E-2</c:v>
                </c:pt>
                <c:pt idx="40">
                  <c:v>1.5063E-2</c:v>
                </c:pt>
                <c:pt idx="41">
                  <c:v>1.6226000000000001E-2</c:v>
                </c:pt>
                <c:pt idx="42">
                  <c:v>1.2097E-2</c:v>
                </c:pt>
                <c:pt idx="43">
                  <c:v>1.2154999999999999E-2</c:v>
                </c:pt>
                <c:pt idx="44">
                  <c:v>1.3134E-2</c:v>
                </c:pt>
                <c:pt idx="45">
                  <c:v>1.3002E-2</c:v>
                </c:pt>
                <c:pt idx="46">
                  <c:v>1.1049E-2</c:v>
                </c:pt>
                <c:pt idx="47">
                  <c:v>1.2935E-2</c:v>
                </c:pt>
                <c:pt idx="48">
                  <c:v>1.1325E-2</c:v>
                </c:pt>
                <c:pt idx="49">
                  <c:v>1.2482E-2</c:v>
                </c:pt>
                <c:pt idx="50">
                  <c:v>1.0532E-2</c:v>
                </c:pt>
                <c:pt idx="51">
                  <c:v>1.1506000000000001E-2</c:v>
                </c:pt>
                <c:pt idx="52">
                  <c:v>9.6159999999999995E-3</c:v>
                </c:pt>
                <c:pt idx="53">
                  <c:v>1.1006999999999999E-2</c:v>
                </c:pt>
                <c:pt idx="54">
                  <c:v>1.0178E-2</c:v>
                </c:pt>
                <c:pt idx="55">
                  <c:v>1.0129000000000001E-2</c:v>
                </c:pt>
                <c:pt idx="56">
                  <c:v>1.0370000000000001E-2</c:v>
                </c:pt>
                <c:pt idx="57">
                  <c:v>1.0433E-2</c:v>
                </c:pt>
                <c:pt idx="58">
                  <c:v>1.0318000000000001E-2</c:v>
                </c:pt>
                <c:pt idx="59">
                  <c:v>8.9280000000000002E-3</c:v>
                </c:pt>
                <c:pt idx="60">
                  <c:v>9.9579999999999998E-3</c:v>
                </c:pt>
                <c:pt idx="61">
                  <c:v>9.7050000000000001E-3</c:v>
                </c:pt>
                <c:pt idx="62">
                  <c:v>8.3000000000000001E-3</c:v>
                </c:pt>
                <c:pt idx="63">
                  <c:v>9.0399999999999994E-3</c:v>
                </c:pt>
                <c:pt idx="64">
                  <c:v>8.8190000000000004E-3</c:v>
                </c:pt>
                <c:pt idx="65">
                  <c:v>9.9670000000000002E-3</c:v>
                </c:pt>
                <c:pt idx="66">
                  <c:v>9.5130000000000006E-3</c:v>
                </c:pt>
                <c:pt idx="67">
                  <c:v>8.9840000000000007E-3</c:v>
                </c:pt>
                <c:pt idx="68">
                  <c:v>8.293E-3</c:v>
                </c:pt>
                <c:pt idx="69">
                  <c:v>8.2480000000000001E-3</c:v>
                </c:pt>
                <c:pt idx="70">
                  <c:v>8.4130000000000003E-3</c:v>
                </c:pt>
                <c:pt idx="71">
                  <c:v>8.5310000000000004E-3</c:v>
                </c:pt>
                <c:pt idx="72">
                  <c:v>7.8490000000000001E-3</c:v>
                </c:pt>
                <c:pt idx="73">
                  <c:v>8.5850000000000006E-3</c:v>
                </c:pt>
                <c:pt idx="74">
                  <c:v>8.5179999999999995E-3</c:v>
                </c:pt>
                <c:pt idx="75">
                  <c:v>7.5929999999999999E-3</c:v>
                </c:pt>
                <c:pt idx="76">
                  <c:v>6.8669999999999998E-3</c:v>
                </c:pt>
                <c:pt idx="77">
                  <c:v>6.8129999999999996E-3</c:v>
                </c:pt>
                <c:pt idx="78">
                  <c:v>7.4669999999999997E-3</c:v>
                </c:pt>
                <c:pt idx="79">
                  <c:v>7.1450000000000003E-3</c:v>
                </c:pt>
                <c:pt idx="80">
                  <c:v>6.7590000000000003E-3</c:v>
                </c:pt>
                <c:pt idx="81">
                  <c:v>6.8500000000000002E-3</c:v>
                </c:pt>
                <c:pt idx="82">
                  <c:v>6.5319999999999996E-3</c:v>
                </c:pt>
                <c:pt idx="83">
                  <c:v>7.3980000000000001E-3</c:v>
                </c:pt>
                <c:pt idx="84">
                  <c:v>7.0260000000000001E-3</c:v>
                </c:pt>
                <c:pt idx="85">
                  <c:v>6.6740000000000002E-3</c:v>
                </c:pt>
                <c:pt idx="86">
                  <c:v>9.1459999999999996E-3</c:v>
                </c:pt>
                <c:pt idx="87">
                  <c:v>6.2620000000000002E-3</c:v>
                </c:pt>
                <c:pt idx="88">
                  <c:v>6.025E-3</c:v>
                </c:pt>
                <c:pt idx="89">
                  <c:v>5.4489999999999999E-3</c:v>
                </c:pt>
                <c:pt idx="90">
                  <c:v>6.3099999999999996E-3</c:v>
                </c:pt>
                <c:pt idx="91">
                  <c:v>7.626E-3</c:v>
                </c:pt>
                <c:pt idx="92">
                  <c:v>6.4419999999999998E-3</c:v>
                </c:pt>
                <c:pt idx="93">
                  <c:v>6.3280000000000003E-3</c:v>
                </c:pt>
                <c:pt idx="94">
                  <c:v>5.2820000000000002E-3</c:v>
                </c:pt>
                <c:pt idx="95">
                  <c:v>6.6959999999999997E-3</c:v>
                </c:pt>
                <c:pt idx="96">
                  <c:v>5.182E-3</c:v>
                </c:pt>
                <c:pt idx="97">
                  <c:v>6.3839999999999999E-3</c:v>
                </c:pt>
                <c:pt idx="98">
                  <c:v>6.0010000000000003E-3</c:v>
                </c:pt>
                <c:pt idx="99">
                  <c:v>5.6909999999999999E-3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3-1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0.23804</c:v>
                </c:pt>
                <c:pt idx="1">
                  <c:v>0.138518</c:v>
                </c:pt>
                <c:pt idx="2">
                  <c:v>9.2344999999999997E-2</c:v>
                </c:pt>
                <c:pt idx="3">
                  <c:v>8.3987000000000006E-2</c:v>
                </c:pt>
                <c:pt idx="4">
                  <c:v>6.1096999999999999E-2</c:v>
                </c:pt>
                <c:pt idx="5">
                  <c:v>6.6782999999999995E-2</c:v>
                </c:pt>
                <c:pt idx="6">
                  <c:v>5.0769000000000002E-2</c:v>
                </c:pt>
                <c:pt idx="7">
                  <c:v>4.3369999999999999E-2</c:v>
                </c:pt>
                <c:pt idx="8">
                  <c:v>4.5513999999999999E-2</c:v>
                </c:pt>
                <c:pt idx="9">
                  <c:v>3.6802000000000001E-2</c:v>
                </c:pt>
                <c:pt idx="10">
                  <c:v>3.3577000000000003E-2</c:v>
                </c:pt>
                <c:pt idx="11">
                  <c:v>3.6459999999999999E-2</c:v>
                </c:pt>
                <c:pt idx="12">
                  <c:v>3.3252999999999998E-2</c:v>
                </c:pt>
                <c:pt idx="13">
                  <c:v>2.9699E-2</c:v>
                </c:pt>
                <c:pt idx="14">
                  <c:v>2.2395999999999999E-2</c:v>
                </c:pt>
                <c:pt idx="15">
                  <c:v>2.6512000000000001E-2</c:v>
                </c:pt>
                <c:pt idx="16">
                  <c:v>2.5670999999999999E-2</c:v>
                </c:pt>
                <c:pt idx="17">
                  <c:v>2.0298E-2</c:v>
                </c:pt>
                <c:pt idx="18">
                  <c:v>2.3824999999999999E-2</c:v>
                </c:pt>
                <c:pt idx="19">
                  <c:v>2.1226999999999999E-2</c:v>
                </c:pt>
                <c:pt idx="20">
                  <c:v>2.0728E-2</c:v>
                </c:pt>
                <c:pt idx="21">
                  <c:v>1.9682000000000002E-2</c:v>
                </c:pt>
                <c:pt idx="22">
                  <c:v>1.7229999999999999E-2</c:v>
                </c:pt>
                <c:pt idx="23">
                  <c:v>1.5712E-2</c:v>
                </c:pt>
                <c:pt idx="24">
                  <c:v>1.8889E-2</c:v>
                </c:pt>
                <c:pt idx="25">
                  <c:v>1.6572E-2</c:v>
                </c:pt>
                <c:pt idx="26">
                  <c:v>2.0759E-2</c:v>
                </c:pt>
                <c:pt idx="27">
                  <c:v>1.7086E-2</c:v>
                </c:pt>
                <c:pt idx="28">
                  <c:v>1.6285000000000001E-2</c:v>
                </c:pt>
                <c:pt idx="29">
                  <c:v>1.4435999999999999E-2</c:v>
                </c:pt>
                <c:pt idx="30">
                  <c:v>1.4671E-2</c:v>
                </c:pt>
                <c:pt idx="31">
                  <c:v>1.5465E-2</c:v>
                </c:pt>
                <c:pt idx="32">
                  <c:v>1.2635E-2</c:v>
                </c:pt>
                <c:pt idx="33">
                  <c:v>1.4558E-2</c:v>
                </c:pt>
                <c:pt idx="34">
                  <c:v>1.7073999999999999E-2</c:v>
                </c:pt>
                <c:pt idx="35">
                  <c:v>1.3172E-2</c:v>
                </c:pt>
                <c:pt idx="36">
                  <c:v>1.6226000000000001E-2</c:v>
                </c:pt>
                <c:pt idx="37">
                  <c:v>1.3457E-2</c:v>
                </c:pt>
                <c:pt idx="38">
                  <c:v>1.3767E-2</c:v>
                </c:pt>
                <c:pt idx="39">
                  <c:v>1.2687E-2</c:v>
                </c:pt>
                <c:pt idx="40">
                  <c:v>1.1717999999999999E-2</c:v>
                </c:pt>
                <c:pt idx="41">
                  <c:v>1.1336000000000001E-2</c:v>
                </c:pt>
                <c:pt idx="42">
                  <c:v>1.2189E-2</c:v>
                </c:pt>
                <c:pt idx="43">
                  <c:v>1.2125E-2</c:v>
                </c:pt>
                <c:pt idx="44">
                  <c:v>9.7649999999999994E-3</c:v>
                </c:pt>
                <c:pt idx="45">
                  <c:v>1.4683999999999999E-2</c:v>
                </c:pt>
                <c:pt idx="46">
                  <c:v>9.8259999999999997E-3</c:v>
                </c:pt>
                <c:pt idx="47">
                  <c:v>1.0581999999999999E-2</c:v>
                </c:pt>
                <c:pt idx="48">
                  <c:v>1.1057000000000001E-2</c:v>
                </c:pt>
                <c:pt idx="49">
                  <c:v>9.3519999999999992E-3</c:v>
                </c:pt>
                <c:pt idx="50">
                  <c:v>9.3220000000000004E-3</c:v>
                </c:pt>
                <c:pt idx="51">
                  <c:v>1.108E-2</c:v>
                </c:pt>
                <c:pt idx="52">
                  <c:v>9.9139999999999992E-3</c:v>
                </c:pt>
                <c:pt idx="53">
                  <c:v>8.4790000000000004E-3</c:v>
                </c:pt>
                <c:pt idx="54">
                  <c:v>1.0170999999999999E-2</c:v>
                </c:pt>
                <c:pt idx="55">
                  <c:v>1.0168999999999999E-2</c:v>
                </c:pt>
                <c:pt idx="56">
                  <c:v>1.0056000000000001E-2</c:v>
                </c:pt>
                <c:pt idx="57">
                  <c:v>9.9129999999999999E-3</c:v>
                </c:pt>
                <c:pt idx="58">
                  <c:v>9.5259999999999997E-3</c:v>
                </c:pt>
                <c:pt idx="59">
                  <c:v>8.8459999999999997E-3</c:v>
                </c:pt>
                <c:pt idx="60">
                  <c:v>7.7470000000000004E-3</c:v>
                </c:pt>
                <c:pt idx="61">
                  <c:v>7.8399999999999997E-3</c:v>
                </c:pt>
                <c:pt idx="62">
                  <c:v>8.4550000000000007E-3</c:v>
                </c:pt>
                <c:pt idx="63">
                  <c:v>8.4349999999999998E-3</c:v>
                </c:pt>
                <c:pt idx="64">
                  <c:v>8.4589999999999995E-3</c:v>
                </c:pt>
                <c:pt idx="65">
                  <c:v>8.5959999999999995E-3</c:v>
                </c:pt>
                <c:pt idx="66">
                  <c:v>9.6369999999999997E-3</c:v>
                </c:pt>
                <c:pt idx="67">
                  <c:v>8.0020000000000004E-3</c:v>
                </c:pt>
                <c:pt idx="68">
                  <c:v>7.9229999999999995E-3</c:v>
                </c:pt>
                <c:pt idx="69">
                  <c:v>7.4269999999999996E-3</c:v>
                </c:pt>
                <c:pt idx="70">
                  <c:v>6.6569999999999997E-3</c:v>
                </c:pt>
                <c:pt idx="71">
                  <c:v>7.8279999999999999E-3</c:v>
                </c:pt>
                <c:pt idx="72">
                  <c:v>7.6810000000000003E-3</c:v>
                </c:pt>
                <c:pt idx="73">
                  <c:v>7.0210000000000003E-3</c:v>
                </c:pt>
                <c:pt idx="74">
                  <c:v>7.8989999999999998E-3</c:v>
                </c:pt>
                <c:pt idx="75">
                  <c:v>6.8820000000000001E-3</c:v>
                </c:pt>
                <c:pt idx="76">
                  <c:v>7.3369999999999998E-3</c:v>
                </c:pt>
                <c:pt idx="77">
                  <c:v>6.659E-3</c:v>
                </c:pt>
                <c:pt idx="78">
                  <c:v>6.4099999999999999E-3</c:v>
                </c:pt>
                <c:pt idx="79">
                  <c:v>8.2550000000000002E-3</c:v>
                </c:pt>
                <c:pt idx="80">
                  <c:v>6.3930000000000002E-3</c:v>
                </c:pt>
                <c:pt idx="81">
                  <c:v>6.757E-3</c:v>
                </c:pt>
                <c:pt idx="82">
                  <c:v>6.7600000000000004E-3</c:v>
                </c:pt>
                <c:pt idx="83">
                  <c:v>6.3839999999999999E-3</c:v>
                </c:pt>
                <c:pt idx="84">
                  <c:v>8.8730000000000007E-3</c:v>
                </c:pt>
                <c:pt idx="85">
                  <c:v>6.3350000000000004E-3</c:v>
                </c:pt>
                <c:pt idx="86">
                  <c:v>6.8729999999999998E-3</c:v>
                </c:pt>
                <c:pt idx="87">
                  <c:v>6.711E-3</c:v>
                </c:pt>
                <c:pt idx="88">
                  <c:v>5.9150000000000001E-3</c:v>
                </c:pt>
                <c:pt idx="89">
                  <c:v>6.9670000000000001E-3</c:v>
                </c:pt>
                <c:pt idx="90">
                  <c:v>4.9439999999999996E-3</c:v>
                </c:pt>
                <c:pt idx="91">
                  <c:v>5.8539999999999998E-3</c:v>
                </c:pt>
                <c:pt idx="92">
                  <c:v>6.0010000000000003E-3</c:v>
                </c:pt>
                <c:pt idx="93">
                  <c:v>4.9950000000000003E-3</c:v>
                </c:pt>
                <c:pt idx="94">
                  <c:v>5.6839999999999998E-3</c:v>
                </c:pt>
                <c:pt idx="95">
                  <c:v>5.9069999999999999E-3</c:v>
                </c:pt>
                <c:pt idx="96">
                  <c:v>6.3870000000000003E-3</c:v>
                </c:pt>
                <c:pt idx="97">
                  <c:v>6.1180000000000002E-3</c:v>
                </c:pt>
                <c:pt idx="98">
                  <c:v>5.3629999999999997E-3</c:v>
                </c:pt>
                <c:pt idx="99">
                  <c:v>6.1069999999999996E-3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4-1</c:v>
                </c:pt>
              </c:strCache>
            </c:strRef>
          </c:tx>
          <c:spPr>
            <a:ln w="3175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98500"/>
                </a:schemeClr>
              </a:solidFill>
              <a:ln w="3175">
                <a:solidFill>
                  <a:schemeClr val="dk1">
                    <a:tint val="9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0.23731099999999999</c:v>
                </c:pt>
                <c:pt idx="1">
                  <c:v>0.137823</c:v>
                </c:pt>
                <c:pt idx="2">
                  <c:v>9.1882000000000005E-2</c:v>
                </c:pt>
                <c:pt idx="3">
                  <c:v>8.4489999999999996E-2</c:v>
                </c:pt>
                <c:pt idx="4">
                  <c:v>7.3485999999999996E-2</c:v>
                </c:pt>
                <c:pt idx="5">
                  <c:v>5.3920999999999997E-2</c:v>
                </c:pt>
                <c:pt idx="6">
                  <c:v>5.7785999999999997E-2</c:v>
                </c:pt>
                <c:pt idx="7">
                  <c:v>4.9002999999999998E-2</c:v>
                </c:pt>
                <c:pt idx="8">
                  <c:v>4.2255000000000001E-2</c:v>
                </c:pt>
                <c:pt idx="9">
                  <c:v>4.2514999999999997E-2</c:v>
                </c:pt>
                <c:pt idx="10">
                  <c:v>3.4278999999999997E-2</c:v>
                </c:pt>
                <c:pt idx="11">
                  <c:v>3.9359999999999999E-2</c:v>
                </c:pt>
                <c:pt idx="12">
                  <c:v>3.4409000000000002E-2</c:v>
                </c:pt>
                <c:pt idx="13">
                  <c:v>3.6496000000000001E-2</c:v>
                </c:pt>
                <c:pt idx="14">
                  <c:v>3.1451E-2</c:v>
                </c:pt>
                <c:pt idx="15">
                  <c:v>2.6894999999999999E-2</c:v>
                </c:pt>
                <c:pt idx="16">
                  <c:v>2.9236000000000002E-2</c:v>
                </c:pt>
                <c:pt idx="17">
                  <c:v>2.4348999999999999E-2</c:v>
                </c:pt>
                <c:pt idx="18">
                  <c:v>2.5552999999999999E-2</c:v>
                </c:pt>
                <c:pt idx="19">
                  <c:v>2.4244000000000002E-2</c:v>
                </c:pt>
                <c:pt idx="20">
                  <c:v>2.3768000000000001E-2</c:v>
                </c:pt>
                <c:pt idx="21">
                  <c:v>2.0775999999999999E-2</c:v>
                </c:pt>
                <c:pt idx="22">
                  <c:v>1.9376999999999998E-2</c:v>
                </c:pt>
                <c:pt idx="23">
                  <c:v>2.1769E-2</c:v>
                </c:pt>
                <c:pt idx="24">
                  <c:v>2.1867999999999999E-2</c:v>
                </c:pt>
                <c:pt idx="25">
                  <c:v>1.7637E-2</c:v>
                </c:pt>
                <c:pt idx="26">
                  <c:v>1.8013999999999999E-2</c:v>
                </c:pt>
                <c:pt idx="27">
                  <c:v>1.7513999999999998E-2</c:v>
                </c:pt>
                <c:pt idx="28">
                  <c:v>2.0351000000000001E-2</c:v>
                </c:pt>
                <c:pt idx="29">
                  <c:v>1.5256E-2</c:v>
                </c:pt>
                <c:pt idx="30">
                  <c:v>1.8485999999999999E-2</c:v>
                </c:pt>
                <c:pt idx="31">
                  <c:v>1.7242E-2</c:v>
                </c:pt>
                <c:pt idx="32">
                  <c:v>1.5467E-2</c:v>
                </c:pt>
                <c:pt idx="33">
                  <c:v>1.2661E-2</c:v>
                </c:pt>
                <c:pt idx="34">
                  <c:v>1.3353E-2</c:v>
                </c:pt>
                <c:pt idx="35">
                  <c:v>1.4626999999999999E-2</c:v>
                </c:pt>
                <c:pt idx="36">
                  <c:v>1.4487E-2</c:v>
                </c:pt>
                <c:pt idx="37">
                  <c:v>1.9917000000000001E-2</c:v>
                </c:pt>
                <c:pt idx="38">
                  <c:v>1.4779E-2</c:v>
                </c:pt>
                <c:pt idx="39">
                  <c:v>1.149E-2</c:v>
                </c:pt>
                <c:pt idx="40">
                  <c:v>1.6830000000000001E-2</c:v>
                </c:pt>
                <c:pt idx="41">
                  <c:v>1.1279000000000001E-2</c:v>
                </c:pt>
                <c:pt idx="42">
                  <c:v>1.1225000000000001E-2</c:v>
                </c:pt>
                <c:pt idx="43">
                  <c:v>1.1932E-2</c:v>
                </c:pt>
                <c:pt idx="44">
                  <c:v>1.1904E-2</c:v>
                </c:pt>
                <c:pt idx="45">
                  <c:v>1.235E-2</c:v>
                </c:pt>
                <c:pt idx="46">
                  <c:v>1.1726E-2</c:v>
                </c:pt>
                <c:pt idx="47">
                  <c:v>1.0366999999999999E-2</c:v>
                </c:pt>
                <c:pt idx="48">
                  <c:v>1.0562999999999999E-2</c:v>
                </c:pt>
                <c:pt idx="49">
                  <c:v>1.0912E-2</c:v>
                </c:pt>
                <c:pt idx="50">
                  <c:v>1.0207000000000001E-2</c:v>
                </c:pt>
                <c:pt idx="51">
                  <c:v>9.4979999999999995E-3</c:v>
                </c:pt>
                <c:pt idx="52">
                  <c:v>9.0320000000000001E-3</c:v>
                </c:pt>
                <c:pt idx="53">
                  <c:v>8.397E-3</c:v>
                </c:pt>
                <c:pt idx="54">
                  <c:v>1.0704E-2</c:v>
                </c:pt>
                <c:pt idx="55">
                  <c:v>9.7389999999999994E-3</c:v>
                </c:pt>
                <c:pt idx="56">
                  <c:v>9.1129999999999996E-3</c:v>
                </c:pt>
                <c:pt idx="57">
                  <c:v>9.0659999999999994E-3</c:v>
                </c:pt>
                <c:pt idx="58">
                  <c:v>8.7770000000000001E-3</c:v>
                </c:pt>
                <c:pt idx="59">
                  <c:v>8.7329999999999994E-3</c:v>
                </c:pt>
                <c:pt idx="60">
                  <c:v>9.4490000000000008E-3</c:v>
                </c:pt>
                <c:pt idx="61">
                  <c:v>7.9139999999999992E-3</c:v>
                </c:pt>
                <c:pt idx="62">
                  <c:v>9.7979999999999994E-3</c:v>
                </c:pt>
                <c:pt idx="63">
                  <c:v>8.6569999999999998E-3</c:v>
                </c:pt>
                <c:pt idx="64">
                  <c:v>8.6E-3</c:v>
                </c:pt>
                <c:pt idx="65">
                  <c:v>7.3210000000000003E-3</c:v>
                </c:pt>
                <c:pt idx="66">
                  <c:v>7.8410000000000007E-3</c:v>
                </c:pt>
                <c:pt idx="67">
                  <c:v>6.8440000000000003E-3</c:v>
                </c:pt>
                <c:pt idx="68">
                  <c:v>6.9430000000000004E-3</c:v>
                </c:pt>
                <c:pt idx="69">
                  <c:v>7.5180000000000004E-3</c:v>
                </c:pt>
                <c:pt idx="70">
                  <c:v>9.665E-3</c:v>
                </c:pt>
                <c:pt idx="71">
                  <c:v>6.587E-3</c:v>
                </c:pt>
                <c:pt idx="72">
                  <c:v>7.0860000000000003E-3</c:v>
                </c:pt>
                <c:pt idx="73">
                  <c:v>6.5240000000000003E-3</c:v>
                </c:pt>
                <c:pt idx="74">
                  <c:v>7.1139999999999997E-3</c:v>
                </c:pt>
                <c:pt idx="75">
                  <c:v>6.718E-3</c:v>
                </c:pt>
                <c:pt idx="76">
                  <c:v>6.3270000000000002E-3</c:v>
                </c:pt>
                <c:pt idx="77">
                  <c:v>6.7060000000000002E-3</c:v>
                </c:pt>
                <c:pt idx="78">
                  <c:v>6.8789999999999997E-3</c:v>
                </c:pt>
                <c:pt idx="79">
                  <c:v>7.8410000000000007E-3</c:v>
                </c:pt>
                <c:pt idx="80">
                  <c:v>7.2820000000000003E-3</c:v>
                </c:pt>
                <c:pt idx="81">
                  <c:v>5.7660000000000003E-3</c:v>
                </c:pt>
                <c:pt idx="82">
                  <c:v>6.4209999999999996E-3</c:v>
                </c:pt>
                <c:pt idx="83">
                  <c:v>6.332E-3</c:v>
                </c:pt>
                <c:pt idx="84">
                  <c:v>6.378E-3</c:v>
                </c:pt>
                <c:pt idx="85">
                  <c:v>5.8960000000000002E-3</c:v>
                </c:pt>
                <c:pt idx="86">
                  <c:v>5.9959999999999996E-3</c:v>
                </c:pt>
                <c:pt idx="87">
                  <c:v>6.5069999999999998E-3</c:v>
                </c:pt>
                <c:pt idx="88">
                  <c:v>5.1510000000000002E-3</c:v>
                </c:pt>
                <c:pt idx="89">
                  <c:v>6.0049999999999999E-3</c:v>
                </c:pt>
                <c:pt idx="90">
                  <c:v>6.7949999999999998E-3</c:v>
                </c:pt>
                <c:pt idx="91">
                  <c:v>7.5810000000000001E-3</c:v>
                </c:pt>
                <c:pt idx="92">
                  <c:v>6.11E-3</c:v>
                </c:pt>
                <c:pt idx="93">
                  <c:v>5.8859999999999997E-3</c:v>
                </c:pt>
                <c:pt idx="94">
                  <c:v>5.3420000000000004E-3</c:v>
                </c:pt>
                <c:pt idx="95">
                  <c:v>5.5019999999999999E-3</c:v>
                </c:pt>
                <c:pt idx="96">
                  <c:v>6.7520000000000002E-3</c:v>
                </c:pt>
                <c:pt idx="97">
                  <c:v>5.1209999999999997E-3</c:v>
                </c:pt>
                <c:pt idx="98">
                  <c:v>4.9969999999999997E-3</c:v>
                </c:pt>
                <c:pt idx="99">
                  <c:v>5.6389999999999999E-3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5-1</c:v>
                </c:pt>
              </c:strCache>
            </c:strRef>
          </c:tx>
          <c:spPr>
            <a:ln w="3175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30000"/>
                </a:schemeClr>
              </a:solidFill>
              <a:ln w="3175">
                <a:solidFill>
                  <a:schemeClr val="dk1">
                    <a:tint val="3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0.23819199999999999</c:v>
                </c:pt>
                <c:pt idx="1">
                  <c:v>0.13777900000000001</c:v>
                </c:pt>
                <c:pt idx="2">
                  <c:v>9.3131000000000005E-2</c:v>
                </c:pt>
                <c:pt idx="3">
                  <c:v>8.3712999999999996E-2</c:v>
                </c:pt>
                <c:pt idx="4">
                  <c:v>7.1486999999999995E-2</c:v>
                </c:pt>
                <c:pt idx="5">
                  <c:v>4.8500000000000001E-2</c:v>
                </c:pt>
                <c:pt idx="6">
                  <c:v>4.7835999999999997E-2</c:v>
                </c:pt>
                <c:pt idx="7">
                  <c:v>4.9828999999999998E-2</c:v>
                </c:pt>
                <c:pt idx="8">
                  <c:v>4.299E-2</c:v>
                </c:pt>
                <c:pt idx="9">
                  <c:v>3.5756000000000003E-2</c:v>
                </c:pt>
                <c:pt idx="10">
                  <c:v>3.4261E-2</c:v>
                </c:pt>
                <c:pt idx="11">
                  <c:v>3.3715000000000002E-2</c:v>
                </c:pt>
                <c:pt idx="12">
                  <c:v>3.2333000000000001E-2</c:v>
                </c:pt>
                <c:pt idx="13">
                  <c:v>2.5354999999999999E-2</c:v>
                </c:pt>
                <c:pt idx="14">
                  <c:v>2.9531000000000002E-2</c:v>
                </c:pt>
                <c:pt idx="15">
                  <c:v>3.2267999999999998E-2</c:v>
                </c:pt>
                <c:pt idx="16">
                  <c:v>2.7314999999999999E-2</c:v>
                </c:pt>
                <c:pt idx="17">
                  <c:v>2.5211000000000001E-2</c:v>
                </c:pt>
                <c:pt idx="18">
                  <c:v>2.3147999999999998E-2</c:v>
                </c:pt>
                <c:pt idx="19">
                  <c:v>2.4934000000000001E-2</c:v>
                </c:pt>
                <c:pt idx="20">
                  <c:v>2.1146000000000002E-2</c:v>
                </c:pt>
                <c:pt idx="21">
                  <c:v>2.051E-2</c:v>
                </c:pt>
                <c:pt idx="22">
                  <c:v>2.5054E-2</c:v>
                </c:pt>
                <c:pt idx="23">
                  <c:v>2.0621E-2</c:v>
                </c:pt>
                <c:pt idx="24">
                  <c:v>2.2558000000000002E-2</c:v>
                </c:pt>
                <c:pt idx="25">
                  <c:v>1.9827000000000001E-2</c:v>
                </c:pt>
                <c:pt idx="26">
                  <c:v>1.8922999999999999E-2</c:v>
                </c:pt>
                <c:pt idx="27">
                  <c:v>1.6628E-2</c:v>
                </c:pt>
                <c:pt idx="28">
                  <c:v>1.7069000000000001E-2</c:v>
                </c:pt>
                <c:pt idx="29">
                  <c:v>1.6487999999999999E-2</c:v>
                </c:pt>
                <c:pt idx="30">
                  <c:v>1.7670999999999999E-2</c:v>
                </c:pt>
                <c:pt idx="31">
                  <c:v>1.7086E-2</c:v>
                </c:pt>
                <c:pt idx="32">
                  <c:v>1.6067999999999999E-2</c:v>
                </c:pt>
                <c:pt idx="33">
                  <c:v>1.4196E-2</c:v>
                </c:pt>
                <c:pt idx="34">
                  <c:v>1.5883000000000001E-2</c:v>
                </c:pt>
                <c:pt idx="35">
                  <c:v>1.5014E-2</c:v>
                </c:pt>
                <c:pt idx="36">
                  <c:v>1.1677999999999999E-2</c:v>
                </c:pt>
                <c:pt idx="37">
                  <c:v>1.1523E-2</c:v>
                </c:pt>
                <c:pt idx="38">
                  <c:v>1.2669E-2</c:v>
                </c:pt>
                <c:pt idx="39">
                  <c:v>1.2581E-2</c:v>
                </c:pt>
                <c:pt idx="40">
                  <c:v>1.2799E-2</c:v>
                </c:pt>
                <c:pt idx="41">
                  <c:v>1.3101E-2</c:v>
                </c:pt>
                <c:pt idx="42">
                  <c:v>1.0515E-2</c:v>
                </c:pt>
                <c:pt idx="43">
                  <c:v>1.0703000000000001E-2</c:v>
                </c:pt>
                <c:pt idx="44">
                  <c:v>1.1351999999999999E-2</c:v>
                </c:pt>
                <c:pt idx="45">
                  <c:v>1.0585000000000001E-2</c:v>
                </c:pt>
                <c:pt idx="46">
                  <c:v>1.5387E-2</c:v>
                </c:pt>
                <c:pt idx="47">
                  <c:v>1.1252E-2</c:v>
                </c:pt>
                <c:pt idx="48">
                  <c:v>1.0749999999999999E-2</c:v>
                </c:pt>
                <c:pt idx="49">
                  <c:v>9.6729999999999993E-3</c:v>
                </c:pt>
                <c:pt idx="50">
                  <c:v>9.2630000000000004E-3</c:v>
                </c:pt>
                <c:pt idx="51">
                  <c:v>9.2239999999999996E-3</c:v>
                </c:pt>
                <c:pt idx="52">
                  <c:v>9.7999999999999997E-3</c:v>
                </c:pt>
                <c:pt idx="53">
                  <c:v>1.3575E-2</c:v>
                </c:pt>
                <c:pt idx="54">
                  <c:v>1.0215999999999999E-2</c:v>
                </c:pt>
                <c:pt idx="55">
                  <c:v>9.3390000000000001E-3</c:v>
                </c:pt>
                <c:pt idx="56">
                  <c:v>9.1489999999999991E-3</c:v>
                </c:pt>
                <c:pt idx="57">
                  <c:v>9.0279999999999996E-3</c:v>
                </c:pt>
                <c:pt idx="58">
                  <c:v>8.2000000000000007E-3</c:v>
                </c:pt>
                <c:pt idx="59">
                  <c:v>9.1179999999999994E-3</c:v>
                </c:pt>
                <c:pt idx="60">
                  <c:v>8.6169999999999997E-3</c:v>
                </c:pt>
                <c:pt idx="61">
                  <c:v>8.4960000000000001E-3</c:v>
                </c:pt>
                <c:pt idx="62">
                  <c:v>7.9590000000000008E-3</c:v>
                </c:pt>
                <c:pt idx="63">
                  <c:v>7.2449999999999997E-3</c:v>
                </c:pt>
                <c:pt idx="64">
                  <c:v>1.0453E-2</c:v>
                </c:pt>
                <c:pt idx="65">
                  <c:v>8.2660000000000008E-3</c:v>
                </c:pt>
                <c:pt idx="66">
                  <c:v>7.8169999999999993E-3</c:v>
                </c:pt>
                <c:pt idx="67">
                  <c:v>9.7579999999999993E-3</c:v>
                </c:pt>
                <c:pt idx="68">
                  <c:v>7.0309999999999999E-3</c:v>
                </c:pt>
                <c:pt idx="69">
                  <c:v>7.3639999999999999E-3</c:v>
                </c:pt>
                <c:pt idx="70">
                  <c:v>7.528E-3</c:v>
                </c:pt>
                <c:pt idx="71">
                  <c:v>5.7679999999999997E-3</c:v>
                </c:pt>
                <c:pt idx="72">
                  <c:v>7.1720000000000004E-3</c:v>
                </c:pt>
                <c:pt idx="73">
                  <c:v>6.7400000000000003E-3</c:v>
                </c:pt>
                <c:pt idx="74">
                  <c:v>7.3740000000000003E-3</c:v>
                </c:pt>
                <c:pt idx="75">
                  <c:v>6.4900000000000001E-3</c:v>
                </c:pt>
                <c:pt idx="76">
                  <c:v>7.8059999999999996E-3</c:v>
                </c:pt>
                <c:pt idx="77">
                  <c:v>7.5490000000000002E-3</c:v>
                </c:pt>
                <c:pt idx="78">
                  <c:v>7.3109999999999998E-3</c:v>
                </c:pt>
                <c:pt idx="79">
                  <c:v>7.986E-3</c:v>
                </c:pt>
                <c:pt idx="80">
                  <c:v>6.9800000000000001E-3</c:v>
                </c:pt>
                <c:pt idx="81">
                  <c:v>5.4619999999999998E-3</c:v>
                </c:pt>
                <c:pt idx="82">
                  <c:v>5.8170000000000001E-3</c:v>
                </c:pt>
                <c:pt idx="83">
                  <c:v>6.757E-3</c:v>
                </c:pt>
                <c:pt idx="84">
                  <c:v>6.8339999999999998E-3</c:v>
                </c:pt>
                <c:pt idx="85">
                  <c:v>7.1739999999999998E-3</c:v>
                </c:pt>
                <c:pt idx="86">
                  <c:v>7.0990000000000003E-3</c:v>
                </c:pt>
                <c:pt idx="87">
                  <c:v>6.3879999999999996E-3</c:v>
                </c:pt>
                <c:pt idx="88">
                  <c:v>6.3330000000000001E-3</c:v>
                </c:pt>
                <c:pt idx="89">
                  <c:v>5.5139999999999998E-3</c:v>
                </c:pt>
                <c:pt idx="90">
                  <c:v>5.9940000000000002E-3</c:v>
                </c:pt>
                <c:pt idx="91">
                  <c:v>7.3850000000000001E-3</c:v>
                </c:pt>
                <c:pt idx="92">
                  <c:v>5.7010000000000003E-3</c:v>
                </c:pt>
                <c:pt idx="93">
                  <c:v>6.4770000000000001E-3</c:v>
                </c:pt>
                <c:pt idx="94">
                  <c:v>5.7299999999999999E-3</c:v>
                </c:pt>
                <c:pt idx="95">
                  <c:v>7.097E-3</c:v>
                </c:pt>
                <c:pt idx="96">
                  <c:v>6.4609999999999997E-3</c:v>
                </c:pt>
                <c:pt idx="97">
                  <c:v>6.2919999999999998E-3</c:v>
                </c:pt>
                <c:pt idx="98">
                  <c:v>5.4770000000000001E-3</c:v>
                </c:pt>
                <c:pt idx="99">
                  <c:v>5.8979999999999996E-3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6-1</c:v>
                </c:pt>
              </c:strCache>
            </c:strRef>
          </c:tx>
          <c:spPr>
            <a:ln w="3175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60000"/>
                </a:schemeClr>
              </a:solidFill>
              <a:ln w="3175">
                <a:solidFill>
                  <a:schemeClr val="dk1">
                    <a:tint val="6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0.237979</c:v>
                </c:pt>
                <c:pt idx="1">
                  <c:v>0.14009199999999999</c:v>
                </c:pt>
                <c:pt idx="2">
                  <c:v>9.3395000000000006E-2</c:v>
                </c:pt>
                <c:pt idx="3">
                  <c:v>8.6511000000000005E-2</c:v>
                </c:pt>
                <c:pt idx="4">
                  <c:v>7.5683E-2</c:v>
                </c:pt>
                <c:pt idx="5">
                  <c:v>6.2377000000000002E-2</c:v>
                </c:pt>
                <c:pt idx="6">
                  <c:v>5.5730000000000002E-2</c:v>
                </c:pt>
                <c:pt idx="7">
                  <c:v>5.0507999999999997E-2</c:v>
                </c:pt>
                <c:pt idx="8">
                  <c:v>4.8846000000000001E-2</c:v>
                </c:pt>
                <c:pt idx="9">
                  <c:v>4.3251999999999999E-2</c:v>
                </c:pt>
                <c:pt idx="10">
                  <c:v>3.3495999999999998E-2</c:v>
                </c:pt>
                <c:pt idx="11">
                  <c:v>3.6595000000000003E-2</c:v>
                </c:pt>
                <c:pt idx="12">
                  <c:v>3.7405000000000001E-2</c:v>
                </c:pt>
                <c:pt idx="13">
                  <c:v>3.2063000000000001E-2</c:v>
                </c:pt>
                <c:pt idx="14">
                  <c:v>3.5625999999999998E-2</c:v>
                </c:pt>
                <c:pt idx="15">
                  <c:v>3.1875000000000001E-2</c:v>
                </c:pt>
                <c:pt idx="16">
                  <c:v>2.9079000000000001E-2</c:v>
                </c:pt>
                <c:pt idx="17">
                  <c:v>2.4296999999999999E-2</c:v>
                </c:pt>
                <c:pt idx="18">
                  <c:v>2.6696000000000001E-2</c:v>
                </c:pt>
                <c:pt idx="19">
                  <c:v>2.4871999999999998E-2</c:v>
                </c:pt>
                <c:pt idx="20">
                  <c:v>2.4624E-2</c:v>
                </c:pt>
                <c:pt idx="21">
                  <c:v>2.3154000000000001E-2</c:v>
                </c:pt>
                <c:pt idx="22">
                  <c:v>2.4171000000000002E-2</c:v>
                </c:pt>
                <c:pt idx="23">
                  <c:v>1.9702000000000001E-2</c:v>
                </c:pt>
                <c:pt idx="24">
                  <c:v>2.3052E-2</c:v>
                </c:pt>
                <c:pt idx="25">
                  <c:v>2.2423999999999999E-2</c:v>
                </c:pt>
                <c:pt idx="26">
                  <c:v>1.8801999999999999E-2</c:v>
                </c:pt>
                <c:pt idx="27">
                  <c:v>2.1041000000000001E-2</c:v>
                </c:pt>
                <c:pt idx="28">
                  <c:v>2.0081000000000002E-2</c:v>
                </c:pt>
                <c:pt idx="29">
                  <c:v>1.7984E-2</c:v>
                </c:pt>
                <c:pt idx="30">
                  <c:v>2.0027E-2</c:v>
                </c:pt>
                <c:pt idx="31">
                  <c:v>1.8218000000000002E-2</c:v>
                </c:pt>
                <c:pt idx="32">
                  <c:v>1.8450999999999999E-2</c:v>
                </c:pt>
                <c:pt idx="33">
                  <c:v>1.6414999999999999E-2</c:v>
                </c:pt>
                <c:pt idx="34">
                  <c:v>1.6818E-2</c:v>
                </c:pt>
                <c:pt idx="35">
                  <c:v>1.6218E-2</c:v>
                </c:pt>
                <c:pt idx="36">
                  <c:v>1.4433E-2</c:v>
                </c:pt>
                <c:pt idx="37">
                  <c:v>1.3946999999999999E-2</c:v>
                </c:pt>
                <c:pt idx="38">
                  <c:v>1.2848999999999999E-2</c:v>
                </c:pt>
                <c:pt idx="39">
                  <c:v>1.4534999999999999E-2</c:v>
                </c:pt>
                <c:pt idx="40">
                  <c:v>1.485E-2</c:v>
                </c:pt>
                <c:pt idx="41">
                  <c:v>1.3779E-2</c:v>
                </c:pt>
                <c:pt idx="42">
                  <c:v>1.3015000000000001E-2</c:v>
                </c:pt>
                <c:pt idx="43">
                  <c:v>1.2293999999999999E-2</c:v>
                </c:pt>
                <c:pt idx="44">
                  <c:v>1.1224E-2</c:v>
                </c:pt>
                <c:pt idx="45">
                  <c:v>1.1231E-2</c:v>
                </c:pt>
                <c:pt idx="46">
                  <c:v>1.0333E-2</c:v>
                </c:pt>
                <c:pt idx="47">
                  <c:v>1.1497E-2</c:v>
                </c:pt>
                <c:pt idx="48">
                  <c:v>1.1580999999999999E-2</c:v>
                </c:pt>
                <c:pt idx="49">
                  <c:v>1.0309E-2</c:v>
                </c:pt>
                <c:pt idx="50">
                  <c:v>1.14E-2</c:v>
                </c:pt>
                <c:pt idx="51">
                  <c:v>1.0770999999999999E-2</c:v>
                </c:pt>
                <c:pt idx="52">
                  <c:v>1.1568999999999999E-2</c:v>
                </c:pt>
                <c:pt idx="53">
                  <c:v>1.0621999999999999E-2</c:v>
                </c:pt>
                <c:pt idx="54">
                  <c:v>9.1389999999999996E-3</c:v>
                </c:pt>
                <c:pt idx="55">
                  <c:v>9.5639999999999996E-3</c:v>
                </c:pt>
                <c:pt idx="56">
                  <c:v>9.2700000000000005E-3</c:v>
                </c:pt>
                <c:pt idx="57">
                  <c:v>1.0493000000000001E-2</c:v>
                </c:pt>
                <c:pt idx="58">
                  <c:v>9.4509999999999993E-3</c:v>
                </c:pt>
                <c:pt idx="59">
                  <c:v>8.548E-3</c:v>
                </c:pt>
                <c:pt idx="60">
                  <c:v>1.078E-2</c:v>
                </c:pt>
                <c:pt idx="61">
                  <c:v>8.1329999999999996E-3</c:v>
                </c:pt>
                <c:pt idx="62">
                  <c:v>8.0350000000000005E-3</c:v>
                </c:pt>
                <c:pt idx="63">
                  <c:v>8.3630000000000006E-3</c:v>
                </c:pt>
                <c:pt idx="64">
                  <c:v>8.6309999999999998E-3</c:v>
                </c:pt>
                <c:pt idx="65">
                  <c:v>1.0416999999999999E-2</c:v>
                </c:pt>
                <c:pt idx="66">
                  <c:v>9.0950000000000007E-3</c:v>
                </c:pt>
                <c:pt idx="67">
                  <c:v>9.3179999999999999E-3</c:v>
                </c:pt>
                <c:pt idx="68">
                  <c:v>8.3140000000000002E-3</c:v>
                </c:pt>
                <c:pt idx="69">
                  <c:v>7.2110000000000004E-3</c:v>
                </c:pt>
                <c:pt idx="70">
                  <c:v>8.6470000000000002E-3</c:v>
                </c:pt>
                <c:pt idx="71">
                  <c:v>7.2769999999999996E-3</c:v>
                </c:pt>
                <c:pt idx="72">
                  <c:v>7.2560000000000003E-3</c:v>
                </c:pt>
                <c:pt idx="73">
                  <c:v>8.4379999999999993E-3</c:v>
                </c:pt>
                <c:pt idx="74">
                  <c:v>7.5940000000000001E-3</c:v>
                </c:pt>
                <c:pt idx="75">
                  <c:v>7.2040000000000003E-3</c:v>
                </c:pt>
                <c:pt idx="76">
                  <c:v>7.1459999999999996E-3</c:v>
                </c:pt>
                <c:pt idx="77">
                  <c:v>7.5929999999999999E-3</c:v>
                </c:pt>
                <c:pt idx="78">
                  <c:v>7.4000000000000003E-3</c:v>
                </c:pt>
                <c:pt idx="79">
                  <c:v>7.6920000000000001E-3</c:v>
                </c:pt>
                <c:pt idx="80">
                  <c:v>8.1609999999999999E-3</c:v>
                </c:pt>
                <c:pt idx="81">
                  <c:v>7.4669999999999997E-3</c:v>
                </c:pt>
                <c:pt idx="82">
                  <c:v>6.6950000000000004E-3</c:v>
                </c:pt>
                <c:pt idx="83">
                  <c:v>7.247E-3</c:v>
                </c:pt>
                <c:pt idx="84">
                  <c:v>7.8259999999999996E-3</c:v>
                </c:pt>
                <c:pt idx="85">
                  <c:v>6.8640000000000003E-3</c:v>
                </c:pt>
                <c:pt idx="86">
                  <c:v>7.4479999999999998E-3</c:v>
                </c:pt>
                <c:pt idx="87">
                  <c:v>6.9569999999999996E-3</c:v>
                </c:pt>
                <c:pt idx="88">
                  <c:v>6.5180000000000004E-3</c:v>
                </c:pt>
                <c:pt idx="89">
                  <c:v>6.5129999999999997E-3</c:v>
                </c:pt>
                <c:pt idx="90">
                  <c:v>6.1510000000000002E-3</c:v>
                </c:pt>
                <c:pt idx="91">
                  <c:v>5.9940000000000002E-3</c:v>
                </c:pt>
                <c:pt idx="92">
                  <c:v>6.8149999999999999E-3</c:v>
                </c:pt>
                <c:pt idx="93">
                  <c:v>8.6859999999999993E-3</c:v>
                </c:pt>
                <c:pt idx="94">
                  <c:v>6.4270000000000004E-3</c:v>
                </c:pt>
                <c:pt idx="95">
                  <c:v>5.7540000000000004E-3</c:v>
                </c:pt>
                <c:pt idx="96">
                  <c:v>5.9940000000000002E-3</c:v>
                </c:pt>
                <c:pt idx="97">
                  <c:v>5.9500000000000004E-3</c:v>
                </c:pt>
                <c:pt idx="98">
                  <c:v>5.9360000000000003E-3</c:v>
                </c:pt>
                <c:pt idx="99">
                  <c:v>5.6239999999999997E-3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7-1</c:v>
                </c:pt>
              </c:strCache>
            </c:strRef>
          </c:tx>
          <c:spPr>
            <a:ln w="3175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0000"/>
                </a:schemeClr>
              </a:solidFill>
              <a:ln w="3175">
                <a:solidFill>
                  <a:schemeClr val="dk1">
                    <a:tint val="8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0.236675</c:v>
                </c:pt>
                <c:pt idx="1">
                  <c:v>0.13795199999999999</c:v>
                </c:pt>
                <c:pt idx="2">
                  <c:v>9.1967999999999994E-2</c:v>
                </c:pt>
                <c:pt idx="3">
                  <c:v>8.5897000000000001E-2</c:v>
                </c:pt>
                <c:pt idx="4">
                  <c:v>7.4550000000000005E-2</c:v>
                </c:pt>
                <c:pt idx="5">
                  <c:v>5.0838000000000001E-2</c:v>
                </c:pt>
                <c:pt idx="6">
                  <c:v>5.1110999999999997E-2</c:v>
                </c:pt>
                <c:pt idx="7">
                  <c:v>5.2850000000000001E-2</c:v>
                </c:pt>
                <c:pt idx="8">
                  <c:v>4.8045999999999998E-2</c:v>
                </c:pt>
                <c:pt idx="9">
                  <c:v>3.6713999999999997E-2</c:v>
                </c:pt>
                <c:pt idx="10">
                  <c:v>3.9410000000000001E-2</c:v>
                </c:pt>
                <c:pt idx="11">
                  <c:v>3.3914E-2</c:v>
                </c:pt>
                <c:pt idx="12">
                  <c:v>3.4072999999999999E-2</c:v>
                </c:pt>
                <c:pt idx="13">
                  <c:v>3.2282999999999999E-2</c:v>
                </c:pt>
                <c:pt idx="14">
                  <c:v>2.5850000000000001E-2</c:v>
                </c:pt>
                <c:pt idx="15">
                  <c:v>3.0876000000000001E-2</c:v>
                </c:pt>
                <c:pt idx="16">
                  <c:v>2.1259E-2</c:v>
                </c:pt>
                <c:pt idx="17">
                  <c:v>2.1634E-2</c:v>
                </c:pt>
                <c:pt idx="18">
                  <c:v>2.3446999999999999E-2</c:v>
                </c:pt>
                <c:pt idx="19">
                  <c:v>2.5094999999999999E-2</c:v>
                </c:pt>
                <c:pt idx="20">
                  <c:v>2.2495000000000001E-2</c:v>
                </c:pt>
                <c:pt idx="21">
                  <c:v>2.0764000000000001E-2</c:v>
                </c:pt>
                <c:pt idx="22">
                  <c:v>2.0504000000000001E-2</c:v>
                </c:pt>
                <c:pt idx="23">
                  <c:v>2.1073000000000001E-2</c:v>
                </c:pt>
                <c:pt idx="24">
                  <c:v>2.1058E-2</c:v>
                </c:pt>
                <c:pt idx="25">
                  <c:v>2.0507999999999998E-2</c:v>
                </c:pt>
                <c:pt idx="26">
                  <c:v>1.89E-2</c:v>
                </c:pt>
                <c:pt idx="27">
                  <c:v>1.7901E-2</c:v>
                </c:pt>
                <c:pt idx="28">
                  <c:v>1.8055999999999999E-2</c:v>
                </c:pt>
                <c:pt idx="29">
                  <c:v>1.6729000000000001E-2</c:v>
                </c:pt>
                <c:pt idx="30">
                  <c:v>1.7495E-2</c:v>
                </c:pt>
                <c:pt idx="31">
                  <c:v>1.6656000000000001E-2</c:v>
                </c:pt>
                <c:pt idx="32">
                  <c:v>1.6479000000000001E-2</c:v>
                </c:pt>
                <c:pt idx="33">
                  <c:v>1.5247999999999999E-2</c:v>
                </c:pt>
                <c:pt idx="34">
                  <c:v>1.4985999999999999E-2</c:v>
                </c:pt>
                <c:pt idx="35">
                  <c:v>1.4078E-2</c:v>
                </c:pt>
                <c:pt idx="36">
                  <c:v>1.4262E-2</c:v>
                </c:pt>
                <c:pt idx="37">
                  <c:v>1.3568E-2</c:v>
                </c:pt>
                <c:pt idx="38">
                  <c:v>1.2952E-2</c:v>
                </c:pt>
                <c:pt idx="39">
                  <c:v>1.2284E-2</c:v>
                </c:pt>
                <c:pt idx="40">
                  <c:v>1.6132000000000001E-2</c:v>
                </c:pt>
                <c:pt idx="41">
                  <c:v>1.2090999999999999E-2</c:v>
                </c:pt>
                <c:pt idx="42">
                  <c:v>1.0775E-2</c:v>
                </c:pt>
                <c:pt idx="43">
                  <c:v>1.1253000000000001E-2</c:v>
                </c:pt>
                <c:pt idx="44">
                  <c:v>1.1762999999999999E-2</c:v>
                </c:pt>
                <c:pt idx="45">
                  <c:v>1.2713E-2</c:v>
                </c:pt>
                <c:pt idx="46">
                  <c:v>1.3372999999999999E-2</c:v>
                </c:pt>
                <c:pt idx="47">
                  <c:v>1.3436999999999999E-2</c:v>
                </c:pt>
                <c:pt idx="48">
                  <c:v>1.0995E-2</c:v>
                </c:pt>
                <c:pt idx="49">
                  <c:v>1.0049000000000001E-2</c:v>
                </c:pt>
                <c:pt idx="50">
                  <c:v>1.0175E-2</c:v>
                </c:pt>
                <c:pt idx="51">
                  <c:v>1.0704E-2</c:v>
                </c:pt>
                <c:pt idx="52">
                  <c:v>1.0718E-2</c:v>
                </c:pt>
                <c:pt idx="53">
                  <c:v>7.842E-3</c:v>
                </c:pt>
                <c:pt idx="54">
                  <c:v>1.0919999999999999E-2</c:v>
                </c:pt>
                <c:pt idx="55">
                  <c:v>9.1599999999999997E-3</c:v>
                </c:pt>
                <c:pt idx="56">
                  <c:v>9.5090000000000001E-3</c:v>
                </c:pt>
                <c:pt idx="57">
                  <c:v>1.0933999999999999E-2</c:v>
                </c:pt>
                <c:pt idx="58">
                  <c:v>1.0671E-2</c:v>
                </c:pt>
                <c:pt idx="59">
                  <c:v>9.2180000000000005E-3</c:v>
                </c:pt>
                <c:pt idx="60">
                  <c:v>9.2399999999999999E-3</c:v>
                </c:pt>
                <c:pt idx="61">
                  <c:v>8.6890000000000005E-3</c:v>
                </c:pt>
                <c:pt idx="62">
                  <c:v>9.7400000000000004E-3</c:v>
                </c:pt>
                <c:pt idx="63">
                  <c:v>8.8190000000000004E-3</c:v>
                </c:pt>
                <c:pt idx="64">
                  <c:v>9.7630000000000008E-3</c:v>
                </c:pt>
                <c:pt idx="65">
                  <c:v>8.1840000000000003E-3</c:v>
                </c:pt>
                <c:pt idx="66">
                  <c:v>7.8849999999999996E-3</c:v>
                </c:pt>
                <c:pt idx="67">
                  <c:v>8.3129999999999992E-3</c:v>
                </c:pt>
                <c:pt idx="68">
                  <c:v>7.1050000000000002E-3</c:v>
                </c:pt>
                <c:pt idx="69">
                  <c:v>7.5420000000000001E-3</c:v>
                </c:pt>
                <c:pt idx="70">
                  <c:v>8.3440000000000007E-3</c:v>
                </c:pt>
                <c:pt idx="71">
                  <c:v>6.8019999999999999E-3</c:v>
                </c:pt>
                <c:pt idx="72">
                  <c:v>7.9209999999999992E-3</c:v>
                </c:pt>
                <c:pt idx="73">
                  <c:v>6.8830000000000002E-3</c:v>
                </c:pt>
                <c:pt idx="74">
                  <c:v>8.4620000000000008E-3</c:v>
                </c:pt>
                <c:pt idx="75">
                  <c:v>6.496E-3</c:v>
                </c:pt>
                <c:pt idx="76">
                  <c:v>8.6049999999999998E-3</c:v>
                </c:pt>
                <c:pt idx="77">
                  <c:v>6.581E-3</c:v>
                </c:pt>
                <c:pt idx="78">
                  <c:v>6.685E-3</c:v>
                </c:pt>
                <c:pt idx="79">
                  <c:v>6.3E-3</c:v>
                </c:pt>
                <c:pt idx="80">
                  <c:v>7.7850000000000003E-3</c:v>
                </c:pt>
                <c:pt idx="81">
                  <c:v>7.6E-3</c:v>
                </c:pt>
                <c:pt idx="82">
                  <c:v>6.4520000000000003E-3</c:v>
                </c:pt>
                <c:pt idx="83">
                  <c:v>5.875E-3</c:v>
                </c:pt>
                <c:pt idx="84">
                  <c:v>6.2480000000000001E-3</c:v>
                </c:pt>
                <c:pt idx="85">
                  <c:v>7.182E-3</c:v>
                </c:pt>
                <c:pt idx="86">
                  <c:v>6.4980000000000003E-3</c:v>
                </c:pt>
                <c:pt idx="87">
                  <c:v>6.8830000000000002E-3</c:v>
                </c:pt>
                <c:pt idx="88">
                  <c:v>5.9119999999999997E-3</c:v>
                </c:pt>
                <c:pt idx="89">
                  <c:v>5.8650000000000004E-3</c:v>
                </c:pt>
                <c:pt idx="90">
                  <c:v>8.1580000000000003E-3</c:v>
                </c:pt>
                <c:pt idx="91">
                  <c:v>6.6319999999999999E-3</c:v>
                </c:pt>
                <c:pt idx="92">
                  <c:v>6.2069999999999998E-3</c:v>
                </c:pt>
                <c:pt idx="93">
                  <c:v>6.0299999999999998E-3</c:v>
                </c:pt>
                <c:pt idx="94">
                  <c:v>6.4809999999999998E-3</c:v>
                </c:pt>
                <c:pt idx="95">
                  <c:v>6.4700000000000001E-3</c:v>
                </c:pt>
                <c:pt idx="96">
                  <c:v>5.5310000000000003E-3</c:v>
                </c:pt>
                <c:pt idx="97">
                  <c:v>6.1110000000000001E-3</c:v>
                </c:pt>
                <c:pt idx="98">
                  <c:v>5.6950000000000004E-3</c:v>
                </c:pt>
                <c:pt idx="99">
                  <c:v>6.6230000000000004E-3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8-1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0.23672899999999999</c:v>
                </c:pt>
                <c:pt idx="1">
                  <c:v>0.137907</c:v>
                </c:pt>
                <c:pt idx="2">
                  <c:v>9.1938000000000006E-2</c:v>
                </c:pt>
                <c:pt idx="3">
                  <c:v>8.6652999999999994E-2</c:v>
                </c:pt>
                <c:pt idx="4">
                  <c:v>7.0239999999999997E-2</c:v>
                </c:pt>
                <c:pt idx="5">
                  <c:v>5.0451000000000003E-2</c:v>
                </c:pt>
                <c:pt idx="6">
                  <c:v>4.7295999999999998E-2</c:v>
                </c:pt>
                <c:pt idx="7">
                  <c:v>4.8738999999999998E-2</c:v>
                </c:pt>
                <c:pt idx="8">
                  <c:v>4.2140999999999998E-2</c:v>
                </c:pt>
                <c:pt idx="9">
                  <c:v>3.2414999999999999E-2</c:v>
                </c:pt>
                <c:pt idx="10">
                  <c:v>3.2192999999999999E-2</c:v>
                </c:pt>
                <c:pt idx="11">
                  <c:v>3.7976999999999997E-2</c:v>
                </c:pt>
                <c:pt idx="12">
                  <c:v>3.6700999999999998E-2</c:v>
                </c:pt>
                <c:pt idx="13">
                  <c:v>3.2607999999999998E-2</c:v>
                </c:pt>
                <c:pt idx="14">
                  <c:v>2.9260999999999999E-2</c:v>
                </c:pt>
                <c:pt idx="15">
                  <c:v>2.9260999999999999E-2</c:v>
                </c:pt>
                <c:pt idx="16">
                  <c:v>2.5870000000000001E-2</c:v>
                </c:pt>
                <c:pt idx="17">
                  <c:v>2.1694000000000001E-2</c:v>
                </c:pt>
                <c:pt idx="18">
                  <c:v>2.2814000000000001E-2</c:v>
                </c:pt>
                <c:pt idx="19">
                  <c:v>2.3976999999999998E-2</c:v>
                </c:pt>
                <c:pt idx="20">
                  <c:v>2.0232E-2</c:v>
                </c:pt>
                <c:pt idx="21">
                  <c:v>2.0400000000000001E-2</c:v>
                </c:pt>
                <c:pt idx="22">
                  <c:v>1.7691999999999999E-2</c:v>
                </c:pt>
                <c:pt idx="23">
                  <c:v>1.8779000000000001E-2</c:v>
                </c:pt>
                <c:pt idx="24">
                  <c:v>2.0076E-2</c:v>
                </c:pt>
                <c:pt idx="25">
                  <c:v>2.0376999999999999E-2</c:v>
                </c:pt>
                <c:pt idx="26">
                  <c:v>2.3562E-2</c:v>
                </c:pt>
                <c:pt idx="27">
                  <c:v>1.4808999999999999E-2</c:v>
                </c:pt>
                <c:pt idx="28">
                  <c:v>1.6364E-2</c:v>
                </c:pt>
                <c:pt idx="29">
                  <c:v>1.5576E-2</c:v>
                </c:pt>
                <c:pt idx="30">
                  <c:v>2.0625999999999999E-2</c:v>
                </c:pt>
                <c:pt idx="31">
                  <c:v>1.6344999999999998E-2</c:v>
                </c:pt>
                <c:pt idx="32">
                  <c:v>1.5093000000000001E-2</c:v>
                </c:pt>
                <c:pt idx="33">
                  <c:v>1.4527999999999999E-2</c:v>
                </c:pt>
                <c:pt idx="34">
                  <c:v>1.6327000000000001E-2</c:v>
                </c:pt>
                <c:pt idx="35">
                  <c:v>1.5357000000000001E-2</c:v>
                </c:pt>
                <c:pt idx="36">
                  <c:v>1.1098E-2</c:v>
                </c:pt>
                <c:pt idx="37">
                  <c:v>1.3715E-2</c:v>
                </c:pt>
                <c:pt idx="38">
                  <c:v>1.2191E-2</c:v>
                </c:pt>
                <c:pt idx="39">
                  <c:v>1.1273E-2</c:v>
                </c:pt>
                <c:pt idx="40">
                  <c:v>1.455E-2</c:v>
                </c:pt>
                <c:pt idx="41">
                  <c:v>1.1124999999999999E-2</c:v>
                </c:pt>
                <c:pt idx="42">
                  <c:v>1.2366E-2</c:v>
                </c:pt>
                <c:pt idx="43">
                  <c:v>1.1795E-2</c:v>
                </c:pt>
                <c:pt idx="44">
                  <c:v>9.2519999999999998E-3</c:v>
                </c:pt>
                <c:pt idx="45">
                  <c:v>9.9880000000000004E-3</c:v>
                </c:pt>
                <c:pt idx="46">
                  <c:v>1.0145E-2</c:v>
                </c:pt>
                <c:pt idx="47">
                  <c:v>9.1489999999999991E-3</c:v>
                </c:pt>
                <c:pt idx="48">
                  <c:v>1.0576E-2</c:v>
                </c:pt>
                <c:pt idx="49">
                  <c:v>8.463E-3</c:v>
                </c:pt>
                <c:pt idx="50">
                  <c:v>1.1207E-2</c:v>
                </c:pt>
                <c:pt idx="51">
                  <c:v>1.174E-2</c:v>
                </c:pt>
                <c:pt idx="52">
                  <c:v>7.476E-3</c:v>
                </c:pt>
                <c:pt idx="53">
                  <c:v>8.1220000000000007E-3</c:v>
                </c:pt>
                <c:pt idx="54">
                  <c:v>9.4889999999999992E-3</c:v>
                </c:pt>
                <c:pt idx="55">
                  <c:v>9.2079999999999992E-3</c:v>
                </c:pt>
                <c:pt idx="56">
                  <c:v>9.7890000000000008E-3</c:v>
                </c:pt>
                <c:pt idx="57">
                  <c:v>9.9839999999999998E-3</c:v>
                </c:pt>
                <c:pt idx="58">
                  <c:v>8.6499999999999997E-3</c:v>
                </c:pt>
                <c:pt idx="59">
                  <c:v>8.2430000000000003E-3</c:v>
                </c:pt>
                <c:pt idx="60">
                  <c:v>1.0852000000000001E-2</c:v>
                </c:pt>
                <c:pt idx="61">
                  <c:v>7.9570000000000005E-3</c:v>
                </c:pt>
                <c:pt idx="62">
                  <c:v>7.5729999999999999E-3</c:v>
                </c:pt>
                <c:pt idx="63">
                  <c:v>8.8640000000000004E-3</c:v>
                </c:pt>
                <c:pt idx="64">
                  <c:v>7.2630000000000004E-3</c:v>
                </c:pt>
                <c:pt idx="65">
                  <c:v>7.9209999999999992E-3</c:v>
                </c:pt>
                <c:pt idx="66">
                  <c:v>6.2789999999999999E-3</c:v>
                </c:pt>
                <c:pt idx="67">
                  <c:v>7.6680000000000003E-3</c:v>
                </c:pt>
                <c:pt idx="68">
                  <c:v>7.3359999999999996E-3</c:v>
                </c:pt>
                <c:pt idx="69">
                  <c:v>7.9410000000000001E-3</c:v>
                </c:pt>
                <c:pt idx="70">
                  <c:v>6.9849999999999999E-3</c:v>
                </c:pt>
                <c:pt idx="71">
                  <c:v>6.9979999999999999E-3</c:v>
                </c:pt>
                <c:pt idx="72">
                  <c:v>7.339E-3</c:v>
                </c:pt>
                <c:pt idx="73">
                  <c:v>6.7489999999999998E-3</c:v>
                </c:pt>
                <c:pt idx="74">
                  <c:v>6.6759999999999996E-3</c:v>
                </c:pt>
                <c:pt idx="75">
                  <c:v>8.1209999999999997E-3</c:v>
                </c:pt>
                <c:pt idx="76">
                  <c:v>6.7530000000000003E-3</c:v>
                </c:pt>
                <c:pt idx="77">
                  <c:v>5.8479999999999999E-3</c:v>
                </c:pt>
                <c:pt idx="78">
                  <c:v>6.2890000000000003E-3</c:v>
                </c:pt>
                <c:pt idx="79">
                  <c:v>7.1760000000000001E-3</c:v>
                </c:pt>
                <c:pt idx="80">
                  <c:v>5.8589999999999996E-3</c:v>
                </c:pt>
                <c:pt idx="81">
                  <c:v>7.077E-3</c:v>
                </c:pt>
                <c:pt idx="82">
                  <c:v>5.4079999999999996E-3</c:v>
                </c:pt>
                <c:pt idx="83">
                  <c:v>6.4770000000000001E-3</c:v>
                </c:pt>
                <c:pt idx="84">
                  <c:v>6.4450000000000002E-3</c:v>
                </c:pt>
                <c:pt idx="85">
                  <c:v>8.1329999999999996E-3</c:v>
                </c:pt>
                <c:pt idx="86">
                  <c:v>4.6699999999999997E-3</c:v>
                </c:pt>
                <c:pt idx="87">
                  <c:v>5.5979999999999997E-3</c:v>
                </c:pt>
                <c:pt idx="88">
                  <c:v>5.8669999999999998E-3</c:v>
                </c:pt>
                <c:pt idx="89">
                  <c:v>5.4609999999999997E-3</c:v>
                </c:pt>
                <c:pt idx="90">
                  <c:v>5.0980000000000001E-3</c:v>
                </c:pt>
                <c:pt idx="91">
                  <c:v>5.7629999999999999E-3</c:v>
                </c:pt>
                <c:pt idx="92">
                  <c:v>6.1879999999999999E-3</c:v>
                </c:pt>
                <c:pt idx="93">
                  <c:v>5.5669999999999999E-3</c:v>
                </c:pt>
                <c:pt idx="94">
                  <c:v>5.7959999999999999E-3</c:v>
                </c:pt>
                <c:pt idx="95">
                  <c:v>6.0670000000000003E-3</c:v>
                </c:pt>
                <c:pt idx="96">
                  <c:v>6.7039999999999999E-3</c:v>
                </c:pt>
                <c:pt idx="97">
                  <c:v>5.4650000000000002E-3</c:v>
                </c:pt>
                <c:pt idx="98">
                  <c:v>4.7210000000000004E-3</c:v>
                </c:pt>
                <c:pt idx="99">
                  <c:v>5.1500000000000001E-3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9-1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0.238124</c:v>
                </c:pt>
                <c:pt idx="1">
                  <c:v>0.13944500000000001</c:v>
                </c:pt>
                <c:pt idx="2">
                  <c:v>9.8156999999999994E-2</c:v>
                </c:pt>
                <c:pt idx="3">
                  <c:v>8.4415000000000004E-2</c:v>
                </c:pt>
                <c:pt idx="4">
                  <c:v>7.6565999999999995E-2</c:v>
                </c:pt>
                <c:pt idx="5">
                  <c:v>5.6332E-2</c:v>
                </c:pt>
                <c:pt idx="6">
                  <c:v>5.7585999999999998E-2</c:v>
                </c:pt>
                <c:pt idx="7">
                  <c:v>5.2388999999999998E-2</c:v>
                </c:pt>
                <c:pt idx="8">
                  <c:v>4.3459999999999999E-2</c:v>
                </c:pt>
                <c:pt idx="9">
                  <c:v>3.8850000000000003E-2</c:v>
                </c:pt>
                <c:pt idx="10">
                  <c:v>4.0224999999999997E-2</c:v>
                </c:pt>
                <c:pt idx="11">
                  <c:v>3.6993999999999999E-2</c:v>
                </c:pt>
                <c:pt idx="12">
                  <c:v>3.2801999999999998E-2</c:v>
                </c:pt>
                <c:pt idx="13">
                  <c:v>3.1652E-2</c:v>
                </c:pt>
                <c:pt idx="14">
                  <c:v>2.6131000000000001E-2</c:v>
                </c:pt>
                <c:pt idx="15">
                  <c:v>3.0516999999999999E-2</c:v>
                </c:pt>
                <c:pt idx="16">
                  <c:v>2.6200999999999999E-2</c:v>
                </c:pt>
                <c:pt idx="17">
                  <c:v>2.3251999999999998E-2</c:v>
                </c:pt>
                <c:pt idx="18">
                  <c:v>2.4077999999999999E-2</c:v>
                </c:pt>
                <c:pt idx="19">
                  <c:v>2.4635000000000001E-2</c:v>
                </c:pt>
                <c:pt idx="20">
                  <c:v>2.1395999999999998E-2</c:v>
                </c:pt>
                <c:pt idx="21">
                  <c:v>2.3413E-2</c:v>
                </c:pt>
                <c:pt idx="22">
                  <c:v>2.2863000000000001E-2</c:v>
                </c:pt>
                <c:pt idx="23">
                  <c:v>1.9792000000000001E-2</c:v>
                </c:pt>
                <c:pt idx="24">
                  <c:v>2.2787000000000002E-2</c:v>
                </c:pt>
                <c:pt idx="25">
                  <c:v>1.9175999999999999E-2</c:v>
                </c:pt>
                <c:pt idx="26">
                  <c:v>2.0167999999999998E-2</c:v>
                </c:pt>
                <c:pt idx="27">
                  <c:v>1.6081999999999999E-2</c:v>
                </c:pt>
                <c:pt idx="28">
                  <c:v>1.8071E-2</c:v>
                </c:pt>
                <c:pt idx="29">
                  <c:v>1.8214999999999999E-2</c:v>
                </c:pt>
                <c:pt idx="30">
                  <c:v>1.8051999999999999E-2</c:v>
                </c:pt>
                <c:pt idx="31">
                  <c:v>1.6525999999999999E-2</c:v>
                </c:pt>
                <c:pt idx="32">
                  <c:v>1.5008000000000001E-2</c:v>
                </c:pt>
                <c:pt idx="33">
                  <c:v>1.7346E-2</c:v>
                </c:pt>
                <c:pt idx="34">
                  <c:v>1.5108E-2</c:v>
                </c:pt>
                <c:pt idx="35">
                  <c:v>1.4205000000000001E-2</c:v>
                </c:pt>
                <c:pt idx="36">
                  <c:v>1.4205000000000001E-2</c:v>
                </c:pt>
                <c:pt idx="37">
                  <c:v>1.2699999999999999E-2</c:v>
                </c:pt>
                <c:pt idx="38">
                  <c:v>1.354E-2</c:v>
                </c:pt>
                <c:pt idx="39">
                  <c:v>1.2154999999999999E-2</c:v>
                </c:pt>
                <c:pt idx="40">
                  <c:v>1.4193000000000001E-2</c:v>
                </c:pt>
                <c:pt idx="41">
                  <c:v>1.4277E-2</c:v>
                </c:pt>
                <c:pt idx="42">
                  <c:v>1.4394000000000001E-2</c:v>
                </c:pt>
                <c:pt idx="43">
                  <c:v>1.3580999999999999E-2</c:v>
                </c:pt>
                <c:pt idx="44">
                  <c:v>1.2671999999999999E-2</c:v>
                </c:pt>
                <c:pt idx="45">
                  <c:v>1.0957E-2</c:v>
                </c:pt>
                <c:pt idx="46">
                  <c:v>1.0206E-2</c:v>
                </c:pt>
                <c:pt idx="47">
                  <c:v>9.9190000000000007E-3</c:v>
                </c:pt>
                <c:pt idx="48">
                  <c:v>1.095E-2</c:v>
                </c:pt>
                <c:pt idx="49">
                  <c:v>1.0645E-2</c:v>
                </c:pt>
                <c:pt idx="50">
                  <c:v>9.4809999999999998E-3</c:v>
                </c:pt>
                <c:pt idx="51">
                  <c:v>1.1431999999999999E-2</c:v>
                </c:pt>
                <c:pt idx="52">
                  <c:v>9.2270000000000008E-3</c:v>
                </c:pt>
                <c:pt idx="53">
                  <c:v>1.1008E-2</c:v>
                </c:pt>
                <c:pt idx="54">
                  <c:v>9.9500000000000005E-3</c:v>
                </c:pt>
                <c:pt idx="55">
                  <c:v>1.0501E-2</c:v>
                </c:pt>
                <c:pt idx="56">
                  <c:v>8.4690000000000008E-3</c:v>
                </c:pt>
                <c:pt idx="57">
                  <c:v>9.8259999999999997E-3</c:v>
                </c:pt>
                <c:pt idx="58">
                  <c:v>8.6199999999999992E-3</c:v>
                </c:pt>
                <c:pt idx="59">
                  <c:v>7.8279999999999999E-3</c:v>
                </c:pt>
                <c:pt idx="60">
                  <c:v>7.5139999999999998E-3</c:v>
                </c:pt>
                <c:pt idx="61">
                  <c:v>8.2550000000000002E-3</c:v>
                </c:pt>
                <c:pt idx="62">
                  <c:v>7.8609999999999999E-3</c:v>
                </c:pt>
                <c:pt idx="63">
                  <c:v>7.9699999999999997E-3</c:v>
                </c:pt>
                <c:pt idx="64">
                  <c:v>9.5010000000000008E-3</c:v>
                </c:pt>
                <c:pt idx="65">
                  <c:v>6.8960000000000002E-3</c:v>
                </c:pt>
                <c:pt idx="66">
                  <c:v>8.2889999999999995E-3</c:v>
                </c:pt>
                <c:pt idx="67">
                  <c:v>9.2479999999999993E-3</c:v>
                </c:pt>
                <c:pt idx="68">
                  <c:v>8.2649999999999998E-3</c:v>
                </c:pt>
                <c:pt idx="69">
                  <c:v>8.9160000000000003E-3</c:v>
                </c:pt>
                <c:pt idx="70">
                  <c:v>7.6499999999999997E-3</c:v>
                </c:pt>
                <c:pt idx="71">
                  <c:v>6.4469999999999996E-3</c:v>
                </c:pt>
                <c:pt idx="72">
                  <c:v>7.4900000000000001E-3</c:v>
                </c:pt>
                <c:pt idx="73">
                  <c:v>7.1549999999999999E-3</c:v>
                </c:pt>
                <c:pt idx="74">
                  <c:v>6.3709999999999999E-3</c:v>
                </c:pt>
                <c:pt idx="75">
                  <c:v>6.3150000000000003E-3</c:v>
                </c:pt>
                <c:pt idx="76">
                  <c:v>6.894E-3</c:v>
                </c:pt>
                <c:pt idx="77">
                  <c:v>6.8240000000000002E-3</c:v>
                </c:pt>
                <c:pt idx="78">
                  <c:v>7.607E-3</c:v>
                </c:pt>
                <c:pt idx="79">
                  <c:v>7.4130000000000003E-3</c:v>
                </c:pt>
                <c:pt idx="80">
                  <c:v>6.195E-3</c:v>
                </c:pt>
                <c:pt idx="81">
                  <c:v>7.1729999999999997E-3</c:v>
                </c:pt>
                <c:pt idx="82">
                  <c:v>6.071E-3</c:v>
                </c:pt>
                <c:pt idx="83">
                  <c:v>6.4460000000000003E-3</c:v>
                </c:pt>
                <c:pt idx="84">
                  <c:v>5.8929999999999998E-3</c:v>
                </c:pt>
                <c:pt idx="85">
                  <c:v>7.0870000000000004E-3</c:v>
                </c:pt>
                <c:pt idx="86">
                  <c:v>5.7629999999999999E-3</c:v>
                </c:pt>
                <c:pt idx="87">
                  <c:v>6.045E-3</c:v>
                </c:pt>
                <c:pt idx="88">
                  <c:v>5.3369999999999997E-3</c:v>
                </c:pt>
                <c:pt idx="89">
                  <c:v>5.3699999999999998E-3</c:v>
                </c:pt>
                <c:pt idx="90">
                  <c:v>6.7260000000000002E-3</c:v>
                </c:pt>
                <c:pt idx="91">
                  <c:v>6.2890000000000003E-3</c:v>
                </c:pt>
                <c:pt idx="92">
                  <c:v>6.2259999999999998E-3</c:v>
                </c:pt>
                <c:pt idx="93">
                  <c:v>5.4419999999999998E-3</c:v>
                </c:pt>
                <c:pt idx="94">
                  <c:v>6.2509999999999996E-3</c:v>
                </c:pt>
                <c:pt idx="95">
                  <c:v>5.7780000000000001E-3</c:v>
                </c:pt>
                <c:pt idx="96">
                  <c:v>8.9020000000000002E-3</c:v>
                </c:pt>
                <c:pt idx="97">
                  <c:v>6.4000000000000003E-3</c:v>
                </c:pt>
                <c:pt idx="98">
                  <c:v>5.4229999999999999E-3</c:v>
                </c:pt>
                <c:pt idx="99">
                  <c:v>5.9080000000000001E-3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10-1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0.24432000000000001</c:v>
                </c:pt>
                <c:pt idx="1">
                  <c:v>0.14175099999999999</c:v>
                </c:pt>
                <c:pt idx="2">
                  <c:v>9.5430000000000001E-2</c:v>
                </c:pt>
                <c:pt idx="3">
                  <c:v>8.5708999999999994E-2</c:v>
                </c:pt>
                <c:pt idx="4">
                  <c:v>7.3172000000000001E-2</c:v>
                </c:pt>
                <c:pt idx="5">
                  <c:v>5.7139000000000002E-2</c:v>
                </c:pt>
                <c:pt idx="6">
                  <c:v>5.5628999999999998E-2</c:v>
                </c:pt>
                <c:pt idx="7">
                  <c:v>5.1971000000000003E-2</c:v>
                </c:pt>
                <c:pt idx="8">
                  <c:v>4.9598000000000003E-2</c:v>
                </c:pt>
                <c:pt idx="9">
                  <c:v>3.9919000000000003E-2</c:v>
                </c:pt>
                <c:pt idx="10">
                  <c:v>3.9322999999999997E-2</c:v>
                </c:pt>
                <c:pt idx="11">
                  <c:v>2.8570000000000002E-2</c:v>
                </c:pt>
                <c:pt idx="12">
                  <c:v>3.3728000000000001E-2</c:v>
                </c:pt>
                <c:pt idx="13">
                  <c:v>2.5085E-2</c:v>
                </c:pt>
                <c:pt idx="14">
                  <c:v>2.6383E-2</c:v>
                </c:pt>
                <c:pt idx="15">
                  <c:v>2.7149E-2</c:v>
                </c:pt>
                <c:pt idx="16">
                  <c:v>2.9024000000000001E-2</c:v>
                </c:pt>
                <c:pt idx="17">
                  <c:v>2.3694E-2</c:v>
                </c:pt>
                <c:pt idx="18">
                  <c:v>2.2061999999999998E-2</c:v>
                </c:pt>
                <c:pt idx="19">
                  <c:v>2.6759000000000002E-2</c:v>
                </c:pt>
                <c:pt idx="20">
                  <c:v>2.0278999999999998E-2</c:v>
                </c:pt>
                <c:pt idx="21">
                  <c:v>2.2495000000000001E-2</c:v>
                </c:pt>
                <c:pt idx="22">
                  <c:v>2.4662E-2</c:v>
                </c:pt>
                <c:pt idx="23">
                  <c:v>2.1003999999999998E-2</c:v>
                </c:pt>
                <c:pt idx="24">
                  <c:v>1.9483E-2</c:v>
                </c:pt>
                <c:pt idx="25">
                  <c:v>1.8926999999999999E-2</c:v>
                </c:pt>
                <c:pt idx="26">
                  <c:v>1.8880000000000001E-2</c:v>
                </c:pt>
                <c:pt idx="27">
                  <c:v>1.8970000000000001E-2</c:v>
                </c:pt>
                <c:pt idx="28">
                  <c:v>1.5070999999999999E-2</c:v>
                </c:pt>
                <c:pt idx="29">
                  <c:v>1.4187E-2</c:v>
                </c:pt>
                <c:pt idx="30">
                  <c:v>1.4709E-2</c:v>
                </c:pt>
                <c:pt idx="31">
                  <c:v>1.3781E-2</c:v>
                </c:pt>
                <c:pt idx="32">
                  <c:v>1.5113E-2</c:v>
                </c:pt>
                <c:pt idx="33">
                  <c:v>1.4338E-2</c:v>
                </c:pt>
                <c:pt idx="34">
                  <c:v>1.3528E-2</c:v>
                </c:pt>
                <c:pt idx="35">
                  <c:v>1.4333E-2</c:v>
                </c:pt>
                <c:pt idx="36">
                  <c:v>1.3076000000000001E-2</c:v>
                </c:pt>
                <c:pt idx="37">
                  <c:v>1.2858E-2</c:v>
                </c:pt>
                <c:pt idx="38">
                  <c:v>1.3046E-2</c:v>
                </c:pt>
                <c:pt idx="39">
                  <c:v>1.2333E-2</c:v>
                </c:pt>
                <c:pt idx="40">
                  <c:v>1.1464999999999999E-2</c:v>
                </c:pt>
                <c:pt idx="41">
                  <c:v>1.295E-2</c:v>
                </c:pt>
                <c:pt idx="42">
                  <c:v>9.9769999999999998E-3</c:v>
                </c:pt>
                <c:pt idx="43">
                  <c:v>1.0968E-2</c:v>
                </c:pt>
                <c:pt idx="44">
                  <c:v>1.0005999999999999E-2</c:v>
                </c:pt>
                <c:pt idx="45">
                  <c:v>1.0517E-2</c:v>
                </c:pt>
                <c:pt idx="46">
                  <c:v>1.0642E-2</c:v>
                </c:pt>
                <c:pt idx="47">
                  <c:v>8.2299999999999995E-3</c:v>
                </c:pt>
                <c:pt idx="48">
                  <c:v>1.1610000000000001E-2</c:v>
                </c:pt>
                <c:pt idx="49">
                  <c:v>1.072E-2</c:v>
                </c:pt>
                <c:pt idx="50">
                  <c:v>7.8879999999999992E-3</c:v>
                </c:pt>
                <c:pt idx="51">
                  <c:v>1.0062E-2</c:v>
                </c:pt>
                <c:pt idx="52">
                  <c:v>9.1409999999999998E-3</c:v>
                </c:pt>
                <c:pt idx="53">
                  <c:v>9.6950000000000005E-3</c:v>
                </c:pt>
                <c:pt idx="54">
                  <c:v>1.0565E-2</c:v>
                </c:pt>
                <c:pt idx="55">
                  <c:v>9.6380000000000007E-3</c:v>
                </c:pt>
                <c:pt idx="56">
                  <c:v>8.4060000000000003E-3</c:v>
                </c:pt>
                <c:pt idx="57">
                  <c:v>8.5509999999999996E-3</c:v>
                </c:pt>
                <c:pt idx="58">
                  <c:v>8.3210000000000003E-3</c:v>
                </c:pt>
                <c:pt idx="59">
                  <c:v>7.8340000000000007E-3</c:v>
                </c:pt>
                <c:pt idx="60">
                  <c:v>7.522E-3</c:v>
                </c:pt>
                <c:pt idx="61">
                  <c:v>8.5520000000000006E-3</c:v>
                </c:pt>
                <c:pt idx="62">
                  <c:v>7.9310000000000005E-3</c:v>
                </c:pt>
                <c:pt idx="63">
                  <c:v>8.1679999999999999E-3</c:v>
                </c:pt>
                <c:pt idx="64">
                  <c:v>8.9300000000000004E-3</c:v>
                </c:pt>
                <c:pt idx="65">
                  <c:v>8.4250000000000002E-3</c:v>
                </c:pt>
                <c:pt idx="66">
                  <c:v>7.7600000000000004E-3</c:v>
                </c:pt>
                <c:pt idx="67">
                  <c:v>7.5519999999999997E-3</c:v>
                </c:pt>
                <c:pt idx="68">
                  <c:v>7.803E-3</c:v>
                </c:pt>
                <c:pt idx="69">
                  <c:v>7.4640000000000001E-3</c:v>
                </c:pt>
                <c:pt idx="70">
                  <c:v>8.1209999999999997E-3</c:v>
                </c:pt>
                <c:pt idx="71">
                  <c:v>7.0109999999999999E-3</c:v>
                </c:pt>
                <c:pt idx="72">
                  <c:v>6.6509999999999998E-3</c:v>
                </c:pt>
                <c:pt idx="73">
                  <c:v>6.0419999999999996E-3</c:v>
                </c:pt>
                <c:pt idx="74">
                  <c:v>6.4549999999999998E-3</c:v>
                </c:pt>
                <c:pt idx="75">
                  <c:v>6.8580000000000004E-3</c:v>
                </c:pt>
                <c:pt idx="76">
                  <c:v>6.8019999999999999E-3</c:v>
                </c:pt>
                <c:pt idx="77">
                  <c:v>6.0049999999999999E-3</c:v>
                </c:pt>
                <c:pt idx="78">
                  <c:v>6.7889999999999999E-3</c:v>
                </c:pt>
                <c:pt idx="79">
                  <c:v>7.3489999999999996E-3</c:v>
                </c:pt>
                <c:pt idx="80">
                  <c:v>5.7450000000000001E-3</c:v>
                </c:pt>
                <c:pt idx="81">
                  <c:v>7.1450000000000003E-3</c:v>
                </c:pt>
                <c:pt idx="82">
                  <c:v>5.4320000000000002E-3</c:v>
                </c:pt>
                <c:pt idx="83">
                  <c:v>5.4200000000000003E-3</c:v>
                </c:pt>
                <c:pt idx="84">
                  <c:v>5.6690000000000004E-3</c:v>
                </c:pt>
                <c:pt idx="85">
                  <c:v>5.7470000000000004E-3</c:v>
                </c:pt>
                <c:pt idx="86">
                  <c:v>5.9500000000000004E-3</c:v>
                </c:pt>
                <c:pt idx="87">
                  <c:v>4.8900000000000002E-3</c:v>
                </c:pt>
                <c:pt idx="88">
                  <c:v>5.3420000000000004E-3</c:v>
                </c:pt>
                <c:pt idx="89">
                  <c:v>6.0720000000000001E-3</c:v>
                </c:pt>
                <c:pt idx="90">
                  <c:v>5.9280000000000001E-3</c:v>
                </c:pt>
                <c:pt idx="91">
                  <c:v>5.9789999999999999E-3</c:v>
                </c:pt>
                <c:pt idx="92">
                  <c:v>5.4809999999999998E-3</c:v>
                </c:pt>
                <c:pt idx="93">
                  <c:v>5.3969999999999999E-3</c:v>
                </c:pt>
                <c:pt idx="94">
                  <c:v>5.7070000000000003E-3</c:v>
                </c:pt>
                <c:pt idx="95">
                  <c:v>6.0639999999999999E-3</c:v>
                </c:pt>
                <c:pt idx="96">
                  <c:v>5.4000000000000003E-3</c:v>
                </c:pt>
                <c:pt idx="97">
                  <c:v>5.5579999999999996E-3</c:v>
                </c:pt>
                <c:pt idx="98">
                  <c:v>5.2610000000000001E-3</c:v>
                </c:pt>
                <c:pt idx="99">
                  <c:v>5.4929999999999996E-3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8895424"/>
        <c:axId val="568901408"/>
      </c:lineChart>
      <c:catAx>
        <c:axId val="56889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8901408"/>
        <c:crosses val="autoZero"/>
        <c:auto val="1"/>
        <c:lblAlgn val="ctr"/>
        <c:lblOffset val="100"/>
        <c:tickLblSkip val="5"/>
        <c:noMultiLvlLbl val="0"/>
      </c:catAx>
      <c:valAx>
        <c:axId val="56890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8895424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IO </a:t>
            </a:r>
            <a:r>
              <a:rPr lang="en-US" dirty="0" smtClean="0"/>
              <a:t>- pro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1-2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0.22909399999999999</c:v>
                </c:pt>
                <c:pt idx="1">
                  <c:v>0.15577299999999999</c:v>
                </c:pt>
                <c:pt idx="2">
                  <c:v>0.125641</c:v>
                </c:pt>
                <c:pt idx="3">
                  <c:v>0.106354</c:v>
                </c:pt>
                <c:pt idx="4">
                  <c:v>9.7105999999999998E-2</c:v>
                </c:pt>
                <c:pt idx="5">
                  <c:v>8.3415000000000003E-2</c:v>
                </c:pt>
                <c:pt idx="6">
                  <c:v>7.9705999999999999E-2</c:v>
                </c:pt>
                <c:pt idx="7">
                  <c:v>7.1737999999999996E-2</c:v>
                </c:pt>
                <c:pt idx="8">
                  <c:v>7.0067000000000004E-2</c:v>
                </c:pt>
                <c:pt idx="9">
                  <c:v>6.3923999999999995E-2</c:v>
                </c:pt>
                <c:pt idx="10">
                  <c:v>6.0795000000000002E-2</c:v>
                </c:pt>
                <c:pt idx="11">
                  <c:v>5.9339999999999997E-2</c:v>
                </c:pt>
                <c:pt idx="12">
                  <c:v>5.6355000000000002E-2</c:v>
                </c:pt>
                <c:pt idx="13">
                  <c:v>5.2715999999999999E-2</c:v>
                </c:pt>
                <c:pt idx="14">
                  <c:v>5.1442000000000002E-2</c:v>
                </c:pt>
                <c:pt idx="15">
                  <c:v>4.8855999999999997E-2</c:v>
                </c:pt>
                <c:pt idx="16">
                  <c:v>4.8547E-2</c:v>
                </c:pt>
                <c:pt idx="17">
                  <c:v>4.5678000000000003E-2</c:v>
                </c:pt>
                <c:pt idx="18">
                  <c:v>4.3762000000000002E-2</c:v>
                </c:pt>
                <c:pt idx="19">
                  <c:v>4.2458000000000003E-2</c:v>
                </c:pt>
                <c:pt idx="20">
                  <c:v>4.2479999999999997E-2</c:v>
                </c:pt>
                <c:pt idx="21">
                  <c:v>4.1334000000000003E-2</c:v>
                </c:pt>
                <c:pt idx="22">
                  <c:v>4.0783E-2</c:v>
                </c:pt>
                <c:pt idx="23">
                  <c:v>3.6688999999999999E-2</c:v>
                </c:pt>
                <c:pt idx="24">
                  <c:v>3.5413E-2</c:v>
                </c:pt>
                <c:pt idx="25">
                  <c:v>3.594E-2</c:v>
                </c:pt>
                <c:pt idx="26">
                  <c:v>3.5542999999999998E-2</c:v>
                </c:pt>
                <c:pt idx="27">
                  <c:v>3.5333999999999997E-2</c:v>
                </c:pt>
                <c:pt idx="28">
                  <c:v>3.4355999999999998E-2</c:v>
                </c:pt>
                <c:pt idx="29">
                  <c:v>3.3366E-2</c:v>
                </c:pt>
                <c:pt idx="30">
                  <c:v>3.2842999999999997E-2</c:v>
                </c:pt>
                <c:pt idx="31">
                  <c:v>2.9706E-2</c:v>
                </c:pt>
                <c:pt idx="32">
                  <c:v>3.0806E-2</c:v>
                </c:pt>
                <c:pt idx="33">
                  <c:v>3.1613000000000002E-2</c:v>
                </c:pt>
                <c:pt idx="34">
                  <c:v>3.0929000000000002E-2</c:v>
                </c:pt>
                <c:pt idx="35">
                  <c:v>2.9631999999999999E-2</c:v>
                </c:pt>
                <c:pt idx="36">
                  <c:v>2.971E-2</c:v>
                </c:pt>
                <c:pt idx="37">
                  <c:v>2.6752000000000001E-2</c:v>
                </c:pt>
                <c:pt idx="38">
                  <c:v>2.7775999999999999E-2</c:v>
                </c:pt>
                <c:pt idx="39">
                  <c:v>2.8924999999999999E-2</c:v>
                </c:pt>
                <c:pt idx="40">
                  <c:v>2.5921E-2</c:v>
                </c:pt>
                <c:pt idx="41">
                  <c:v>2.7119999999999998E-2</c:v>
                </c:pt>
                <c:pt idx="42">
                  <c:v>2.5803E-2</c:v>
                </c:pt>
                <c:pt idx="43">
                  <c:v>2.4535000000000001E-2</c:v>
                </c:pt>
                <c:pt idx="44">
                  <c:v>2.8017E-2</c:v>
                </c:pt>
                <c:pt idx="45">
                  <c:v>2.4927000000000001E-2</c:v>
                </c:pt>
                <c:pt idx="46">
                  <c:v>2.4924999999999999E-2</c:v>
                </c:pt>
                <c:pt idx="47">
                  <c:v>2.5946E-2</c:v>
                </c:pt>
                <c:pt idx="48">
                  <c:v>2.4017E-2</c:v>
                </c:pt>
                <c:pt idx="49">
                  <c:v>2.5026E-2</c:v>
                </c:pt>
                <c:pt idx="50">
                  <c:v>2.2946999999999999E-2</c:v>
                </c:pt>
                <c:pt idx="51">
                  <c:v>2.4999E-2</c:v>
                </c:pt>
                <c:pt idx="52">
                  <c:v>2.1375999999999999E-2</c:v>
                </c:pt>
                <c:pt idx="53">
                  <c:v>2.4667000000000001E-2</c:v>
                </c:pt>
                <c:pt idx="54">
                  <c:v>2.264E-2</c:v>
                </c:pt>
                <c:pt idx="55">
                  <c:v>2.2147E-2</c:v>
                </c:pt>
                <c:pt idx="56">
                  <c:v>2.1496000000000001E-2</c:v>
                </c:pt>
                <c:pt idx="57">
                  <c:v>2.0678999999999999E-2</c:v>
                </c:pt>
                <c:pt idx="58">
                  <c:v>1.9310999999999998E-2</c:v>
                </c:pt>
                <c:pt idx="59">
                  <c:v>2.0039000000000001E-2</c:v>
                </c:pt>
                <c:pt idx="60">
                  <c:v>1.9439999999999999E-2</c:v>
                </c:pt>
                <c:pt idx="61">
                  <c:v>1.9695000000000001E-2</c:v>
                </c:pt>
                <c:pt idx="62">
                  <c:v>2.0524000000000001E-2</c:v>
                </c:pt>
                <c:pt idx="63">
                  <c:v>1.9636000000000001E-2</c:v>
                </c:pt>
                <c:pt idx="64">
                  <c:v>1.9092000000000001E-2</c:v>
                </c:pt>
                <c:pt idx="65">
                  <c:v>1.9387000000000001E-2</c:v>
                </c:pt>
                <c:pt idx="66">
                  <c:v>1.8377999999999999E-2</c:v>
                </c:pt>
                <c:pt idx="67">
                  <c:v>1.9859999999999999E-2</c:v>
                </c:pt>
                <c:pt idx="68">
                  <c:v>1.9376999999999998E-2</c:v>
                </c:pt>
                <c:pt idx="69">
                  <c:v>1.8702E-2</c:v>
                </c:pt>
                <c:pt idx="70">
                  <c:v>1.8658000000000001E-2</c:v>
                </c:pt>
                <c:pt idx="71">
                  <c:v>1.8523000000000001E-2</c:v>
                </c:pt>
                <c:pt idx="72">
                  <c:v>1.7891000000000001E-2</c:v>
                </c:pt>
                <c:pt idx="73">
                  <c:v>1.8530999999999999E-2</c:v>
                </c:pt>
                <c:pt idx="74">
                  <c:v>1.8079999999999999E-2</c:v>
                </c:pt>
                <c:pt idx="75">
                  <c:v>1.7593999999999999E-2</c:v>
                </c:pt>
                <c:pt idx="76">
                  <c:v>1.6649000000000001E-2</c:v>
                </c:pt>
                <c:pt idx="77">
                  <c:v>1.7631000000000001E-2</c:v>
                </c:pt>
                <c:pt idx="78">
                  <c:v>1.6379999999999999E-2</c:v>
                </c:pt>
                <c:pt idx="79">
                  <c:v>1.6924999999999999E-2</c:v>
                </c:pt>
                <c:pt idx="80">
                  <c:v>1.7228E-2</c:v>
                </c:pt>
                <c:pt idx="81">
                  <c:v>1.6341999999999999E-2</c:v>
                </c:pt>
                <c:pt idx="82">
                  <c:v>1.6133000000000002E-2</c:v>
                </c:pt>
                <c:pt idx="83">
                  <c:v>1.5927E-2</c:v>
                </c:pt>
                <c:pt idx="84">
                  <c:v>1.6594999999999999E-2</c:v>
                </c:pt>
                <c:pt idx="85">
                  <c:v>1.6538000000000001E-2</c:v>
                </c:pt>
                <c:pt idx="86">
                  <c:v>1.6184E-2</c:v>
                </c:pt>
                <c:pt idx="87">
                  <c:v>1.5218000000000001E-2</c:v>
                </c:pt>
                <c:pt idx="88">
                  <c:v>1.5058999999999999E-2</c:v>
                </c:pt>
                <c:pt idx="89">
                  <c:v>1.3939E-2</c:v>
                </c:pt>
                <c:pt idx="90">
                  <c:v>1.4090999999999999E-2</c:v>
                </c:pt>
                <c:pt idx="91">
                  <c:v>1.4988E-2</c:v>
                </c:pt>
                <c:pt idx="92">
                  <c:v>1.5547E-2</c:v>
                </c:pt>
                <c:pt idx="93">
                  <c:v>1.4919999999999999E-2</c:v>
                </c:pt>
                <c:pt idx="94">
                  <c:v>1.5351E-2</c:v>
                </c:pt>
                <c:pt idx="95">
                  <c:v>1.4388E-2</c:v>
                </c:pt>
                <c:pt idx="96">
                  <c:v>1.4772E-2</c:v>
                </c:pt>
                <c:pt idx="97">
                  <c:v>1.3774E-2</c:v>
                </c:pt>
                <c:pt idx="98">
                  <c:v>1.3565000000000001E-2</c:v>
                </c:pt>
                <c:pt idx="99">
                  <c:v>1.455E-2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2-2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0.23567299999999999</c:v>
                </c:pt>
                <c:pt idx="1">
                  <c:v>0.16017700000000001</c:v>
                </c:pt>
                <c:pt idx="2">
                  <c:v>0.129803</c:v>
                </c:pt>
                <c:pt idx="3">
                  <c:v>0.111081</c:v>
                </c:pt>
                <c:pt idx="4">
                  <c:v>9.8213999999999996E-2</c:v>
                </c:pt>
                <c:pt idx="5">
                  <c:v>8.3404000000000006E-2</c:v>
                </c:pt>
                <c:pt idx="6">
                  <c:v>8.1412999999999999E-2</c:v>
                </c:pt>
                <c:pt idx="7">
                  <c:v>7.4529999999999999E-2</c:v>
                </c:pt>
                <c:pt idx="8">
                  <c:v>7.0602999999999999E-2</c:v>
                </c:pt>
                <c:pt idx="9">
                  <c:v>6.0923999999999999E-2</c:v>
                </c:pt>
                <c:pt idx="10">
                  <c:v>6.0935999999999997E-2</c:v>
                </c:pt>
                <c:pt idx="11">
                  <c:v>5.9346999999999997E-2</c:v>
                </c:pt>
                <c:pt idx="12">
                  <c:v>5.7841999999999998E-2</c:v>
                </c:pt>
                <c:pt idx="13">
                  <c:v>5.4452E-2</c:v>
                </c:pt>
                <c:pt idx="14">
                  <c:v>5.3887999999999998E-2</c:v>
                </c:pt>
                <c:pt idx="15">
                  <c:v>5.0986999999999998E-2</c:v>
                </c:pt>
                <c:pt idx="16">
                  <c:v>5.0930999999999997E-2</c:v>
                </c:pt>
                <c:pt idx="17">
                  <c:v>4.4506999999999998E-2</c:v>
                </c:pt>
                <c:pt idx="18">
                  <c:v>4.4985999999999998E-2</c:v>
                </c:pt>
                <c:pt idx="19">
                  <c:v>4.5287000000000001E-2</c:v>
                </c:pt>
                <c:pt idx="20">
                  <c:v>4.4239000000000001E-2</c:v>
                </c:pt>
                <c:pt idx="21">
                  <c:v>4.1873E-2</c:v>
                </c:pt>
                <c:pt idx="22">
                  <c:v>4.4981E-2</c:v>
                </c:pt>
                <c:pt idx="23">
                  <c:v>3.8482000000000002E-2</c:v>
                </c:pt>
                <c:pt idx="24">
                  <c:v>3.7962999999999997E-2</c:v>
                </c:pt>
                <c:pt idx="25">
                  <c:v>3.5985000000000003E-2</c:v>
                </c:pt>
                <c:pt idx="26">
                  <c:v>3.9482999999999997E-2</c:v>
                </c:pt>
                <c:pt idx="27">
                  <c:v>3.7659999999999999E-2</c:v>
                </c:pt>
                <c:pt idx="28">
                  <c:v>3.5624000000000003E-2</c:v>
                </c:pt>
                <c:pt idx="29">
                  <c:v>3.6378000000000001E-2</c:v>
                </c:pt>
                <c:pt idx="30">
                  <c:v>3.5406E-2</c:v>
                </c:pt>
                <c:pt idx="31">
                  <c:v>3.1303999999999998E-2</c:v>
                </c:pt>
                <c:pt idx="32">
                  <c:v>3.2672E-2</c:v>
                </c:pt>
                <c:pt idx="33">
                  <c:v>3.3627999999999998E-2</c:v>
                </c:pt>
                <c:pt idx="34">
                  <c:v>3.1942999999999999E-2</c:v>
                </c:pt>
                <c:pt idx="35">
                  <c:v>2.9236000000000002E-2</c:v>
                </c:pt>
                <c:pt idx="36">
                  <c:v>2.9537999999999998E-2</c:v>
                </c:pt>
                <c:pt idx="37">
                  <c:v>3.0935000000000001E-2</c:v>
                </c:pt>
                <c:pt idx="38">
                  <c:v>3.0103999999999999E-2</c:v>
                </c:pt>
                <c:pt idx="39">
                  <c:v>3.0439000000000001E-2</c:v>
                </c:pt>
                <c:pt idx="40">
                  <c:v>2.6870999999999999E-2</c:v>
                </c:pt>
                <c:pt idx="41">
                  <c:v>2.8201E-2</c:v>
                </c:pt>
                <c:pt idx="42">
                  <c:v>2.7962000000000001E-2</c:v>
                </c:pt>
                <c:pt idx="43">
                  <c:v>2.7338999999999999E-2</c:v>
                </c:pt>
                <c:pt idx="44">
                  <c:v>2.6901000000000001E-2</c:v>
                </c:pt>
                <c:pt idx="45">
                  <c:v>2.6200999999999999E-2</c:v>
                </c:pt>
                <c:pt idx="46">
                  <c:v>2.588E-2</c:v>
                </c:pt>
                <c:pt idx="47">
                  <c:v>2.6824000000000001E-2</c:v>
                </c:pt>
                <c:pt idx="48">
                  <c:v>2.5179E-2</c:v>
                </c:pt>
                <c:pt idx="49">
                  <c:v>2.6114999999999999E-2</c:v>
                </c:pt>
                <c:pt idx="50">
                  <c:v>2.4001000000000001E-2</c:v>
                </c:pt>
                <c:pt idx="51">
                  <c:v>2.4850000000000001E-2</c:v>
                </c:pt>
                <c:pt idx="52">
                  <c:v>2.2460000000000001E-2</c:v>
                </c:pt>
                <c:pt idx="53">
                  <c:v>2.5433999999999998E-2</c:v>
                </c:pt>
                <c:pt idx="54">
                  <c:v>2.3584000000000001E-2</c:v>
                </c:pt>
                <c:pt idx="55">
                  <c:v>2.3666E-2</c:v>
                </c:pt>
                <c:pt idx="56">
                  <c:v>2.3989E-2</c:v>
                </c:pt>
                <c:pt idx="57">
                  <c:v>2.1968999999999999E-2</c:v>
                </c:pt>
                <c:pt idx="58">
                  <c:v>2.2741999999999998E-2</c:v>
                </c:pt>
                <c:pt idx="59">
                  <c:v>2.1529E-2</c:v>
                </c:pt>
                <c:pt idx="60">
                  <c:v>2.1103E-2</c:v>
                </c:pt>
                <c:pt idx="61">
                  <c:v>2.0407000000000002E-2</c:v>
                </c:pt>
                <c:pt idx="62">
                  <c:v>2.0143000000000001E-2</c:v>
                </c:pt>
                <c:pt idx="63">
                  <c:v>2.0209999999999999E-2</c:v>
                </c:pt>
                <c:pt idx="64">
                  <c:v>2.1461000000000001E-2</c:v>
                </c:pt>
                <c:pt idx="65">
                  <c:v>2.0725E-2</c:v>
                </c:pt>
                <c:pt idx="66">
                  <c:v>1.9775000000000001E-2</c:v>
                </c:pt>
                <c:pt idx="67">
                  <c:v>2.0034E-2</c:v>
                </c:pt>
                <c:pt idx="68">
                  <c:v>1.9384999999999999E-2</c:v>
                </c:pt>
                <c:pt idx="69">
                  <c:v>2.0215E-2</c:v>
                </c:pt>
                <c:pt idx="70">
                  <c:v>1.9717999999999999E-2</c:v>
                </c:pt>
                <c:pt idx="71">
                  <c:v>1.8643E-2</c:v>
                </c:pt>
                <c:pt idx="72">
                  <c:v>1.9442999999999998E-2</c:v>
                </c:pt>
                <c:pt idx="73">
                  <c:v>1.8589000000000001E-2</c:v>
                </c:pt>
                <c:pt idx="74">
                  <c:v>1.8511E-2</c:v>
                </c:pt>
                <c:pt idx="75">
                  <c:v>1.8549E-2</c:v>
                </c:pt>
                <c:pt idx="76">
                  <c:v>1.8515E-2</c:v>
                </c:pt>
                <c:pt idx="77">
                  <c:v>1.8515E-2</c:v>
                </c:pt>
                <c:pt idx="78">
                  <c:v>1.7963E-2</c:v>
                </c:pt>
                <c:pt idx="79">
                  <c:v>1.7422E-2</c:v>
                </c:pt>
                <c:pt idx="80">
                  <c:v>1.8149999999999999E-2</c:v>
                </c:pt>
                <c:pt idx="81">
                  <c:v>1.7426000000000001E-2</c:v>
                </c:pt>
                <c:pt idx="82">
                  <c:v>1.6211E-2</c:v>
                </c:pt>
                <c:pt idx="83">
                  <c:v>1.6834999999999999E-2</c:v>
                </c:pt>
                <c:pt idx="84">
                  <c:v>1.7395000000000001E-2</c:v>
                </c:pt>
                <c:pt idx="85">
                  <c:v>1.7614999999999999E-2</c:v>
                </c:pt>
                <c:pt idx="86">
                  <c:v>1.6808E-2</c:v>
                </c:pt>
                <c:pt idx="87">
                  <c:v>1.5288E-2</c:v>
                </c:pt>
                <c:pt idx="88">
                  <c:v>1.6508999999999999E-2</c:v>
                </c:pt>
                <c:pt idx="89">
                  <c:v>1.4423E-2</c:v>
                </c:pt>
                <c:pt idx="90">
                  <c:v>1.5252999999999999E-2</c:v>
                </c:pt>
                <c:pt idx="91">
                  <c:v>1.5991999999999999E-2</c:v>
                </c:pt>
                <c:pt idx="92">
                  <c:v>1.5587999999999999E-2</c:v>
                </c:pt>
                <c:pt idx="93">
                  <c:v>1.5965E-2</c:v>
                </c:pt>
                <c:pt idx="94">
                  <c:v>1.6055E-2</c:v>
                </c:pt>
                <c:pt idx="95">
                  <c:v>1.5256E-2</c:v>
                </c:pt>
                <c:pt idx="96">
                  <c:v>1.5273999999999999E-2</c:v>
                </c:pt>
                <c:pt idx="97">
                  <c:v>1.5108E-2</c:v>
                </c:pt>
                <c:pt idx="98">
                  <c:v>1.4506E-2</c:v>
                </c:pt>
                <c:pt idx="99">
                  <c:v>1.4984000000000001E-2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3-2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0.234599</c:v>
                </c:pt>
                <c:pt idx="1">
                  <c:v>0.16133600000000001</c:v>
                </c:pt>
                <c:pt idx="2">
                  <c:v>0.13050899999999999</c:v>
                </c:pt>
                <c:pt idx="3">
                  <c:v>0.111344</c:v>
                </c:pt>
                <c:pt idx="4">
                  <c:v>9.6453999999999998E-2</c:v>
                </c:pt>
                <c:pt idx="5">
                  <c:v>8.7692999999999993E-2</c:v>
                </c:pt>
                <c:pt idx="6">
                  <c:v>7.9006000000000007E-2</c:v>
                </c:pt>
                <c:pt idx="7">
                  <c:v>7.4127999999999999E-2</c:v>
                </c:pt>
                <c:pt idx="8">
                  <c:v>6.9647000000000001E-2</c:v>
                </c:pt>
                <c:pt idx="9">
                  <c:v>6.2880000000000005E-2</c:v>
                </c:pt>
                <c:pt idx="10">
                  <c:v>6.2163000000000003E-2</c:v>
                </c:pt>
                <c:pt idx="11">
                  <c:v>5.8500000000000003E-2</c:v>
                </c:pt>
                <c:pt idx="12">
                  <c:v>5.6145E-2</c:v>
                </c:pt>
                <c:pt idx="13">
                  <c:v>5.4233000000000003E-2</c:v>
                </c:pt>
                <c:pt idx="14">
                  <c:v>5.5704999999999998E-2</c:v>
                </c:pt>
                <c:pt idx="15">
                  <c:v>4.9271000000000002E-2</c:v>
                </c:pt>
                <c:pt idx="16">
                  <c:v>5.1527000000000003E-2</c:v>
                </c:pt>
                <c:pt idx="17">
                  <c:v>4.2699000000000001E-2</c:v>
                </c:pt>
                <c:pt idx="18">
                  <c:v>4.3153999999999998E-2</c:v>
                </c:pt>
                <c:pt idx="19">
                  <c:v>4.2154999999999998E-2</c:v>
                </c:pt>
                <c:pt idx="20">
                  <c:v>4.2515999999999998E-2</c:v>
                </c:pt>
                <c:pt idx="21">
                  <c:v>3.9636999999999999E-2</c:v>
                </c:pt>
                <c:pt idx="22">
                  <c:v>4.3956000000000002E-2</c:v>
                </c:pt>
                <c:pt idx="23">
                  <c:v>4.0203000000000003E-2</c:v>
                </c:pt>
                <c:pt idx="24">
                  <c:v>3.7491999999999998E-2</c:v>
                </c:pt>
                <c:pt idx="25">
                  <c:v>3.7249999999999998E-2</c:v>
                </c:pt>
                <c:pt idx="26">
                  <c:v>3.9969999999999999E-2</c:v>
                </c:pt>
                <c:pt idx="27">
                  <c:v>3.5438999999999998E-2</c:v>
                </c:pt>
                <c:pt idx="28">
                  <c:v>3.5526000000000002E-2</c:v>
                </c:pt>
                <c:pt idx="29">
                  <c:v>3.6155E-2</c:v>
                </c:pt>
                <c:pt idx="30">
                  <c:v>3.5542999999999998E-2</c:v>
                </c:pt>
                <c:pt idx="31">
                  <c:v>3.3119000000000003E-2</c:v>
                </c:pt>
                <c:pt idx="32">
                  <c:v>3.2841000000000002E-2</c:v>
                </c:pt>
                <c:pt idx="33">
                  <c:v>3.0306E-2</c:v>
                </c:pt>
                <c:pt idx="34">
                  <c:v>2.9607999999999999E-2</c:v>
                </c:pt>
                <c:pt idx="35">
                  <c:v>3.0577E-2</c:v>
                </c:pt>
                <c:pt idx="36">
                  <c:v>3.1335000000000002E-2</c:v>
                </c:pt>
                <c:pt idx="37">
                  <c:v>3.0513999999999999E-2</c:v>
                </c:pt>
                <c:pt idx="38">
                  <c:v>2.6757E-2</c:v>
                </c:pt>
                <c:pt idx="39">
                  <c:v>3.0183000000000001E-2</c:v>
                </c:pt>
                <c:pt idx="40">
                  <c:v>2.7335000000000002E-2</c:v>
                </c:pt>
                <c:pt idx="41">
                  <c:v>2.8502E-2</c:v>
                </c:pt>
                <c:pt idx="42">
                  <c:v>2.6603999999999999E-2</c:v>
                </c:pt>
                <c:pt idx="43">
                  <c:v>2.6100999999999999E-2</c:v>
                </c:pt>
                <c:pt idx="44">
                  <c:v>2.6450999999999999E-2</c:v>
                </c:pt>
                <c:pt idx="45">
                  <c:v>2.6061999999999998E-2</c:v>
                </c:pt>
                <c:pt idx="46">
                  <c:v>2.4206999999999999E-2</c:v>
                </c:pt>
                <c:pt idx="47">
                  <c:v>2.5506000000000001E-2</c:v>
                </c:pt>
                <c:pt idx="48">
                  <c:v>2.5284999999999998E-2</c:v>
                </c:pt>
                <c:pt idx="49">
                  <c:v>2.5603999999999998E-2</c:v>
                </c:pt>
                <c:pt idx="50">
                  <c:v>2.3581000000000001E-2</c:v>
                </c:pt>
                <c:pt idx="51">
                  <c:v>2.5245E-2</c:v>
                </c:pt>
                <c:pt idx="52">
                  <c:v>2.2245999999999998E-2</c:v>
                </c:pt>
                <c:pt idx="53">
                  <c:v>2.5776E-2</c:v>
                </c:pt>
                <c:pt idx="54">
                  <c:v>2.3782000000000001E-2</c:v>
                </c:pt>
                <c:pt idx="55">
                  <c:v>2.2879E-2</c:v>
                </c:pt>
                <c:pt idx="56">
                  <c:v>2.3418000000000001E-2</c:v>
                </c:pt>
                <c:pt idx="57">
                  <c:v>2.1725999999999999E-2</c:v>
                </c:pt>
                <c:pt idx="58">
                  <c:v>2.1722000000000002E-2</c:v>
                </c:pt>
                <c:pt idx="59">
                  <c:v>2.0105000000000001E-2</c:v>
                </c:pt>
                <c:pt idx="60">
                  <c:v>2.0493000000000001E-2</c:v>
                </c:pt>
                <c:pt idx="61">
                  <c:v>1.9442999999999998E-2</c:v>
                </c:pt>
                <c:pt idx="62">
                  <c:v>2.0504000000000001E-2</c:v>
                </c:pt>
                <c:pt idx="63">
                  <c:v>2.1759000000000001E-2</c:v>
                </c:pt>
                <c:pt idx="64">
                  <c:v>2.0822E-2</c:v>
                </c:pt>
                <c:pt idx="65">
                  <c:v>2.0743000000000001E-2</c:v>
                </c:pt>
                <c:pt idx="66">
                  <c:v>1.9848999999999999E-2</c:v>
                </c:pt>
                <c:pt idx="67">
                  <c:v>1.907E-2</c:v>
                </c:pt>
                <c:pt idx="68">
                  <c:v>1.9206000000000001E-2</c:v>
                </c:pt>
                <c:pt idx="69">
                  <c:v>1.9841999999999999E-2</c:v>
                </c:pt>
                <c:pt idx="70">
                  <c:v>1.9091E-2</c:v>
                </c:pt>
                <c:pt idx="71">
                  <c:v>1.7323000000000002E-2</c:v>
                </c:pt>
                <c:pt idx="72">
                  <c:v>1.9664000000000001E-2</c:v>
                </c:pt>
                <c:pt idx="73">
                  <c:v>1.84E-2</c:v>
                </c:pt>
                <c:pt idx="74">
                  <c:v>1.8019E-2</c:v>
                </c:pt>
                <c:pt idx="75">
                  <c:v>1.8088E-2</c:v>
                </c:pt>
                <c:pt idx="76">
                  <c:v>1.7565999999999998E-2</c:v>
                </c:pt>
                <c:pt idx="77">
                  <c:v>1.7597000000000002E-2</c:v>
                </c:pt>
                <c:pt idx="78">
                  <c:v>1.7184999999999999E-2</c:v>
                </c:pt>
                <c:pt idx="79">
                  <c:v>1.7402999999999998E-2</c:v>
                </c:pt>
                <c:pt idx="80">
                  <c:v>1.8606000000000001E-2</c:v>
                </c:pt>
                <c:pt idx="81">
                  <c:v>1.7135999999999998E-2</c:v>
                </c:pt>
                <c:pt idx="82">
                  <c:v>1.5639E-2</c:v>
                </c:pt>
                <c:pt idx="83">
                  <c:v>1.6677000000000001E-2</c:v>
                </c:pt>
                <c:pt idx="84">
                  <c:v>1.6886999999999999E-2</c:v>
                </c:pt>
                <c:pt idx="85">
                  <c:v>1.7207E-2</c:v>
                </c:pt>
                <c:pt idx="86">
                  <c:v>1.6763E-2</c:v>
                </c:pt>
                <c:pt idx="87">
                  <c:v>1.5592E-2</c:v>
                </c:pt>
                <c:pt idx="88">
                  <c:v>1.5755999999999999E-2</c:v>
                </c:pt>
                <c:pt idx="89">
                  <c:v>1.5609E-2</c:v>
                </c:pt>
                <c:pt idx="90">
                  <c:v>1.4308E-2</c:v>
                </c:pt>
                <c:pt idx="91">
                  <c:v>1.6102000000000002E-2</c:v>
                </c:pt>
                <c:pt idx="92">
                  <c:v>1.5462999999999999E-2</c:v>
                </c:pt>
                <c:pt idx="93">
                  <c:v>1.5824000000000001E-2</c:v>
                </c:pt>
                <c:pt idx="94">
                  <c:v>1.6414999999999999E-2</c:v>
                </c:pt>
                <c:pt idx="95">
                  <c:v>1.5002E-2</c:v>
                </c:pt>
                <c:pt idx="96">
                  <c:v>1.5122999999999999E-2</c:v>
                </c:pt>
                <c:pt idx="97">
                  <c:v>1.4722000000000001E-2</c:v>
                </c:pt>
                <c:pt idx="98">
                  <c:v>1.468E-2</c:v>
                </c:pt>
                <c:pt idx="99">
                  <c:v>1.511E-2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4-2</c:v>
                </c:pt>
              </c:strCache>
            </c:strRef>
          </c:tx>
          <c:spPr>
            <a:ln w="3175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98500"/>
                </a:schemeClr>
              </a:solidFill>
              <a:ln w="3175">
                <a:solidFill>
                  <a:schemeClr val="dk1">
                    <a:tint val="9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0.23572799999999999</c:v>
                </c:pt>
                <c:pt idx="1">
                  <c:v>0.15948200000000001</c:v>
                </c:pt>
                <c:pt idx="2">
                  <c:v>0.12787899999999999</c:v>
                </c:pt>
                <c:pt idx="3">
                  <c:v>0.11013299999999999</c:v>
                </c:pt>
                <c:pt idx="4">
                  <c:v>9.7434999999999994E-2</c:v>
                </c:pt>
                <c:pt idx="5">
                  <c:v>8.6708999999999994E-2</c:v>
                </c:pt>
                <c:pt idx="6">
                  <c:v>7.8400999999999998E-2</c:v>
                </c:pt>
                <c:pt idx="7">
                  <c:v>7.4459999999999998E-2</c:v>
                </c:pt>
                <c:pt idx="8">
                  <c:v>7.0414000000000004E-2</c:v>
                </c:pt>
                <c:pt idx="9">
                  <c:v>6.1864000000000002E-2</c:v>
                </c:pt>
                <c:pt idx="10">
                  <c:v>6.2162000000000002E-2</c:v>
                </c:pt>
                <c:pt idx="11">
                  <c:v>6.0828E-2</c:v>
                </c:pt>
                <c:pt idx="12">
                  <c:v>5.5514000000000001E-2</c:v>
                </c:pt>
                <c:pt idx="13">
                  <c:v>5.3587999999999997E-2</c:v>
                </c:pt>
                <c:pt idx="14">
                  <c:v>5.3186999999999998E-2</c:v>
                </c:pt>
                <c:pt idx="15">
                  <c:v>5.1159999999999997E-2</c:v>
                </c:pt>
                <c:pt idx="16">
                  <c:v>4.9022999999999997E-2</c:v>
                </c:pt>
                <c:pt idx="17">
                  <c:v>4.4171000000000002E-2</c:v>
                </c:pt>
                <c:pt idx="18">
                  <c:v>4.6552999999999997E-2</c:v>
                </c:pt>
                <c:pt idx="19">
                  <c:v>4.2957000000000002E-2</c:v>
                </c:pt>
                <c:pt idx="20">
                  <c:v>4.0601999999999999E-2</c:v>
                </c:pt>
                <c:pt idx="21">
                  <c:v>4.1686000000000001E-2</c:v>
                </c:pt>
                <c:pt idx="22">
                  <c:v>4.2625000000000003E-2</c:v>
                </c:pt>
                <c:pt idx="23">
                  <c:v>4.0557999999999997E-2</c:v>
                </c:pt>
                <c:pt idx="24">
                  <c:v>3.8747999999999998E-2</c:v>
                </c:pt>
                <c:pt idx="25">
                  <c:v>3.8591E-2</c:v>
                </c:pt>
                <c:pt idx="26">
                  <c:v>4.0120000000000003E-2</c:v>
                </c:pt>
                <c:pt idx="27">
                  <c:v>3.5694999999999998E-2</c:v>
                </c:pt>
                <c:pt idx="28">
                  <c:v>3.6049999999999999E-2</c:v>
                </c:pt>
                <c:pt idx="29">
                  <c:v>3.5674999999999998E-2</c:v>
                </c:pt>
                <c:pt idx="30">
                  <c:v>3.7998999999999998E-2</c:v>
                </c:pt>
                <c:pt idx="31">
                  <c:v>3.3411999999999997E-2</c:v>
                </c:pt>
                <c:pt idx="32">
                  <c:v>3.1600000000000003E-2</c:v>
                </c:pt>
                <c:pt idx="33">
                  <c:v>3.0318000000000001E-2</c:v>
                </c:pt>
                <c:pt idx="34">
                  <c:v>3.1210000000000002E-2</c:v>
                </c:pt>
                <c:pt idx="35">
                  <c:v>3.0348E-2</c:v>
                </c:pt>
                <c:pt idx="36">
                  <c:v>3.2579999999999998E-2</c:v>
                </c:pt>
                <c:pt idx="37">
                  <c:v>3.0918999999999999E-2</c:v>
                </c:pt>
                <c:pt idx="38">
                  <c:v>2.9585E-2</c:v>
                </c:pt>
                <c:pt idx="39">
                  <c:v>3.0765000000000001E-2</c:v>
                </c:pt>
                <c:pt idx="40">
                  <c:v>2.5857000000000002E-2</c:v>
                </c:pt>
                <c:pt idx="41">
                  <c:v>2.8242E-2</c:v>
                </c:pt>
                <c:pt idx="42">
                  <c:v>2.7490000000000001E-2</c:v>
                </c:pt>
                <c:pt idx="43">
                  <c:v>2.6450000000000001E-2</c:v>
                </c:pt>
                <c:pt idx="44">
                  <c:v>2.7102000000000001E-2</c:v>
                </c:pt>
                <c:pt idx="45">
                  <c:v>2.6657E-2</c:v>
                </c:pt>
                <c:pt idx="46">
                  <c:v>2.6117000000000001E-2</c:v>
                </c:pt>
                <c:pt idx="47">
                  <c:v>2.5037E-2</c:v>
                </c:pt>
                <c:pt idx="48">
                  <c:v>2.5734E-2</c:v>
                </c:pt>
                <c:pt idx="49">
                  <c:v>2.4777E-2</c:v>
                </c:pt>
                <c:pt idx="50">
                  <c:v>2.4028999999999998E-2</c:v>
                </c:pt>
                <c:pt idx="51">
                  <c:v>2.6216E-2</c:v>
                </c:pt>
                <c:pt idx="52">
                  <c:v>2.1972999999999999E-2</c:v>
                </c:pt>
                <c:pt idx="53">
                  <c:v>2.4948000000000001E-2</c:v>
                </c:pt>
                <c:pt idx="54">
                  <c:v>2.3562E-2</c:v>
                </c:pt>
                <c:pt idx="55">
                  <c:v>2.3628E-2</c:v>
                </c:pt>
                <c:pt idx="56">
                  <c:v>2.3862000000000001E-2</c:v>
                </c:pt>
                <c:pt idx="57">
                  <c:v>2.1356E-2</c:v>
                </c:pt>
                <c:pt idx="58">
                  <c:v>2.2336000000000002E-2</c:v>
                </c:pt>
                <c:pt idx="59">
                  <c:v>2.0753000000000001E-2</c:v>
                </c:pt>
                <c:pt idx="60">
                  <c:v>2.1437000000000001E-2</c:v>
                </c:pt>
                <c:pt idx="61">
                  <c:v>1.9948E-2</c:v>
                </c:pt>
                <c:pt idx="62">
                  <c:v>2.1479999999999999E-2</c:v>
                </c:pt>
                <c:pt idx="63">
                  <c:v>2.2051000000000001E-2</c:v>
                </c:pt>
                <c:pt idx="64">
                  <c:v>2.0881E-2</c:v>
                </c:pt>
                <c:pt idx="65">
                  <c:v>2.0152E-2</c:v>
                </c:pt>
                <c:pt idx="66">
                  <c:v>2.0608999999999999E-2</c:v>
                </c:pt>
                <c:pt idx="67">
                  <c:v>1.9632E-2</c:v>
                </c:pt>
                <c:pt idx="68">
                  <c:v>1.9900999999999999E-2</c:v>
                </c:pt>
                <c:pt idx="69">
                  <c:v>1.9730000000000001E-2</c:v>
                </c:pt>
                <c:pt idx="70">
                  <c:v>1.9257E-2</c:v>
                </c:pt>
                <c:pt idx="71">
                  <c:v>1.8270000000000002E-2</c:v>
                </c:pt>
                <c:pt idx="72">
                  <c:v>1.9408000000000002E-2</c:v>
                </c:pt>
                <c:pt idx="73">
                  <c:v>1.7978999999999998E-2</c:v>
                </c:pt>
                <c:pt idx="74">
                  <c:v>1.8086999999999999E-2</c:v>
                </c:pt>
                <c:pt idx="75">
                  <c:v>1.8613000000000001E-2</c:v>
                </c:pt>
                <c:pt idx="76">
                  <c:v>1.7770999999999999E-2</c:v>
                </c:pt>
                <c:pt idx="77">
                  <c:v>1.7912000000000001E-2</c:v>
                </c:pt>
                <c:pt idx="78">
                  <c:v>1.7600999999999999E-2</c:v>
                </c:pt>
                <c:pt idx="79">
                  <c:v>1.7048000000000001E-2</c:v>
                </c:pt>
                <c:pt idx="80">
                  <c:v>1.7361000000000001E-2</c:v>
                </c:pt>
                <c:pt idx="81">
                  <c:v>1.8171E-2</c:v>
                </c:pt>
                <c:pt idx="82">
                  <c:v>1.5677E-2</c:v>
                </c:pt>
                <c:pt idx="83">
                  <c:v>1.6084000000000001E-2</c:v>
                </c:pt>
                <c:pt idx="84">
                  <c:v>1.6518000000000001E-2</c:v>
                </c:pt>
                <c:pt idx="85">
                  <c:v>1.7205000000000002E-2</c:v>
                </c:pt>
                <c:pt idx="86">
                  <c:v>1.5906E-2</c:v>
                </c:pt>
                <c:pt idx="87">
                  <c:v>1.5601E-2</c:v>
                </c:pt>
                <c:pt idx="88">
                  <c:v>1.5786999999999999E-2</c:v>
                </c:pt>
                <c:pt idx="89">
                  <c:v>1.5737999999999999E-2</c:v>
                </c:pt>
                <c:pt idx="90">
                  <c:v>1.5678999999999998E-2</c:v>
                </c:pt>
                <c:pt idx="91">
                  <c:v>1.5122E-2</c:v>
                </c:pt>
                <c:pt idx="92">
                  <c:v>1.6473000000000002E-2</c:v>
                </c:pt>
                <c:pt idx="93">
                  <c:v>1.5685000000000001E-2</c:v>
                </c:pt>
                <c:pt idx="94">
                  <c:v>1.5907000000000001E-2</c:v>
                </c:pt>
                <c:pt idx="95">
                  <c:v>1.525E-2</c:v>
                </c:pt>
                <c:pt idx="96">
                  <c:v>1.4900999999999999E-2</c:v>
                </c:pt>
                <c:pt idx="97">
                  <c:v>1.4792E-2</c:v>
                </c:pt>
                <c:pt idx="98">
                  <c:v>1.5231E-2</c:v>
                </c:pt>
                <c:pt idx="99">
                  <c:v>1.5297E-2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5-2</c:v>
                </c:pt>
              </c:strCache>
            </c:strRef>
          </c:tx>
          <c:spPr>
            <a:ln w="3175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30000"/>
                </a:schemeClr>
              </a:solidFill>
              <a:ln w="3175">
                <a:solidFill>
                  <a:schemeClr val="dk1">
                    <a:tint val="3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0.237288</c:v>
                </c:pt>
                <c:pt idx="1">
                  <c:v>0.15919800000000001</c:v>
                </c:pt>
                <c:pt idx="2">
                  <c:v>0.129998</c:v>
                </c:pt>
                <c:pt idx="3">
                  <c:v>0.110987</c:v>
                </c:pt>
                <c:pt idx="4">
                  <c:v>9.8966999999999999E-2</c:v>
                </c:pt>
                <c:pt idx="5">
                  <c:v>8.7311E-2</c:v>
                </c:pt>
                <c:pt idx="6">
                  <c:v>7.6444999999999999E-2</c:v>
                </c:pt>
                <c:pt idx="7">
                  <c:v>7.4978000000000003E-2</c:v>
                </c:pt>
                <c:pt idx="8">
                  <c:v>7.0120000000000002E-2</c:v>
                </c:pt>
                <c:pt idx="9">
                  <c:v>6.1837999999999997E-2</c:v>
                </c:pt>
                <c:pt idx="10">
                  <c:v>6.2627000000000002E-2</c:v>
                </c:pt>
                <c:pt idx="11">
                  <c:v>5.9286999999999999E-2</c:v>
                </c:pt>
                <c:pt idx="12">
                  <c:v>5.5805E-2</c:v>
                </c:pt>
                <c:pt idx="13">
                  <c:v>5.3363000000000001E-2</c:v>
                </c:pt>
                <c:pt idx="14">
                  <c:v>5.3865999999999997E-2</c:v>
                </c:pt>
                <c:pt idx="15">
                  <c:v>4.9508000000000003E-2</c:v>
                </c:pt>
                <c:pt idx="16">
                  <c:v>4.9179E-2</c:v>
                </c:pt>
                <c:pt idx="17">
                  <c:v>4.5101000000000002E-2</c:v>
                </c:pt>
                <c:pt idx="18">
                  <c:v>4.5199999999999997E-2</c:v>
                </c:pt>
                <c:pt idx="19">
                  <c:v>4.2203999999999998E-2</c:v>
                </c:pt>
                <c:pt idx="20">
                  <c:v>4.2715000000000003E-2</c:v>
                </c:pt>
                <c:pt idx="21">
                  <c:v>4.3353000000000003E-2</c:v>
                </c:pt>
                <c:pt idx="22">
                  <c:v>4.2283000000000001E-2</c:v>
                </c:pt>
                <c:pt idx="23">
                  <c:v>3.9223000000000001E-2</c:v>
                </c:pt>
                <c:pt idx="24">
                  <c:v>3.7182E-2</c:v>
                </c:pt>
                <c:pt idx="25">
                  <c:v>3.9877999999999997E-2</c:v>
                </c:pt>
                <c:pt idx="26">
                  <c:v>4.0434999999999999E-2</c:v>
                </c:pt>
                <c:pt idx="27">
                  <c:v>3.5852000000000002E-2</c:v>
                </c:pt>
                <c:pt idx="28">
                  <c:v>3.6963999999999997E-2</c:v>
                </c:pt>
                <c:pt idx="29">
                  <c:v>3.4639999999999997E-2</c:v>
                </c:pt>
                <c:pt idx="30">
                  <c:v>3.5903999999999998E-2</c:v>
                </c:pt>
                <c:pt idx="31">
                  <c:v>3.2895000000000001E-2</c:v>
                </c:pt>
                <c:pt idx="32">
                  <c:v>3.1968000000000003E-2</c:v>
                </c:pt>
                <c:pt idx="33">
                  <c:v>3.1154999999999999E-2</c:v>
                </c:pt>
                <c:pt idx="34">
                  <c:v>3.1706999999999999E-2</c:v>
                </c:pt>
                <c:pt idx="35">
                  <c:v>3.0387000000000001E-2</c:v>
                </c:pt>
                <c:pt idx="36">
                  <c:v>3.0936999999999999E-2</c:v>
                </c:pt>
                <c:pt idx="37">
                  <c:v>2.9975000000000002E-2</c:v>
                </c:pt>
                <c:pt idx="38">
                  <c:v>3.1287000000000002E-2</c:v>
                </c:pt>
                <c:pt idx="39">
                  <c:v>3.2008000000000002E-2</c:v>
                </c:pt>
                <c:pt idx="40">
                  <c:v>2.7127999999999999E-2</c:v>
                </c:pt>
                <c:pt idx="41">
                  <c:v>2.6894000000000001E-2</c:v>
                </c:pt>
                <c:pt idx="42">
                  <c:v>2.8105000000000002E-2</c:v>
                </c:pt>
                <c:pt idx="43">
                  <c:v>2.7907000000000001E-2</c:v>
                </c:pt>
                <c:pt idx="44">
                  <c:v>2.7108E-2</c:v>
                </c:pt>
                <c:pt idx="45">
                  <c:v>2.7535E-2</c:v>
                </c:pt>
                <c:pt idx="46">
                  <c:v>2.3771E-2</c:v>
                </c:pt>
                <c:pt idx="47">
                  <c:v>2.5541999999999999E-2</c:v>
                </c:pt>
                <c:pt idx="48">
                  <c:v>2.4771000000000001E-2</c:v>
                </c:pt>
                <c:pt idx="49">
                  <c:v>2.5797E-2</c:v>
                </c:pt>
                <c:pt idx="50">
                  <c:v>2.3744000000000001E-2</c:v>
                </c:pt>
                <c:pt idx="51">
                  <c:v>2.3779999999999999E-2</c:v>
                </c:pt>
                <c:pt idx="52">
                  <c:v>2.3307000000000001E-2</c:v>
                </c:pt>
                <c:pt idx="53">
                  <c:v>2.4334000000000001E-2</c:v>
                </c:pt>
                <c:pt idx="54">
                  <c:v>2.3441E-2</c:v>
                </c:pt>
                <c:pt idx="55">
                  <c:v>2.3382E-2</c:v>
                </c:pt>
                <c:pt idx="56">
                  <c:v>2.4272999999999999E-2</c:v>
                </c:pt>
                <c:pt idx="57">
                  <c:v>2.1845E-2</c:v>
                </c:pt>
                <c:pt idx="58">
                  <c:v>2.2296E-2</c:v>
                </c:pt>
                <c:pt idx="59">
                  <c:v>2.1673000000000001E-2</c:v>
                </c:pt>
                <c:pt idx="60">
                  <c:v>2.2151000000000001E-2</c:v>
                </c:pt>
                <c:pt idx="61">
                  <c:v>2.0091000000000001E-2</c:v>
                </c:pt>
                <c:pt idx="62">
                  <c:v>2.1582E-2</c:v>
                </c:pt>
                <c:pt idx="63">
                  <c:v>2.1437999999999999E-2</c:v>
                </c:pt>
                <c:pt idx="64">
                  <c:v>2.0150000000000001E-2</c:v>
                </c:pt>
                <c:pt idx="65">
                  <c:v>2.0775999999999999E-2</c:v>
                </c:pt>
                <c:pt idx="66">
                  <c:v>2.0294E-2</c:v>
                </c:pt>
                <c:pt idx="67">
                  <c:v>1.9682999999999999E-2</c:v>
                </c:pt>
                <c:pt idx="68">
                  <c:v>1.9911000000000002E-2</c:v>
                </c:pt>
                <c:pt idx="69">
                  <c:v>2.053E-2</c:v>
                </c:pt>
                <c:pt idx="70">
                  <c:v>1.9793000000000002E-2</c:v>
                </c:pt>
                <c:pt idx="71">
                  <c:v>1.8700999999999999E-2</c:v>
                </c:pt>
                <c:pt idx="72">
                  <c:v>1.8867999999999999E-2</c:v>
                </c:pt>
                <c:pt idx="73">
                  <c:v>1.8536E-2</c:v>
                </c:pt>
                <c:pt idx="74">
                  <c:v>1.7918E-2</c:v>
                </c:pt>
                <c:pt idx="75">
                  <c:v>1.9577000000000001E-2</c:v>
                </c:pt>
                <c:pt idx="76">
                  <c:v>1.7686E-2</c:v>
                </c:pt>
                <c:pt idx="77">
                  <c:v>1.8796E-2</c:v>
                </c:pt>
                <c:pt idx="78">
                  <c:v>1.7704000000000001E-2</c:v>
                </c:pt>
                <c:pt idx="79">
                  <c:v>1.7128000000000001E-2</c:v>
                </c:pt>
                <c:pt idx="80">
                  <c:v>1.7729999999999999E-2</c:v>
                </c:pt>
                <c:pt idx="81">
                  <c:v>1.7935E-2</c:v>
                </c:pt>
                <c:pt idx="82">
                  <c:v>1.6399E-2</c:v>
                </c:pt>
                <c:pt idx="83">
                  <c:v>1.6589E-2</c:v>
                </c:pt>
                <c:pt idx="84">
                  <c:v>1.7163999999999999E-2</c:v>
                </c:pt>
                <c:pt idx="85">
                  <c:v>1.6858000000000001E-2</c:v>
                </c:pt>
                <c:pt idx="86">
                  <c:v>1.6771000000000001E-2</c:v>
                </c:pt>
                <c:pt idx="87">
                  <c:v>1.5755999999999999E-2</c:v>
                </c:pt>
                <c:pt idx="88">
                  <c:v>1.6194E-2</c:v>
                </c:pt>
                <c:pt idx="89">
                  <c:v>1.5845999999999999E-2</c:v>
                </c:pt>
                <c:pt idx="90">
                  <c:v>1.6039999999999999E-2</c:v>
                </c:pt>
                <c:pt idx="91">
                  <c:v>1.5179E-2</c:v>
                </c:pt>
                <c:pt idx="92">
                  <c:v>1.5713000000000001E-2</c:v>
                </c:pt>
                <c:pt idx="93">
                  <c:v>1.5258000000000001E-2</c:v>
                </c:pt>
                <c:pt idx="94">
                  <c:v>1.5401E-2</c:v>
                </c:pt>
                <c:pt idx="95">
                  <c:v>1.5488999999999999E-2</c:v>
                </c:pt>
                <c:pt idx="96">
                  <c:v>1.5221999999999999E-2</c:v>
                </c:pt>
                <c:pt idx="97">
                  <c:v>1.4954E-2</c:v>
                </c:pt>
                <c:pt idx="98">
                  <c:v>1.5758999999999999E-2</c:v>
                </c:pt>
                <c:pt idx="99">
                  <c:v>1.5396E-2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6-2</c:v>
                </c:pt>
              </c:strCache>
            </c:strRef>
          </c:tx>
          <c:spPr>
            <a:ln w="3175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60000"/>
                </a:schemeClr>
              </a:solidFill>
              <a:ln w="3175">
                <a:solidFill>
                  <a:schemeClr val="dk1">
                    <a:tint val="6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0.23225799999999999</c:v>
                </c:pt>
                <c:pt idx="1">
                  <c:v>0.15417900000000001</c:v>
                </c:pt>
                <c:pt idx="2">
                  <c:v>0.12538299999999999</c:v>
                </c:pt>
                <c:pt idx="3">
                  <c:v>0.10888299999999999</c:v>
                </c:pt>
                <c:pt idx="4">
                  <c:v>9.6135999999999999E-2</c:v>
                </c:pt>
                <c:pt idx="5">
                  <c:v>8.2427E-2</c:v>
                </c:pt>
                <c:pt idx="6">
                  <c:v>7.7207999999999999E-2</c:v>
                </c:pt>
                <c:pt idx="7">
                  <c:v>7.3404999999999998E-2</c:v>
                </c:pt>
                <c:pt idx="8">
                  <c:v>7.0639999999999994E-2</c:v>
                </c:pt>
                <c:pt idx="9">
                  <c:v>6.1925000000000001E-2</c:v>
                </c:pt>
                <c:pt idx="10">
                  <c:v>6.1157000000000003E-2</c:v>
                </c:pt>
                <c:pt idx="11">
                  <c:v>6.0121000000000001E-2</c:v>
                </c:pt>
                <c:pt idx="12">
                  <c:v>5.4919000000000003E-2</c:v>
                </c:pt>
                <c:pt idx="13">
                  <c:v>5.1836E-2</c:v>
                </c:pt>
                <c:pt idx="14">
                  <c:v>5.2456000000000003E-2</c:v>
                </c:pt>
                <c:pt idx="15">
                  <c:v>5.0824000000000001E-2</c:v>
                </c:pt>
                <c:pt idx="16">
                  <c:v>4.938E-2</c:v>
                </c:pt>
                <c:pt idx="17">
                  <c:v>4.4562999999999998E-2</c:v>
                </c:pt>
                <c:pt idx="18">
                  <c:v>4.3091999999999998E-2</c:v>
                </c:pt>
                <c:pt idx="19">
                  <c:v>4.2224999999999999E-2</c:v>
                </c:pt>
                <c:pt idx="20">
                  <c:v>4.2994999999999998E-2</c:v>
                </c:pt>
                <c:pt idx="21">
                  <c:v>4.1651000000000001E-2</c:v>
                </c:pt>
                <c:pt idx="22">
                  <c:v>4.3053000000000001E-2</c:v>
                </c:pt>
                <c:pt idx="23">
                  <c:v>4.0892999999999999E-2</c:v>
                </c:pt>
                <c:pt idx="24">
                  <c:v>3.7765E-2</c:v>
                </c:pt>
                <c:pt idx="25">
                  <c:v>3.7248000000000003E-2</c:v>
                </c:pt>
                <c:pt idx="26">
                  <c:v>4.0799000000000002E-2</c:v>
                </c:pt>
                <c:pt idx="27">
                  <c:v>3.5125000000000003E-2</c:v>
                </c:pt>
                <c:pt idx="28">
                  <c:v>3.5056999999999998E-2</c:v>
                </c:pt>
                <c:pt idx="29">
                  <c:v>3.5064999999999999E-2</c:v>
                </c:pt>
                <c:pt idx="30">
                  <c:v>3.5063999999999998E-2</c:v>
                </c:pt>
                <c:pt idx="31">
                  <c:v>3.3403000000000002E-2</c:v>
                </c:pt>
                <c:pt idx="32">
                  <c:v>3.2099999999999997E-2</c:v>
                </c:pt>
                <c:pt idx="33">
                  <c:v>3.1085999999999999E-2</c:v>
                </c:pt>
                <c:pt idx="34">
                  <c:v>3.1945000000000001E-2</c:v>
                </c:pt>
                <c:pt idx="35">
                  <c:v>3.0980000000000001E-2</c:v>
                </c:pt>
                <c:pt idx="36">
                  <c:v>3.1060000000000001E-2</c:v>
                </c:pt>
                <c:pt idx="37">
                  <c:v>2.9610000000000001E-2</c:v>
                </c:pt>
                <c:pt idx="38">
                  <c:v>2.7354E-2</c:v>
                </c:pt>
                <c:pt idx="39">
                  <c:v>3.1092999999999999E-2</c:v>
                </c:pt>
                <c:pt idx="40">
                  <c:v>2.6388999999999999E-2</c:v>
                </c:pt>
                <c:pt idx="41">
                  <c:v>2.6967000000000001E-2</c:v>
                </c:pt>
                <c:pt idx="42">
                  <c:v>2.7578999999999999E-2</c:v>
                </c:pt>
                <c:pt idx="43">
                  <c:v>2.6790999999999999E-2</c:v>
                </c:pt>
                <c:pt idx="44">
                  <c:v>2.6592999999999999E-2</c:v>
                </c:pt>
                <c:pt idx="45">
                  <c:v>2.5565999999999998E-2</c:v>
                </c:pt>
                <c:pt idx="46">
                  <c:v>2.4570000000000002E-2</c:v>
                </c:pt>
                <c:pt idx="47">
                  <c:v>2.5676999999999998E-2</c:v>
                </c:pt>
                <c:pt idx="48">
                  <c:v>2.3053000000000001E-2</c:v>
                </c:pt>
                <c:pt idx="49">
                  <c:v>2.5332E-2</c:v>
                </c:pt>
                <c:pt idx="50">
                  <c:v>2.3193999999999999E-2</c:v>
                </c:pt>
                <c:pt idx="51">
                  <c:v>2.4426E-2</c:v>
                </c:pt>
                <c:pt idx="52">
                  <c:v>2.3386000000000001E-2</c:v>
                </c:pt>
                <c:pt idx="53">
                  <c:v>2.4275000000000001E-2</c:v>
                </c:pt>
                <c:pt idx="54">
                  <c:v>2.2460999999999998E-2</c:v>
                </c:pt>
                <c:pt idx="55">
                  <c:v>2.3505999999999999E-2</c:v>
                </c:pt>
                <c:pt idx="56">
                  <c:v>2.3480000000000001E-2</c:v>
                </c:pt>
                <c:pt idx="57">
                  <c:v>2.1651E-2</c:v>
                </c:pt>
                <c:pt idx="58">
                  <c:v>2.1815000000000001E-2</c:v>
                </c:pt>
                <c:pt idx="59">
                  <c:v>2.2286E-2</c:v>
                </c:pt>
                <c:pt idx="60">
                  <c:v>2.2515E-2</c:v>
                </c:pt>
                <c:pt idx="61">
                  <c:v>1.9800999999999999E-2</c:v>
                </c:pt>
                <c:pt idx="62">
                  <c:v>2.1437999999999999E-2</c:v>
                </c:pt>
                <c:pt idx="63">
                  <c:v>2.0686E-2</c:v>
                </c:pt>
                <c:pt idx="64">
                  <c:v>2.0042999999999998E-2</c:v>
                </c:pt>
                <c:pt idx="65">
                  <c:v>1.9362000000000001E-2</c:v>
                </c:pt>
                <c:pt idx="66">
                  <c:v>1.9414000000000001E-2</c:v>
                </c:pt>
                <c:pt idx="67">
                  <c:v>1.9664999999999998E-2</c:v>
                </c:pt>
                <c:pt idx="68">
                  <c:v>1.9133000000000001E-2</c:v>
                </c:pt>
                <c:pt idx="69">
                  <c:v>2.0236000000000001E-2</c:v>
                </c:pt>
                <c:pt idx="70">
                  <c:v>1.9404999999999999E-2</c:v>
                </c:pt>
                <c:pt idx="71">
                  <c:v>1.8571000000000001E-2</c:v>
                </c:pt>
                <c:pt idx="72">
                  <c:v>1.8669999999999999E-2</c:v>
                </c:pt>
                <c:pt idx="73">
                  <c:v>1.8633E-2</c:v>
                </c:pt>
                <c:pt idx="74">
                  <c:v>1.7551000000000001E-2</c:v>
                </c:pt>
                <c:pt idx="75">
                  <c:v>1.8218000000000002E-2</c:v>
                </c:pt>
                <c:pt idx="76">
                  <c:v>1.7333000000000001E-2</c:v>
                </c:pt>
                <c:pt idx="77">
                  <c:v>1.839E-2</c:v>
                </c:pt>
                <c:pt idx="78">
                  <c:v>1.7933999999999999E-2</c:v>
                </c:pt>
                <c:pt idx="79">
                  <c:v>1.7061E-2</c:v>
                </c:pt>
                <c:pt idx="80">
                  <c:v>1.6313000000000001E-2</c:v>
                </c:pt>
                <c:pt idx="81">
                  <c:v>1.7566999999999999E-2</c:v>
                </c:pt>
                <c:pt idx="82">
                  <c:v>1.6650000000000002E-2</c:v>
                </c:pt>
                <c:pt idx="83">
                  <c:v>1.6330999999999998E-2</c:v>
                </c:pt>
                <c:pt idx="84">
                  <c:v>1.6694000000000001E-2</c:v>
                </c:pt>
                <c:pt idx="85">
                  <c:v>1.6052E-2</c:v>
                </c:pt>
                <c:pt idx="86">
                  <c:v>1.6483000000000001E-2</c:v>
                </c:pt>
                <c:pt idx="87">
                  <c:v>1.5909E-2</c:v>
                </c:pt>
                <c:pt idx="88">
                  <c:v>1.6265999999999999E-2</c:v>
                </c:pt>
                <c:pt idx="89">
                  <c:v>1.4786000000000001E-2</c:v>
                </c:pt>
                <c:pt idx="90">
                  <c:v>1.537E-2</c:v>
                </c:pt>
                <c:pt idx="91">
                  <c:v>1.5724999999999999E-2</c:v>
                </c:pt>
                <c:pt idx="92">
                  <c:v>1.5009E-2</c:v>
                </c:pt>
                <c:pt idx="93">
                  <c:v>1.5245E-2</c:v>
                </c:pt>
                <c:pt idx="94">
                  <c:v>1.3867000000000001E-2</c:v>
                </c:pt>
                <c:pt idx="95">
                  <c:v>1.4511E-2</c:v>
                </c:pt>
                <c:pt idx="96">
                  <c:v>1.4642000000000001E-2</c:v>
                </c:pt>
                <c:pt idx="97">
                  <c:v>1.5098E-2</c:v>
                </c:pt>
                <c:pt idx="98">
                  <c:v>1.5188E-2</c:v>
                </c:pt>
                <c:pt idx="99">
                  <c:v>1.4966999999999999E-2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7-2</c:v>
                </c:pt>
              </c:strCache>
            </c:strRef>
          </c:tx>
          <c:spPr>
            <a:ln w="3175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0000"/>
                </a:schemeClr>
              </a:solidFill>
              <a:ln w="3175">
                <a:solidFill>
                  <a:schemeClr val="dk1">
                    <a:tint val="8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0.232484</c:v>
                </c:pt>
                <c:pt idx="1">
                  <c:v>0.15491099999999999</c:v>
                </c:pt>
                <c:pt idx="2">
                  <c:v>0.125944</c:v>
                </c:pt>
                <c:pt idx="3">
                  <c:v>0.110066</c:v>
                </c:pt>
                <c:pt idx="4">
                  <c:v>9.4663999999999998E-2</c:v>
                </c:pt>
                <c:pt idx="5">
                  <c:v>7.8177999999999997E-2</c:v>
                </c:pt>
                <c:pt idx="6">
                  <c:v>7.3680999999999996E-2</c:v>
                </c:pt>
                <c:pt idx="7">
                  <c:v>7.1372000000000005E-2</c:v>
                </c:pt>
                <c:pt idx="8">
                  <c:v>6.7862000000000006E-2</c:v>
                </c:pt>
                <c:pt idx="9">
                  <c:v>6.3742999999999994E-2</c:v>
                </c:pt>
                <c:pt idx="10">
                  <c:v>6.2190000000000002E-2</c:v>
                </c:pt>
                <c:pt idx="11">
                  <c:v>6.0054000000000003E-2</c:v>
                </c:pt>
                <c:pt idx="12">
                  <c:v>5.3822000000000002E-2</c:v>
                </c:pt>
                <c:pt idx="13">
                  <c:v>5.4001E-2</c:v>
                </c:pt>
                <c:pt idx="14">
                  <c:v>5.2059000000000001E-2</c:v>
                </c:pt>
                <c:pt idx="15">
                  <c:v>4.7074999999999999E-2</c:v>
                </c:pt>
                <c:pt idx="16">
                  <c:v>4.8689999999999997E-2</c:v>
                </c:pt>
                <c:pt idx="17">
                  <c:v>4.5754000000000003E-2</c:v>
                </c:pt>
                <c:pt idx="18">
                  <c:v>4.3314999999999999E-2</c:v>
                </c:pt>
                <c:pt idx="19">
                  <c:v>4.3085999999999999E-2</c:v>
                </c:pt>
                <c:pt idx="20">
                  <c:v>4.2315999999999999E-2</c:v>
                </c:pt>
                <c:pt idx="21">
                  <c:v>4.2825000000000002E-2</c:v>
                </c:pt>
                <c:pt idx="22">
                  <c:v>4.0474999999999997E-2</c:v>
                </c:pt>
                <c:pt idx="23">
                  <c:v>3.9631E-2</c:v>
                </c:pt>
                <c:pt idx="24">
                  <c:v>4.0121999999999998E-2</c:v>
                </c:pt>
                <c:pt idx="25">
                  <c:v>3.7768999999999997E-2</c:v>
                </c:pt>
                <c:pt idx="26">
                  <c:v>4.0094999999999999E-2</c:v>
                </c:pt>
                <c:pt idx="27">
                  <c:v>3.4211999999999999E-2</c:v>
                </c:pt>
                <c:pt idx="28">
                  <c:v>3.5307999999999999E-2</c:v>
                </c:pt>
                <c:pt idx="29">
                  <c:v>3.3801999999999999E-2</c:v>
                </c:pt>
                <c:pt idx="30">
                  <c:v>3.2641000000000003E-2</c:v>
                </c:pt>
                <c:pt idx="31">
                  <c:v>3.3230999999999997E-2</c:v>
                </c:pt>
                <c:pt idx="32">
                  <c:v>3.3020000000000001E-2</c:v>
                </c:pt>
                <c:pt idx="33">
                  <c:v>3.0445E-2</c:v>
                </c:pt>
                <c:pt idx="34">
                  <c:v>3.1094E-2</c:v>
                </c:pt>
                <c:pt idx="35">
                  <c:v>2.8452000000000002E-2</c:v>
                </c:pt>
                <c:pt idx="36">
                  <c:v>3.0311999999999999E-2</c:v>
                </c:pt>
                <c:pt idx="37">
                  <c:v>3.0644000000000001E-2</c:v>
                </c:pt>
                <c:pt idx="38">
                  <c:v>2.86E-2</c:v>
                </c:pt>
                <c:pt idx="39">
                  <c:v>3.1324999999999999E-2</c:v>
                </c:pt>
                <c:pt idx="40">
                  <c:v>2.5551999999999998E-2</c:v>
                </c:pt>
                <c:pt idx="41">
                  <c:v>2.7741999999999999E-2</c:v>
                </c:pt>
                <c:pt idx="42">
                  <c:v>2.6974999999999999E-2</c:v>
                </c:pt>
                <c:pt idx="43">
                  <c:v>2.6543000000000001E-2</c:v>
                </c:pt>
                <c:pt idx="44">
                  <c:v>2.6943999999999999E-2</c:v>
                </c:pt>
                <c:pt idx="45">
                  <c:v>2.4816000000000001E-2</c:v>
                </c:pt>
                <c:pt idx="46">
                  <c:v>2.3644999999999999E-2</c:v>
                </c:pt>
                <c:pt idx="47">
                  <c:v>2.6540000000000001E-2</c:v>
                </c:pt>
                <c:pt idx="48">
                  <c:v>2.3109999999999999E-2</c:v>
                </c:pt>
                <c:pt idx="49">
                  <c:v>2.5246000000000001E-2</c:v>
                </c:pt>
                <c:pt idx="50">
                  <c:v>2.2398999999999999E-2</c:v>
                </c:pt>
                <c:pt idx="51">
                  <c:v>2.5162E-2</c:v>
                </c:pt>
                <c:pt idx="52">
                  <c:v>2.2984999999999998E-2</c:v>
                </c:pt>
                <c:pt idx="53">
                  <c:v>2.2516999999999999E-2</c:v>
                </c:pt>
                <c:pt idx="54">
                  <c:v>2.2061999999999998E-2</c:v>
                </c:pt>
                <c:pt idx="55">
                  <c:v>2.3283000000000002E-2</c:v>
                </c:pt>
                <c:pt idx="56">
                  <c:v>2.2932999999999999E-2</c:v>
                </c:pt>
                <c:pt idx="57">
                  <c:v>2.2055000000000002E-2</c:v>
                </c:pt>
                <c:pt idx="58">
                  <c:v>2.2096000000000001E-2</c:v>
                </c:pt>
                <c:pt idx="59">
                  <c:v>2.2978999999999999E-2</c:v>
                </c:pt>
                <c:pt idx="60">
                  <c:v>2.1475000000000001E-2</c:v>
                </c:pt>
                <c:pt idx="61">
                  <c:v>1.9927E-2</c:v>
                </c:pt>
                <c:pt idx="62">
                  <c:v>2.1514999999999999E-2</c:v>
                </c:pt>
                <c:pt idx="63">
                  <c:v>2.1287E-2</c:v>
                </c:pt>
                <c:pt idx="64">
                  <c:v>1.8593999999999999E-2</c:v>
                </c:pt>
                <c:pt idx="65">
                  <c:v>1.8889E-2</c:v>
                </c:pt>
                <c:pt idx="66">
                  <c:v>1.9647000000000001E-2</c:v>
                </c:pt>
                <c:pt idx="67">
                  <c:v>2.0865999999999999E-2</c:v>
                </c:pt>
                <c:pt idx="68">
                  <c:v>1.8546E-2</c:v>
                </c:pt>
                <c:pt idx="69">
                  <c:v>1.9162999999999999E-2</c:v>
                </c:pt>
                <c:pt idx="70">
                  <c:v>1.8648000000000001E-2</c:v>
                </c:pt>
                <c:pt idx="71">
                  <c:v>1.8939999999999999E-2</c:v>
                </c:pt>
                <c:pt idx="72">
                  <c:v>1.8761E-2</c:v>
                </c:pt>
                <c:pt idx="73">
                  <c:v>1.9043000000000001E-2</c:v>
                </c:pt>
                <c:pt idx="74">
                  <c:v>1.7267000000000001E-2</c:v>
                </c:pt>
                <c:pt idx="75">
                  <c:v>1.9123000000000001E-2</c:v>
                </c:pt>
                <c:pt idx="76">
                  <c:v>1.6799000000000001E-2</c:v>
                </c:pt>
                <c:pt idx="77">
                  <c:v>1.7748E-2</c:v>
                </c:pt>
                <c:pt idx="78">
                  <c:v>1.7468000000000001E-2</c:v>
                </c:pt>
                <c:pt idx="79">
                  <c:v>1.7337000000000002E-2</c:v>
                </c:pt>
                <c:pt idx="80">
                  <c:v>1.7321E-2</c:v>
                </c:pt>
                <c:pt idx="81">
                  <c:v>1.7051E-2</c:v>
                </c:pt>
                <c:pt idx="82">
                  <c:v>1.6744999999999999E-2</c:v>
                </c:pt>
                <c:pt idx="83">
                  <c:v>1.6913999999999998E-2</c:v>
                </c:pt>
                <c:pt idx="84">
                  <c:v>1.6539000000000002E-2</c:v>
                </c:pt>
                <c:pt idx="85">
                  <c:v>1.6258999999999999E-2</c:v>
                </c:pt>
                <c:pt idx="86">
                  <c:v>1.6295E-2</c:v>
                </c:pt>
                <c:pt idx="87">
                  <c:v>1.6271999999999998E-2</c:v>
                </c:pt>
                <c:pt idx="88">
                  <c:v>1.6444E-2</c:v>
                </c:pt>
                <c:pt idx="89">
                  <c:v>1.4389000000000001E-2</c:v>
                </c:pt>
                <c:pt idx="90">
                  <c:v>1.5395000000000001E-2</c:v>
                </c:pt>
                <c:pt idx="91">
                  <c:v>1.5442000000000001E-2</c:v>
                </c:pt>
                <c:pt idx="92">
                  <c:v>1.4642000000000001E-2</c:v>
                </c:pt>
                <c:pt idx="93">
                  <c:v>1.5454000000000001E-2</c:v>
                </c:pt>
                <c:pt idx="94">
                  <c:v>1.3847E-2</c:v>
                </c:pt>
                <c:pt idx="95">
                  <c:v>1.4697999999999999E-2</c:v>
                </c:pt>
                <c:pt idx="96">
                  <c:v>1.4805E-2</c:v>
                </c:pt>
                <c:pt idx="97">
                  <c:v>1.4919E-2</c:v>
                </c:pt>
                <c:pt idx="98">
                  <c:v>1.4906000000000001E-2</c:v>
                </c:pt>
                <c:pt idx="99">
                  <c:v>1.4442999999999999E-2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8-2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0.237119</c:v>
                </c:pt>
                <c:pt idx="1">
                  <c:v>0.16022</c:v>
                </c:pt>
                <c:pt idx="2">
                  <c:v>0.13228000000000001</c:v>
                </c:pt>
                <c:pt idx="3">
                  <c:v>0.10860300000000001</c:v>
                </c:pt>
                <c:pt idx="4">
                  <c:v>9.6944000000000002E-2</c:v>
                </c:pt>
                <c:pt idx="5">
                  <c:v>8.1118999999999997E-2</c:v>
                </c:pt>
                <c:pt idx="6">
                  <c:v>8.0923999999999996E-2</c:v>
                </c:pt>
                <c:pt idx="7">
                  <c:v>7.2165999999999994E-2</c:v>
                </c:pt>
                <c:pt idx="8">
                  <c:v>6.9597999999999993E-2</c:v>
                </c:pt>
                <c:pt idx="9">
                  <c:v>6.5522999999999998E-2</c:v>
                </c:pt>
                <c:pt idx="10">
                  <c:v>6.4272999999999997E-2</c:v>
                </c:pt>
                <c:pt idx="11">
                  <c:v>6.1171999999999997E-2</c:v>
                </c:pt>
                <c:pt idx="12">
                  <c:v>5.7665000000000001E-2</c:v>
                </c:pt>
                <c:pt idx="13">
                  <c:v>5.2303000000000002E-2</c:v>
                </c:pt>
                <c:pt idx="14">
                  <c:v>5.1532000000000001E-2</c:v>
                </c:pt>
                <c:pt idx="15">
                  <c:v>5.0103000000000002E-2</c:v>
                </c:pt>
                <c:pt idx="16">
                  <c:v>4.6806E-2</c:v>
                </c:pt>
                <c:pt idx="17">
                  <c:v>4.6976999999999998E-2</c:v>
                </c:pt>
                <c:pt idx="18">
                  <c:v>4.3920000000000001E-2</c:v>
                </c:pt>
                <c:pt idx="19">
                  <c:v>4.3069999999999997E-2</c:v>
                </c:pt>
                <c:pt idx="20">
                  <c:v>4.2317E-2</c:v>
                </c:pt>
                <c:pt idx="21">
                  <c:v>4.4220000000000002E-2</c:v>
                </c:pt>
                <c:pt idx="22">
                  <c:v>4.4368999999999999E-2</c:v>
                </c:pt>
                <c:pt idx="23">
                  <c:v>4.1563000000000003E-2</c:v>
                </c:pt>
                <c:pt idx="24">
                  <c:v>4.0304E-2</c:v>
                </c:pt>
                <c:pt idx="25">
                  <c:v>3.8878000000000003E-2</c:v>
                </c:pt>
                <c:pt idx="26">
                  <c:v>4.0628999999999998E-2</c:v>
                </c:pt>
                <c:pt idx="27">
                  <c:v>3.628E-2</c:v>
                </c:pt>
                <c:pt idx="28">
                  <c:v>3.6205000000000001E-2</c:v>
                </c:pt>
                <c:pt idx="29">
                  <c:v>3.3269E-2</c:v>
                </c:pt>
                <c:pt idx="30">
                  <c:v>3.4846000000000002E-2</c:v>
                </c:pt>
                <c:pt idx="31">
                  <c:v>3.2769E-2</c:v>
                </c:pt>
                <c:pt idx="32">
                  <c:v>3.3258000000000003E-2</c:v>
                </c:pt>
                <c:pt idx="33">
                  <c:v>3.3445000000000003E-2</c:v>
                </c:pt>
                <c:pt idx="34">
                  <c:v>3.0952E-2</c:v>
                </c:pt>
                <c:pt idx="35">
                  <c:v>3.0526999999999999E-2</c:v>
                </c:pt>
                <c:pt idx="36">
                  <c:v>3.2557000000000003E-2</c:v>
                </c:pt>
                <c:pt idx="37">
                  <c:v>3.0807999999999999E-2</c:v>
                </c:pt>
                <c:pt idx="38">
                  <c:v>2.8968000000000001E-2</c:v>
                </c:pt>
                <c:pt idx="39">
                  <c:v>3.1355000000000001E-2</c:v>
                </c:pt>
                <c:pt idx="40">
                  <c:v>2.7650000000000001E-2</c:v>
                </c:pt>
                <c:pt idx="41">
                  <c:v>2.9600000000000001E-2</c:v>
                </c:pt>
                <c:pt idx="42">
                  <c:v>2.7581000000000001E-2</c:v>
                </c:pt>
                <c:pt idx="43">
                  <c:v>2.733E-2</c:v>
                </c:pt>
                <c:pt idx="44">
                  <c:v>2.7029999999999998E-2</c:v>
                </c:pt>
                <c:pt idx="45">
                  <c:v>2.5128999999999999E-2</c:v>
                </c:pt>
                <c:pt idx="46">
                  <c:v>2.5454999999999998E-2</c:v>
                </c:pt>
                <c:pt idx="47">
                  <c:v>2.7671999999999999E-2</c:v>
                </c:pt>
                <c:pt idx="48">
                  <c:v>2.5617999999999998E-2</c:v>
                </c:pt>
                <c:pt idx="49">
                  <c:v>2.6407E-2</c:v>
                </c:pt>
                <c:pt idx="50">
                  <c:v>2.3961E-2</c:v>
                </c:pt>
                <c:pt idx="51">
                  <c:v>2.4861999999999999E-2</c:v>
                </c:pt>
                <c:pt idx="52">
                  <c:v>2.3595000000000001E-2</c:v>
                </c:pt>
                <c:pt idx="53">
                  <c:v>2.4374E-2</c:v>
                </c:pt>
                <c:pt idx="54">
                  <c:v>2.2544000000000002E-2</c:v>
                </c:pt>
                <c:pt idx="55">
                  <c:v>2.3571000000000002E-2</c:v>
                </c:pt>
                <c:pt idx="56">
                  <c:v>2.1623E-2</c:v>
                </c:pt>
                <c:pt idx="57">
                  <c:v>2.2889E-2</c:v>
                </c:pt>
                <c:pt idx="58">
                  <c:v>2.2530999999999999E-2</c:v>
                </c:pt>
                <c:pt idx="59">
                  <c:v>2.1634E-2</c:v>
                </c:pt>
                <c:pt idx="60">
                  <c:v>2.2057E-2</c:v>
                </c:pt>
                <c:pt idx="61">
                  <c:v>2.0539000000000002E-2</c:v>
                </c:pt>
                <c:pt idx="62">
                  <c:v>2.1745E-2</c:v>
                </c:pt>
                <c:pt idx="63">
                  <c:v>2.1521999999999999E-2</c:v>
                </c:pt>
                <c:pt idx="64">
                  <c:v>1.8405000000000001E-2</c:v>
                </c:pt>
                <c:pt idx="65">
                  <c:v>1.8759999999999999E-2</c:v>
                </c:pt>
                <c:pt idx="66">
                  <c:v>2.0476000000000001E-2</c:v>
                </c:pt>
                <c:pt idx="67">
                  <c:v>2.0632999999999999E-2</c:v>
                </c:pt>
                <c:pt idx="68">
                  <c:v>1.8492999999999999E-2</c:v>
                </c:pt>
                <c:pt idx="69">
                  <c:v>1.9571000000000002E-2</c:v>
                </c:pt>
                <c:pt idx="70">
                  <c:v>1.9005999999999999E-2</c:v>
                </c:pt>
                <c:pt idx="71">
                  <c:v>1.9175999999999999E-2</c:v>
                </c:pt>
                <c:pt idx="72">
                  <c:v>1.9311999999999999E-2</c:v>
                </c:pt>
                <c:pt idx="73">
                  <c:v>1.8578000000000001E-2</c:v>
                </c:pt>
                <c:pt idx="74">
                  <c:v>1.8051000000000001E-2</c:v>
                </c:pt>
                <c:pt idx="75">
                  <c:v>1.8464000000000001E-2</c:v>
                </c:pt>
                <c:pt idx="76">
                  <c:v>1.7500000000000002E-2</c:v>
                </c:pt>
                <c:pt idx="77">
                  <c:v>1.7842E-2</c:v>
                </c:pt>
                <c:pt idx="78">
                  <c:v>1.7759E-2</c:v>
                </c:pt>
                <c:pt idx="79">
                  <c:v>1.7805000000000001E-2</c:v>
                </c:pt>
                <c:pt idx="80">
                  <c:v>1.7956E-2</c:v>
                </c:pt>
                <c:pt idx="81">
                  <c:v>1.7961999999999999E-2</c:v>
                </c:pt>
                <c:pt idx="82">
                  <c:v>1.7387E-2</c:v>
                </c:pt>
                <c:pt idx="83">
                  <c:v>1.7864000000000001E-2</c:v>
                </c:pt>
                <c:pt idx="84">
                  <c:v>1.6220999999999999E-2</c:v>
                </c:pt>
                <c:pt idx="85">
                  <c:v>1.6916E-2</c:v>
                </c:pt>
                <c:pt idx="86">
                  <c:v>1.6469999999999999E-2</c:v>
                </c:pt>
                <c:pt idx="87">
                  <c:v>1.6525000000000001E-2</c:v>
                </c:pt>
                <c:pt idx="88">
                  <c:v>1.6445000000000001E-2</c:v>
                </c:pt>
                <c:pt idx="89">
                  <c:v>1.4644000000000001E-2</c:v>
                </c:pt>
                <c:pt idx="90">
                  <c:v>1.6323000000000001E-2</c:v>
                </c:pt>
                <c:pt idx="91">
                  <c:v>1.5821999999999999E-2</c:v>
                </c:pt>
                <c:pt idx="92">
                  <c:v>1.5157E-2</c:v>
                </c:pt>
                <c:pt idx="93">
                  <c:v>1.4982000000000001E-2</c:v>
                </c:pt>
                <c:pt idx="94">
                  <c:v>1.4359E-2</c:v>
                </c:pt>
                <c:pt idx="95">
                  <c:v>1.5126000000000001E-2</c:v>
                </c:pt>
                <c:pt idx="96">
                  <c:v>1.5812E-2</c:v>
                </c:pt>
                <c:pt idx="97">
                  <c:v>1.5405E-2</c:v>
                </c:pt>
                <c:pt idx="98">
                  <c:v>1.4721E-2</c:v>
                </c:pt>
                <c:pt idx="99">
                  <c:v>1.4833000000000001E-2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9-2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0.22663</c:v>
                </c:pt>
                <c:pt idx="1">
                  <c:v>0.15237800000000001</c:v>
                </c:pt>
                <c:pt idx="2">
                  <c:v>0.12568699999999999</c:v>
                </c:pt>
                <c:pt idx="3">
                  <c:v>0.109667</c:v>
                </c:pt>
                <c:pt idx="4">
                  <c:v>9.1026999999999997E-2</c:v>
                </c:pt>
                <c:pt idx="5">
                  <c:v>8.3521999999999999E-2</c:v>
                </c:pt>
                <c:pt idx="6">
                  <c:v>7.6373999999999997E-2</c:v>
                </c:pt>
                <c:pt idx="7">
                  <c:v>7.3320999999999997E-2</c:v>
                </c:pt>
                <c:pt idx="8">
                  <c:v>6.7018999999999995E-2</c:v>
                </c:pt>
                <c:pt idx="9">
                  <c:v>6.6111000000000003E-2</c:v>
                </c:pt>
                <c:pt idx="10">
                  <c:v>6.1795999999999997E-2</c:v>
                </c:pt>
                <c:pt idx="11">
                  <c:v>5.7162999999999999E-2</c:v>
                </c:pt>
                <c:pt idx="12">
                  <c:v>5.5711999999999998E-2</c:v>
                </c:pt>
                <c:pt idx="13">
                  <c:v>5.2825999999999998E-2</c:v>
                </c:pt>
                <c:pt idx="14">
                  <c:v>4.9537999999999999E-2</c:v>
                </c:pt>
                <c:pt idx="15">
                  <c:v>4.8169999999999998E-2</c:v>
                </c:pt>
                <c:pt idx="16">
                  <c:v>4.6677999999999997E-2</c:v>
                </c:pt>
                <c:pt idx="17">
                  <c:v>4.5064E-2</c:v>
                </c:pt>
                <c:pt idx="18">
                  <c:v>4.4086E-2</c:v>
                </c:pt>
                <c:pt idx="19">
                  <c:v>4.3373000000000002E-2</c:v>
                </c:pt>
                <c:pt idx="20">
                  <c:v>4.1828999999999998E-2</c:v>
                </c:pt>
                <c:pt idx="21">
                  <c:v>4.2379E-2</c:v>
                </c:pt>
                <c:pt idx="22">
                  <c:v>4.0304E-2</c:v>
                </c:pt>
                <c:pt idx="23">
                  <c:v>3.9291E-2</c:v>
                </c:pt>
                <c:pt idx="24">
                  <c:v>3.9632000000000001E-2</c:v>
                </c:pt>
                <c:pt idx="25">
                  <c:v>3.8828000000000001E-2</c:v>
                </c:pt>
                <c:pt idx="26">
                  <c:v>3.6829000000000001E-2</c:v>
                </c:pt>
                <c:pt idx="27">
                  <c:v>3.5904999999999999E-2</c:v>
                </c:pt>
                <c:pt idx="28">
                  <c:v>3.4847000000000003E-2</c:v>
                </c:pt>
                <c:pt idx="29">
                  <c:v>3.3425000000000003E-2</c:v>
                </c:pt>
                <c:pt idx="30">
                  <c:v>3.2586999999999998E-2</c:v>
                </c:pt>
                <c:pt idx="31">
                  <c:v>3.0658000000000001E-2</c:v>
                </c:pt>
                <c:pt idx="32">
                  <c:v>2.9748E-2</c:v>
                </c:pt>
                <c:pt idx="33">
                  <c:v>3.2597000000000001E-2</c:v>
                </c:pt>
                <c:pt idx="34">
                  <c:v>3.0516999999999999E-2</c:v>
                </c:pt>
                <c:pt idx="35">
                  <c:v>3.0301999999999999E-2</c:v>
                </c:pt>
                <c:pt idx="36">
                  <c:v>2.9186E-2</c:v>
                </c:pt>
                <c:pt idx="37">
                  <c:v>2.9297E-2</c:v>
                </c:pt>
                <c:pt idx="38">
                  <c:v>2.5996999999999999E-2</c:v>
                </c:pt>
                <c:pt idx="39">
                  <c:v>2.8603E-2</c:v>
                </c:pt>
                <c:pt idx="40">
                  <c:v>2.6377000000000001E-2</c:v>
                </c:pt>
                <c:pt idx="41">
                  <c:v>2.7848000000000001E-2</c:v>
                </c:pt>
                <c:pt idx="42">
                  <c:v>2.6526999999999998E-2</c:v>
                </c:pt>
                <c:pt idx="43">
                  <c:v>2.4282000000000001E-2</c:v>
                </c:pt>
                <c:pt idx="44">
                  <c:v>2.5565999999999998E-2</c:v>
                </c:pt>
                <c:pt idx="45">
                  <c:v>2.6349000000000001E-2</c:v>
                </c:pt>
                <c:pt idx="46">
                  <c:v>2.436E-2</c:v>
                </c:pt>
                <c:pt idx="47">
                  <c:v>2.5274999999999999E-2</c:v>
                </c:pt>
                <c:pt idx="48">
                  <c:v>2.3653E-2</c:v>
                </c:pt>
                <c:pt idx="49">
                  <c:v>2.4559000000000001E-2</c:v>
                </c:pt>
                <c:pt idx="50">
                  <c:v>2.3553000000000001E-2</c:v>
                </c:pt>
                <c:pt idx="51">
                  <c:v>2.4230000000000002E-2</c:v>
                </c:pt>
                <c:pt idx="52">
                  <c:v>2.2738000000000001E-2</c:v>
                </c:pt>
                <c:pt idx="53">
                  <c:v>2.1607999999999999E-2</c:v>
                </c:pt>
                <c:pt idx="54">
                  <c:v>2.2221999999999999E-2</c:v>
                </c:pt>
                <c:pt idx="55">
                  <c:v>2.2446000000000001E-2</c:v>
                </c:pt>
                <c:pt idx="56">
                  <c:v>2.1562000000000001E-2</c:v>
                </c:pt>
                <c:pt idx="57">
                  <c:v>2.1798999999999999E-2</c:v>
                </c:pt>
                <c:pt idx="58">
                  <c:v>2.164E-2</c:v>
                </c:pt>
                <c:pt idx="59">
                  <c:v>2.1413000000000001E-2</c:v>
                </c:pt>
                <c:pt idx="60">
                  <c:v>2.1614999999999999E-2</c:v>
                </c:pt>
                <c:pt idx="61">
                  <c:v>2.0636999999999999E-2</c:v>
                </c:pt>
                <c:pt idx="62">
                  <c:v>2.0837999999999999E-2</c:v>
                </c:pt>
                <c:pt idx="63">
                  <c:v>2.1238E-2</c:v>
                </c:pt>
                <c:pt idx="64">
                  <c:v>1.8350999999999999E-2</c:v>
                </c:pt>
                <c:pt idx="65">
                  <c:v>1.8511E-2</c:v>
                </c:pt>
                <c:pt idx="66">
                  <c:v>1.8463E-2</c:v>
                </c:pt>
                <c:pt idx="67">
                  <c:v>1.8325999999999999E-2</c:v>
                </c:pt>
                <c:pt idx="68">
                  <c:v>1.7673000000000001E-2</c:v>
                </c:pt>
                <c:pt idx="69">
                  <c:v>1.8273000000000001E-2</c:v>
                </c:pt>
                <c:pt idx="70">
                  <c:v>1.8547000000000001E-2</c:v>
                </c:pt>
                <c:pt idx="71">
                  <c:v>1.8369E-2</c:v>
                </c:pt>
                <c:pt idx="72">
                  <c:v>1.8027999999999999E-2</c:v>
                </c:pt>
                <c:pt idx="73">
                  <c:v>1.7503999999999999E-2</c:v>
                </c:pt>
                <c:pt idx="74">
                  <c:v>1.6979999999999999E-2</c:v>
                </c:pt>
                <c:pt idx="75">
                  <c:v>1.6653999999999999E-2</c:v>
                </c:pt>
                <c:pt idx="76">
                  <c:v>1.6737999999999999E-2</c:v>
                </c:pt>
                <c:pt idx="77">
                  <c:v>1.7055000000000001E-2</c:v>
                </c:pt>
                <c:pt idx="78">
                  <c:v>1.6972000000000001E-2</c:v>
                </c:pt>
                <c:pt idx="79">
                  <c:v>1.7072E-2</c:v>
                </c:pt>
                <c:pt idx="80">
                  <c:v>1.7337999999999999E-2</c:v>
                </c:pt>
                <c:pt idx="81">
                  <c:v>1.6549999999999999E-2</c:v>
                </c:pt>
                <c:pt idx="82">
                  <c:v>1.6122000000000001E-2</c:v>
                </c:pt>
                <c:pt idx="83">
                  <c:v>1.6768000000000002E-2</c:v>
                </c:pt>
                <c:pt idx="84">
                  <c:v>1.5585999999999999E-2</c:v>
                </c:pt>
                <c:pt idx="85">
                  <c:v>1.6008000000000001E-2</c:v>
                </c:pt>
                <c:pt idx="86">
                  <c:v>1.6396000000000001E-2</c:v>
                </c:pt>
                <c:pt idx="87">
                  <c:v>1.5990000000000001E-2</c:v>
                </c:pt>
                <c:pt idx="88">
                  <c:v>1.4800000000000001E-2</c:v>
                </c:pt>
                <c:pt idx="89">
                  <c:v>1.4593E-2</c:v>
                </c:pt>
                <c:pt idx="90">
                  <c:v>1.4991000000000001E-2</c:v>
                </c:pt>
                <c:pt idx="91">
                  <c:v>1.4666E-2</c:v>
                </c:pt>
                <c:pt idx="92">
                  <c:v>1.5042E-2</c:v>
                </c:pt>
                <c:pt idx="93">
                  <c:v>1.4716E-2</c:v>
                </c:pt>
                <c:pt idx="94">
                  <c:v>1.3798E-2</c:v>
                </c:pt>
                <c:pt idx="95">
                  <c:v>1.47E-2</c:v>
                </c:pt>
                <c:pt idx="96">
                  <c:v>1.3969000000000001E-2</c:v>
                </c:pt>
                <c:pt idx="97">
                  <c:v>1.435E-2</c:v>
                </c:pt>
                <c:pt idx="98">
                  <c:v>1.4272999999999999E-2</c:v>
                </c:pt>
                <c:pt idx="99">
                  <c:v>1.4024E-2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10-2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0.23169500000000001</c:v>
                </c:pt>
                <c:pt idx="1">
                  <c:v>0.1608</c:v>
                </c:pt>
                <c:pt idx="2">
                  <c:v>0.13031599999999999</c:v>
                </c:pt>
                <c:pt idx="3">
                  <c:v>0.107408</c:v>
                </c:pt>
                <c:pt idx="4">
                  <c:v>9.3923000000000006E-2</c:v>
                </c:pt>
                <c:pt idx="5">
                  <c:v>8.9202000000000004E-2</c:v>
                </c:pt>
                <c:pt idx="6">
                  <c:v>7.9366999999999993E-2</c:v>
                </c:pt>
                <c:pt idx="7">
                  <c:v>7.2486999999999996E-2</c:v>
                </c:pt>
                <c:pt idx="8">
                  <c:v>6.6115999999999994E-2</c:v>
                </c:pt>
                <c:pt idx="9">
                  <c:v>6.3181000000000001E-2</c:v>
                </c:pt>
                <c:pt idx="10">
                  <c:v>6.1886999999999998E-2</c:v>
                </c:pt>
                <c:pt idx="11">
                  <c:v>5.8652000000000003E-2</c:v>
                </c:pt>
                <c:pt idx="12">
                  <c:v>5.2075000000000003E-2</c:v>
                </c:pt>
                <c:pt idx="13">
                  <c:v>5.3600000000000002E-2</c:v>
                </c:pt>
                <c:pt idx="14">
                  <c:v>5.1669E-2</c:v>
                </c:pt>
                <c:pt idx="15">
                  <c:v>5.4046999999999998E-2</c:v>
                </c:pt>
                <c:pt idx="16">
                  <c:v>4.8103E-2</c:v>
                </c:pt>
                <c:pt idx="17">
                  <c:v>4.8835999999999997E-2</c:v>
                </c:pt>
                <c:pt idx="18">
                  <c:v>4.6929999999999999E-2</c:v>
                </c:pt>
                <c:pt idx="19">
                  <c:v>4.3992999999999997E-2</c:v>
                </c:pt>
                <c:pt idx="20">
                  <c:v>3.9370000000000002E-2</c:v>
                </c:pt>
                <c:pt idx="21">
                  <c:v>4.2424000000000003E-2</c:v>
                </c:pt>
                <c:pt idx="22">
                  <c:v>4.1052999999999999E-2</c:v>
                </c:pt>
                <c:pt idx="23">
                  <c:v>4.0042000000000001E-2</c:v>
                </c:pt>
                <c:pt idx="24">
                  <c:v>4.0242E-2</c:v>
                </c:pt>
                <c:pt idx="25">
                  <c:v>3.7607000000000002E-2</c:v>
                </c:pt>
                <c:pt idx="26">
                  <c:v>3.6129000000000001E-2</c:v>
                </c:pt>
                <c:pt idx="27">
                  <c:v>3.8331999999999998E-2</c:v>
                </c:pt>
                <c:pt idx="28">
                  <c:v>3.6332000000000003E-2</c:v>
                </c:pt>
                <c:pt idx="29">
                  <c:v>3.3564999999999998E-2</c:v>
                </c:pt>
                <c:pt idx="30">
                  <c:v>3.2933999999999998E-2</c:v>
                </c:pt>
                <c:pt idx="31">
                  <c:v>3.2710999999999997E-2</c:v>
                </c:pt>
                <c:pt idx="32">
                  <c:v>3.2076E-2</c:v>
                </c:pt>
                <c:pt idx="33">
                  <c:v>3.2301999999999997E-2</c:v>
                </c:pt>
                <c:pt idx="34">
                  <c:v>3.0374999999999999E-2</c:v>
                </c:pt>
                <c:pt idx="35">
                  <c:v>2.9177000000000002E-2</c:v>
                </c:pt>
                <c:pt idx="36">
                  <c:v>3.09E-2</c:v>
                </c:pt>
                <c:pt idx="37">
                  <c:v>3.1607000000000003E-2</c:v>
                </c:pt>
                <c:pt idx="38">
                  <c:v>2.9121000000000001E-2</c:v>
                </c:pt>
                <c:pt idx="39">
                  <c:v>2.8572E-2</c:v>
                </c:pt>
                <c:pt idx="40">
                  <c:v>2.8864000000000001E-2</c:v>
                </c:pt>
                <c:pt idx="41">
                  <c:v>2.8552999999999999E-2</c:v>
                </c:pt>
                <c:pt idx="42">
                  <c:v>3.0016000000000001E-2</c:v>
                </c:pt>
                <c:pt idx="43">
                  <c:v>2.4868000000000001E-2</c:v>
                </c:pt>
                <c:pt idx="44">
                  <c:v>2.5967E-2</c:v>
                </c:pt>
                <c:pt idx="45">
                  <c:v>2.7762999999999999E-2</c:v>
                </c:pt>
                <c:pt idx="46">
                  <c:v>2.7706000000000001E-2</c:v>
                </c:pt>
                <c:pt idx="47">
                  <c:v>2.5651E-2</c:v>
                </c:pt>
                <c:pt idx="48">
                  <c:v>2.4997999999999999E-2</c:v>
                </c:pt>
                <c:pt idx="49">
                  <c:v>2.4156E-2</c:v>
                </c:pt>
                <c:pt idx="50">
                  <c:v>2.4108000000000001E-2</c:v>
                </c:pt>
                <c:pt idx="51">
                  <c:v>2.4219000000000001E-2</c:v>
                </c:pt>
                <c:pt idx="52">
                  <c:v>2.4781999999999998E-2</c:v>
                </c:pt>
                <c:pt idx="53">
                  <c:v>2.1708000000000002E-2</c:v>
                </c:pt>
                <c:pt idx="54">
                  <c:v>2.2157E-2</c:v>
                </c:pt>
                <c:pt idx="55">
                  <c:v>2.2734000000000001E-2</c:v>
                </c:pt>
                <c:pt idx="56">
                  <c:v>2.3404999999999999E-2</c:v>
                </c:pt>
                <c:pt idx="57">
                  <c:v>2.2643E-2</c:v>
                </c:pt>
                <c:pt idx="58">
                  <c:v>2.2367000000000001E-2</c:v>
                </c:pt>
                <c:pt idx="59">
                  <c:v>2.0972999999999999E-2</c:v>
                </c:pt>
                <c:pt idx="60">
                  <c:v>2.1297E-2</c:v>
                </c:pt>
                <c:pt idx="61">
                  <c:v>2.1342E-2</c:v>
                </c:pt>
                <c:pt idx="62">
                  <c:v>2.1205000000000002E-2</c:v>
                </c:pt>
                <c:pt idx="63">
                  <c:v>2.1759000000000001E-2</c:v>
                </c:pt>
                <c:pt idx="64">
                  <c:v>1.8631999999999999E-2</c:v>
                </c:pt>
                <c:pt idx="65">
                  <c:v>1.9678999999999999E-2</c:v>
                </c:pt>
                <c:pt idx="66">
                  <c:v>1.925E-2</c:v>
                </c:pt>
                <c:pt idx="67">
                  <c:v>1.9002000000000002E-2</c:v>
                </c:pt>
                <c:pt idx="68">
                  <c:v>1.7894E-2</c:v>
                </c:pt>
                <c:pt idx="69">
                  <c:v>2.0392E-2</c:v>
                </c:pt>
                <c:pt idx="70">
                  <c:v>1.9508000000000001E-2</c:v>
                </c:pt>
                <c:pt idx="71">
                  <c:v>1.8529E-2</c:v>
                </c:pt>
                <c:pt idx="72">
                  <c:v>1.9203999999999999E-2</c:v>
                </c:pt>
                <c:pt idx="73">
                  <c:v>1.9362999999999998E-2</c:v>
                </c:pt>
                <c:pt idx="74">
                  <c:v>1.8407E-2</c:v>
                </c:pt>
                <c:pt idx="75">
                  <c:v>1.6972000000000001E-2</c:v>
                </c:pt>
                <c:pt idx="76">
                  <c:v>1.7297E-2</c:v>
                </c:pt>
                <c:pt idx="77">
                  <c:v>1.7956E-2</c:v>
                </c:pt>
                <c:pt idx="78">
                  <c:v>1.7582E-2</c:v>
                </c:pt>
                <c:pt idx="79">
                  <c:v>1.8259999999999998E-2</c:v>
                </c:pt>
                <c:pt idx="80">
                  <c:v>1.6937000000000001E-2</c:v>
                </c:pt>
                <c:pt idx="81">
                  <c:v>1.7583000000000001E-2</c:v>
                </c:pt>
                <c:pt idx="82">
                  <c:v>1.7097000000000001E-2</c:v>
                </c:pt>
                <c:pt idx="83">
                  <c:v>1.6492E-2</c:v>
                </c:pt>
                <c:pt idx="84">
                  <c:v>1.5525000000000001E-2</c:v>
                </c:pt>
                <c:pt idx="85">
                  <c:v>1.7520999999999998E-2</c:v>
                </c:pt>
                <c:pt idx="86">
                  <c:v>1.6282000000000001E-2</c:v>
                </c:pt>
                <c:pt idx="87">
                  <c:v>1.6098000000000001E-2</c:v>
                </c:pt>
                <c:pt idx="88">
                  <c:v>1.5481999999999999E-2</c:v>
                </c:pt>
                <c:pt idx="89">
                  <c:v>1.4973E-2</c:v>
                </c:pt>
                <c:pt idx="90">
                  <c:v>1.5372E-2</c:v>
                </c:pt>
                <c:pt idx="91">
                  <c:v>1.5633999999999999E-2</c:v>
                </c:pt>
                <c:pt idx="92">
                  <c:v>1.5511E-2</c:v>
                </c:pt>
                <c:pt idx="93">
                  <c:v>1.4992E-2</c:v>
                </c:pt>
                <c:pt idx="94">
                  <c:v>1.4389000000000001E-2</c:v>
                </c:pt>
                <c:pt idx="95">
                  <c:v>1.5337E-2</c:v>
                </c:pt>
                <c:pt idx="96">
                  <c:v>1.3424999999999999E-2</c:v>
                </c:pt>
                <c:pt idx="97">
                  <c:v>1.4622E-2</c:v>
                </c:pt>
                <c:pt idx="98">
                  <c:v>1.4933999999999999E-2</c:v>
                </c:pt>
                <c:pt idx="99">
                  <c:v>1.4763999999999999E-2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7658880"/>
        <c:axId val="659171024"/>
      </c:lineChart>
      <c:catAx>
        <c:axId val="69765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9171024"/>
        <c:crosses val="autoZero"/>
        <c:auto val="1"/>
        <c:lblAlgn val="ctr"/>
        <c:lblOffset val="100"/>
        <c:tickLblSkip val="5"/>
        <c:noMultiLvlLbl val="0"/>
      </c:catAx>
      <c:valAx>
        <c:axId val="65917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7658880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BC - </a:t>
            </a:r>
            <a:r>
              <a:rPr lang="en-US" dirty="0" smtClean="0"/>
              <a:t>pro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1-2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5.5773000000000003E-2</c:v>
                </c:pt>
                <c:pt idx="1">
                  <c:v>3.3466000000000003E-2</c:v>
                </c:pt>
                <c:pt idx="2">
                  <c:v>3.0016999999999999E-2</c:v>
                </c:pt>
                <c:pt idx="3">
                  <c:v>1.8720000000000001E-2</c:v>
                </c:pt>
                <c:pt idx="4">
                  <c:v>3.9666E-2</c:v>
                </c:pt>
                <c:pt idx="5">
                  <c:v>2.2837E-2</c:v>
                </c:pt>
                <c:pt idx="6">
                  <c:v>2.1108999999999999E-2</c:v>
                </c:pt>
                <c:pt idx="7">
                  <c:v>2.6199E-2</c:v>
                </c:pt>
                <c:pt idx="8">
                  <c:v>1.5491E-2</c:v>
                </c:pt>
                <c:pt idx="9">
                  <c:v>1.1528999999999999E-2</c:v>
                </c:pt>
                <c:pt idx="10">
                  <c:v>1.0355E-2</c:v>
                </c:pt>
                <c:pt idx="11">
                  <c:v>9.1660000000000005E-3</c:v>
                </c:pt>
                <c:pt idx="12">
                  <c:v>7.3699999999999998E-3</c:v>
                </c:pt>
                <c:pt idx="13">
                  <c:v>7.3709999999999999E-3</c:v>
                </c:pt>
                <c:pt idx="14">
                  <c:v>1.0468E-2</c:v>
                </c:pt>
                <c:pt idx="15">
                  <c:v>8.0999999999999996E-3</c:v>
                </c:pt>
                <c:pt idx="16">
                  <c:v>9.3179999999999999E-3</c:v>
                </c:pt>
                <c:pt idx="17">
                  <c:v>6.0959999999999999E-3</c:v>
                </c:pt>
                <c:pt idx="18">
                  <c:v>8.6990000000000001E-3</c:v>
                </c:pt>
                <c:pt idx="19">
                  <c:v>6.149E-3</c:v>
                </c:pt>
                <c:pt idx="20">
                  <c:v>7.0270000000000003E-3</c:v>
                </c:pt>
                <c:pt idx="21">
                  <c:v>8.064E-3</c:v>
                </c:pt>
                <c:pt idx="22">
                  <c:v>5.8510000000000003E-3</c:v>
                </c:pt>
                <c:pt idx="23">
                  <c:v>1.0895E-2</c:v>
                </c:pt>
                <c:pt idx="24">
                  <c:v>5.0049999999999999E-3</c:v>
                </c:pt>
                <c:pt idx="25">
                  <c:v>4.1660000000000004E-3</c:v>
                </c:pt>
                <c:pt idx="26">
                  <c:v>6.1970000000000003E-3</c:v>
                </c:pt>
                <c:pt idx="27">
                  <c:v>4.7159999999999997E-3</c:v>
                </c:pt>
                <c:pt idx="28">
                  <c:v>4.7850000000000002E-3</c:v>
                </c:pt>
                <c:pt idx="29">
                  <c:v>5.986E-3</c:v>
                </c:pt>
                <c:pt idx="30">
                  <c:v>5.3619999999999996E-3</c:v>
                </c:pt>
                <c:pt idx="31">
                  <c:v>4.2550000000000001E-3</c:v>
                </c:pt>
                <c:pt idx="32">
                  <c:v>5.4159999999999998E-3</c:v>
                </c:pt>
                <c:pt idx="33">
                  <c:v>4.2339999999999999E-3</c:v>
                </c:pt>
                <c:pt idx="34">
                  <c:v>3.7160000000000001E-3</c:v>
                </c:pt>
                <c:pt idx="35">
                  <c:v>4.1989999999999996E-3</c:v>
                </c:pt>
                <c:pt idx="36">
                  <c:v>4.8650000000000004E-3</c:v>
                </c:pt>
                <c:pt idx="37">
                  <c:v>4.5129999999999997E-3</c:v>
                </c:pt>
                <c:pt idx="38">
                  <c:v>3.8920000000000001E-3</c:v>
                </c:pt>
                <c:pt idx="39">
                  <c:v>4.9880000000000002E-3</c:v>
                </c:pt>
                <c:pt idx="40">
                  <c:v>3.5079999999999998E-3</c:v>
                </c:pt>
                <c:pt idx="41">
                  <c:v>3.503E-3</c:v>
                </c:pt>
                <c:pt idx="42">
                  <c:v>3.7759999999999998E-3</c:v>
                </c:pt>
                <c:pt idx="43">
                  <c:v>3.016E-3</c:v>
                </c:pt>
                <c:pt idx="44">
                  <c:v>3.0769999999999999E-3</c:v>
                </c:pt>
                <c:pt idx="45">
                  <c:v>3.9170000000000003E-3</c:v>
                </c:pt>
                <c:pt idx="46">
                  <c:v>4.8320000000000004E-3</c:v>
                </c:pt>
                <c:pt idx="47">
                  <c:v>3.7490000000000002E-3</c:v>
                </c:pt>
                <c:pt idx="48">
                  <c:v>3.3270000000000001E-3</c:v>
                </c:pt>
                <c:pt idx="49">
                  <c:v>3.7030000000000001E-3</c:v>
                </c:pt>
                <c:pt idx="50">
                  <c:v>2.624E-3</c:v>
                </c:pt>
                <c:pt idx="51">
                  <c:v>2.977E-3</c:v>
                </c:pt>
                <c:pt idx="52">
                  <c:v>4.2729999999999999E-3</c:v>
                </c:pt>
                <c:pt idx="53">
                  <c:v>2.8579999999999999E-3</c:v>
                </c:pt>
                <c:pt idx="54">
                  <c:v>4.4250000000000001E-3</c:v>
                </c:pt>
                <c:pt idx="55">
                  <c:v>2.4970000000000001E-3</c:v>
                </c:pt>
                <c:pt idx="56">
                  <c:v>2.516E-3</c:v>
                </c:pt>
                <c:pt idx="57">
                  <c:v>2.7910000000000001E-3</c:v>
                </c:pt>
                <c:pt idx="58">
                  <c:v>4.346E-3</c:v>
                </c:pt>
                <c:pt idx="59">
                  <c:v>2.5409999999999999E-3</c:v>
                </c:pt>
                <c:pt idx="60">
                  <c:v>3.3430000000000001E-3</c:v>
                </c:pt>
                <c:pt idx="61">
                  <c:v>2.813E-3</c:v>
                </c:pt>
                <c:pt idx="62">
                  <c:v>3.6150000000000002E-3</c:v>
                </c:pt>
                <c:pt idx="63">
                  <c:v>1.9959999999999999E-3</c:v>
                </c:pt>
                <c:pt idx="64">
                  <c:v>2.232E-3</c:v>
                </c:pt>
                <c:pt idx="65">
                  <c:v>2.777E-3</c:v>
                </c:pt>
                <c:pt idx="66">
                  <c:v>2.2300000000000002E-3</c:v>
                </c:pt>
                <c:pt idx="67">
                  <c:v>2.7079999999999999E-3</c:v>
                </c:pt>
                <c:pt idx="68">
                  <c:v>2.199E-3</c:v>
                </c:pt>
                <c:pt idx="69">
                  <c:v>3.3579999999999999E-3</c:v>
                </c:pt>
                <c:pt idx="70">
                  <c:v>3.3180000000000002E-3</c:v>
                </c:pt>
                <c:pt idx="71">
                  <c:v>2.091E-3</c:v>
                </c:pt>
                <c:pt idx="72">
                  <c:v>2.6779999999999998E-3</c:v>
                </c:pt>
                <c:pt idx="73">
                  <c:v>1.779E-3</c:v>
                </c:pt>
                <c:pt idx="74">
                  <c:v>2.039E-3</c:v>
                </c:pt>
                <c:pt idx="75">
                  <c:v>1.9680000000000001E-3</c:v>
                </c:pt>
                <c:pt idx="76">
                  <c:v>1.696E-3</c:v>
                </c:pt>
                <c:pt idx="77">
                  <c:v>2.663E-3</c:v>
                </c:pt>
                <c:pt idx="78">
                  <c:v>1.7799999999999999E-3</c:v>
                </c:pt>
                <c:pt idx="79">
                  <c:v>1.9300000000000001E-3</c:v>
                </c:pt>
                <c:pt idx="80">
                  <c:v>1.9940000000000001E-3</c:v>
                </c:pt>
                <c:pt idx="81">
                  <c:v>1.7099999999999999E-3</c:v>
                </c:pt>
                <c:pt idx="82">
                  <c:v>2.856E-3</c:v>
                </c:pt>
                <c:pt idx="83">
                  <c:v>2.3470000000000001E-3</c:v>
                </c:pt>
                <c:pt idx="84">
                  <c:v>2.5799999999999998E-3</c:v>
                </c:pt>
                <c:pt idx="85">
                  <c:v>2.0839999999999999E-3</c:v>
                </c:pt>
                <c:pt idx="86">
                  <c:v>1.7899999999999999E-3</c:v>
                </c:pt>
                <c:pt idx="87">
                  <c:v>1.833E-3</c:v>
                </c:pt>
                <c:pt idx="88">
                  <c:v>2.2420000000000001E-3</c:v>
                </c:pt>
                <c:pt idx="89">
                  <c:v>1.895E-3</c:v>
                </c:pt>
                <c:pt idx="90">
                  <c:v>1.8140000000000001E-3</c:v>
                </c:pt>
                <c:pt idx="91">
                  <c:v>1.8979999999999999E-3</c:v>
                </c:pt>
                <c:pt idx="92">
                  <c:v>2.5539999999999998E-3</c:v>
                </c:pt>
                <c:pt idx="93">
                  <c:v>1.5989999999999999E-3</c:v>
                </c:pt>
                <c:pt idx="94">
                  <c:v>1.993E-3</c:v>
                </c:pt>
                <c:pt idx="95">
                  <c:v>1.6429999999999999E-3</c:v>
                </c:pt>
                <c:pt idx="96">
                  <c:v>1.748E-3</c:v>
                </c:pt>
                <c:pt idx="97">
                  <c:v>1.9580000000000001E-3</c:v>
                </c:pt>
                <c:pt idx="98">
                  <c:v>2.4819999999999998E-3</c:v>
                </c:pt>
                <c:pt idx="99">
                  <c:v>1.9300000000000001E-3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2-2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5.7572999999999999E-2</c:v>
                </c:pt>
                <c:pt idx="1">
                  <c:v>3.3805000000000002E-2</c:v>
                </c:pt>
                <c:pt idx="2">
                  <c:v>3.1150000000000001E-2</c:v>
                </c:pt>
                <c:pt idx="3">
                  <c:v>1.9824000000000001E-2</c:v>
                </c:pt>
                <c:pt idx="4">
                  <c:v>1.6954E-2</c:v>
                </c:pt>
                <c:pt idx="5">
                  <c:v>1.4010999999999999E-2</c:v>
                </c:pt>
                <c:pt idx="6">
                  <c:v>1.8918999999999998E-2</c:v>
                </c:pt>
                <c:pt idx="7">
                  <c:v>1.1623E-2</c:v>
                </c:pt>
                <c:pt idx="8">
                  <c:v>9.8750000000000001E-3</c:v>
                </c:pt>
                <c:pt idx="9">
                  <c:v>1.1991999999999999E-2</c:v>
                </c:pt>
                <c:pt idx="10">
                  <c:v>1.5146E-2</c:v>
                </c:pt>
                <c:pt idx="11">
                  <c:v>9.3589999999999993E-3</c:v>
                </c:pt>
                <c:pt idx="12">
                  <c:v>7.927E-3</c:v>
                </c:pt>
                <c:pt idx="13">
                  <c:v>7.6930000000000002E-3</c:v>
                </c:pt>
                <c:pt idx="14">
                  <c:v>7.9419999999999994E-3</c:v>
                </c:pt>
                <c:pt idx="15">
                  <c:v>1.1223E-2</c:v>
                </c:pt>
                <c:pt idx="16">
                  <c:v>1.1949E-2</c:v>
                </c:pt>
                <c:pt idx="17">
                  <c:v>7.1390000000000004E-3</c:v>
                </c:pt>
                <c:pt idx="18">
                  <c:v>6.6509999999999998E-3</c:v>
                </c:pt>
                <c:pt idx="19">
                  <c:v>5.019E-3</c:v>
                </c:pt>
                <c:pt idx="20">
                  <c:v>6.0670000000000003E-3</c:v>
                </c:pt>
                <c:pt idx="21">
                  <c:v>6.9480000000000002E-3</c:v>
                </c:pt>
                <c:pt idx="22">
                  <c:v>5.6080000000000001E-3</c:v>
                </c:pt>
                <c:pt idx="23">
                  <c:v>4.9940000000000002E-3</c:v>
                </c:pt>
                <c:pt idx="24">
                  <c:v>8.8959999999999994E-3</c:v>
                </c:pt>
                <c:pt idx="25">
                  <c:v>5.2420000000000001E-3</c:v>
                </c:pt>
                <c:pt idx="26">
                  <c:v>4.5950000000000001E-3</c:v>
                </c:pt>
                <c:pt idx="27">
                  <c:v>4.4580000000000002E-3</c:v>
                </c:pt>
                <c:pt idx="28">
                  <c:v>5.1349999999999998E-3</c:v>
                </c:pt>
                <c:pt idx="29">
                  <c:v>7.4089999999999998E-3</c:v>
                </c:pt>
                <c:pt idx="30">
                  <c:v>4.4640000000000001E-3</c:v>
                </c:pt>
                <c:pt idx="31">
                  <c:v>3.9639999999999996E-3</c:v>
                </c:pt>
                <c:pt idx="32">
                  <c:v>4.6820000000000004E-3</c:v>
                </c:pt>
                <c:pt idx="33">
                  <c:v>4.9069999999999999E-3</c:v>
                </c:pt>
                <c:pt idx="34">
                  <c:v>4.9630000000000004E-3</c:v>
                </c:pt>
                <c:pt idx="35">
                  <c:v>5.0689999999999997E-3</c:v>
                </c:pt>
                <c:pt idx="36">
                  <c:v>4.1469999999999996E-3</c:v>
                </c:pt>
                <c:pt idx="37">
                  <c:v>6.2610000000000001E-3</c:v>
                </c:pt>
                <c:pt idx="38">
                  <c:v>3.284E-3</c:v>
                </c:pt>
                <c:pt idx="39">
                  <c:v>5.0140000000000002E-3</c:v>
                </c:pt>
                <c:pt idx="40">
                  <c:v>4.1929999999999997E-3</c:v>
                </c:pt>
                <c:pt idx="41">
                  <c:v>5.3870000000000003E-3</c:v>
                </c:pt>
                <c:pt idx="42">
                  <c:v>3.0920000000000001E-3</c:v>
                </c:pt>
                <c:pt idx="43">
                  <c:v>4.058E-3</c:v>
                </c:pt>
                <c:pt idx="44">
                  <c:v>3.0820000000000001E-3</c:v>
                </c:pt>
                <c:pt idx="45">
                  <c:v>4.9699999999999996E-3</c:v>
                </c:pt>
                <c:pt idx="46">
                  <c:v>3.3679999999999999E-3</c:v>
                </c:pt>
                <c:pt idx="47">
                  <c:v>3.5300000000000002E-3</c:v>
                </c:pt>
                <c:pt idx="48">
                  <c:v>3.2950000000000002E-3</c:v>
                </c:pt>
                <c:pt idx="49">
                  <c:v>2.7049999999999999E-3</c:v>
                </c:pt>
                <c:pt idx="50">
                  <c:v>2.6080000000000001E-3</c:v>
                </c:pt>
                <c:pt idx="51">
                  <c:v>4.9919999999999999E-3</c:v>
                </c:pt>
                <c:pt idx="52">
                  <c:v>2.9060000000000002E-3</c:v>
                </c:pt>
                <c:pt idx="53">
                  <c:v>2.6930000000000001E-3</c:v>
                </c:pt>
                <c:pt idx="54">
                  <c:v>3.4529999999999999E-3</c:v>
                </c:pt>
                <c:pt idx="55">
                  <c:v>2.31E-3</c:v>
                </c:pt>
                <c:pt idx="56">
                  <c:v>3.3830000000000002E-3</c:v>
                </c:pt>
                <c:pt idx="57">
                  <c:v>2.8010000000000001E-3</c:v>
                </c:pt>
                <c:pt idx="58">
                  <c:v>2.9689999999999999E-3</c:v>
                </c:pt>
                <c:pt idx="59">
                  <c:v>3.764E-3</c:v>
                </c:pt>
                <c:pt idx="60">
                  <c:v>2.4060000000000002E-3</c:v>
                </c:pt>
                <c:pt idx="61">
                  <c:v>2.5590000000000001E-3</c:v>
                </c:pt>
                <c:pt idx="62">
                  <c:v>2.5739999999999999E-3</c:v>
                </c:pt>
                <c:pt idx="63">
                  <c:v>1.9810000000000001E-3</c:v>
                </c:pt>
                <c:pt idx="64">
                  <c:v>2.7179999999999999E-3</c:v>
                </c:pt>
                <c:pt idx="65">
                  <c:v>3.7980000000000002E-3</c:v>
                </c:pt>
                <c:pt idx="66">
                  <c:v>2.5609999999999999E-3</c:v>
                </c:pt>
                <c:pt idx="67">
                  <c:v>2.124E-3</c:v>
                </c:pt>
                <c:pt idx="68">
                  <c:v>2.483E-3</c:v>
                </c:pt>
                <c:pt idx="69">
                  <c:v>1.866E-3</c:v>
                </c:pt>
                <c:pt idx="70">
                  <c:v>2.598E-3</c:v>
                </c:pt>
                <c:pt idx="71">
                  <c:v>1.882E-3</c:v>
                </c:pt>
                <c:pt idx="72">
                  <c:v>1.9170000000000001E-3</c:v>
                </c:pt>
                <c:pt idx="73">
                  <c:v>1.866E-3</c:v>
                </c:pt>
                <c:pt idx="74">
                  <c:v>1.7470000000000001E-3</c:v>
                </c:pt>
                <c:pt idx="75">
                  <c:v>2.6770000000000001E-3</c:v>
                </c:pt>
                <c:pt idx="76">
                  <c:v>3.3709999999999999E-3</c:v>
                </c:pt>
                <c:pt idx="77">
                  <c:v>2.127E-3</c:v>
                </c:pt>
                <c:pt idx="78">
                  <c:v>2.8289999999999999E-3</c:v>
                </c:pt>
                <c:pt idx="79">
                  <c:v>2.8509999999999998E-3</c:v>
                </c:pt>
                <c:pt idx="80">
                  <c:v>2.163E-3</c:v>
                </c:pt>
                <c:pt idx="81">
                  <c:v>2.5040000000000001E-3</c:v>
                </c:pt>
                <c:pt idx="82">
                  <c:v>1.9469999999999999E-3</c:v>
                </c:pt>
                <c:pt idx="83">
                  <c:v>1.8879999999999999E-3</c:v>
                </c:pt>
                <c:pt idx="84">
                  <c:v>1.6379999999999999E-3</c:v>
                </c:pt>
                <c:pt idx="85">
                  <c:v>2.1159999999999998E-3</c:v>
                </c:pt>
                <c:pt idx="86">
                  <c:v>1.7979999999999999E-3</c:v>
                </c:pt>
                <c:pt idx="87">
                  <c:v>1.621E-3</c:v>
                </c:pt>
                <c:pt idx="88">
                  <c:v>1.6999999999999999E-3</c:v>
                </c:pt>
                <c:pt idx="89">
                  <c:v>1.7099999999999999E-3</c:v>
                </c:pt>
                <c:pt idx="90">
                  <c:v>2.0170000000000001E-3</c:v>
                </c:pt>
                <c:pt idx="91">
                  <c:v>2.7030000000000001E-3</c:v>
                </c:pt>
                <c:pt idx="92">
                  <c:v>1.462E-3</c:v>
                </c:pt>
                <c:pt idx="93">
                  <c:v>2.0820000000000001E-3</c:v>
                </c:pt>
                <c:pt idx="94">
                  <c:v>2.0999999999999999E-3</c:v>
                </c:pt>
                <c:pt idx="95">
                  <c:v>2.307E-3</c:v>
                </c:pt>
                <c:pt idx="96">
                  <c:v>1.5020000000000001E-3</c:v>
                </c:pt>
                <c:pt idx="97">
                  <c:v>1.3209999999999999E-3</c:v>
                </c:pt>
                <c:pt idx="98">
                  <c:v>2.1199999999999999E-3</c:v>
                </c:pt>
                <c:pt idx="99">
                  <c:v>1.9239999999999999E-3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3-2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5.7258000000000003E-2</c:v>
                </c:pt>
                <c:pt idx="1">
                  <c:v>3.3550000000000003E-2</c:v>
                </c:pt>
                <c:pt idx="2">
                  <c:v>3.0994000000000001E-2</c:v>
                </c:pt>
                <c:pt idx="3">
                  <c:v>1.9845000000000002E-2</c:v>
                </c:pt>
                <c:pt idx="4">
                  <c:v>1.6836E-2</c:v>
                </c:pt>
                <c:pt idx="5">
                  <c:v>1.5547E-2</c:v>
                </c:pt>
                <c:pt idx="6">
                  <c:v>1.4742999999999999E-2</c:v>
                </c:pt>
                <c:pt idx="7">
                  <c:v>1.1294999999999999E-2</c:v>
                </c:pt>
                <c:pt idx="8">
                  <c:v>1.004E-2</c:v>
                </c:pt>
                <c:pt idx="9">
                  <c:v>1.4113000000000001E-2</c:v>
                </c:pt>
                <c:pt idx="10">
                  <c:v>9.3030000000000005E-3</c:v>
                </c:pt>
                <c:pt idx="11">
                  <c:v>9.7689999999999999E-3</c:v>
                </c:pt>
                <c:pt idx="12">
                  <c:v>1.0664E-2</c:v>
                </c:pt>
                <c:pt idx="13">
                  <c:v>1.6669E-2</c:v>
                </c:pt>
                <c:pt idx="14">
                  <c:v>8.0929999999999995E-3</c:v>
                </c:pt>
                <c:pt idx="15">
                  <c:v>9.3530000000000002E-3</c:v>
                </c:pt>
                <c:pt idx="16">
                  <c:v>7.9410000000000001E-3</c:v>
                </c:pt>
                <c:pt idx="17">
                  <c:v>7.7019999999999996E-3</c:v>
                </c:pt>
                <c:pt idx="18">
                  <c:v>8.3379999999999999E-3</c:v>
                </c:pt>
                <c:pt idx="19">
                  <c:v>8.6639999999999998E-3</c:v>
                </c:pt>
                <c:pt idx="20">
                  <c:v>6.9680000000000002E-3</c:v>
                </c:pt>
                <c:pt idx="21">
                  <c:v>6.3850000000000001E-3</c:v>
                </c:pt>
                <c:pt idx="22">
                  <c:v>7.1520000000000004E-3</c:v>
                </c:pt>
                <c:pt idx="23">
                  <c:v>5.8510000000000003E-3</c:v>
                </c:pt>
                <c:pt idx="24">
                  <c:v>6.8479999999999999E-3</c:v>
                </c:pt>
                <c:pt idx="25">
                  <c:v>7.6670000000000002E-3</c:v>
                </c:pt>
                <c:pt idx="26">
                  <c:v>6.5139999999999998E-3</c:v>
                </c:pt>
                <c:pt idx="27">
                  <c:v>5.1679999999999999E-3</c:v>
                </c:pt>
                <c:pt idx="28">
                  <c:v>6.0629999999999998E-3</c:v>
                </c:pt>
                <c:pt idx="29">
                  <c:v>7.9880000000000003E-3</c:v>
                </c:pt>
                <c:pt idx="30">
                  <c:v>5.012E-3</c:v>
                </c:pt>
                <c:pt idx="31">
                  <c:v>4.8700000000000002E-3</c:v>
                </c:pt>
                <c:pt idx="32">
                  <c:v>7.2439999999999996E-3</c:v>
                </c:pt>
                <c:pt idx="33">
                  <c:v>4.2830000000000003E-3</c:v>
                </c:pt>
                <c:pt idx="34">
                  <c:v>5.6080000000000001E-3</c:v>
                </c:pt>
                <c:pt idx="35">
                  <c:v>3.813E-3</c:v>
                </c:pt>
                <c:pt idx="36">
                  <c:v>4.2100000000000002E-3</c:v>
                </c:pt>
                <c:pt idx="37">
                  <c:v>4.3080000000000002E-3</c:v>
                </c:pt>
                <c:pt idx="38">
                  <c:v>4.1739999999999998E-3</c:v>
                </c:pt>
                <c:pt idx="39">
                  <c:v>4.7759999999999999E-3</c:v>
                </c:pt>
                <c:pt idx="40">
                  <c:v>3.4529999999999999E-3</c:v>
                </c:pt>
                <c:pt idx="41">
                  <c:v>3.2369999999999999E-3</c:v>
                </c:pt>
                <c:pt idx="42">
                  <c:v>3.3769999999999998E-3</c:v>
                </c:pt>
                <c:pt idx="43">
                  <c:v>4.7340000000000004E-3</c:v>
                </c:pt>
                <c:pt idx="44">
                  <c:v>2.8930000000000002E-3</c:v>
                </c:pt>
                <c:pt idx="45">
                  <c:v>3.5669999999999999E-3</c:v>
                </c:pt>
                <c:pt idx="46">
                  <c:v>3.5260000000000001E-3</c:v>
                </c:pt>
                <c:pt idx="47">
                  <c:v>3.5539999999999999E-3</c:v>
                </c:pt>
                <c:pt idx="48">
                  <c:v>4.8580000000000003E-3</c:v>
                </c:pt>
                <c:pt idx="49">
                  <c:v>3.9569999999999996E-3</c:v>
                </c:pt>
                <c:pt idx="50">
                  <c:v>2.4989999999999999E-3</c:v>
                </c:pt>
                <c:pt idx="51">
                  <c:v>3.663E-3</c:v>
                </c:pt>
                <c:pt idx="52">
                  <c:v>2.5829999999999998E-3</c:v>
                </c:pt>
                <c:pt idx="53">
                  <c:v>2.9169999999999999E-3</c:v>
                </c:pt>
                <c:pt idx="54">
                  <c:v>2.9359999999999998E-3</c:v>
                </c:pt>
                <c:pt idx="55">
                  <c:v>2.7339999999999999E-3</c:v>
                </c:pt>
                <c:pt idx="56">
                  <c:v>2.5950000000000001E-3</c:v>
                </c:pt>
                <c:pt idx="57">
                  <c:v>2.7669999999999999E-3</c:v>
                </c:pt>
                <c:pt idx="58">
                  <c:v>3.4220000000000001E-3</c:v>
                </c:pt>
                <c:pt idx="59">
                  <c:v>2.9729999999999999E-3</c:v>
                </c:pt>
                <c:pt idx="60">
                  <c:v>3.2079999999999999E-3</c:v>
                </c:pt>
                <c:pt idx="61">
                  <c:v>2.7920000000000002E-3</c:v>
                </c:pt>
                <c:pt idx="62">
                  <c:v>3.5260000000000001E-3</c:v>
                </c:pt>
                <c:pt idx="63">
                  <c:v>2.1450000000000002E-3</c:v>
                </c:pt>
                <c:pt idx="64">
                  <c:v>1.9090000000000001E-3</c:v>
                </c:pt>
                <c:pt idx="65">
                  <c:v>2.6749999999999999E-3</c:v>
                </c:pt>
                <c:pt idx="66">
                  <c:v>2.7100000000000002E-3</c:v>
                </c:pt>
                <c:pt idx="67">
                  <c:v>2.4889999999999999E-3</c:v>
                </c:pt>
                <c:pt idx="68">
                  <c:v>2.2269999999999998E-3</c:v>
                </c:pt>
                <c:pt idx="69">
                  <c:v>1.967E-3</c:v>
                </c:pt>
                <c:pt idx="70">
                  <c:v>2.8240000000000001E-3</c:v>
                </c:pt>
                <c:pt idx="71">
                  <c:v>2.6519999999999998E-3</c:v>
                </c:pt>
                <c:pt idx="72">
                  <c:v>2.039E-3</c:v>
                </c:pt>
                <c:pt idx="73">
                  <c:v>2.0449999999999999E-3</c:v>
                </c:pt>
                <c:pt idx="74">
                  <c:v>2.4889999999999999E-3</c:v>
                </c:pt>
                <c:pt idx="75">
                  <c:v>1.8569999999999999E-3</c:v>
                </c:pt>
                <c:pt idx="76">
                  <c:v>2.271E-3</c:v>
                </c:pt>
                <c:pt idx="77">
                  <c:v>1.923E-3</c:v>
                </c:pt>
                <c:pt idx="78">
                  <c:v>2.4099999999999998E-3</c:v>
                </c:pt>
                <c:pt idx="79">
                  <c:v>1.665E-3</c:v>
                </c:pt>
                <c:pt idx="80">
                  <c:v>2.4269999999999999E-3</c:v>
                </c:pt>
                <c:pt idx="81">
                  <c:v>1.7459999999999999E-3</c:v>
                </c:pt>
                <c:pt idx="82">
                  <c:v>1.9139999999999999E-3</c:v>
                </c:pt>
                <c:pt idx="83">
                  <c:v>2E-3</c:v>
                </c:pt>
                <c:pt idx="84">
                  <c:v>1.779E-3</c:v>
                </c:pt>
                <c:pt idx="85">
                  <c:v>1.7099999999999999E-3</c:v>
                </c:pt>
                <c:pt idx="86">
                  <c:v>1.7129999999999999E-3</c:v>
                </c:pt>
                <c:pt idx="87">
                  <c:v>1.776E-3</c:v>
                </c:pt>
                <c:pt idx="88">
                  <c:v>2.1840000000000002E-3</c:v>
                </c:pt>
                <c:pt idx="89">
                  <c:v>1.3600000000000001E-3</c:v>
                </c:pt>
                <c:pt idx="90">
                  <c:v>1.9599999999999999E-3</c:v>
                </c:pt>
                <c:pt idx="91">
                  <c:v>2.4069999999999999E-3</c:v>
                </c:pt>
                <c:pt idx="92">
                  <c:v>2.392E-3</c:v>
                </c:pt>
                <c:pt idx="93">
                  <c:v>1.9680000000000001E-3</c:v>
                </c:pt>
                <c:pt idx="94">
                  <c:v>2.271E-3</c:v>
                </c:pt>
                <c:pt idx="95">
                  <c:v>1.4059999999999999E-3</c:v>
                </c:pt>
                <c:pt idx="96">
                  <c:v>1.503E-3</c:v>
                </c:pt>
                <c:pt idx="97">
                  <c:v>2.0579999999999999E-3</c:v>
                </c:pt>
                <c:pt idx="98">
                  <c:v>1.6050000000000001E-3</c:v>
                </c:pt>
                <c:pt idx="99">
                  <c:v>2.0939999999999999E-3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4-2</c:v>
                </c:pt>
              </c:strCache>
            </c:strRef>
          </c:tx>
          <c:spPr>
            <a:ln w="3175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98500"/>
                </a:schemeClr>
              </a:solidFill>
              <a:ln w="3175">
                <a:solidFill>
                  <a:schemeClr val="dk1">
                    <a:tint val="9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5.7683999999999999E-2</c:v>
                </c:pt>
                <c:pt idx="1">
                  <c:v>3.3946999999999998E-2</c:v>
                </c:pt>
                <c:pt idx="2">
                  <c:v>3.1067000000000001E-2</c:v>
                </c:pt>
                <c:pt idx="3">
                  <c:v>2.0271999999999998E-2</c:v>
                </c:pt>
                <c:pt idx="4">
                  <c:v>1.7533E-2</c:v>
                </c:pt>
                <c:pt idx="5">
                  <c:v>2.3243E-2</c:v>
                </c:pt>
                <c:pt idx="6">
                  <c:v>1.5876000000000001E-2</c:v>
                </c:pt>
                <c:pt idx="7">
                  <c:v>1.7402999999999998E-2</c:v>
                </c:pt>
                <c:pt idx="8">
                  <c:v>1.4279E-2</c:v>
                </c:pt>
                <c:pt idx="9">
                  <c:v>1.0779E-2</c:v>
                </c:pt>
                <c:pt idx="10">
                  <c:v>1.1254E-2</c:v>
                </c:pt>
                <c:pt idx="11">
                  <c:v>1.0684000000000001E-2</c:v>
                </c:pt>
                <c:pt idx="12">
                  <c:v>1.0435E-2</c:v>
                </c:pt>
                <c:pt idx="13">
                  <c:v>9.7230000000000007E-3</c:v>
                </c:pt>
                <c:pt idx="14">
                  <c:v>1.0937000000000001E-2</c:v>
                </c:pt>
                <c:pt idx="15">
                  <c:v>1.5800999999999999E-2</c:v>
                </c:pt>
                <c:pt idx="16">
                  <c:v>7.3499999999999998E-3</c:v>
                </c:pt>
                <c:pt idx="17">
                  <c:v>7.3179999999999999E-3</c:v>
                </c:pt>
                <c:pt idx="18">
                  <c:v>7.8980000000000005E-3</c:v>
                </c:pt>
                <c:pt idx="19">
                  <c:v>7.528E-3</c:v>
                </c:pt>
                <c:pt idx="20">
                  <c:v>6.6909999999999999E-3</c:v>
                </c:pt>
                <c:pt idx="21">
                  <c:v>1.0123999999999999E-2</c:v>
                </c:pt>
                <c:pt idx="22">
                  <c:v>6.7000000000000002E-3</c:v>
                </c:pt>
                <c:pt idx="23">
                  <c:v>5.6750000000000004E-3</c:v>
                </c:pt>
                <c:pt idx="24">
                  <c:v>5.2100000000000002E-3</c:v>
                </c:pt>
                <c:pt idx="25">
                  <c:v>8.7480000000000006E-3</c:v>
                </c:pt>
                <c:pt idx="26">
                  <c:v>5.1019999999999998E-3</c:v>
                </c:pt>
                <c:pt idx="27">
                  <c:v>5.7689999999999998E-3</c:v>
                </c:pt>
                <c:pt idx="28">
                  <c:v>7.7060000000000002E-3</c:v>
                </c:pt>
                <c:pt idx="29">
                  <c:v>7.7210000000000004E-3</c:v>
                </c:pt>
                <c:pt idx="30">
                  <c:v>4.0070000000000001E-3</c:v>
                </c:pt>
                <c:pt idx="31">
                  <c:v>4.4010000000000004E-3</c:v>
                </c:pt>
                <c:pt idx="32">
                  <c:v>5.11E-3</c:v>
                </c:pt>
                <c:pt idx="33">
                  <c:v>3.8110000000000002E-3</c:v>
                </c:pt>
                <c:pt idx="34">
                  <c:v>5.3870000000000003E-3</c:v>
                </c:pt>
                <c:pt idx="35">
                  <c:v>4.0489999999999996E-3</c:v>
                </c:pt>
                <c:pt idx="36">
                  <c:v>6.5139999999999998E-3</c:v>
                </c:pt>
                <c:pt idx="37">
                  <c:v>4.457E-3</c:v>
                </c:pt>
                <c:pt idx="38">
                  <c:v>4.1269999999999996E-3</c:v>
                </c:pt>
                <c:pt idx="39">
                  <c:v>3.705E-3</c:v>
                </c:pt>
                <c:pt idx="40">
                  <c:v>3.4039999999999999E-3</c:v>
                </c:pt>
                <c:pt idx="41">
                  <c:v>3.862E-3</c:v>
                </c:pt>
                <c:pt idx="42">
                  <c:v>5.2700000000000004E-3</c:v>
                </c:pt>
                <c:pt idx="43">
                  <c:v>3.6359999999999999E-3</c:v>
                </c:pt>
                <c:pt idx="44">
                  <c:v>2.6419999999999998E-3</c:v>
                </c:pt>
                <c:pt idx="45">
                  <c:v>3.4810000000000002E-3</c:v>
                </c:pt>
                <c:pt idx="46">
                  <c:v>4.7320000000000001E-3</c:v>
                </c:pt>
                <c:pt idx="47">
                  <c:v>4.6259999999999999E-3</c:v>
                </c:pt>
                <c:pt idx="48">
                  <c:v>4.8170000000000001E-3</c:v>
                </c:pt>
                <c:pt idx="49">
                  <c:v>2.7980000000000001E-3</c:v>
                </c:pt>
                <c:pt idx="50">
                  <c:v>4.4770000000000001E-3</c:v>
                </c:pt>
                <c:pt idx="51">
                  <c:v>2.7980000000000001E-3</c:v>
                </c:pt>
                <c:pt idx="52">
                  <c:v>2.8800000000000002E-3</c:v>
                </c:pt>
                <c:pt idx="53">
                  <c:v>2.3549999999999999E-3</c:v>
                </c:pt>
                <c:pt idx="54">
                  <c:v>2.6310000000000001E-3</c:v>
                </c:pt>
                <c:pt idx="55">
                  <c:v>4.2659999999999998E-3</c:v>
                </c:pt>
                <c:pt idx="56">
                  <c:v>4.2729999999999999E-3</c:v>
                </c:pt>
                <c:pt idx="57">
                  <c:v>2.8E-3</c:v>
                </c:pt>
                <c:pt idx="58">
                  <c:v>3.9020000000000001E-3</c:v>
                </c:pt>
                <c:pt idx="59">
                  <c:v>2.467E-3</c:v>
                </c:pt>
                <c:pt idx="60">
                  <c:v>3.833E-3</c:v>
                </c:pt>
                <c:pt idx="61">
                  <c:v>2.9169999999999999E-3</c:v>
                </c:pt>
                <c:pt idx="62">
                  <c:v>2.594E-3</c:v>
                </c:pt>
                <c:pt idx="63">
                  <c:v>2.4740000000000001E-3</c:v>
                </c:pt>
                <c:pt idx="64">
                  <c:v>4.5329999999999997E-3</c:v>
                </c:pt>
                <c:pt idx="65">
                  <c:v>2.415E-3</c:v>
                </c:pt>
                <c:pt idx="66">
                  <c:v>2.47E-3</c:v>
                </c:pt>
                <c:pt idx="67">
                  <c:v>3.0070000000000001E-3</c:v>
                </c:pt>
                <c:pt idx="68">
                  <c:v>2.1719999999999999E-3</c:v>
                </c:pt>
                <c:pt idx="69">
                  <c:v>2.405E-3</c:v>
                </c:pt>
                <c:pt idx="70">
                  <c:v>2.212E-3</c:v>
                </c:pt>
                <c:pt idx="71">
                  <c:v>2.1059999999999998E-3</c:v>
                </c:pt>
                <c:pt idx="72">
                  <c:v>1.6930000000000001E-3</c:v>
                </c:pt>
                <c:pt idx="73">
                  <c:v>2.4090000000000001E-3</c:v>
                </c:pt>
                <c:pt idx="74">
                  <c:v>2.8449999999999999E-3</c:v>
                </c:pt>
                <c:pt idx="75">
                  <c:v>2.1129999999999999E-3</c:v>
                </c:pt>
                <c:pt idx="76">
                  <c:v>4.2579999999999996E-3</c:v>
                </c:pt>
                <c:pt idx="77">
                  <c:v>1.9870000000000001E-3</c:v>
                </c:pt>
                <c:pt idx="78">
                  <c:v>2.7130000000000001E-3</c:v>
                </c:pt>
                <c:pt idx="79">
                  <c:v>1.7099999999999999E-3</c:v>
                </c:pt>
                <c:pt idx="80">
                  <c:v>2.1159999999999998E-3</c:v>
                </c:pt>
                <c:pt idx="81">
                  <c:v>2.2520000000000001E-3</c:v>
                </c:pt>
                <c:pt idx="82">
                  <c:v>1.787E-3</c:v>
                </c:pt>
                <c:pt idx="83">
                  <c:v>2.1029999999999998E-3</c:v>
                </c:pt>
                <c:pt idx="84">
                  <c:v>1.73E-3</c:v>
                </c:pt>
                <c:pt idx="85">
                  <c:v>1.879E-3</c:v>
                </c:pt>
                <c:pt idx="86">
                  <c:v>1.861E-3</c:v>
                </c:pt>
                <c:pt idx="87">
                  <c:v>2.2390000000000001E-3</c:v>
                </c:pt>
                <c:pt idx="88">
                  <c:v>2.199E-3</c:v>
                </c:pt>
                <c:pt idx="89">
                  <c:v>2.4420000000000002E-3</c:v>
                </c:pt>
                <c:pt idx="90">
                  <c:v>1.887E-3</c:v>
                </c:pt>
                <c:pt idx="91">
                  <c:v>1.781E-3</c:v>
                </c:pt>
                <c:pt idx="92">
                  <c:v>2.5990000000000002E-3</c:v>
                </c:pt>
                <c:pt idx="93">
                  <c:v>1.921E-3</c:v>
                </c:pt>
                <c:pt idx="94">
                  <c:v>1.756E-3</c:v>
                </c:pt>
                <c:pt idx="95">
                  <c:v>1.567E-3</c:v>
                </c:pt>
                <c:pt idx="96">
                  <c:v>1.7359999999999999E-3</c:v>
                </c:pt>
                <c:pt idx="97">
                  <c:v>1.6429999999999999E-3</c:v>
                </c:pt>
                <c:pt idx="98">
                  <c:v>2.2360000000000001E-3</c:v>
                </c:pt>
                <c:pt idx="99">
                  <c:v>1.6509999999999999E-3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5-2</c:v>
                </c:pt>
              </c:strCache>
            </c:strRef>
          </c:tx>
          <c:spPr>
            <a:ln w="3175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30000"/>
                </a:schemeClr>
              </a:solidFill>
              <a:ln w="3175">
                <a:solidFill>
                  <a:schemeClr val="dk1">
                    <a:tint val="3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5.8233E-2</c:v>
                </c:pt>
                <c:pt idx="1">
                  <c:v>3.4117000000000001E-2</c:v>
                </c:pt>
                <c:pt idx="2">
                  <c:v>3.1437E-2</c:v>
                </c:pt>
                <c:pt idx="3">
                  <c:v>1.9827000000000001E-2</c:v>
                </c:pt>
                <c:pt idx="4">
                  <c:v>1.6419E-2</c:v>
                </c:pt>
                <c:pt idx="5">
                  <c:v>1.4250000000000001E-2</c:v>
                </c:pt>
                <c:pt idx="6">
                  <c:v>2.1340000000000001E-2</c:v>
                </c:pt>
                <c:pt idx="7">
                  <c:v>2.8472000000000001E-2</c:v>
                </c:pt>
                <c:pt idx="8">
                  <c:v>1.7472000000000001E-2</c:v>
                </c:pt>
                <c:pt idx="9">
                  <c:v>1.0185E-2</c:v>
                </c:pt>
                <c:pt idx="10">
                  <c:v>1.332E-2</c:v>
                </c:pt>
                <c:pt idx="11">
                  <c:v>1.4675000000000001E-2</c:v>
                </c:pt>
                <c:pt idx="12">
                  <c:v>8.404E-3</c:v>
                </c:pt>
                <c:pt idx="13">
                  <c:v>8.515E-3</c:v>
                </c:pt>
                <c:pt idx="14">
                  <c:v>9.4420000000000007E-3</c:v>
                </c:pt>
                <c:pt idx="15">
                  <c:v>1.4728E-2</c:v>
                </c:pt>
                <c:pt idx="16">
                  <c:v>9.3329999999999993E-3</c:v>
                </c:pt>
                <c:pt idx="17">
                  <c:v>7.6880000000000004E-3</c:v>
                </c:pt>
                <c:pt idx="18">
                  <c:v>6.8279999999999999E-3</c:v>
                </c:pt>
                <c:pt idx="19">
                  <c:v>7.6750000000000004E-3</c:v>
                </c:pt>
                <c:pt idx="20">
                  <c:v>7.9179999999999997E-3</c:v>
                </c:pt>
                <c:pt idx="21">
                  <c:v>9.9489999999999995E-3</c:v>
                </c:pt>
                <c:pt idx="22">
                  <c:v>6.051E-3</c:v>
                </c:pt>
                <c:pt idx="23">
                  <c:v>4.7270000000000003E-3</c:v>
                </c:pt>
                <c:pt idx="24">
                  <c:v>9.5370000000000003E-3</c:v>
                </c:pt>
                <c:pt idx="25">
                  <c:v>3.8660000000000001E-3</c:v>
                </c:pt>
                <c:pt idx="26">
                  <c:v>5.339E-3</c:v>
                </c:pt>
                <c:pt idx="27">
                  <c:v>5.1159999999999999E-3</c:v>
                </c:pt>
                <c:pt idx="28">
                  <c:v>9.1719999999999996E-3</c:v>
                </c:pt>
                <c:pt idx="29">
                  <c:v>7.6829999999999997E-3</c:v>
                </c:pt>
                <c:pt idx="30">
                  <c:v>4.0769999999999999E-3</c:v>
                </c:pt>
                <c:pt idx="31">
                  <c:v>7.4260000000000003E-3</c:v>
                </c:pt>
                <c:pt idx="32">
                  <c:v>4.7239999999999999E-3</c:v>
                </c:pt>
                <c:pt idx="33">
                  <c:v>4.7840000000000001E-3</c:v>
                </c:pt>
                <c:pt idx="34">
                  <c:v>5.9069999999999999E-3</c:v>
                </c:pt>
                <c:pt idx="35">
                  <c:v>4.2599999999999999E-3</c:v>
                </c:pt>
                <c:pt idx="36">
                  <c:v>6.2620000000000002E-3</c:v>
                </c:pt>
                <c:pt idx="37">
                  <c:v>4.1989999999999996E-3</c:v>
                </c:pt>
                <c:pt idx="38">
                  <c:v>4.0699999999999998E-3</c:v>
                </c:pt>
                <c:pt idx="39">
                  <c:v>3.5279999999999999E-3</c:v>
                </c:pt>
                <c:pt idx="40">
                  <c:v>4.248E-3</c:v>
                </c:pt>
                <c:pt idx="41">
                  <c:v>4.6899999999999997E-3</c:v>
                </c:pt>
                <c:pt idx="42">
                  <c:v>3.4090000000000001E-3</c:v>
                </c:pt>
                <c:pt idx="43">
                  <c:v>4.5389999999999996E-3</c:v>
                </c:pt>
                <c:pt idx="44">
                  <c:v>2.9849999999999998E-3</c:v>
                </c:pt>
                <c:pt idx="45">
                  <c:v>3.7750000000000001E-3</c:v>
                </c:pt>
                <c:pt idx="46">
                  <c:v>3.454E-3</c:v>
                </c:pt>
                <c:pt idx="47">
                  <c:v>3.542E-3</c:v>
                </c:pt>
                <c:pt idx="48">
                  <c:v>4.47E-3</c:v>
                </c:pt>
                <c:pt idx="49">
                  <c:v>6.1619999999999999E-3</c:v>
                </c:pt>
                <c:pt idx="50">
                  <c:v>3.82E-3</c:v>
                </c:pt>
                <c:pt idx="51">
                  <c:v>4.6319999999999998E-3</c:v>
                </c:pt>
                <c:pt idx="52">
                  <c:v>3.1970000000000002E-3</c:v>
                </c:pt>
                <c:pt idx="53">
                  <c:v>3.5890000000000002E-3</c:v>
                </c:pt>
                <c:pt idx="54">
                  <c:v>3.457E-3</c:v>
                </c:pt>
                <c:pt idx="55">
                  <c:v>5.2709999999999996E-3</c:v>
                </c:pt>
                <c:pt idx="56">
                  <c:v>3.5869999999999999E-3</c:v>
                </c:pt>
                <c:pt idx="57">
                  <c:v>3.349E-3</c:v>
                </c:pt>
                <c:pt idx="58">
                  <c:v>2.4559999999999998E-3</c:v>
                </c:pt>
                <c:pt idx="59">
                  <c:v>2.529E-3</c:v>
                </c:pt>
                <c:pt idx="60">
                  <c:v>2.7799999999999999E-3</c:v>
                </c:pt>
                <c:pt idx="61">
                  <c:v>2.7729999999999999E-3</c:v>
                </c:pt>
                <c:pt idx="62">
                  <c:v>2.1570000000000001E-3</c:v>
                </c:pt>
                <c:pt idx="63">
                  <c:v>3.274E-3</c:v>
                </c:pt>
                <c:pt idx="64">
                  <c:v>2.8379999999999998E-3</c:v>
                </c:pt>
                <c:pt idx="65">
                  <c:v>2.7269999999999998E-3</c:v>
                </c:pt>
                <c:pt idx="66">
                  <c:v>3.241E-3</c:v>
                </c:pt>
                <c:pt idx="67">
                  <c:v>2.686E-3</c:v>
                </c:pt>
                <c:pt idx="68">
                  <c:v>2.1280000000000001E-3</c:v>
                </c:pt>
                <c:pt idx="69">
                  <c:v>2.418E-3</c:v>
                </c:pt>
                <c:pt idx="70">
                  <c:v>2.2360000000000001E-3</c:v>
                </c:pt>
                <c:pt idx="71">
                  <c:v>2.274E-3</c:v>
                </c:pt>
                <c:pt idx="72">
                  <c:v>1.7830000000000001E-3</c:v>
                </c:pt>
                <c:pt idx="73">
                  <c:v>1.763E-3</c:v>
                </c:pt>
                <c:pt idx="74">
                  <c:v>1.9729999999999999E-3</c:v>
                </c:pt>
                <c:pt idx="75">
                  <c:v>2.3449999999999999E-3</c:v>
                </c:pt>
                <c:pt idx="76">
                  <c:v>1.9780000000000002E-3</c:v>
                </c:pt>
                <c:pt idx="77">
                  <c:v>2.0939999999999999E-3</c:v>
                </c:pt>
                <c:pt idx="78">
                  <c:v>2.3180000000000002E-3</c:v>
                </c:pt>
                <c:pt idx="79">
                  <c:v>2.2980000000000001E-3</c:v>
                </c:pt>
                <c:pt idx="80">
                  <c:v>1.781E-3</c:v>
                </c:pt>
                <c:pt idx="81">
                  <c:v>2.0890000000000001E-3</c:v>
                </c:pt>
                <c:pt idx="82">
                  <c:v>2.0639999999999999E-3</c:v>
                </c:pt>
                <c:pt idx="83">
                  <c:v>1.866E-3</c:v>
                </c:pt>
                <c:pt idx="84">
                  <c:v>2.3019999999999998E-3</c:v>
                </c:pt>
                <c:pt idx="85">
                  <c:v>2.2439999999999999E-3</c:v>
                </c:pt>
                <c:pt idx="86">
                  <c:v>1.7340000000000001E-3</c:v>
                </c:pt>
                <c:pt idx="87">
                  <c:v>2.4030000000000002E-3</c:v>
                </c:pt>
                <c:pt idx="88">
                  <c:v>1.64E-3</c:v>
                </c:pt>
                <c:pt idx="89">
                  <c:v>1.616E-3</c:v>
                </c:pt>
                <c:pt idx="90">
                  <c:v>2.1670000000000001E-3</c:v>
                </c:pt>
                <c:pt idx="91">
                  <c:v>2.2179999999999999E-3</c:v>
                </c:pt>
                <c:pt idx="92">
                  <c:v>1.544E-3</c:v>
                </c:pt>
                <c:pt idx="93">
                  <c:v>2.516E-3</c:v>
                </c:pt>
                <c:pt idx="94">
                  <c:v>1.671E-3</c:v>
                </c:pt>
                <c:pt idx="95">
                  <c:v>1.459E-3</c:v>
                </c:pt>
                <c:pt idx="96">
                  <c:v>1.4989999999999999E-3</c:v>
                </c:pt>
                <c:pt idx="97">
                  <c:v>3.1280000000000001E-3</c:v>
                </c:pt>
                <c:pt idx="98">
                  <c:v>1.5169999999999999E-3</c:v>
                </c:pt>
                <c:pt idx="99">
                  <c:v>1.683E-3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6-2</c:v>
                </c:pt>
              </c:strCache>
            </c:strRef>
          </c:tx>
          <c:spPr>
            <a:ln w="3175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60000"/>
                </a:schemeClr>
              </a:solidFill>
              <a:ln w="3175">
                <a:solidFill>
                  <a:schemeClr val="dk1">
                    <a:tint val="6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5.6846000000000001E-2</c:v>
                </c:pt>
                <c:pt idx="1">
                  <c:v>3.3348000000000003E-2</c:v>
                </c:pt>
                <c:pt idx="2">
                  <c:v>3.0766999999999999E-2</c:v>
                </c:pt>
                <c:pt idx="3">
                  <c:v>1.9272000000000001E-2</c:v>
                </c:pt>
                <c:pt idx="4">
                  <c:v>1.6400999999999999E-2</c:v>
                </c:pt>
                <c:pt idx="5">
                  <c:v>1.3965999999999999E-2</c:v>
                </c:pt>
                <c:pt idx="6">
                  <c:v>1.3960999999999999E-2</c:v>
                </c:pt>
                <c:pt idx="7">
                  <c:v>1.1124999999999999E-2</c:v>
                </c:pt>
                <c:pt idx="8">
                  <c:v>9.8890000000000002E-3</c:v>
                </c:pt>
                <c:pt idx="9">
                  <c:v>1.7443E-2</c:v>
                </c:pt>
                <c:pt idx="10">
                  <c:v>1.0123E-2</c:v>
                </c:pt>
                <c:pt idx="11">
                  <c:v>9.1210000000000006E-3</c:v>
                </c:pt>
                <c:pt idx="12">
                  <c:v>8.567E-3</c:v>
                </c:pt>
                <c:pt idx="13">
                  <c:v>9.1800000000000007E-3</c:v>
                </c:pt>
                <c:pt idx="14">
                  <c:v>9.136E-3</c:v>
                </c:pt>
                <c:pt idx="15">
                  <c:v>9.8899999999999995E-3</c:v>
                </c:pt>
                <c:pt idx="16">
                  <c:v>1.0014E-2</c:v>
                </c:pt>
                <c:pt idx="17">
                  <c:v>6.6819999999999996E-3</c:v>
                </c:pt>
                <c:pt idx="18">
                  <c:v>6.483E-3</c:v>
                </c:pt>
                <c:pt idx="19">
                  <c:v>8.6979999999999991E-3</c:v>
                </c:pt>
                <c:pt idx="20">
                  <c:v>8.2629999999999995E-3</c:v>
                </c:pt>
                <c:pt idx="21">
                  <c:v>7.8139999999999998E-3</c:v>
                </c:pt>
                <c:pt idx="22">
                  <c:v>5.1780000000000003E-3</c:v>
                </c:pt>
                <c:pt idx="23">
                  <c:v>5.646E-3</c:v>
                </c:pt>
                <c:pt idx="24">
                  <c:v>5.1960000000000001E-3</c:v>
                </c:pt>
                <c:pt idx="25">
                  <c:v>3.7729999999999999E-3</c:v>
                </c:pt>
                <c:pt idx="26">
                  <c:v>4.8479999999999999E-3</c:v>
                </c:pt>
                <c:pt idx="27">
                  <c:v>4.9100000000000003E-3</c:v>
                </c:pt>
                <c:pt idx="28">
                  <c:v>4.7060000000000001E-3</c:v>
                </c:pt>
                <c:pt idx="29">
                  <c:v>4.3299999999999996E-3</c:v>
                </c:pt>
                <c:pt idx="30">
                  <c:v>4.9560000000000003E-3</c:v>
                </c:pt>
                <c:pt idx="31">
                  <c:v>5.5440000000000003E-3</c:v>
                </c:pt>
                <c:pt idx="32">
                  <c:v>5.4169999999999999E-3</c:v>
                </c:pt>
                <c:pt idx="33">
                  <c:v>5.2880000000000002E-3</c:v>
                </c:pt>
                <c:pt idx="34">
                  <c:v>4.5950000000000001E-3</c:v>
                </c:pt>
                <c:pt idx="35">
                  <c:v>3.8040000000000001E-3</c:v>
                </c:pt>
                <c:pt idx="36">
                  <c:v>4.5659999999999997E-3</c:v>
                </c:pt>
                <c:pt idx="37">
                  <c:v>4.7800000000000004E-3</c:v>
                </c:pt>
                <c:pt idx="38">
                  <c:v>4.4939999999999997E-3</c:v>
                </c:pt>
                <c:pt idx="39">
                  <c:v>4.2909999999999997E-3</c:v>
                </c:pt>
                <c:pt idx="40">
                  <c:v>3.833E-3</c:v>
                </c:pt>
                <c:pt idx="41">
                  <c:v>4.2230000000000002E-3</c:v>
                </c:pt>
                <c:pt idx="42">
                  <c:v>6.3969999999999999E-3</c:v>
                </c:pt>
                <c:pt idx="43">
                  <c:v>3.7260000000000001E-3</c:v>
                </c:pt>
                <c:pt idx="44">
                  <c:v>3.6779999999999998E-3</c:v>
                </c:pt>
                <c:pt idx="45">
                  <c:v>2.7100000000000002E-3</c:v>
                </c:pt>
                <c:pt idx="46">
                  <c:v>4.2389999999999997E-3</c:v>
                </c:pt>
                <c:pt idx="47">
                  <c:v>2.8270000000000001E-3</c:v>
                </c:pt>
                <c:pt idx="48">
                  <c:v>3.5279999999999999E-3</c:v>
                </c:pt>
                <c:pt idx="49">
                  <c:v>2.7720000000000002E-3</c:v>
                </c:pt>
                <c:pt idx="50">
                  <c:v>3.0820000000000001E-3</c:v>
                </c:pt>
                <c:pt idx="51">
                  <c:v>2.7399999999999998E-3</c:v>
                </c:pt>
                <c:pt idx="52">
                  <c:v>3.395E-3</c:v>
                </c:pt>
                <c:pt idx="53">
                  <c:v>4.8630000000000001E-3</c:v>
                </c:pt>
                <c:pt idx="54">
                  <c:v>2.5690000000000001E-3</c:v>
                </c:pt>
                <c:pt idx="55">
                  <c:v>2.8779999999999999E-3</c:v>
                </c:pt>
                <c:pt idx="56">
                  <c:v>2.8410000000000002E-3</c:v>
                </c:pt>
                <c:pt idx="57">
                  <c:v>3.0760000000000002E-3</c:v>
                </c:pt>
                <c:pt idx="58">
                  <c:v>4.6290000000000003E-3</c:v>
                </c:pt>
                <c:pt idx="59">
                  <c:v>2.2669999999999999E-3</c:v>
                </c:pt>
                <c:pt idx="60">
                  <c:v>2.3310000000000002E-3</c:v>
                </c:pt>
                <c:pt idx="61">
                  <c:v>2.4989999999999999E-3</c:v>
                </c:pt>
                <c:pt idx="62">
                  <c:v>2.7320000000000001E-3</c:v>
                </c:pt>
                <c:pt idx="63">
                  <c:v>2.7439999999999999E-3</c:v>
                </c:pt>
                <c:pt idx="64">
                  <c:v>3.483E-3</c:v>
                </c:pt>
                <c:pt idx="65">
                  <c:v>2.0219999999999999E-3</c:v>
                </c:pt>
                <c:pt idx="66">
                  <c:v>3.7720000000000002E-3</c:v>
                </c:pt>
                <c:pt idx="67">
                  <c:v>3.1220000000000002E-3</c:v>
                </c:pt>
                <c:pt idx="68">
                  <c:v>2.516E-3</c:v>
                </c:pt>
                <c:pt idx="69">
                  <c:v>3.839E-3</c:v>
                </c:pt>
                <c:pt idx="70">
                  <c:v>3.1380000000000002E-3</c:v>
                </c:pt>
                <c:pt idx="71">
                  <c:v>1.9819999999999998E-3</c:v>
                </c:pt>
                <c:pt idx="72">
                  <c:v>2.196E-3</c:v>
                </c:pt>
                <c:pt idx="73">
                  <c:v>2.7309999999999999E-3</c:v>
                </c:pt>
                <c:pt idx="74">
                  <c:v>2.3730000000000001E-3</c:v>
                </c:pt>
                <c:pt idx="75">
                  <c:v>2.0709999999999999E-3</c:v>
                </c:pt>
                <c:pt idx="76">
                  <c:v>2.065E-3</c:v>
                </c:pt>
                <c:pt idx="77">
                  <c:v>1.9369999999999999E-3</c:v>
                </c:pt>
                <c:pt idx="78">
                  <c:v>2.529E-3</c:v>
                </c:pt>
                <c:pt idx="79">
                  <c:v>1.8929999999999999E-3</c:v>
                </c:pt>
                <c:pt idx="80">
                  <c:v>1.751E-3</c:v>
                </c:pt>
                <c:pt idx="81">
                  <c:v>1.9710000000000001E-3</c:v>
                </c:pt>
                <c:pt idx="82">
                  <c:v>2.3839999999999998E-3</c:v>
                </c:pt>
                <c:pt idx="83">
                  <c:v>1.629E-3</c:v>
                </c:pt>
                <c:pt idx="84">
                  <c:v>2.673E-3</c:v>
                </c:pt>
                <c:pt idx="85">
                  <c:v>3.1649999999999998E-3</c:v>
                </c:pt>
                <c:pt idx="86">
                  <c:v>2.2650000000000001E-3</c:v>
                </c:pt>
                <c:pt idx="87">
                  <c:v>3.46E-3</c:v>
                </c:pt>
                <c:pt idx="88">
                  <c:v>2.1069999999999999E-3</c:v>
                </c:pt>
                <c:pt idx="89">
                  <c:v>1.5939999999999999E-3</c:v>
                </c:pt>
                <c:pt idx="90">
                  <c:v>2.2650000000000001E-3</c:v>
                </c:pt>
                <c:pt idx="91">
                  <c:v>2.2620000000000001E-3</c:v>
                </c:pt>
                <c:pt idx="92">
                  <c:v>2.294E-3</c:v>
                </c:pt>
                <c:pt idx="93">
                  <c:v>1.4710000000000001E-3</c:v>
                </c:pt>
                <c:pt idx="94">
                  <c:v>1.8010000000000001E-3</c:v>
                </c:pt>
                <c:pt idx="95">
                  <c:v>2.1280000000000001E-3</c:v>
                </c:pt>
                <c:pt idx="96">
                  <c:v>2.3389999999999999E-3</c:v>
                </c:pt>
                <c:pt idx="97">
                  <c:v>1.952E-3</c:v>
                </c:pt>
                <c:pt idx="98">
                  <c:v>1.635E-3</c:v>
                </c:pt>
                <c:pt idx="99">
                  <c:v>1.575E-3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7-2</c:v>
                </c:pt>
              </c:strCache>
            </c:strRef>
          </c:tx>
          <c:spPr>
            <a:ln w="3175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0000"/>
                </a:schemeClr>
              </a:solidFill>
              <a:ln w="3175">
                <a:solidFill>
                  <a:schemeClr val="dk1">
                    <a:tint val="8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5.6859E-2</c:v>
                </c:pt>
                <c:pt idx="1">
                  <c:v>3.3862999999999997E-2</c:v>
                </c:pt>
                <c:pt idx="2">
                  <c:v>3.1126000000000001E-2</c:v>
                </c:pt>
                <c:pt idx="3">
                  <c:v>1.9531E-2</c:v>
                </c:pt>
                <c:pt idx="4">
                  <c:v>1.6001999999999999E-2</c:v>
                </c:pt>
                <c:pt idx="5">
                  <c:v>1.3861999999999999E-2</c:v>
                </c:pt>
                <c:pt idx="6">
                  <c:v>1.4037000000000001E-2</c:v>
                </c:pt>
                <c:pt idx="7">
                  <c:v>1.1036000000000001E-2</c:v>
                </c:pt>
                <c:pt idx="8">
                  <c:v>1.4487999999999999E-2</c:v>
                </c:pt>
                <c:pt idx="9">
                  <c:v>1.3039E-2</c:v>
                </c:pt>
                <c:pt idx="10">
                  <c:v>1.8093000000000001E-2</c:v>
                </c:pt>
                <c:pt idx="11">
                  <c:v>1.0266000000000001E-2</c:v>
                </c:pt>
                <c:pt idx="12">
                  <c:v>6.7910000000000002E-3</c:v>
                </c:pt>
                <c:pt idx="13">
                  <c:v>1.1492E-2</c:v>
                </c:pt>
                <c:pt idx="14">
                  <c:v>7.0210000000000003E-3</c:v>
                </c:pt>
                <c:pt idx="15">
                  <c:v>6.6150000000000002E-3</c:v>
                </c:pt>
                <c:pt idx="16">
                  <c:v>1.3625E-2</c:v>
                </c:pt>
                <c:pt idx="17">
                  <c:v>7.2529999999999999E-3</c:v>
                </c:pt>
                <c:pt idx="18">
                  <c:v>6.6530000000000001E-3</c:v>
                </c:pt>
                <c:pt idx="19">
                  <c:v>7.8700000000000003E-3</c:v>
                </c:pt>
                <c:pt idx="20">
                  <c:v>1.074E-2</c:v>
                </c:pt>
                <c:pt idx="21">
                  <c:v>8.541E-3</c:v>
                </c:pt>
                <c:pt idx="22">
                  <c:v>4.8859999999999997E-3</c:v>
                </c:pt>
                <c:pt idx="23">
                  <c:v>7.8399999999999997E-3</c:v>
                </c:pt>
                <c:pt idx="24">
                  <c:v>9.2339999999999992E-3</c:v>
                </c:pt>
                <c:pt idx="25">
                  <c:v>6.2269999999999999E-3</c:v>
                </c:pt>
                <c:pt idx="26">
                  <c:v>5.3179999999999998E-3</c:v>
                </c:pt>
                <c:pt idx="27">
                  <c:v>5.6730000000000001E-3</c:v>
                </c:pt>
                <c:pt idx="28">
                  <c:v>4.9040000000000004E-3</c:v>
                </c:pt>
                <c:pt idx="29">
                  <c:v>8.2500000000000004E-3</c:v>
                </c:pt>
                <c:pt idx="30">
                  <c:v>3.9020000000000001E-3</c:v>
                </c:pt>
                <c:pt idx="31">
                  <c:v>4.8139999999999997E-3</c:v>
                </c:pt>
                <c:pt idx="32">
                  <c:v>3.862E-3</c:v>
                </c:pt>
                <c:pt idx="33">
                  <c:v>5.4450000000000002E-3</c:v>
                </c:pt>
                <c:pt idx="34">
                  <c:v>8.4049999999999993E-3</c:v>
                </c:pt>
                <c:pt idx="35">
                  <c:v>6.535E-3</c:v>
                </c:pt>
                <c:pt idx="36">
                  <c:v>3.901E-3</c:v>
                </c:pt>
                <c:pt idx="37">
                  <c:v>6.0489999999999997E-3</c:v>
                </c:pt>
                <c:pt idx="38">
                  <c:v>5.2709999999999996E-3</c:v>
                </c:pt>
                <c:pt idx="39">
                  <c:v>4.2659999999999998E-3</c:v>
                </c:pt>
                <c:pt idx="40">
                  <c:v>4.3229999999999996E-3</c:v>
                </c:pt>
                <c:pt idx="41">
                  <c:v>4.0109999999999998E-3</c:v>
                </c:pt>
                <c:pt idx="42">
                  <c:v>4.5180000000000003E-3</c:v>
                </c:pt>
                <c:pt idx="43">
                  <c:v>3.7269999999999998E-3</c:v>
                </c:pt>
                <c:pt idx="44">
                  <c:v>3.1670000000000001E-3</c:v>
                </c:pt>
                <c:pt idx="45">
                  <c:v>5.0959999999999998E-3</c:v>
                </c:pt>
                <c:pt idx="46">
                  <c:v>3.6110000000000001E-3</c:v>
                </c:pt>
                <c:pt idx="47">
                  <c:v>5.8950000000000001E-3</c:v>
                </c:pt>
                <c:pt idx="48">
                  <c:v>4.2859999999999999E-3</c:v>
                </c:pt>
                <c:pt idx="49">
                  <c:v>4.1700000000000001E-3</c:v>
                </c:pt>
                <c:pt idx="50">
                  <c:v>2.9459999999999998E-3</c:v>
                </c:pt>
                <c:pt idx="51">
                  <c:v>2.8089999999999999E-3</c:v>
                </c:pt>
                <c:pt idx="52">
                  <c:v>2.7260000000000001E-3</c:v>
                </c:pt>
                <c:pt idx="53">
                  <c:v>4.3090000000000003E-3</c:v>
                </c:pt>
                <c:pt idx="54">
                  <c:v>2.6020000000000001E-3</c:v>
                </c:pt>
                <c:pt idx="55">
                  <c:v>3.2680000000000001E-3</c:v>
                </c:pt>
                <c:pt idx="56">
                  <c:v>3.189E-3</c:v>
                </c:pt>
                <c:pt idx="57">
                  <c:v>3.0920000000000001E-3</c:v>
                </c:pt>
                <c:pt idx="58">
                  <c:v>5.1599999999999997E-3</c:v>
                </c:pt>
                <c:pt idx="59">
                  <c:v>2.7520000000000001E-3</c:v>
                </c:pt>
                <c:pt idx="60">
                  <c:v>2.7720000000000002E-3</c:v>
                </c:pt>
                <c:pt idx="61">
                  <c:v>4.8830000000000002E-3</c:v>
                </c:pt>
                <c:pt idx="62">
                  <c:v>2.8630000000000001E-3</c:v>
                </c:pt>
                <c:pt idx="63">
                  <c:v>2.519E-3</c:v>
                </c:pt>
                <c:pt idx="64">
                  <c:v>2.82E-3</c:v>
                </c:pt>
                <c:pt idx="65">
                  <c:v>2.8310000000000002E-3</c:v>
                </c:pt>
                <c:pt idx="66">
                  <c:v>3.2030000000000001E-3</c:v>
                </c:pt>
                <c:pt idx="67">
                  <c:v>2.467E-3</c:v>
                </c:pt>
                <c:pt idx="68">
                  <c:v>2.2399999999999998E-3</c:v>
                </c:pt>
                <c:pt idx="69">
                  <c:v>2.0869999999999999E-3</c:v>
                </c:pt>
                <c:pt idx="70">
                  <c:v>2.6879999999999999E-3</c:v>
                </c:pt>
                <c:pt idx="71">
                  <c:v>4.3629999999999997E-3</c:v>
                </c:pt>
                <c:pt idx="72">
                  <c:v>2.2100000000000002E-3</c:v>
                </c:pt>
                <c:pt idx="73">
                  <c:v>1.8259999999999999E-3</c:v>
                </c:pt>
                <c:pt idx="74">
                  <c:v>2.026E-3</c:v>
                </c:pt>
                <c:pt idx="75">
                  <c:v>2.7169999999999998E-3</c:v>
                </c:pt>
                <c:pt idx="76">
                  <c:v>2.274E-3</c:v>
                </c:pt>
                <c:pt idx="77">
                  <c:v>2.336E-3</c:v>
                </c:pt>
                <c:pt idx="78">
                  <c:v>3.8119999999999999E-3</c:v>
                </c:pt>
                <c:pt idx="79">
                  <c:v>1.694E-3</c:v>
                </c:pt>
                <c:pt idx="80">
                  <c:v>2.0149999999999999E-3</c:v>
                </c:pt>
                <c:pt idx="81">
                  <c:v>1.702E-3</c:v>
                </c:pt>
                <c:pt idx="82">
                  <c:v>3.9560000000000003E-3</c:v>
                </c:pt>
                <c:pt idx="83">
                  <c:v>1.9719999999999998E-3</c:v>
                </c:pt>
                <c:pt idx="84">
                  <c:v>1.727E-3</c:v>
                </c:pt>
                <c:pt idx="85">
                  <c:v>1.8810000000000001E-3</c:v>
                </c:pt>
                <c:pt idx="86">
                  <c:v>2.0920000000000001E-3</c:v>
                </c:pt>
                <c:pt idx="87">
                  <c:v>2.2699999999999999E-3</c:v>
                </c:pt>
                <c:pt idx="88">
                  <c:v>1.872E-3</c:v>
                </c:pt>
                <c:pt idx="89">
                  <c:v>2.7620000000000001E-3</c:v>
                </c:pt>
                <c:pt idx="90">
                  <c:v>2.3879999999999999E-3</c:v>
                </c:pt>
                <c:pt idx="91">
                  <c:v>2.2820000000000002E-3</c:v>
                </c:pt>
                <c:pt idx="92">
                  <c:v>1.8259999999999999E-3</c:v>
                </c:pt>
                <c:pt idx="93">
                  <c:v>1.5629999999999999E-3</c:v>
                </c:pt>
                <c:pt idx="94">
                  <c:v>1.6919999999999999E-3</c:v>
                </c:pt>
                <c:pt idx="95">
                  <c:v>1.8060000000000001E-3</c:v>
                </c:pt>
                <c:pt idx="96">
                  <c:v>1.621E-3</c:v>
                </c:pt>
                <c:pt idx="97">
                  <c:v>1.5E-3</c:v>
                </c:pt>
                <c:pt idx="98">
                  <c:v>1.8990000000000001E-3</c:v>
                </c:pt>
                <c:pt idx="99">
                  <c:v>1.8129999999999999E-3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8-2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5.8222000000000003E-2</c:v>
                </c:pt>
                <c:pt idx="1">
                  <c:v>3.4157E-2</c:v>
                </c:pt>
                <c:pt idx="2">
                  <c:v>3.1447999999999997E-2</c:v>
                </c:pt>
                <c:pt idx="3">
                  <c:v>2.0008000000000001E-2</c:v>
                </c:pt>
                <c:pt idx="4">
                  <c:v>1.6650999999999999E-2</c:v>
                </c:pt>
                <c:pt idx="5">
                  <c:v>1.4461999999999999E-2</c:v>
                </c:pt>
                <c:pt idx="6">
                  <c:v>1.4014E-2</c:v>
                </c:pt>
                <c:pt idx="7">
                  <c:v>1.1187000000000001E-2</c:v>
                </c:pt>
                <c:pt idx="8">
                  <c:v>9.9439999999999997E-3</c:v>
                </c:pt>
                <c:pt idx="9">
                  <c:v>1.2743000000000001E-2</c:v>
                </c:pt>
                <c:pt idx="10">
                  <c:v>1.0884E-2</c:v>
                </c:pt>
                <c:pt idx="11">
                  <c:v>7.7000000000000002E-3</c:v>
                </c:pt>
                <c:pt idx="12">
                  <c:v>6.9579999999999998E-3</c:v>
                </c:pt>
                <c:pt idx="13">
                  <c:v>9.3950000000000006E-3</c:v>
                </c:pt>
                <c:pt idx="14">
                  <c:v>8.6029999999999995E-3</c:v>
                </c:pt>
                <c:pt idx="15">
                  <c:v>6.4679999999999998E-3</c:v>
                </c:pt>
                <c:pt idx="16">
                  <c:v>1.0102E-2</c:v>
                </c:pt>
                <c:pt idx="17">
                  <c:v>6.1130000000000004E-3</c:v>
                </c:pt>
                <c:pt idx="18">
                  <c:v>5.7530000000000003E-3</c:v>
                </c:pt>
                <c:pt idx="19">
                  <c:v>5.5970000000000004E-3</c:v>
                </c:pt>
                <c:pt idx="20">
                  <c:v>7.2659999999999999E-3</c:v>
                </c:pt>
                <c:pt idx="21">
                  <c:v>6.4929999999999996E-3</c:v>
                </c:pt>
                <c:pt idx="22">
                  <c:v>7.9209999999999992E-3</c:v>
                </c:pt>
                <c:pt idx="23">
                  <c:v>6.4330000000000003E-3</c:v>
                </c:pt>
                <c:pt idx="24">
                  <c:v>9.3410000000000003E-3</c:v>
                </c:pt>
                <c:pt idx="25">
                  <c:v>5.6410000000000002E-3</c:v>
                </c:pt>
                <c:pt idx="26">
                  <c:v>9.0519999999999993E-3</c:v>
                </c:pt>
                <c:pt idx="27">
                  <c:v>4.8520000000000004E-3</c:v>
                </c:pt>
                <c:pt idx="28">
                  <c:v>5.8149999999999999E-3</c:v>
                </c:pt>
                <c:pt idx="29">
                  <c:v>6.0280000000000004E-3</c:v>
                </c:pt>
                <c:pt idx="30">
                  <c:v>4.9490000000000003E-3</c:v>
                </c:pt>
                <c:pt idx="31">
                  <c:v>4.568E-3</c:v>
                </c:pt>
                <c:pt idx="32">
                  <c:v>5.2940000000000001E-3</c:v>
                </c:pt>
                <c:pt idx="33">
                  <c:v>4.9350000000000002E-3</c:v>
                </c:pt>
                <c:pt idx="34">
                  <c:v>6.8399999999999997E-3</c:v>
                </c:pt>
                <c:pt idx="35">
                  <c:v>6.4489999999999999E-3</c:v>
                </c:pt>
                <c:pt idx="36">
                  <c:v>3.8319999999999999E-3</c:v>
                </c:pt>
                <c:pt idx="37">
                  <c:v>4.4580000000000002E-3</c:v>
                </c:pt>
                <c:pt idx="38">
                  <c:v>5.1850000000000004E-3</c:v>
                </c:pt>
                <c:pt idx="39">
                  <c:v>3.539E-3</c:v>
                </c:pt>
                <c:pt idx="40">
                  <c:v>5.9649999999999998E-3</c:v>
                </c:pt>
                <c:pt idx="41">
                  <c:v>5.6810000000000003E-3</c:v>
                </c:pt>
                <c:pt idx="42">
                  <c:v>4.8079999999999998E-3</c:v>
                </c:pt>
                <c:pt idx="43">
                  <c:v>3.8760000000000001E-3</c:v>
                </c:pt>
                <c:pt idx="44">
                  <c:v>3.4719999999999998E-3</c:v>
                </c:pt>
                <c:pt idx="45">
                  <c:v>3.1110000000000001E-3</c:v>
                </c:pt>
                <c:pt idx="46">
                  <c:v>2.8509999999999998E-3</c:v>
                </c:pt>
                <c:pt idx="47">
                  <c:v>3.7810000000000001E-3</c:v>
                </c:pt>
                <c:pt idx="48">
                  <c:v>3.1310000000000001E-3</c:v>
                </c:pt>
                <c:pt idx="49">
                  <c:v>4.8789999999999997E-3</c:v>
                </c:pt>
                <c:pt idx="50">
                  <c:v>3.4550000000000002E-3</c:v>
                </c:pt>
                <c:pt idx="51">
                  <c:v>2.771E-3</c:v>
                </c:pt>
                <c:pt idx="52">
                  <c:v>3.8400000000000001E-3</c:v>
                </c:pt>
                <c:pt idx="53">
                  <c:v>2.6489999999999999E-3</c:v>
                </c:pt>
                <c:pt idx="54">
                  <c:v>2.568E-3</c:v>
                </c:pt>
                <c:pt idx="55">
                  <c:v>2.8010000000000001E-3</c:v>
                </c:pt>
                <c:pt idx="56">
                  <c:v>3.2049999999999999E-3</c:v>
                </c:pt>
                <c:pt idx="57">
                  <c:v>4.3010000000000001E-3</c:v>
                </c:pt>
                <c:pt idx="58">
                  <c:v>2.366E-3</c:v>
                </c:pt>
                <c:pt idx="59">
                  <c:v>2.6770000000000001E-3</c:v>
                </c:pt>
                <c:pt idx="60">
                  <c:v>3.4740000000000001E-3</c:v>
                </c:pt>
                <c:pt idx="61">
                  <c:v>2.9529999999999999E-3</c:v>
                </c:pt>
                <c:pt idx="62">
                  <c:v>2.385E-3</c:v>
                </c:pt>
                <c:pt idx="63">
                  <c:v>2.7039999999999998E-3</c:v>
                </c:pt>
                <c:pt idx="64">
                  <c:v>2.6519999999999998E-3</c:v>
                </c:pt>
                <c:pt idx="65">
                  <c:v>3.382E-3</c:v>
                </c:pt>
                <c:pt idx="66">
                  <c:v>2.3549999999999999E-3</c:v>
                </c:pt>
                <c:pt idx="67">
                  <c:v>2.3419999999999999E-3</c:v>
                </c:pt>
                <c:pt idx="68">
                  <c:v>2.3040000000000001E-3</c:v>
                </c:pt>
                <c:pt idx="69">
                  <c:v>2.2750000000000001E-3</c:v>
                </c:pt>
                <c:pt idx="70">
                  <c:v>3.0370000000000002E-3</c:v>
                </c:pt>
                <c:pt idx="71">
                  <c:v>3.0040000000000002E-3</c:v>
                </c:pt>
                <c:pt idx="72">
                  <c:v>2.3180000000000002E-3</c:v>
                </c:pt>
                <c:pt idx="73">
                  <c:v>2.1080000000000001E-3</c:v>
                </c:pt>
                <c:pt idx="74">
                  <c:v>2.085E-3</c:v>
                </c:pt>
                <c:pt idx="75">
                  <c:v>1.7440000000000001E-3</c:v>
                </c:pt>
                <c:pt idx="76">
                  <c:v>1.9659999999999999E-3</c:v>
                </c:pt>
                <c:pt idx="77">
                  <c:v>1.8469999999999999E-3</c:v>
                </c:pt>
                <c:pt idx="78">
                  <c:v>4.2059999999999997E-3</c:v>
                </c:pt>
                <c:pt idx="79">
                  <c:v>2.1979999999999999E-3</c:v>
                </c:pt>
                <c:pt idx="80">
                  <c:v>1.9170000000000001E-3</c:v>
                </c:pt>
                <c:pt idx="81">
                  <c:v>1.8990000000000001E-3</c:v>
                </c:pt>
                <c:pt idx="82">
                  <c:v>2.1740000000000002E-3</c:v>
                </c:pt>
                <c:pt idx="83">
                  <c:v>3.1059999999999998E-3</c:v>
                </c:pt>
                <c:pt idx="84">
                  <c:v>1.9889999999999999E-3</c:v>
                </c:pt>
                <c:pt idx="85">
                  <c:v>1.8420000000000001E-3</c:v>
                </c:pt>
                <c:pt idx="86">
                  <c:v>1.7600000000000001E-3</c:v>
                </c:pt>
                <c:pt idx="87">
                  <c:v>1.6479999999999999E-3</c:v>
                </c:pt>
                <c:pt idx="88">
                  <c:v>1.6069999999999999E-3</c:v>
                </c:pt>
                <c:pt idx="89">
                  <c:v>2.0230000000000001E-3</c:v>
                </c:pt>
                <c:pt idx="90">
                  <c:v>2.0409999999999998E-3</c:v>
                </c:pt>
                <c:pt idx="91">
                  <c:v>2.31E-3</c:v>
                </c:pt>
                <c:pt idx="92">
                  <c:v>1.521E-3</c:v>
                </c:pt>
                <c:pt idx="93">
                  <c:v>2.091E-3</c:v>
                </c:pt>
                <c:pt idx="94">
                  <c:v>2.8019999999999998E-3</c:v>
                </c:pt>
                <c:pt idx="95">
                  <c:v>1.598E-3</c:v>
                </c:pt>
                <c:pt idx="96">
                  <c:v>1.4760000000000001E-3</c:v>
                </c:pt>
                <c:pt idx="97">
                  <c:v>1.8320000000000001E-3</c:v>
                </c:pt>
                <c:pt idx="98">
                  <c:v>1.694E-3</c:v>
                </c:pt>
                <c:pt idx="99">
                  <c:v>1.653E-3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9-2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5.5188000000000001E-2</c:v>
                </c:pt>
                <c:pt idx="1">
                  <c:v>3.3369000000000003E-2</c:v>
                </c:pt>
                <c:pt idx="2">
                  <c:v>3.0044999999999999E-2</c:v>
                </c:pt>
                <c:pt idx="3">
                  <c:v>1.9347E-2</c:v>
                </c:pt>
                <c:pt idx="4">
                  <c:v>1.6345999999999999E-2</c:v>
                </c:pt>
                <c:pt idx="5">
                  <c:v>2.1103E-2</c:v>
                </c:pt>
                <c:pt idx="6">
                  <c:v>1.4073E-2</c:v>
                </c:pt>
                <c:pt idx="7">
                  <c:v>1.0434000000000001E-2</c:v>
                </c:pt>
                <c:pt idx="8">
                  <c:v>1.9563000000000001E-2</c:v>
                </c:pt>
                <c:pt idx="9">
                  <c:v>1.0274999999999999E-2</c:v>
                </c:pt>
                <c:pt idx="10">
                  <c:v>1.7082E-2</c:v>
                </c:pt>
                <c:pt idx="11">
                  <c:v>8.9020000000000002E-3</c:v>
                </c:pt>
                <c:pt idx="12">
                  <c:v>6.8989999999999998E-3</c:v>
                </c:pt>
                <c:pt idx="13">
                  <c:v>2.5225999999999998E-2</c:v>
                </c:pt>
                <c:pt idx="14">
                  <c:v>1.0331999999999999E-2</c:v>
                </c:pt>
                <c:pt idx="15">
                  <c:v>1.4397999999999999E-2</c:v>
                </c:pt>
                <c:pt idx="16">
                  <c:v>7.7730000000000004E-3</c:v>
                </c:pt>
                <c:pt idx="17">
                  <c:v>6.4590000000000003E-3</c:v>
                </c:pt>
                <c:pt idx="18">
                  <c:v>9.2820000000000003E-3</c:v>
                </c:pt>
                <c:pt idx="19">
                  <c:v>5.8560000000000001E-3</c:v>
                </c:pt>
                <c:pt idx="20">
                  <c:v>7.1000000000000004E-3</c:v>
                </c:pt>
                <c:pt idx="21">
                  <c:v>6.881E-3</c:v>
                </c:pt>
                <c:pt idx="22">
                  <c:v>5.9509999999999997E-3</c:v>
                </c:pt>
                <c:pt idx="23">
                  <c:v>5.8950000000000001E-3</c:v>
                </c:pt>
                <c:pt idx="24">
                  <c:v>5.3680000000000004E-3</c:v>
                </c:pt>
                <c:pt idx="25">
                  <c:v>5.7299999999999999E-3</c:v>
                </c:pt>
                <c:pt idx="26">
                  <c:v>7.3940000000000004E-3</c:v>
                </c:pt>
                <c:pt idx="27">
                  <c:v>5.3439999999999998E-3</c:v>
                </c:pt>
                <c:pt idx="28">
                  <c:v>7.7169999999999999E-3</c:v>
                </c:pt>
                <c:pt idx="29">
                  <c:v>5.8830000000000002E-3</c:v>
                </c:pt>
                <c:pt idx="30">
                  <c:v>4.0949999999999997E-3</c:v>
                </c:pt>
                <c:pt idx="31">
                  <c:v>4.3829999999999997E-3</c:v>
                </c:pt>
                <c:pt idx="32">
                  <c:v>6.2719999999999998E-3</c:v>
                </c:pt>
                <c:pt idx="33">
                  <c:v>4.2199999999999998E-3</c:v>
                </c:pt>
                <c:pt idx="34">
                  <c:v>4.7730000000000003E-3</c:v>
                </c:pt>
                <c:pt idx="35">
                  <c:v>4.3660000000000001E-3</c:v>
                </c:pt>
                <c:pt idx="36">
                  <c:v>3.8739999999999998E-3</c:v>
                </c:pt>
                <c:pt idx="37">
                  <c:v>4.62E-3</c:v>
                </c:pt>
                <c:pt idx="38">
                  <c:v>4.13E-3</c:v>
                </c:pt>
                <c:pt idx="39">
                  <c:v>5.4999999999999997E-3</c:v>
                </c:pt>
                <c:pt idx="40">
                  <c:v>3.4280000000000001E-3</c:v>
                </c:pt>
                <c:pt idx="41">
                  <c:v>3.8210000000000002E-3</c:v>
                </c:pt>
                <c:pt idx="42">
                  <c:v>5.3340000000000002E-3</c:v>
                </c:pt>
                <c:pt idx="43">
                  <c:v>3.2179999999999999E-3</c:v>
                </c:pt>
                <c:pt idx="44">
                  <c:v>2.797E-3</c:v>
                </c:pt>
                <c:pt idx="45">
                  <c:v>3.1150000000000001E-3</c:v>
                </c:pt>
                <c:pt idx="46">
                  <c:v>3.1099999999999999E-3</c:v>
                </c:pt>
                <c:pt idx="47">
                  <c:v>3.202E-3</c:v>
                </c:pt>
                <c:pt idx="48">
                  <c:v>4.7270000000000003E-3</c:v>
                </c:pt>
                <c:pt idx="49">
                  <c:v>4.4470000000000004E-3</c:v>
                </c:pt>
                <c:pt idx="50">
                  <c:v>3.5460000000000001E-3</c:v>
                </c:pt>
                <c:pt idx="51">
                  <c:v>3.555E-3</c:v>
                </c:pt>
                <c:pt idx="52">
                  <c:v>2.8140000000000001E-3</c:v>
                </c:pt>
                <c:pt idx="53">
                  <c:v>3.173E-3</c:v>
                </c:pt>
                <c:pt idx="54">
                  <c:v>3.9849999999999998E-3</c:v>
                </c:pt>
                <c:pt idx="55">
                  <c:v>3.6649999999999999E-3</c:v>
                </c:pt>
                <c:pt idx="56">
                  <c:v>2.5950000000000001E-3</c:v>
                </c:pt>
                <c:pt idx="57">
                  <c:v>2.6819999999999999E-3</c:v>
                </c:pt>
                <c:pt idx="58">
                  <c:v>3.4420000000000002E-3</c:v>
                </c:pt>
                <c:pt idx="59">
                  <c:v>2.7030000000000001E-3</c:v>
                </c:pt>
                <c:pt idx="60">
                  <c:v>3.8070000000000001E-3</c:v>
                </c:pt>
                <c:pt idx="61">
                  <c:v>2.313E-3</c:v>
                </c:pt>
                <c:pt idx="62">
                  <c:v>2.4559999999999998E-3</c:v>
                </c:pt>
                <c:pt idx="63">
                  <c:v>2.9889999999999999E-3</c:v>
                </c:pt>
                <c:pt idx="64">
                  <c:v>3.3189999999999999E-3</c:v>
                </c:pt>
                <c:pt idx="65">
                  <c:v>2.9979999999999998E-3</c:v>
                </c:pt>
                <c:pt idx="66">
                  <c:v>2.7529999999999998E-3</c:v>
                </c:pt>
                <c:pt idx="67">
                  <c:v>2.1930000000000001E-3</c:v>
                </c:pt>
                <c:pt idx="68">
                  <c:v>2.1080000000000001E-3</c:v>
                </c:pt>
                <c:pt idx="69">
                  <c:v>3.8869999999999998E-3</c:v>
                </c:pt>
                <c:pt idx="70">
                  <c:v>2.2539999999999999E-3</c:v>
                </c:pt>
                <c:pt idx="71">
                  <c:v>2.3509999999999998E-3</c:v>
                </c:pt>
                <c:pt idx="72">
                  <c:v>2.3080000000000002E-3</c:v>
                </c:pt>
                <c:pt idx="73">
                  <c:v>2.2599999999999999E-3</c:v>
                </c:pt>
                <c:pt idx="74">
                  <c:v>2.568E-3</c:v>
                </c:pt>
                <c:pt idx="75">
                  <c:v>1.8569999999999999E-3</c:v>
                </c:pt>
                <c:pt idx="76">
                  <c:v>3.1909999999999998E-3</c:v>
                </c:pt>
                <c:pt idx="77">
                  <c:v>2.7560000000000002E-3</c:v>
                </c:pt>
                <c:pt idx="78">
                  <c:v>2.1900000000000001E-3</c:v>
                </c:pt>
                <c:pt idx="79">
                  <c:v>2.1800000000000001E-3</c:v>
                </c:pt>
                <c:pt idx="80">
                  <c:v>2.1919999999999999E-3</c:v>
                </c:pt>
                <c:pt idx="81">
                  <c:v>1.9589999999999998E-3</c:v>
                </c:pt>
                <c:pt idx="82">
                  <c:v>2.611E-3</c:v>
                </c:pt>
                <c:pt idx="83">
                  <c:v>1.74E-3</c:v>
                </c:pt>
                <c:pt idx="84">
                  <c:v>1.8420000000000001E-3</c:v>
                </c:pt>
                <c:pt idx="85">
                  <c:v>2.3649999999999999E-3</c:v>
                </c:pt>
                <c:pt idx="86">
                  <c:v>1.714E-3</c:v>
                </c:pt>
                <c:pt idx="87">
                  <c:v>1.812E-3</c:v>
                </c:pt>
                <c:pt idx="88">
                  <c:v>2.189E-3</c:v>
                </c:pt>
                <c:pt idx="89">
                  <c:v>1.9120000000000001E-3</c:v>
                </c:pt>
                <c:pt idx="90">
                  <c:v>1.864E-3</c:v>
                </c:pt>
                <c:pt idx="91">
                  <c:v>1.949E-3</c:v>
                </c:pt>
                <c:pt idx="92">
                  <c:v>1.6249999999999999E-3</c:v>
                </c:pt>
                <c:pt idx="93">
                  <c:v>1.6919999999999999E-3</c:v>
                </c:pt>
                <c:pt idx="94">
                  <c:v>1.585E-3</c:v>
                </c:pt>
                <c:pt idx="95">
                  <c:v>2.183E-3</c:v>
                </c:pt>
                <c:pt idx="96">
                  <c:v>1.5100000000000001E-3</c:v>
                </c:pt>
                <c:pt idx="97">
                  <c:v>1.48E-3</c:v>
                </c:pt>
                <c:pt idx="98">
                  <c:v>2.1870000000000001E-3</c:v>
                </c:pt>
                <c:pt idx="99">
                  <c:v>1.946E-3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10-2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5.6328999999999997E-2</c:v>
                </c:pt>
                <c:pt idx="1">
                  <c:v>3.3146000000000002E-2</c:v>
                </c:pt>
                <c:pt idx="2">
                  <c:v>3.0467000000000001E-2</c:v>
                </c:pt>
                <c:pt idx="3">
                  <c:v>1.9258999999999998E-2</c:v>
                </c:pt>
                <c:pt idx="4">
                  <c:v>1.6471E-2</c:v>
                </c:pt>
                <c:pt idx="5">
                  <c:v>1.3899999999999999E-2</c:v>
                </c:pt>
                <c:pt idx="6">
                  <c:v>1.4699E-2</c:v>
                </c:pt>
                <c:pt idx="7">
                  <c:v>1.4314E-2</c:v>
                </c:pt>
                <c:pt idx="8">
                  <c:v>1.1403E-2</c:v>
                </c:pt>
                <c:pt idx="9">
                  <c:v>9.5779999999999997E-3</c:v>
                </c:pt>
                <c:pt idx="10">
                  <c:v>1.5474E-2</c:v>
                </c:pt>
                <c:pt idx="11">
                  <c:v>9.7710000000000002E-3</c:v>
                </c:pt>
                <c:pt idx="12">
                  <c:v>1.9192000000000001E-2</c:v>
                </c:pt>
                <c:pt idx="13">
                  <c:v>7.6119999999999998E-3</c:v>
                </c:pt>
                <c:pt idx="14">
                  <c:v>1.1938000000000001E-2</c:v>
                </c:pt>
                <c:pt idx="15">
                  <c:v>1.0617E-2</c:v>
                </c:pt>
                <c:pt idx="16">
                  <c:v>9.8239999999999994E-3</c:v>
                </c:pt>
                <c:pt idx="17">
                  <c:v>1.2213999999999999E-2</c:v>
                </c:pt>
                <c:pt idx="18">
                  <c:v>7.5880000000000001E-3</c:v>
                </c:pt>
                <c:pt idx="19">
                  <c:v>8.8699999999999994E-3</c:v>
                </c:pt>
                <c:pt idx="20">
                  <c:v>6.4570000000000001E-3</c:v>
                </c:pt>
                <c:pt idx="21">
                  <c:v>7.3330000000000001E-3</c:v>
                </c:pt>
                <c:pt idx="22">
                  <c:v>6.6959999999999997E-3</c:v>
                </c:pt>
                <c:pt idx="23">
                  <c:v>5.7120000000000001E-3</c:v>
                </c:pt>
                <c:pt idx="24">
                  <c:v>6.6559999999999996E-3</c:v>
                </c:pt>
                <c:pt idx="25">
                  <c:v>5.2399999999999999E-3</c:v>
                </c:pt>
                <c:pt idx="26">
                  <c:v>4.9410000000000001E-3</c:v>
                </c:pt>
                <c:pt idx="27">
                  <c:v>7.9389999999999999E-3</c:v>
                </c:pt>
                <c:pt idx="28">
                  <c:v>5.5069999999999997E-3</c:v>
                </c:pt>
                <c:pt idx="29">
                  <c:v>4.8609999999999999E-3</c:v>
                </c:pt>
                <c:pt idx="30">
                  <c:v>7.2859999999999999E-3</c:v>
                </c:pt>
                <c:pt idx="31">
                  <c:v>5.8250000000000003E-3</c:v>
                </c:pt>
                <c:pt idx="32">
                  <c:v>7.0400000000000003E-3</c:v>
                </c:pt>
                <c:pt idx="33">
                  <c:v>4.2579999999999996E-3</c:v>
                </c:pt>
                <c:pt idx="34">
                  <c:v>4.1980000000000003E-3</c:v>
                </c:pt>
                <c:pt idx="35">
                  <c:v>4.0819999999999997E-3</c:v>
                </c:pt>
                <c:pt idx="36">
                  <c:v>4.2560000000000002E-3</c:v>
                </c:pt>
                <c:pt idx="37">
                  <c:v>4.7460000000000002E-3</c:v>
                </c:pt>
                <c:pt idx="38">
                  <c:v>3.2100000000000002E-3</c:v>
                </c:pt>
                <c:pt idx="39">
                  <c:v>3.7469999999999999E-3</c:v>
                </c:pt>
                <c:pt idx="40">
                  <c:v>4.5370000000000002E-3</c:v>
                </c:pt>
                <c:pt idx="41">
                  <c:v>3.669E-3</c:v>
                </c:pt>
                <c:pt idx="42">
                  <c:v>3.7959999999999999E-3</c:v>
                </c:pt>
                <c:pt idx="43">
                  <c:v>3.6610000000000002E-3</c:v>
                </c:pt>
                <c:pt idx="44">
                  <c:v>4.2059999999999997E-3</c:v>
                </c:pt>
                <c:pt idx="45">
                  <c:v>4.0220000000000004E-3</c:v>
                </c:pt>
                <c:pt idx="46">
                  <c:v>3.3700000000000002E-3</c:v>
                </c:pt>
                <c:pt idx="47">
                  <c:v>3.4350000000000001E-3</c:v>
                </c:pt>
                <c:pt idx="48">
                  <c:v>3.13E-3</c:v>
                </c:pt>
                <c:pt idx="49">
                  <c:v>3.2260000000000001E-3</c:v>
                </c:pt>
                <c:pt idx="50">
                  <c:v>2.7720000000000002E-3</c:v>
                </c:pt>
                <c:pt idx="51">
                  <c:v>3.6830000000000001E-3</c:v>
                </c:pt>
                <c:pt idx="52">
                  <c:v>2.9429999999999999E-3</c:v>
                </c:pt>
                <c:pt idx="53">
                  <c:v>2.7169999999999998E-3</c:v>
                </c:pt>
                <c:pt idx="54">
                  <c:v>2.9740000000000001E-3</c:v>
                </c:pt>
                <c:pt idx="55">
                  <c:v>4.1320000000000003E-3</c:v>
                </c:pt>
                <c:pt idx="56">
                  <c:v>9.7660000000000004E-3</c:v>
                </c:pt>
                <c:pt idx="57">
                  <c:v>2.895E-3</c:v>
                </c:pt>
                <c:pt idx="58">
                  <c:v>3.2469999999999999E-3</c:v>
                </c:pt>
                <c:pt idx="59">
                  <c:v>2.513E-3</c:v>
                </c:pt>
                <c:pt idx="60">
                  <c:v>3.3709999999999999E-3</c:v>
                </c:pt>
                <c:pt idx="61">
                  <c:v>2.9190000000000002E-3</c:v>
                </c:pt>
                <c:pt idx="62">
                  <c:v>2.4979999999999998E-3</c:v>
                </c:pt>
                <c:pt idx="63">
                  <c:v>2.5460000000000001E-3</c:v>
                </c:pt>
                <c:pt idx="64">
                  <c:v>3.5209999999999998E-3</c:v>
                </c:pt>
                <c:pt idx="65">
                  <c:v>2.9169999999999999E-3</c:v>
                </c:pt>
                <c:pt idx="66">
                  <c:v>3.1689999999999999E-3</c:v>
                </c:pt>
                <c:pt idx="67">
                  <c:v>3.045E-3</c:v>
                </c:pt>
                <c:pt idx="68">
                  <c:v>2.379E-3</c:v>
                </c:pt>
                <c:pt idx="69">
                  <c:v>2.846E-3</c:v>
                </c:pt>
                <c:pt idx="70">
                  <c:v>2.4729999999999999E-3</c:v>
                </c:pt>
                <c:pt idx="71">
                  <c:v>3.2750000000000001E-3</c:v>
                </c:pt>
                <c:pt idx="72">
                  <c:v>2.604E-3</c:v>
                </c:pt>
                <c:pt idx="73">
                  <c:v>2.6689999999999999E-3</c:v>
                </c:pt>
                <c:pt idx="74">
                  <c:v>2.4859999999999999E-3</c:v>
                </c:pt>
                <c:pt idx="75">
                  <c:v>1.779E-3</c:v>
                </c:pt>
                <c:pt idx="76">
                  <c:v>2.0739999999999999E-3</c:v>
                </c:pt>
                <c:pt idx="77">
                  <c:v>2.405E-3</c:v>
                </c:pt>
                <c:pt idx="78">
                  <c:v>1.913E-3</c:v>
                </c:pt>
                <c:pt idx="79">
                  <c:v>1.882E-3</c:v>
                </c:pt>
                <c:pt idx="80">
                  <c:v>2.8040000000000001E-3</c:v>
                </c:pt>
                <c:pt idx="81">
                  <c:v>2.493E-3</c:v>
                </c:pt>
                <c:pt idx="82">
                  <c:v>1.7279999999999999E-3</c:v>
                </c:pt>
                <c:pt idx="83">
                  <c:v>1.766E-3</c:v>
                </c:pt>
                <c:pt idx="84">
                  <c:v>2.5769999999999999E-3</c:v>
                </c:pt>
                <c:pt idx="85">
                  <c:v>2.075E-3</c:v>
                </c:pt>
                <c:pt idx="86">
                  <c:v>1.9109999999999999E-3</c:v>
                </c:pt>
                <c:pt idx="87">
                  <c:v>2.0040000000000001E-3</c:v>
                </c:pt>
                <c:pt idx="88">
                  <c:v>2.2659999999999998E-3</c:v>
                </c:pt>
                <c:pt idx="89">
                  <c:v>1.3749999999999999E-3</c:v>
                </c:pt>
                <c:pt idx="90">
                  <c:v>2.075E-3</c:v>
                </c:pt>
                <c:pt idx="91">
                  <c:v>1.9750000000000002E-3</c:v>
                </c:pt>
                <c:pt idx="92">
                  <c:v>2.4620000000000002E-3</c:v>
                </c:pt>
                <c:pt idx="93">
                  <c:v>1.817E-3</c:v>
                </c:pt>
                <c:pt idx="94">
                  <c:v>1.5640000000000001E-3</c:v>
                </c:pt>
                <c:pt idx="95">
                  <c:v>2.245E-3</c:v>
                </c:pt>
                <c:pt idx="96">
                  <c:v>1.6050000000000001E-3</c:v>
                </c:pt>
                <c:pt idx="97">
                  <c:v>1.5659999999999999E-3</c:v>
                </c:pt>
                <c:pt idx="98">
                  <c:v>2.1380000000000001E-3</c:v>
                </c:pt>
                <c:pt idx="99">
                  <c:v>1.6050000000000001E-3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512112"/>
        <c:axId val="519509392"/>
      </c:lineChart>
      <c:catAx>
        <c:axId val="51951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9509392"/>
        <c:crosses val="autoZero"/>
        <c:auto val="1"/>
        <c:lblAlgn val="ctr"/>
        <c:lblOffset val="100"/>
        <c:tickLblSkip val="5"/>
        <c:noMultiLvlLbl val="0"/>
      </c:catAx>
      <c:valAx>
        <c:axId val="51950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9512112"/>
        <c:crosses val="autoZero"/>
        <c:crossBetween val="between"/>
        <c:majorUnit val="2.0000000000000005E-3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BP </a:t>
            </a:r>
            <a:r>
              <a:rPr lang="en-US" dirty="0"/>
              <a:t>- </a:t>
            </a:r>
            <a:r>
              <a:rPr lang="en-US" dirty="0" smtClean="0"/>
              <a:t>pre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1-1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0.13047300000000001</c:v>
                </c:pt>
                <c:pt idx="1">
                  <c:v>6.5236000000000002E-2</c:v>
                </c:pt>
                <c:pt idx="2">
                  <c:v>5.8061000000000001E-2</c:v>
                </c:pt>
                <c:pt idx="3">
                  <c:v>3.2618000000000001E-2</c:v>
                </c:pt>
                <c:pt idx="4">
                  <c:v>2.6095E-2</c:v>
                </c:pt>
                <c:pt idx="5">
                  <c:v>2.1745E-2</c:v>
                </c:pt>
                <c:pt idx="6">
                  <c:v>1.8638999999999999E-2</c:v>
                </c:pt>
                <c:pt idx="7">
                  <c:v>2.1773000000000001E-2</c:v>
                </c:pt>
                <c:pt idx="8">
                  <c:v>1.4496999999999999E-2</c:v>
                </c:pt>
                <c:pt idx="9">
                  <c:v>1.7417999999999999E-2</c:v>
                </c:pt>
                <c:pt idx="10">
                  <c:v>1.5834999999999998E-2</c:v>
                </c:pt>
                <c:pt idx="11">
                  <c:v>1.4515E-2</c:v>
                </c:pt>
                <c:pt idx="12">
                  <c:v>1.0036E-2</c:v>
                </c:pt>
                <c:pt idx="13">
                  <c:v>9.3189999999999992E-3</c:v>
                </c:pt>
                <c:pt idx="14">
                  <c:v>1.1612000000000001E-2</c:v>
                </c:pt>
                <c:pt idx="15">
                  <c:v>1.0886E-2</c:v>
                </c:pt>
                <c:pt idx="16">
                  <c:v>7.6750000000000004E-3</c:v>
                </c:pt>
                <c:pt idx="17">
                  <c:v>9.6769999999999998E-3</c:v>
                </c:pt>
                <c:pt idx="18">
                  <c:v>6.8669999999999998E-3</c:v>
                </c:pt>
                <c:pt idx="19">
                  <c:v>6.5240000000000003E-3</c:v>
                </c:pt>
                <c:pt idx="20">
                  <c:v>6.2129999999999998E-3</c:v>
                </c:pt>
                <c:pt idx="21">
                  <c:v>5.9309999999999996E-3</c:v>
                </c:pt>
                <c:pt idx="22">
                  <c:v>5.6730000000000001E-3</c:v>
                </c:pt>
                <c:pt idx="23">
                  <c:v>5.4359999999999999E-3</c:v>
                </c:pt>
                <c:pt idx="24">
                  <c:v>5.2189999999999997E-3</c:v>
                </c:pt>
                <c:pt idx="25">
                  <c:v>5.0179999999999999E-3</c:v>
                </c:pt>
                <c:pt idx="26">
                  <c:v>6.4510000000000001E-3</c:v>
                </c:pt>
                <c:pt idx="27">
                  <c:v>4.6600000000000001E-3</c:v>
                </c:pt>
                <c:pt idx="28">
                  <c:v>4.4990000000000004E-3</c:v>
                </c:pt>
                <c:pt idx="29">
                  <c:v>4.3489999999999996E-3</c:v>
                </c:pt>
                <c:pt idx="30">
                  <c:v>5.6189999999999999E-3</c:v>
                </c:pt>
                <c:pt idx="31">
                  <c:v>4.0769999999999999E-3</c:v>
                </c:pt>
                <c:pt idx="32">
                  <c:v>3.954E-3</c:v>
                </c:pt>
                <c:pt idx="33">
                  <c:v>3.8370000000000001E-3</c:v>
                </c:pt>
                <c:pt idx="34">
                  <c:v>3.728E-3</c:v>
                </c:pt>
                <c:pt idx="35">
                  <c:v>4.8380000000000003E-3</c:v>
                </c:pt>
                <c:pt idx="36">
                  <c:v>4.7080000000000004E-3</c:v>
                </c:pt>
                <c:pt idx="37">
                  <c:v>3.4329999999999999E-3</c:v>
                </c:pt>
                <c:pt idx="38">
                  <c:v>3.3449999999999999E-3</c:v>
                </c:pt>
                <c:pt idx="39">
                  <c:v>3.2620000000000001E-3</c:v>
                </c:pt>
                <c:pt idx="40">
                  <c:v>3.1819999999999999E-3</c:v>
                </c:pt>
                <c:pt idx="41">
                  <c:v>3.1059999999999998E-3</c:v>
                </c:pt>
                <c:pt idx="42">
                  <c:v>3.0339999999999998E-3</c:v>
                </c:pt>
                <c:pt idx="43">
                  <c:v>3.9589999999999998E-3</c:v>
                </c:pt>
                <c:pt idx="44">
                  <c:v>2.8990000000000001E-3</c:v>
                </c:pt>
                <c:pt idx="45">
                  <c:v>2.836E-3</c:v>
                </c:pt>
                <c:pt idx="46">
                  <c:v>3.7060000000000001E-3</c:v>
                </c:pt>
                <c:pt idx="47">
                  <c:v>2.7179999999999999E-3</c:v>
                </c:pt>
                <c:pt idx="48">
                  <c:v>2.663E-3</c:v>
                </c:pt>
                <c:pt idx="49">
                  <c:v>2.6090000000000002E-3</c:v>
                </c:pt>
                <c:pt idx="50">
                  <c:v>2.5579999999999999E-3</c:v>
                </c:pt>
                <c:pt idx="51">
                  <c:v>2.5089999999999999E-3</c:v>
                </c:pt>
                <c:pt idx="52">
                  <c:v>2.4620000000000002E-3</c:v>
                </c:pt>
                <c:pt idx="53">
                  <c:v>2.4160000000000002E-3</c:v>
                </c:pt>
                <c:pt idx="54">
                  <c:v>2.372E-3</c:v>
                </c:pt>
                <c:pt idx="55">
                  <c:v>2.33E-3</c:v>
                </c:pt>
                <c:pt idx="56">
                  <c:v>3.0560000000000001E-3</c:v>
                </c:pt>
                <c:pt idx="57">
                  <c:v>2.2499999999999998E-3</c:v>
                </c:pt>
                <c:pt idx="58">
                  <c:v>2.2109999999999999E-3</c:v>
                </c:pt>
                <c:pt idx="59">
                  <c:v>2.1749999999999999E-3</c:v>
                </c:pt>
                <c:pt idx="60">
                  <c:v>2.1389999999999998E-3</c:v>
                </c:pt>
                <c:pt idx="61">
                  <c:v>2.104E-3</c:v>
                </c:pt>
                <c:pt idx="62">
                  <c:v>2.0709999999999999E-3</c:v>
                </c:pt>
                <c:pt idx="63">
                  <c:v>2.039E-3</c:v>
                </c:pt>
                <c:pt idx="64">
                  <c:v>2.0070000000000001E-3</c:v>
                </c:pt>
                <c:pt idx="65">
                  <c:v>1.977E-3</c:v>
                </c:pt>
                <c:pt idx="66">
                  <c:v>2.5999999999999999E-3</c:v>
                </c:pt>
                <c:pt idx="67">
                  <c:v>1.9189999999999999E-3</c:v>
                </c:pt>
                <c:pt idx="68">
                  <c:v>1.8910000000000001E-3</c:v>
                </c:pt>
                <c:pt idx="69">
                  <c:v>2.4880000000000002E-3</c:v>
                </c:pt>
                <c:pt idx="70">
                  <c:v>2.4529999999999999E-3</c:v>
                </c:pt>
                <c:pt idx="71">
                  <c:v>2.4190000000000001E-3</c:v>
                </c:pt>
                <c:pt idx="72">
                  <c:v>1.787E-3</c:v>
                </c:pt>
                <c:pt idx="73">
                  <c:v>1.763E-3</c:v>
                </c:pt>
                <c:pt idx="74">
                  <c:v>1.74E-3</c:v>
                </c:pt>
                <c:pt idx="75">
                  <c:v>1.717E-3</c:v>
                </c:pt>
                <c:pt idx="76">
                  <c:v>1.694E-3</c:v>
                </c:pt>
                <c:pt idx="77">
                  <c:v>1.673E-3</c:v>
                </c:pt>
                <c:pt idx="78">
                  <c:v>1.652E-3</c:v>
                </c:pt>
                <c:pt idx="79">
                  <c:v>1.6310000000000001E-3</c:v>
                </c:pt>
                <c:pt idx="80">
                  <c:v>1.611E-3</c:v>
                </c:pt>
                <c:pt idx="81">
                  <c:v>2.124E-3</c:v>
                </c:pt>
                <c:pt idx="82">
                  <c:v>2.0990000000000002E-3</c:v>
                </c:pt>
                <c:pt idx="83">
                  <c:v>1.5529999999999999E-3</c:v>
                </c:pt>
                <c:pt idx="84">
                  <c:v>2.049E-3</c:v>
                </c:pt>
                <c:pt idx="85">
                  <c:v>1.5169999999999999E-3</c:v>
                </c:pt>
                <c:pt idx="86">
                  <c:v>1.5E-3</c:v>
                </c:pt>
                <c:pt idx="87">
                  <c:v>1.4829999999999999E-3</c:v>
                </c:pt>
                <c:pt idx="88">
                  <c:v>1.957E-3</c:v>
                </c:pt>
                <c:pt idx="89">
                  <c:v>1.4499999999999999E-3</c:v>
                </c:pt>
                <c:pt idx="90">
                  <c:v>1.4339999999999999E-3</c:v>
                </c:pt>
                <c:pt idx="91">
                  <c:v>1.418E-3</c:v>
                </c:pt>
                <c:pt idx="92">
                  <c:v>1.403E-3</c:v>
                </c:pt>
                <c:pt idx="93">
                  <c:v>1.3879999999999999E-3</c:v>
                </c:pt>
                <c:pt idx="94">
                  <c:v>1.3730000000000001E-3</c:v>
                </c:pt>
                <c:pt idx="95">
                  <c:v>1.359E-3</c:v>
                </c:pt>
                <c:pt idx="96">
                  <c:v>1.3450000000000001E-3</c:v>
                </c:pt>
                <c:pt idx="97">
                  <c:v>1.3309999999999999E-3</c:v>
                </c:pt>
                <c:pt idx="98">
                  <c:v>1.7589999999999999E-3</c:v>
                </c:pt>
                <c:pt idx="99">
                  <c:v>1.305E-3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2-1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0.12844800000000001</c:v>
                </c:pt>
                <c:pt idx="1">
                  <c:v>6.4224000000000003E-2</c:v>
                </c:pt>
                <c:pt idx="2">
                  <c:v>5.8115E-2</c:v>
                </c:pt>
                <c:pt idx="3">
                  <c:v>3.2112000000000002E-2</c:v>
                </c:pt>
                <c:pt idx="4">
                  <c:v>2.5690000000000001E-2</c:v>
                </c:pt>
                <c:pt idx="5">
                  <c:v>2.1408E-2</c:v>
                </c:pt>
                <c:pt idx="6">
                  <c:v>1.8350000000000002E-2</c:v>
                </c:pt>
                <c:pt idx="7">
                  <c:v>1.6056000000000001E-2</c:v>
                </c:pt>
                <c:pt idx="8">
                  <c:v>1.4272E-2</c:v>
                </c:pt>
                <c:pt idx="9">
                  <c:v>1.2845000000000001E-2</c:v>
                </c:pt>
                <c:pt idx="10">
                  <c:v>1.1677E-2</c:v>
                </c:pt>
                <c:pt idx="11">
                  <c:v>1.4321E-2</c:v>
                </c:pt>
                <c:pt idx="12">
                  <c:v>9.8809999999999992E-3</c:v>
                </c:pt>
                <c:pt idx="13">
                  <c:v>1.2456999999999999E-2</c:v>
                </c:pt>
                <c:pt idx="14">
                  <c:v>1.1383000000000001E-2</c:v>
                </c:pt>
                <c:pt idx="15">
                  <c:v>8.0280000000000004E-3</c:v>
                </c:pt>
                <c:pt idx="16">
                  <c:v>7.5560000000000002E-3</c:v>
                </c:pt>
                <c:pt idx="17">
                  <c:v>9.8340000000000007E-3</c:v>
                </c:pt>
                <c:pt idx="18">
                  <c:v>6.7600000000000004E-3</c:v>
                </c:pt>
                <c:pt idx="19">
                  <c:v>6.4219999999999998E-3</c:v>
                </c:pt>
                <c:pt idx="20">
                  <c:v>6.117E-3</c:v>
                </c:pt>
                <c:pt idx="21">
                  <c:v>7.7609999999999997E-3</c:v>
                </c:pt>
                <c:pt idx="22">
                  <c:v>5.5849999999999997E-3</c:v>
                </c:pt>
                <c:pt idx="23">
                  <c:v>5.352E-3</c:v>
                </c:pt>
                <c:pt idx="24">
                  <c:v>5.1380000000000002E-3</c:v>
                </c:pt>
                <c:pt idx="25">
                  <c:v>4.9399999999999999E-3</c:v>
                </c:pt>
                <c:pt idx="26">
                  <c:v>4.7569999999999999E-3</c:v>
                </c:pt>
                <c:pt idx="27">
                  <c:v>4.5869999999999999E-3</c:v>
                </c:pt>
                <c:pt idx="28">
                  <c:v>4.4289999999999998E-3</c:v>
                </c:pt>
                <c:pt idx="29">
                  <c:v>4.2820000000000002E-3</c:v>
                </c:pt>
                <c:pt idx="30">
                  <c:v>5.5430000000000002E-3</c:v>
                </c:pt>
                <c:pt idx="31">
                  <c:v>4.0140000000000002E-3</c:v>
                </c:pt>
                <c:pt idx="32">
                  <c:v>3.8920000000000001E-3</c:v>
                </c:pt>
                <c:pt idx="33">
                  <c:v>3.7780000000000001E-3</c:v>
                </c:pt>
                <c:pt idx="34">
                  <c:v>3.6700000000000001E-3</c:v>
                </c:pt>
                <c:pt idx="35">
                  <c:v>3.568E-3</c:v>
                </c:pt>
                <c:pt idx="36">
                  <c:v>4.6449999999999998E-3</c:v>
                </c:pt>
                <c:pt idx="37">
                  <c:v>4.4929999999999996E-3</c:v>
                </c:pt>
                <c:pt idx="38">
                  <c:v>3.2940000000000001E-3</c:v>
                </c:pt>
                <c:pt idx="39">
                  <c:v>3.2109999999999999E-3</c:v>
                </c:pt>
                <c:pt idx="40">
                  <c:v>3.1329999999999999E-3</c:v>
                </c:pt>
                <c:pt idx="41">
                  <c:v>3.058E-3</c:v>
                </c:pt>
                <c:pt idx="42">
                  <c:v>3.9960000000000004E-3</c:v>
                </c:pt>
                <c:pt idx="43">
                  <c:v>2.9190000000000002E-3</c:v>
                </c:pt>
                <c:pt idx="44">
                  <c:v>2.8540000000000002E-3</c:v>
                </c:pt>
                <c:pt idx="45">
                  <c:v>2.7920000000000002E-3</c:v>
                </c:pt>
                <c:pt idx="46">
                  <c:v>3.656E-3</c:v>
                </c:pt>
                <c:pt idx="47">
                  <c:v>3.5799999999999998E-3</c:v>
                </c:pt>
                <c:pt idx="48">
                  <c:v>2.6210000000000001E-3</c:v>
                </c:pt>
                <c:pt idx="49">
                  <c:v>2.5690000000000001E-3</c:v>
                </c:pt>
                <c:pt idx="50">
                  <c:v>2.519E-3</c:v>
                </c:pt>
                <c:pt idx="51">
                  <c:v>2.47E-3</c:v>
                </c:pt>
                <c:pt idx="52">
                  <c:v>3.2420000000000001E-3</c:v>
                </c:pt>
                <c:pt idx="53">
                  <c:v>3.2780000000000001E-3</c:v>
                </c:pt>
                <c:pt idx="54">
                  <c:v>2.3349999999999998E-3</c:v>
                </c:pt>
                <c:pt idx="55">
                  <c:v>2.294E-3</c:v>
                </c:pt>
                <c:pt idx="56">
                  <c:v>2.2529999999999998E-3</c:v>
                </c:pt>
                <c:pt idx="57">
                  <c:v>2.215E-3</c:v>
                </c:pt>
                <c:pt idx="58">
                  <c:v>2.9090000000000001E-3</c:v>
                </c:pt>
                <c:pt idx="59">
                  <c:v>2.8600000000000001E-3</c:v>
                </c:pt>
                <c:pt idx="60">
                  <c:v>2.1059999999999998E-3</c:v>
                </c:pt>
                <c:pt idx="61">
                  <c:v>2.0720000000000001E-3</c:v>
                </c:pt>
                <c:pt idx="62">
                  <c:v>2.728E-3</c:v>
                </c:pt>
                <c:pt idx="63">
                  <c:v>2.0070000000000001E-3</c:v>
                </c:pt>
                <c:pt idx="64">
                  <c:v>1.9759999999999999E-3</c:v>
                </c:pt>
                <c:pt idx="65">
                  <c:v>1.946E-3</c:v>
                </c:pt>
                <c:pt idx="66">
                  <c:v>2.562E-3</c:v>
                </c:pt>
                <c:pt idx="67">
                  <c:v>1.8890000000000001E-3</c:v>
                </c:pt>
                <c:pt idx="68">
                  <c:v>2.4870000000000001E-3</c:v>
                </c:pt>
                <c:pt idx="69">
                  <c:v>1.835E-3</c:v>
                </c:pt>
                <c:pt idx="70">
                  <c:v>2.4199999999999998E-3</c:v>
                </c:pt>
                <c:pt idx="71">
                  <c:v>2.3839999999999998E-3</c:v>
                </c:pt>
                <c:pt idx="72">
                  <c:v>1.7600000000000001E-3</c:v>
                </c:pt>
                <c:pt idx="73">
                  <c:v>1.7359999999999999E-3</c:v>
                </c:pt>
                <c:pt idx="74">
                  <c:v>1.7129999999999999E-3</c:v>
                </c:pt>
                <c:pt idx="75">
                  <c:v>1.6900000000000001E-3</c:v>
                </c:pt>
                <c:pt idx="76">
                  <c:v>1.668E-3</c:v>
                </c:pt>
                <c:pt idx="77">
                  <c:v>1.647E-3</c:v>
                </c:pt>
                <c:pt idx="78">
                  <c:v>1.6260000000000001E-3</c:v>
                </c:pt>
                <c:pt idx="79">
                  <c:v>1.606E-3</c:v>
                </c:pt>
                <c:pt idx="80">
                  <c:v>1.586E-3</c:v>
                </c:pt>
                <c:pt idx="81">
                  <c:v>2.0960000000000002E-3</c:v>
                </c:pt>
                <c:pt idx="82">
                  <c:v>1.5479999999999999E-3</c:v>
                </c:pt>
                <c:pt idx="83">
                  <c:v>1.529E-3</c:v>
                </c:pt>
                <c:pt idx="84">
                  <c:v>2.019E-3</c:v>
                </c:pt>
                <c:pt idx="85">
                  <c:v>1.4940000000000001E-3</c:v>
                </c:pt>
                <c:pt idx="86">
                  <c:v>1.4760000000000001E-3</c:v>
                </c:pt>
                <c:pt idx="87">
                  <c:v>1.4599999999999999E-3</c:v>
                </c:pt>
                <c:pt idx="88">
                  <c:v>1.9189999999999999E-3</c:v>
                </c:pt>
                <c:pt idx="89">
                  <c:v>1.9090000000000001E-3</c:v>
                </c:pt>
                <c:pt idx="90">
                  <c:v>1.4120000000000001E-3</c:v>
                </c:pt>
                <c:pt idx="91">
                  <c:v>1.3960000000000001E-3</c:v>
                </c:pt>
                <c:pt idx="92">
                  <c:v>1.836E-3</c:v>
                </c:pt>
                <c:pt idx="93">
                  <c:v>1.366E-3</c:v>
                </c:pt>
                <c:pt idx="94">
                  <c:v>1.3519999999999999E-3</c:v>
                </c:pt>
                <c:pt idx="95">
                  <c:v>1.338E-3</c:v>
                </c:pt>
                <c:pt idx="96">
                  <c:v>1.3240000000000001E-3</c:v>
                </c:pt>
                <c:pt idx="97">
                  <c:v>1.3110000000000001E-3</c:v>
                </c:pt>
                <c:pt idx="98">
                  <c:v>1.7359999999999999E-3</c:v>
                </c:pt>
                <c:pt idx="99">
                  <c:v>1.284E-3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3-1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0.130214</c:v>
                </c:pt>
                <c:pt idx="1">
                  <c:v>6.5106999999999998E-2</c:v>
                </c:pt>
                <c:pt idx="2">
                  <c:v>5.7867000000000002E-2</c:v>
                </c:pt>
                <c:pt idx="3">
                  <c:v>3.2552999999999999E-2</c:v>
                </c:pt>
                <c:pt idx="4">
                  <c:v>2.6043E-2</c:v>
                </c:pt>
                <c:pt idx="5">
                  <c:v>2.1701999999999999E-2</c:v>
                </c:pt>
                <c:pt idx="6">
                  <c:v>2.4799999999999999E-2</c:v>
                </c:pt>
                <c:pt idx="7">
                  <c:v>2.1700000000000001E-2</c:v>
                </c:pt>
                <c:pt idx="8">
                  <c:v>1.4468E-2</c:v>
                </c:pt>
                <c:pt idx="9">
                  <c:v>1.3021E-2</c:v>
                </c:pt>
                <c:pt idx="10">
                  <c:v>1.1838E-2</c:v>
                </c:pt>
                <c:pt idx="11">
                  <c:v>1.4467000000000001E-2</c:v>
                </c:pt>
                <c:pt idx="12">
                  <c:v>1.3354E-2</c:v>
                </c:pt>
                <c:pt idx="13">
                  <c:v>1.24E-2</c:v>
                </c:pt>
                <c:pt idx="14">
                  <c:v>8.6809999999999995E-3</c:v>
                </c:pt>
                <c:pt idx="15">
                  <c:v>1.085E-2</c:v>
                </c:pt>
                <c:pt idx="16">
                  <c:v>7.6600000000000001E-3</c:v>
                </c:pt>
                <c:pt idx="17">
                  <c:v>9.6450000000000008E-3</c:v>
                </c:pt>
                <c:pt idx="18">
                  <c:v>6.8529999999999997E-3</c:v>
                </c:pt>
                <c:pt idx="19">
                  <c:v>6.5110000000000003E-3</c:v>
                </c:pt>
                <c:pt idx="20">
                  <c:v>6.2009999999999999E-3</c:v>
                </c:pt>
                <c:pt idx="21">
                  <c:v>5.9189999999999998E-3</c:v>
                </c:pt>
                <c:pt idx="22">
                  <c:v>5.6610000000000002E-3</c:v>
                </c:pt>
                <c:pt idx="23">
                  <c:v>5.4260000000000003E-3</c:v>
                </c:pt>
                <c:pt idx="24">
                  <c:v>5.2090000000000001E-3</c:v>
                </c:pt>
                <c:pt idx="25">
                  <c:v>5.0080000000000003E-3</c:v>
                </c:pt>
                <c:pt idx="26">
                  <c:v>4.823E-3</c:v>
                </c:pt>
                <c:pt idx="27">
                  <c:v>4.6499999999999996E-3</c:v>
                </c:pt>
                <c:pt idx="28">
                  <c:v>4.4900000000000001E-3</c:v>
                </c:pt>
                <c:pt idx="29">
                  <c:v>4.3400000000000001E-3</c:v>
                </c:pt>
                <c:pt idx="30">
                  <c:v>5.5999999999999999E-3</c:v>
                </c:pt>
                <c:pt idx="31">
                  <c:v>5.4250000000000001E-3</c:v>
                </c:pt>
                <c:pt idx="32">
                  <c:v>3.9459999999999999E-3</c:v>
                </c:pt>
                <c:pt idx="33">
                  <c:v>5.1060000000000003E-3</c:v>
                </c:pt>
                <c:pt idx="34">
                  <c:v>3.7200000000000002E-3</c:v>
                </c:pt>
                <c:pt idx="35">
                  <c:v>4.8219999999999999E-3</c:v>
                </c:pt>
                <c:pt idx="36">
                  <c:v>4.692E-3</c:v>
                </c:pt>
                <c:pt idx="37">
                  <c:v>3.4269999999999999E-3</c:v>
                </c:pt>
                <c:pt idx="38">
                  <c:v>3.339E-3</c:v>
                </c:pt>
                <c:pt idx="39">
                  <c:v>4.3400000000000001E-3</c:v>
                </c:pt>
                <c:pt idx="40">
                  <c:v>3.176E-3</c:v>
                </c:pt>
                <c:pt idx="41">
                  <c:v>3.0999999999999999E-3</c:v>
                </c:pt>
                <c:pt idx="42">
                  <c:v>3.0279999999999999E-3</c:v>
                </c:pt>
                <c:pt idx="43">
                  <c:v>3.9459999999999999E-3</c:v>
                </c:pt>
                <c:pt idx="44">
                  <c:v>2.8939999999999999E-3</c:v>
                </c:pt>
                <c:pt idx="45">
                  <c:v>2.8310000000000002E-3</c:v>
                </c:pt>
                <c:pt idx="46">
                  <c:v>2.771E-3</c:v>
                </c:pt>
                <c:pt idx="47">
                  <c:v>2.7130000000000001E-3</c:v>
                </c:pt>
                <c:pt idx="48">
                  <c:v>2.6570000000000001E-3</c:v>
                </c:pt>
                <c:pt idx="49">
                  <c:v>3.4719999999999998E-3</c:v>
                </c:pt>
                <c:pt idx="50">
                  <c:v>2.5530000000000001E-3</c:v>
                </c:pt>
                <c:pt idx="51">
                  <c:v>3.339E-3</c:v>
                </c:pt>
                <c:pt idx="52">
                  <c:v>2.457E-3</c:v>
                </c:pt>
                <c:pt idx="53">
                  <c:v>2.4109999999999999E-3</c:v>
                </c:pt>
                <c:pt idx="54">
                  <c:v>2.3679999999999999E-3</c:v>
                </c:pt>
                <c:pt idx="55">
                  <c:v>2.3249999999999998E-3</c:v>
                </c:pt>
                <c:pt idx="56">
                  <c:v>3.0460000000000001E-3</c:v>
                </c:pt>
                <c:pt idx="57">
                  <c:v>2.245E-3</c:v>
                </c:pt>
                <c:pt idx="58">
                  <c:v>2.9420000000000002E-3</c:v>
                </c:pt>
                <c:pt idx="59">
                  <c:v>2.1700000000000001E-3</c:v>
                </c:pt>
                <c:pt idx="60">
                  <c:v>2.1350000000000002E-3</c:v>
                </c:pt>
                <c:pt idx="61">
                  <c:v>2.0999999999999999E-3</c:v>
                </c:pt>
                <c:pt idx="62">
                  <c:v>2.7560000000000002E-3</c:v>
                </c:pt>
                <c:pt idx="63">
                  <c:v>2.7130000000000001E-3</c:v>
                </c:pt>
                <c:pt idx="64">
                  <c:v>2.003E-3</c:v>
                </c:pt>
                <c:pt idx="65">
                  <c:v>1.9729999999999999E-3</c:v>
                </c:pt>
                <c:pt idx="66">
                  <c:v>2.591E-3</c:v>
                </c:pt>
                <c:pt idx="67">
                  <c:v>1.915E-3</c:v>
                </c:pt>
                <c:pt idx="68">
                  <c:v>1.887E-3</c:v>
                </c:pt>
                <c:pt idx="69">
                  <c:v>1.8600000000000001E-3</c:v>
                </c:pt>
                <c:pt idx="70">
                  <c:v>1.8339999999999999E-3</c:v>
                </c:pt>
                <c:pt idx="71">
                  <c:v>2.4109999999999999E-3</c:v>
                </c:pt>
                <c:pt idx="72">
                  <c:v>1.784E-3</c:v>
                </c:pt>
                <c:pt idx="73">
                  <c:v>1.7600000000000001E-3</c:v>
                </c:pt>
                <c:pt idx="74">
                  <c:v>1.7359999999999999E-3</c:v>
                </c:pt>
                <c:pt idx="75">
                  <c:v>1.7129999999999999E-3</c:v>
                </c:pt>
                <c:pt idx="76">
                  <c:v>1.691E-3</c:v>
                </c:pt>
                <c:pt idx="77">
                  <c:v>2.2260000000000001E-3</c:v>
                </c:pt>
                <c:pt idx="78">
                  <c:v>1.6479999999999999E-3</c:v>
                </c:pt>
                <c:pt idx="79">
                  <c:v>1.6280000000000001E-3</c:v>
                </c:pt>
                <c:pt idx="80">
                  <c:v>2.1429999999999999E-3</c:v>
                </c:pt>
                <c:pt idx="81">
                  <c:v>2.117E-3</c:v>
                </c:pt>
                <c:pt idx="82">
                  <c:v>2.0920000000000001E-3</c:v>
                </c:pt>
                <c:pt idx="83">
                  <c:v>1.5499999999999999E-3</c:v>
                </c:pt>
                <c:pt idx="84">
                  <c:v>2.042E-3</c:v>
                </c:pt>
                <c:pt idx="85">
                  <c:v>1.5139999999999999E-3</c:v>
                </c:pt>
                <c:pt idx="86">
                  <c:v>1.4970000000000001E-3</c:v>
                </c:pt>
                <c:pt idx="87">
                  <c:v>1.48E-3</c:v>
                </c:pt>
                <c:pt idx="88">
                  <c:v>1.951E-3</c:v>
                </c:pt>
                <c:pt idx="89">
                  <c:v>1.4469999999999999E-3</c:v>
                </c:pt>
                <c:pt idx="90">
                  <c:v>1.431E-3</c:v>
                </c:pt>
                <c:pt idx="91">
                  <c:v>1.415E-3</c:v>
                </c:pt>
                <c:pt idx="92">
                  <c:v>1.4E-3</c:v>
                </c:pt>
                <c:pt idx="93">
                  <c:v>1.3849999999999999E-3</c:v>
                </c:pt>
                <c:pt idx="94">
                  <c:v>1.371E-3</c:v>
                </c:pt>
                <c:pt idx="95">
                  <c:v>1.356E-3</c:v>
                </c:pt>
                <c:pt idx="96">
                  <c:v>1.7899999999999999E-3</c:v>
                </c:pt>
                <c:pt idx="97">
                  <c:v>1.3290000000000001E-3</c:v>
                </c:pt>
                <c:pt idx="98">
                  <c:v>1.7539999999999999E-3</c:v>
                </c:pt>
                <c:pt idx="99">
                  <c:v>1.302E-3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4-1</c:v>
                </c:pt>
              </c:strCache>
            </c:strRef>
          </c:tx>
          <c:spPr>
            <a:ln w="3175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98500"/>
                </a:schemeClr>
              </a:solidFill>
              <a:ln w="3175">
                <a:solidFill>
                  <a:schemeClr val="dk1">
                    <a:tint val="9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0.126608</c:v>
                </c:pt>
                <c:pt idx="1">
                  <c:v>6.3303999999999999E-2</c:v>
                </c:pt>
                <c:pt idx="2">
                  <c:v>5.9281E-2</c:v>
                </c:pt>
                <c:pt idx="3">
                  <c:v>3.1652E-2</c:v>
                </c:pt>
                <c:pt idx="4">
                  <c:v>2.5322000000000001E-2</c:v>
                </c:pt>
                <c:pt idx="5">
                  <c:v>2.1101000000000002E-2</c:v>
                </c:pt>
                <c:pt idx="6">
                  <c:v>2.4513E-2</c:v>
                </c:pt>
                <c:pt idx="7">
                  <c:v>2.1728000000000001E-2</c:v>
                </c:pt>
                <c:pt idx="8">
                  <c:v>1.4068000000000001E-2</c:v>
                </c:pt>
                <c:pt idx="9">
                  <c:v>1.7382000000000002E-2</c:v>
                </c:pt>
                <c:pt idx="10">
                  <c:v>1.1509999999999999E-2</c:v>
                </c:pt>
                <c:pt idx="11">
                  <c:v>1.4485E-2</c:v>
                </c:pt>
                <c:pt idx="12">
                  <c:v>1.32E-2</c:v>
                </c:pt>
                <c:pt idx="13">
                  <c:v>1.2703000000000001E-2</c:v>
                </c:pt>
                <c:pt idx="14">
                  <c:v>1.1856E-2</c:v>
                </c:pt>
                <c:pt idx="15">
                  <c:v>7.9129999999999999E-3</c:v>
                </c:pt>
                <c:pt idx="16">
                  <c:v>7.4479999999999998E-3</c:v>
                </c:pt>
                <c:pt idx="17">
                  <c:v>7.0340000000000003E-3</c:v>
                </c:pt>
                <c:pt idx="18">
                  <c:v>9.1479999999999999E-3</c:v>
                </c:pt>
                <c:pt idx="19">
                  <c:v>6.3299999999999997E-3</c:v>
                </c:pt>
                <c:pt idx="20">
                  <c:v>6.0289999999999996E-3</c:v>
                </c:pt>
                <c:pt idx="21">
                  <c:v>5.7549999999999997E-3</c:v>
                </c:pt>
                <c:pt idx="22">
                  <c:v>5.5050000000000003E-3</c:v>
                </c:pt>
                <c:pt idx="23">
                  <c:v>5.2750000000000002E-3</c:v>
                </c:pt>
                <c:pt idx="24">
                  <c:v>5.0639999999999999E-3</c:v>
                </c:pt>
                <c:pt idx="25">
                  <c:v>4.8700000000000002E-3</c:v>
                </c:pt>
                <c:pt idx="26">
                  <c:v>6.3550000000000004E-3</c:v>
                </c:pt>
                <c:pt idx="27">
                  <c:v>6.208E-3</c:v>
                </c:pt>
                <c:pt idx="28">
                  <c:v>5.6870000000000002E-3</c:v>
                </c:pt>
                <c:pt idx="29">
                  <c:v>4.2199999999999998E-3</c:v>
                </c:pt>
                <c:pt idx="30">
                  <c:v>5.535E-3</c:v>
                </c:pt>
                <c:pt idx="31">
                  <c:v>5.5579999999999996E-3</c:v>
                </c:pt>
                <c:pt idx="32">
                  <c:v>5.3889999999999997E-3</c:v>
                </c:pt>
                <c:pt idx="33">
                  <c:v>5.1120000000000002E-3</c:v>
                </c:pt>
                <c:pt idx="34">
                  <c:v>3.617E-3</c:v>
                </c:pt>
                <c:pt idx="35">
                  <c:v>4.9399999999999999E-3</c:v>
                </c:pt>
                <c:pt idx="36">
                  <c:v>4.457E-3</c:v>
                </c:pt>
                <c:pt idx="37">
                  <c:v>4.516E-3</c:v>
                </c:pt>
                <c:pt idx="38">
                  <c:v>3.2460000000000002E-3</c:v>
                </c:pt>
                <c:pt idx="39">
                  <c:v>4.346E-3</c:v>
                </c:pt>
                <c:pt idx="40">
                  <c:v>4.182E-3</c:v>
                </c:pt>
                <c:pt idx="41">
                  <c:v>3.0140000000000002E-3</c:v>
                </c:pt>
                <c:pt idx="42">
                  <c:v>3.8349999999999999E-3</c:v>
                </c:pt>
                <c:pt idx="43">
                  <c:v>3.9500000000000004E-3</c:v>
                </c:pt>
                <c:pt idx="44">
                  <c:v>3.9519999999999998E-3</c:v>
                </c:pt>
                <c:pt idx="45">
                  <c:v>2.7520000000000001E-3</c:v>
                </c:pt>
                <c:pt idx="46">
                  <c:v>3.6979999999999999E-3</c:v>
                </c:pt>
                <c:pt idx="47">
                  <c:v>3.5750000000000001E-3</c:v>
                </c:pt>
                <c:pt idx="48">
                  <c:v>2.5839999999999999E-3</c:v>
                </c:pt>
                <c:pt idx="49">
                  <c:v>3.4320000000000002E-3</c:v>
                </c:pt>
                <c:pt idx="50">
                  <c:v>2.483E-3</c:v>
                </c:pt>
                <c:pt idx="51">
                  <c:v>2.4350000000000001E-3</c:v>
                </c:pt>
                <c:pt idx="52">
                  <c:v>3.1120000000000002E-3</c:v>
                </c:pt>
                <c:pt idx="53">
                  <c:v>3.0539999999999999E-3</c:v>
                </c:pt>
                <c:pt idx="54">
                  <c:v>2.3019999999999998E-3</c:v>
                </c:pt>
                <c:pt idx="55">
                  <c:v>3.0639999999999999E-3</c:v>
                </c:pt>
                <c:pt idx="56">
                  <c:v>2.8930000000000002E-3</c:v>
                </c:pt>
                <c:pt idx="57">
                  <c:v>2.183E-3</c:v>
                </c:pt>
                <c:pt idx="58">
                  <c:v>2.1459999999999999E-3</c:v>
                </c:pt>
                <c:pt idx="59">
                  <c:v>2.1099999999999999E-3</c:v>
                </c:pt>
                <c:pt idx="60">
                  <c:v>2.7039999999999998E-3</c:v>
                </c:pt>
                <c:pt idx="61">
                  <c:v>2.042E-3</c:v>
                </c:pt>
                <c:pt idx="62">
                  <c:v>2.823E-3</c:v>
                </c:pt>
                <c:pt idx="63">
                  <c:v>2.7160000000000001E-3</c:v>
                </c:pt>
                <c:pt idx="64">
                  <c:v>1.9480000000000001E-3</c:v>
                </c:pt>
                <c:pt idx="65">
                  <c:v>2.6340000000000001E-3</c:v>
                </c:pt>
                <c:pt idx="66">
                  <c:v>2.594E-3</c:v>
                </c:pt>
                <c:pt idx="67">
                  <c:v>2.5560000000000001E-3</c:v>
                </c:pt>
                <c:pt idx="68">
                  <c:v>1.835E-3</c:v>
                </c:pt>
                <c:pt idx="69">
                  <c:v>1.8090000000000001E-3</c:v>
                </c:pt>
                <c:pt idx="70">
                  <c:v>2.4480000000000001E-3</c:v>
                </c:pt>
                <c:pt idx="71">
                  <c:v>2.2910000000000001E-3</c:v>
                </c:pt>
                <c:pt idx="72">
                  <c:v>2.2590000000000002E-3</c:v>
                </c:pt>
                <c:pt idx="73">
                  <c:v>2.3189999999999999E-3</c:v>
                </c:pt>
                <c:pt idx="74">
                  <c:v>1.688E-3</c:v>
                </c:pt>
                <c:pt idx="75">
                  <c:v>2.1700000000000001E-3</c:v>
                </c:pt>
                <c:pt idx="76">
                  <c:v>2.2269999999999998E-3</c:v>
                </c:pt>
                <c:pt idx="77">
                  <c:v>2.114E-3</c:v>
                </c:pt>
                <c:pt idx="78">
                  <c:v>1.603E-3</c:v>
                </c:pt>
                <c:pt idx="79">
                  <c:v>1.583E-3</c:v>
                </c:pt>
                <c:pt idx="80">
                  <c:v>2.1459999999999999E-3</c:v>
                </c:pt>
                <c:pt idx="81">
                  <c:v>2.0929999999999998E-3</c:v>
                </c:pt>
                <c:pt idx="82">
                  <c:v>1.5250000000000001E-3</c:v>
                </c:pt>
                <c:pt idx="83">
                  <c:v>2.117E-3</c:v>
                </c:pt>
                <c:pt idx="84">
                  <c:v>2.0449999999999999E-3</c:v>
                </c:pt>
                <c:pt idx="85">
                  <c:v>2.0209999999999998E-3</c:v>
                </c:pt>
                <c:pt idx="86">
                  <c:v>2.0439999999999998E-3</c:v>
                </c:pt>
                <c:pt idx="87">
                  <c:v>1.9750000000000002E-3</c:v>
                </c:pt>
                <c:pt idx="88">
                  <c:v>1.853E-3</c:v>
                </c:pt>
                <c:pt idx="89">
                  <c:v>1.931E-3</c:v>
                </c:pt>
                <c:pt idx="90">
                  <c:v>1.3910000000000001E-3</c:v>
                </c:pt>
                <c:pt idx="91">
                  <c:v>1.8649999999999999E-3</c:v>
                </c:pt>
                <c:pt idx="92">
                  <c:v>1.7730000000000001E-3</c:v>
                </c:pt>
                <c:pt idx="93">
                  <c:v>1.3470000000000001E-3</c:v>
                </c:pt>
                <c:pt idx="94">
                  <c:v>1.333E-3</c:v>
                </c:pt>
                <c:pt idx="95">
                  <c:v>1.786E-3</c:v>
                </c:pt>
                <c:pt idx="96">
                  <c:v>1.6999999999999999E-3</c:v>
                </c:pt>
                <c:pt idx="97">
                  <c:v>1.7489999999999999E-3</c:v>
                </c:pt>
                <c:pt idx="98">
                  <c:v>1.279E-3</c:v>
                </c:pt>
                <c:pt idx="99">
                  <c:v>1.266E-3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5-1</c:v>
                </c:pt>
              </c:strCache>
            </c:strRef>
          </c:tx>
          <c:spPr>
            <a:ln w="3175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30000"/>
                </a:schemeClr>
              </a:solidFill>
              <a:ln w="3175">
                <a:solidFill>
                  <a:schemeClr val="dk1">
                    <a:tint val="3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0.13134399999999999</c:v>
                </c:pt>
                <c:pt idx="1">
                  <c:v>6.5671999999999994E-2</c:v>
                </c:pt>
                <c:pt idx="2">
                  <c:v>6.2515000000000001E-2</c:v>
                </c:pt>
                <c:pt idx="3">
                  <c:v>3.2835999999999997E-2</c:v>
                </c:pt>
                <c:pt idx="4">
                  <c:v>2.6269000000000001E-2</c:v>
                </c:pt>
                <c:pt idx="5">
                  <c:v>2.1891000000000001E-2</c:v>
                </c:pt>
                <c:pt idx="6">
                  <c:v>1.8762999999999998E-2</c:v>
                </c:pt>
                <c:pt idx="7">
                  <c:v>2.1982999999999999E-2</c:v>
                </c:pt>
                <c:pt idx="8">
                  <c:v>1.4593999999999999E-2</c:v>
                </c:pt>
                <c:pt idx="9">
                  <c:v>1.3134E-2</c:v>
                </c:pt>
                <c:pt idx="10">
                  <c:v>1.1939999999999999E-2</c:v>
                </c:pt>
                <c:pt idx="11">
                  <c:v>1.5613E-2</c:v>
                </c:pt>
                <c:pt idx="12">
                  <c:v>1.0102999999999999E-2</c:v>
                </c:pt>
                <c:pt idx="13">
                  <c:v>9.3819999999999997E-3</c:v>
                </c:pt>
                <c:pt idx="14">
                  <c:v>8.7559999999999999E-3</c:v>
                </c:pt>
                <c:pt idx="15">
                  <c:v>8.2089999999999993E-3</c:v>
                </c:pt>
                <c:pt idx="16">
                  <c:v>7.7260000000000002E-3</c:v>
                </c:pt>
                <c:pt idx="17">
                  <c:v>9.6460000000000001E-3</c:v>
                </c:pt>
                <c:pt idx="18">
                  <c:v>6.9129999999999999E-3</c:v>
                </c:pt>
                <c:pt idx="19">
                  <c:v>6.5669999999999999E-3</c:v>
                </c:pt>
                <c:pt idx="20">
                  <c:v>6.254E-3</c:v>
                </c:pt>
                <c:pt idx="21">
                  <c:v>5.9699999999999996E-3</c:v>
                </c:pt>
                <c:pt idx="22">
                  <c:v>5.7109999999999999E-3</c:v>
                </c:pt>
                <c:pt idx="23">
                  <c:v>5.4730000000000004E-3</c:v>
                </c:pt>
                <c:pt idx="24">
                  <c:v>5.254E-3</c:v>
                </c:pt>
                <c:pt idx="25">
                  <c:v>5.0520000000000001E-3</c:v>
                </c:pt>
                <c:pt idx="26">
                  <c:v>6.4159999999999998E-3</c:v>
                </c:pt>
                <c:pt idx="27">
                  <c:v>4.6909999999999999E-3</c:v>
                </c:pt>
                <c:pt idx="28">
                  <c:v>4.529E-3</c:v>
                </c:pt>
                <c:pt idx="29">
                  <c:v>4.3779999999999999E-3</c:v>
                </c:pt>
                <c:pt idx="30">
                  <c:v>6.0499999999999998E-3</c:v>
                </c:pt>
                <c:pt idx="31">
                  <c:v>5.0949999999999997E-3</c:v>
                </c:pt>
                <c:pt idx="32">
                  <c:v>3.98E-3</c:v>
                </c:pt>
                <c:pt idx="33">
                  <c:v>3.8630000000000001E-3</c:v>
                </c:pt>
                <c:pt idx="34">
                  <c:v>3.7529999999999998E-3</c:v>
                </c:pt>
                <c:pt idx="35">
                  <c:v>4.529E-3</c:v>
                </c:pt>
                <c:pt idx="36">
                  <c:v>4.7530000000000003E-3</c:v>
                </c:pt>
                <c:pt idx="37">
                  <c:v>3.4559999999999999E-3</c:v>
                </c:pt>
                <c:pt idx="38">
                  <c:v>3.3679999999999999E-3</c:v>
                </c:pt>
                <c:pt idx="39">
                  <c:v>3.284E-3</c:v>
                </c:pt>
                <c:pt idx="40">
                  <c:v>3.2039999999999998E-3</c:v>
                </c:pt>
                <c:pt idx="41">
                  <c:v>3.127E-3</c:v>
                </c:pt>
                <c:pt idx="42">
                  <c:v>4.0969999999999999E-3</c:v>
                </c:pt>
                <c:pt idx="43">
                  <c:v>3.9969999999999997E-3</c:v>
                </c:pt>
                <c:pt idx="44">
                  <c:v>2.9190000000000002E-3</c:v>
                </c:pt>
                <c:pt idx="45">
                  <c:v>2.8549999999999999E-3</c:v>
                </c:pt>
                <c:pt idx="46">
                  <c:v>2.7950000000000002E-3</c:v>
                </c:pt>
                <c:pt idx="47">
                  <c:v>2.7360000000000002E-3</c:v>
                </c:pt>
                <c:pt idx="48">
                  <c:v>2.6800000000000001E-3</c:v>
                </c:pt>
                <c:pt idx="49">
                  <c:v>3.473E-3</c:v>
                </c:pt>
                <c:pt idx="50">
                  <c:v>2.575E-3</c:v>
                </c:pt>
                <c:pt idx="51">
                  <c:v>2.526E-3</c:v>
                </c:pt>
                <c:pt idx="52">
                  <c:v>3.2759999999999998E-3</c:v>
                </c:pt>
                <c:pt idx="53">
                  <c:v>2.4320000000000001E-3</c:v>
                </c:pt>
                <c:pt idx="54">
                  <c:v>2.3879999999999999E-3</c:v>
                </c:pt>
                <c:pt idx="55">
                  <c:v>2.3449999999999999E-3</c:v>
                </c:pt>
                <c:pt idx="56">
                  <c:v>2.3040000000000001E-3</c:v>
                </c:pt>
                <c:pt idx="57">
                  <c:v>2.2650000000000001E-3</c:v>
                </c:pt>
                <c:pt idx="58">
                  <c:v>2.9810000000000001E-3</c:v>
                </c:pt>
                <c:pt idx="59">
                  <c:v>2.189E-3</c:v>
                </c:pt>
                <c:pt idx="60">
                  <c:v>2.153E-3</c:v>
                </c:pt>
                <c:pt idx="61">
                  <c:v>2.1180000000000001E-3</c:v>
                </c:pt>
                <c:pt idx="62">
                  <c:v>2.085E-3</c:v>
                </c:pt>
                <c:pt idx="63">
                  <c:v>2.052E-3</c:v>
                </c:pt>
                <c:pt idx="64">
                  <c:v>2.0209999999999998E-3</c:v>
                </c:pt>
                <c:pt idx="65">
                  <c:v>1.99E-3</c:v>
                </c:pt>
                <c:pt idx="66">
                  <c:v>2.5920000000000001E-3</c:v>
                </c:pt>
                <c:pt idx="67">
                  <c:v>1.9319999999999999E-3</c:v>
                </c:pt>
                <c:pt idx="68">
                  <c:v>1.9040000000000001E-3</c:v>
                </c:pt>
                <c:pt idx="69">
                  <c:v>2.5119999999999999E-3</c:v>
                </c:pt>
                <c:pt idx="70">
                  <c:v>2.477E-3</c:v>
                </c:pt>
                <c:pt idx="71">
                  <c:v>1.8240000000000001E-3</c:v>
                </c:pt>
                <c:pt idx="72">
                  <c:v>1.799E-3</c:v>
                </c:pt>
                <c:pt idx="73">
                  <c:v>1.7750000000000001E-3</c:v>
                </c:pt>
                <c:pt idx="74">
                  <c:v>1.751E-3</c:v>
                </c:pt>
                <c:pt idx="75">
                  <c:v>1.7279999999999999E-3</c:v>
                </c:pt>
                <c:pt idx="76">
                  <c:v>1.7060000000000001E-3</c:v>
                </c:pt>
                <c:pt idx="77">
                  <c:v>1.684E-3</c:v>
                </c:pt>
                <c:pt idx="78">
                  <c:v>1.663E-3</c:v>
                </c:pt>
                <c:pt idx="79">
                  <c:v>2.1979999999999999E-3</c:v>
                </c:pt>
                <c:pt idx="80">
                  <c:v>1.622E-3</c:v>
                </c:pt>
                <c:pt idx="81">
                  <c:v>2.1450000000000002E-3</c:v>
                </c:pt>
                <c:pt idx="82">
                  <c:v>1.964E-3</c:v>
                </c:pt>
                <c:pt idx="83">
                  <c:v>1.5640000000000001E-3</c:v>
                </c:pt>
                <c:pt idx="84">
                  <c:v>2.0690000000000001E-3</c:v>
                </c:pt>
                <c:pt idx="85">
                  <c:v>1.5269999999999999E-3</c:v>
                </c:pt>
                <c:pt idx="86">
                  <c:v>1.5100000000000001E-3</c:v>
                </c:pt>
                <c:pt idx="87">
                  <c:v>1.493E-3</c:v>
                </c:pt>
                <c:pt idx="88">
                  <c:v>1.8320000000000001E-3</c:v>
                </c:pt>
                <c:pt idx="89">
                  <c:v>1.459E-3</c:v>
                </c:pt>
                <c:pt idx="90">
                  <c:v>1.4430000000000001E-3</c:v>
                </c:pt>
                <c:pt idx="91">
                  <c:v>1.428E-3</c:v>
                </c:pt>
                <c:pt idx="92">
                  <c:v>1.4120000000000001E-3</c:v>
                </c:pt>
                <c:pt idx="93">
                  <c:v>1.397E-3</c:v>
                </c:pt>
                <c:pt idx="94">
                  <c:v>1.3829999999999999E-3</c:v>
                </c:pt>
                <c:pt idx="95">
                  <c:v>1.3680000000000001E-3</c:v>
                </c:pt>
                <c:pt idx="96">
                  <c:v>1.8159999999999999E-3</c:v>
                </c:pt>
                <c:pt idx="97">
                  <c:v>1.34E-3</c:v>
                </c:pt>
                <c:pt idx="98">
                  <c:v>1.3270000000000001E-3</c:v>
                </c:pt>
                <c:pt idx="99">
                  <c:v>1.3129999999999999E-3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6-1</c:v>
                </c:pt>
              </c:strCache>
            </c:strRef>
          </c:tx>
          <c:spPr>
            <a:ln w="3175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60000"/>
                </a:schemeClr>
              </a:solidFill>
              <a:ln w="3175">
                <a:solidFill>
                  <a:schemeClr val="dk1">
                    <a:tint val="6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0.130912</c:v>
                </c:pt>
                <c:pt idx="1">
                  <c:v>6.5456E-2</c:v>
                </c:pt>
                <c:pt idx="2">
                  <c:v>5.8812999999999997E-2</c:v>
                </c:pt>
                <c:pt idx="3">
                  <c:v>3.2728E-2</c:v>
                </c:pt>
                <c:pt idx="4">
                  <c:v>2.6182E-2</c:v>
                </c:pt>
                <c:pt idx="5">
                  <c:v>2.1819000000000002E-2</c:v>
                </c:pt>
                <c:pt idx="6">
                  <c:v>1.8702E-2</c:v>
                </c:pt>
                <c:pt idx="7">
                  <c:v>2.1562000000000001E-2</c:v>
                </c:pt>
                <c:pt idx="8">
                  <c:v>1.4546E-2</c:v>
                </c:pt>
                <c:pt idx="9">
                  <c:v>1.3091E-2</c:v>
                </c:pt>
                <c:pt idx="10">
                  <c:v>1.6039999999999999E-2</c:v>
                </c:pt>
                <c:pt idx="11">
                  <c:v>1.4375000000000001E-2</c:v>
                </c:pt>
                <c:pt idx="12">
                  <c:v>1.0070000000000001E-2</c:v>
                </c:pt>
                <c:pt idx="13">
                  <c:v>9.3509999999999999E-3</c:v>
                </c:pt>
                <c:pt idx="14">
                  <c:v>1.15E-2</c:v>
                </c:pt>
                <c:pt idx="15">
                  <c:v>8.182E-3</c:v>
                </c:pt>
                <c:pt idx="16">
                  <c:v>7.7010000000000004E-3</c:v>
                </c:pt>
                <c:pt idx="17">
                  <c:v>7.273E-3</c:v>
                </c:pt>
                <c:pt idx="18">
                  <c:v>6.8900000000000003E-3</c:v>
                </c:pt>
                <c:pt idx="19">
                  <c:v>6.5459999999999997E-3</c:v>
                </c:pt>
                <c:pt idx="20">
                  <c:v>6.234E-3</c:v>
                </c:pt>
                <c:pt idx="21">
                  <c:v>5.9509999999999997E-3</c:v>
                </c:pt>
                <c:pt idx="22">
                  <c:v>5.692E-3</c:v>
                </c:pt>
                <c:pt idx="23">
                  <c:v>5.4549999999999998E-3</c:v>
                </c:pt>
                <c:pt idx="24">
                  <c:v>5.2360000000000002E-3</c:v>
                </c:pt>
                <c:pt idx="25">
                  <c:v>5.0350000000000004E-3</c:v>
                </c:pt>
                <c:pt idx="26">
                  <c:v>4.849E-3</c:v>
                </c:pt>
                <c:pt idx="27">
                  <c:v>4.6750000000000003E-3</c:v>
                </c:pt>
                <c:pt idx="28">
                  <c:v>4.5139999999999998E-3</c:v>
                </c:pt>
                <c:pt idx="29">
                  <c:v>4.3639999999999998E-3</c:v>
                </c:pt>
                <c:pt idx="30">
                  <c:v>5.5640000000000004E-3</c:v>
                </c:pt>
                <c:pt idx="31">
                  <c:v>4.091E-3</c:v>
                </c:pt>
                <c:pt idx="32">
                  <c:v>3.967E-3</c:v>
                </c:pt>
                <c:pt idx="33">
                  <c:v>3.8500000000000001E-3</c:v>
                </c:pt>
                <c:pt idx="34">
                  <c:v>3.7399999999999998E-3</c:v>
                </c:pt>
                <c:pt idx="35">
                  <c:v>4.7920000000000003E-3</c:v>
                </c:pt>
                <c:pt idx="36">
                  <c:v>4.6620000000000003E-3</c:v>
                </c:pt>
                <c:pt idx="37">
                  <c:v>4.6430000000000004E-3</c:v>
                </c:pt>
                <c:pt idx="38">
                  <c:v>4.5129999999999997E-3</c:v>
                </c:pt>
                <c:pt idx="39">
                  <c:v>3.2729999999999999E-3</c:v>
                </c:pt>
                <c:pt idx="40">
                  <c:v>3.1930000000000001E-3</c:v>
                </c:pt>
                <c:pt idx="41">
                  <c:v>3.117E-3</c:v>
                </c:pt>
                <c:pt idx="42">
                  <c:v>3.0439999999999998E-3</c:v>
                </c:pt>
                <c:pt idx="43">
                  <c:v>4.0000000000000001E-3</c:v>
                </c:pt>
                <c:pt idx="44">
                  <c:v>2.9090000000000001E-3</c:v>
                </c:pt>
                <c:pt idx="45">
                  <c:v>2.846E-3</c:v>
                </c:pt>
                <c:pt idx="46">
                  <c:v>3.7450000000000001E-3</c:v>
                </c:pt>
                <c:pt idx="47">
                  <c:v>2.7269999999999998E-3</c:v>
                </c:pt>
                <c:pt idx="48">
                  <c:v>2.6719999999999999E-3</c:v>
                </c:pt>
                <c:pt idx="49">
                  <c:v>2.6180000000000001E-3</c:v>
                </c:pt>
                <c:pt idx="50">
                  <c:v>2.5669999999999998E-3</c:v>
                </c:pt>
                <c:pt idx="51">
                  <c:v>2.5179999999999998E-3</c:v>
                </c:pt>
                <c:pt idx="52">
                  <c:v>3.3289999999999999E-3</c:v>
                </c:pt>
                <c:pt idx="53">
                  <c:v>2.4239999999999999E-3</c:v>
                </c:pt>
                <c:pt idx="54">
                  <c:v>2.3800000000000002E-3</c:v>
                </c:pt>
                <c:pt idx="55">
                  <c:v>3.1510000000000002E-3</c:v>
                </c:pt>
                <c:pt idx="56">
                  <c:v>3.0950000000000001E-3</c:v>
                </c:pt>
                <c:pt idx="57">
                  <c:v>2.2569999999999999E-3</c:v>
                </c:pt>
                <c:pt idx="58">
                  <c:v>2.99E-3</c:v>
                </c:pt>
                <c:pt idx="59">
                  <c:v>2.1819999999999999E-3</c:v>
                </c:pt>
                <c:pt idx="60">
                  <c:v>2.1459999999999999E-3</c:v>
                </c:pt>
                <c:pt idx="61">
                  <c:v>2.111E-3</c:v>
                </c:pt>
                <c:pt idx="62">
                  <c:v>2.078E-3</c:v>
                </c:pt>
                <c:pt idx="63">
                  <c:v>2.6949999999999999E-3</c:v>
                </c:pt>
                <c:pt idx="64">
                  <c:v>2.0140000000000002E-3</c:v>
                </c:pt>
                <c:pt idx="65">
                  <c:v>1.9840000000000001E-3</c:v>
                </c:pt>
                <c:pt idx="66">
                  <c:v>1.954E-3</c:v>
                </c:pt>
                <c:pt idx="67">
                  <c:v>1.9250000000000001E-3</c:v>
                </c:pt>
                <c:pt idx="68">
                  <c:v>1.897E-3</c:v>
                </c:pt>
                <c:pt idx="69">
                  <c:v>1.8699999999999999E-3</c:v>
                </c:pt>
                <c:pt idx="70">
                  <c:v>2.4299999999999999E-3</c:v>
                </c:pt>
                <c:pt idx="71">
                  <c:v>2.4239999999999999E-3</c:v>
                </c:pt>
                <c:pt idx="72">
                  <c:v>2.4169999999999999E-3</c:v>
                </c:pt>
                <c:pt idx="73">
                  <c:v>1.769E-3</c:v>
                </c:pt>
                <c:pt idx="74">
                  <c:v>1.745E-3</c:v>
                </c:pt>
                <c:pt idx="75">
                  <c:v>1.7229999999999999E-3</c:v>
                </c:pt>
                <c:pt idx="76">
                  <c:v>1.6999999999999999E-3</c:v>
                </c:pt>
                <c:pt idx="77">
                  <c:v>1.678E-3</c:v>
                </c:pt>
                <c:pt idx="78">
                  <c:v>1.6570000000000001E-3</c:v>
                </c:pt>
                <c:pt idx="79">
                  <c:v>1.6360000000000001E-3</c:v>
                </c:pt>
                <c:pt idx="80">
                  <c:v>1.616E-3</c:v>
                </c:pt>
                <c:pt idx="81">
                  <c:v>2.1280000000000001E-3</c:v>
                </c:pt>
                <c:pt idx="82">
                  <c:v>2.1210000000000001E-3</c:v>
                </c:pt>
                <c:pt idx="83">
                  <c:v>1.5579999999999999E-3</c:v>
                </c:pt>
                <c:pt idx="84">
                  <c:v>2.029E-3</c:v>
                </c:pt>
                <c:pt idx="85">
                  <c:v>1.5219999999999999E-3</c:v>
                </c:pt>
                <c:pt idx="86">
                  <c:v>1.505E-3</c:v>
                </c:pt>
                <c:pt idx="87">
                  <c:v>1.488E-3</c:v>
                </c:pt>
                <c:pt idx="88">
                  <c:v>1.9819999999999998E-3</c:v>
                </c:pt>
                <c:pt idx="89">
                  <c:v>1.4549999999999999E-3</c:v>
                </c:pt>
                <c:pt idx="90">
                  <c:v>1.439E-3</c:v>
                </c:pt>
                <c:pt idx="91">
                  <c:v>1.423E-3</c:v>
                </c:pt>
                <c:pt idx="92">
                  <c:v>1.408E-3</c:v>
                </c:pt>
                <c:pt idx="93">
                  <c:v>1.3929999999999999E-3</c:v>
                </c:pt>
                <c:pt idx="94">
                  <c:v>1.3780000000000001E-3</c:v>
                </c:pt>
                <c:pt idx="95">
                  <c:v>1.364E-3</c:v>
                </c:pt>
                <c:pt idx="96">
                  <c:v>1.3500000000000001E-3</c:v>
                </c:pt>
                <c:pt idx="97">
                  <c:v>1.3359999999999999E-3</c:v>
                </c:pt>
                <c:pt idx="98">
                  <c:v>1.7420000000000001E-3</c:v>
                </c:pt>
                <c:pt idx="99">
                  <c:v>1.3090000000000001E-3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7-1</c:v>
                </c:pt>
              </c:strCache>
            </c:strRef>
          </c:tx>
          <c:spPr>
            <a:ln w="3175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0000"/>
                </a:schemeClr>
              </a:solidFill>
              <a:ln w="3175">
                <a:solidFill>
                  <a:schemeClr val="dk1">
                    <a:tint val="8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0.12975200000000001</c:v>
                </c:pt>
                <c:pt idx="1">
                  <c:v>6.4876000000000003E-2</c:v>
                </c:pt>
                <c:pt idx="2">
                  <c:v>5.7051999999999999E-2</c:v>
                </c:pt>
                <c:pt idx="3">
                  <c:v>3.2438000000000002E-2</c:v>
                </c:pt>
                <c:pt idx="4">
                  <c:v>2.5950000000000001E-2</c:v>
                </c:pt>
                <c:pt idx="5">
                  <c:v>2.1624999999999998E-2</c:v>
                </c:pt>
                <c:pt idx="6">
                  <c:v>1.8536E-2</c:v>
                </c:pt>
                <c:pt idx="7">
                  <c:v>2.1394E-2</c:v>
                </c:pt>
                <c:pt idx="8">
                  <c:v>1.4416999999999999E-2</c:v>
                </c:pt>
                <c:pt idx="9">
                  <c:v>1.2975E-2</c:v>
                </c:pt>
                <c:pt idx="10">
                  <c:v>1.5921999999999999E-2</c:v>
                </c:pt>
                <c:pt idx="11">
                  <c:v>1.4559000000000001E-2</c:v>
                </c:pt>
                <c:pt idx="12">
                  <c:v>1.3473000000000001E-2</c:v>
                </c:pt>
                <c:pt idx="13">
                  <c:v>1.2225E-2</c:v>
                </c:pt>
                <c:pt idx="14">
                  <c:v>1.1646999999999999E-2</c:v>
                </c:pt>
                <c:pt idx="15">
                  <c:v>1.0697E-2</c:v>
                </c:pt>
                <c:pt idx="16">
                  <c:v>7.6319999999999999E-3</c:v>
                </c:pt>
                <c:pt idx="17">
                  <c:v>9.7300000000000008E-3</c:v>
                </c:pt>
                <c:pt idx="18">
                  <c:v>6.829E-3</c:v>
                </c:pt>
                <c:pt idx="19">
                  <c:v>8.5579999999999996E-3</c:v>
                </c:pt>
                <c:pt idx="20">
                  <c:v>6.1789999999999996E-3</c:v>
                </c:pt>
                <c:pt idx="21">
                  <c:v>5.8979999999999996E-3</c:v>
                </c:pt>
                <c:pt idx="22">
                  <c:v>5.6410000000000002E-3</c:v>
                </c:pt>
                <c:pt idx="23">
                  <c:v>5.4060000000000002E-3</c:v>
                </c:pt>
                <c:pt idx="24">
                  <c:v>5.1900000000000002E-3</c:v>
                </c:pt>
                <c:pt idx="25">
                  <c:v>4.9899999999999996E-3</c:v>
                </c:pt>
                <c:pt idx="26">
                  <c:v>6.4869999999999997E-3</c:v>
                </c:pt>
                <c:pt idx="27">
                  <c:v>4.6340000000000001E-3</c:v>
                </c:pt>
                <c:pt idx="28">
                  <c:v>4.4739999999999997E-3</c:v>
                </c:pt>
                <c:pt idx="29">
                  <c:v>5.8380000000000003E-3</c:v>
                </c:pt>
                <c:pt idx="30">
                  <c:v>4.1859999999999996E-3</c:v>
                </c:pt>
                <c:pt idx="31">
                  <c:v>4.0549999999999996E-3</c:v>
                </c:pt>
                <c:pt idx="32">
                  <c:v>3.9319999999999997E-3</c:v>
                </c:pt>
                <c:pt idx="33">
                  <c:v>3.8159999999999999E-3</c:v>
                </c:pt>
                <c:pt idx="34">
                  <c:v>5.0039999999999998E-3</c:v>
                </c:pt>
                <c:pt idx="35">
                  <c:v>3.604E-3</c:v>
                </c:pt>
                <c:pt idx="36">
                  <c:v>4.7219999999999996E-3</c:v>
                </c:pt>
                <c:pt idx="37">
                  <c:v>4.5040000000000002E-3</c:v>
                </c:pt>
                <c:pt idx="38">
                  <c:v>3.3270000000000001E-3</c:v>
                </c:pt>
                <c:pt idx="39">
                  <c:v>3.2439999999999999E-3</c:v>
                </c:pt>
                <c:pt idx="40">
                  <c:v>4.261E-3</c:v>
                </c:pt>
                <c:pt idx="41">
                  <c:v>3.0890000000000002E-3</c:v>
                </c:pt>
                <c:pt idx="42">
                  <c:v>3.0170000000000002E-3</c:v>
                </c:pt>
                <c:pt idx="43">
                  <c:v>2.9489999999999998E-3</c:v>
                </c:pt>
                <c:pt idx="44">
                  <c:v>2.8830000000000001E-3</c:v>
                </c:pt>
                <c:pt idx="45">
                  <c:v>2.8210000000000002E-3</c:v>
                </c:pt>
                <c:pt idx="46">
                  <c:v>3.6419999999999998E-3</c:v>
                </c:pt>
                <c:pt idx="47">
                  <c:v>2.7030000000000001E-3</c:v>
                </c:pt>
                <c:pt idx="48">
                  <c:v>2.6480000000000002E-3</c:v>
                </c:pt>
                <c:pt idx="49">
                  <c:v>2.5950000000000001E-3</c:v>
                </c:pt>
                <c:pt idx="50">
                  <c:v>2.5439999999999998E-3</c:v>
                </c:pt>
                <c:pt idx="51">
                  <c:v>2.4949999999999998E-3</c:v>
                </c:pt>
                <c:pt idx="52">
                  <c:v>3.2959999999999999E-3</c:v>
                </c:pt>
                <c:pt idx="53">
                  <c:v>2.4030000000000002E-3</c:v>
                </c:pt>
                <c:pt idx="54">
                  <c:v>2.359E-3</c:v>
                </c:pt>
                <c:pt idx="55">
                  <c:v>2.317E-3</c:v>
                </c:pt>
                <c:pt idx="56">
                  <c:v>3.0730000000000002E-3</c:v>
                </c:pt>
                <c:pt idx="57">
                  <c:v>2.2369999999999998E-3</c:v>
                </c:pt>
                <c:pt idx="58">
                  <c:v>2.9009999999999999E-3</c:v>
                </c:pt>
                <c:pt idx="59">
                  <c:v>2.163E-3</c:v>
                </c:pt>
                <c:pt idx="60">
                  <c:v>2.127E-3</c:v>
                </c:pt>
                <c:pt idx="61">
                  <c:v>2.0929999999999998E-3</c:v>
                </c:pt>
                <c:pt idx="62">
                  <c:v>2.0600000000000002E-3</c:v>
                </c:pt>
                <c:pt idx="63">
                  <c:v>2.0270000000000002E-3</c:v>
                </c:pt>
                <c:pt idx="64">
                  <c:v>1.9959999999999999E-3</c:v>
                </c:pt>
                <c:pt idx="65">
                  <c:v>1.9659999999999999E-3</c:v>
                </c:pt>
                <c:pt idx="66">
                  <c:v>1.9369999999999999E-3</c:v>
                </c:pt>
                <c:pt idx="67">
                  <c:v>1.908E-3</c:v>
                </c:pt>
                <c:pt idx="68">
                  <c:v>1.8799999999999999E-3</c:v>
                </c:pt>
                <c:pt idx="69">
                  <c:v>1.854E-3</c:v>
                </c:pt>
                <c:pt idx="70">
                  <c:v>1.8270000000000001E-3</c:v>
                </c:pt>
                <c:pt idx="71">
                  <c:v>2.3770000000000002E-3</c:v>
                </c:pt>
                <c:pt idx="72">
                  <c:v>1.7769999999999999E-3</c:v>
                </c:pt>
                <c:pt idx="73">
                  <c:v>1.753E-3</c:v>
                </c:pt>
                <c:pt idx="74">
                  <c:v>1.73E-3</c:v>
                </c:pt>
                <c:pt idx="75">
                  <c:v>1.707E-3</c:v>
                </c:pt>
                <c:pt idx="76">
                  <c:v>1.6850000000000001E-3</c:v>
                </c:pt>
                <c:pt idx="77">
                  <c:v>2.1940000000000002E-3</c:v>
                </c:pt>
                <c:pt idx="78">
                  <c:v>1.642E-3</c:v>
                </c:pt>
                <c:pt idx="79">
                  <c:v>1.622E-3</c:v>
                </c:pt>
                <c:pt idx="80">
                  <c:v>1.6019999999999999E-3</c:v>
                </c:pt>
                <c:pt idx="81">
                  <c:v>2.1310000000000001E-3</c:v>
                </c:pt>
                <c:pt idx="82">
                  <c:v>2.1050000000000001E-3</c:v>
                </c:pt>
                <c:pt idx="83">
                  <c:v>1.5449999999999999E-3</c:v>
                </c:pt>
                <c:pt idx="84">
                  <c:v>2.055E-3</c:v>
                </c:pt>
                <c:pt idx="85">
                  <c:v>1.5089999999999999E-3</c:v>
                </c:pt>
                <c:pt idx="86">
                  <c:v>1.4909999999999999E-3</c:v>
                </c:pt>
                <c:pt idx="87">
                  <c:v>1.474E-3</c:v>
                </c:pt>
                <c:pt idx="88">
                  <c:v>1.4580000000000001E-3</c:v>
                </c:pt>
                <c:pt idx="89">
                  <c:v>1.902E-3</c:v>
                </c:pt>
                <c:pt idx="90">
                  <c:v>1.9250000000000001E-3</c:v>
                </c:pt>
                <c:pt idx="91">
                  <c:v>1.41E-3</c:v>
                </c:pt>
                <c:pt idx="92">
                  <c:v>1.395E-3</c:v>
                </c:pt>
                <c:pt idx="93">
                  <c:v>1.3799999999999999E-3</c:v>
                </c:pt>
                <c:pt idx="94">
                  <c:v>1.366E-3</c:v>
                </c:pt>
                <c:pt idx="95">
                  <c:v>1.3519999999999999E-3</c:v>
                </c:pt>
                <c:pt idx="96">
                  <c:v>1.338E-3</c:v>
                </c:pt>
                <c:pt idx="97">
                  <c:v>1.3240000000000001E-3</c:v>
                </c:pt>
                <c:pt idx="98">
                  <c:v>1.3110000000000001E-3</c:v>
                </c:pt>
                <c:pt idx="99">
                  <c:v>1.751E-3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8-1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0.12868599999999999</c:v>
                </c:pt>
                <c:pt idx="1">
                  <c:v>6.4342999999999997E-2</c:v>
                </c:pt>
                <c:pt idx="2">
                  <c:v>4.2895000000000003E-2</c:v>
                </c:pt>
                <c:pt idx="3">
                  <c:v>3.2171999999999999E-2</c:v>
                </c:pt>
                <c:pt idx="4">
                  <c:v>2.5736999999999999E-2</c:v>
                </c:pt>
                <c:pt idx="5">
                  <c:v>2.1447999999999998E-2</c:v>
                </c:pt>
                <c:pt idx="6">
                  <c:v>1.8384000000000001E-2</c:v>
                </c:pt>
                <c:pt idx="7">
                  <c:v>1.6086E-2</c:v>
                </c:pt>
                <c:pt idx="8">
                  <c:v>1.4298E-2</c:v>
                </c:pt>
                <c:pt idx="9">
                  <c:v>1.2869E-2</c:v>
                </c:pt>
                <c:pt idx="10">
                  <c:v>1.1698999999999999E-2</c:v>
                </c:pt>
                <c:pt idx="11">
                  <c:v>1.4312E-2</c:v>
                </c:pt>
                <c:pt idx="12">
                  <c:v>9.8989999999999998E-3</c:v>
                </c:pt>
                <c:pt idx="13">
                  <c:v>1.2267999999999999E-2</c:v>
                </c:pt>
                <c:pt idx="14">
                  <c:v>1.1356E-2</c:v>
                </c:pt>
                <c:pt idx="15">
                  <c:v>8.0429999999999998E-3</c:v>
                </c:pt>
                <c:pt idx="16">
                  <c:v>7.5700000000000003E-3</c:v>
                </c:pt>
                <c:pt idx="17">
                  <c:v>7.149E-3</c:v>
                </c:pt>
                <c:pt idx="18">
                  <c:v>6.7730000000000004E-3</c:v>
                </c:pt>
                <c:pt idx="19">
                  <c:v>6.4339999999999996E-3</c:v>
                </c:pt>
                <c:pt idx="20">
                  <c:v>6.1279999999999998E-3</c:v>
                </c:pt>
                <c:pt idx="21">
                  <c:v>5.849E-3</c:v>
                </c:pt>
                <c:pt idx="22">
                  <c:v>5.5950000000000001E-3</c:v>
                </c:pt>
                <c:pt idx="23">
                  <c:v>5.3619999999999996E-3</c:v>
                </c:pt>
                <c:pt idx="24">
                  <c:v>5.1469999999999997E-3</c:v>
                </c:pt>
                <c:pt idx="25">
                  <c:v>4.9490000000000003E-3</c:v>
                </c:pt>
                <c:pt idx="26">
                  <c:v>4.7660000000000003E-3</c:v>
                </c:pt>
                <c:pt idx="27">
                  <c:v>4.5960000000000003E-3</c:v>
                </c:pt>
                <c:pt idx="28">
                  <c:v>4.437E-3</c:v>
                </c:pt>
                <c:pt idx="29">
                  <c:v>4.2900000000000004E-3</c:v>
                </c:pt>
                <c:pt idx="30">
                  <c:v>4.1510000000000002E-3</c:v>
                </c:pt>
                <c:pt idx="31">
                  <c:v>4.0210000000000003E-3</c:v>
                </c:pt>
                <c:pt idx="32">
                  <c:v>3.8999999999999998E-3</c:v>
                </c:pt>
                <c:pt idx="33">
                  <c:v>3.7850000000000002E-3</c:v>
                </c:pt>
                <c:pt idx="34">
                  <c:v>3.6770000000000001E-3</c:v>
                </c:pt>
                <c:pt idx="35">
                  <c:v>3.5750000000000001E-3</c:v>
                </c:pt>
                <c:pt idx="36">
                  <c:v>3.4780000000000002E-3</c:v>
                </c:pt>
                <c:pt idx="37">
                  <c:v>3.3860000000000001E-3</c:v>
                </c:pt>
                <c:pt idx="38">
                  <c:v>3.3E-3</c:v>
                </c:pt>
                <c:pt idx="39">
                  <c:v>5.1460000000000004E-3</c:v>
                </c:pt>
                <c:pt idx="40">
                  <c:v>3.1389999999999999E-3</c:v>
                </c:pt>
                <c:pt idx="41">
                  <c:v>3.0639999999999999E-3</c:v>
                </c:pt>
                <c:pt idx="42">
                  <c:v>2.993E-3</c:v>
                </c:pt>
                <c:pt idx="43">
                  <c:v>3.9290000000000002E-3</c:v>
                </c:pt>
                <c:pt idx="44">
                  <c:v>2.8600000000000001E-3</c:v>
                </c:pt>
                <c:pt idx="45">
                  <c:v>2.7980000000000001E-3</c:v>
                </c:pt>
                <c:pt idx="46">
                  <c:v>2.738E-3</c:v>
                </c:pt>
                <c:pt idx="47">
                  <c:v>3.5490000000000001E-3</c:v>
                </c:pt>
                <c:pt idx="48">
                  <c:v>2.6259999999999999E-3</c:v>
                </c:pt>
                <c:pt idx="49">
                  <c:v>3.4350000000000001E-3</c:v>
                </c:pt>
                <c:pt idx="50">
                  <c:v>2.5230000000000001E-3</c:v>
                </c:pt>
                <c:pt idx="51">
                  <c:v>2.4750000000000002E-3</c:v>
                </c:pt>
                <c:pt idx="52">
                  <c:v>2.428E-3</c:v>
                </c:pt>
                <c:pt idx="53">
                  <c:v>2.3830000000000001E-3</c:v>
                </c:pt>
                <c:pt idx="54">
                  <c:v>2.3400000000000001E-3</c:v>
                </c:pt>
                <c:pt idx="55">
                  <c:v>2.2980000000000001E-3</c:v>
                </c:pt>
                <c:pt idx="56">
                  <c:v>3.0130000000000001E-3</c:v>
                </c:pt>
                <c:pt idx="57">
                  <c:v>2.2190000000000001E-3</c:v>
                </c:pt>
                <c:pt idx="58">
                  <c:v>2.9239999999999999E-3</c:v>
                </c:pt>
                <c:pt idx="59">
                  <c:v>2.8389999999999999E-3</c:v>
                </c:pt>
                <c:pt idx="60">
                  <c:v>2.1099999999999999E-3</c:v>
                </c:pt>
                <c:pt idx="61">
                  <c:v>2.0760000000000002E-3</c:v>
                </c:pt>
                <c:pt idx="62">
                  <c:v>2.0430000000000001E-3</c:v>
                </c:pt>
                <c:pt idx="63">
                  <c:v>2.0110000000000002E-3</c:v>
                </c:pt>
                <c:pt idx="64">
                  <c:v>1.98E-3</c:v>
                </c:pt>
                <c:pt idx="65">
                  <c:v>1.9499999999999999E-3</c:v>
                </c:pt>
                <c:pt idx="66">
                  <c:v>1.921E-3</c:v>
                </c:pt>
                <c:pt idx="67">
                  <c:v>1.892E-3</c:v>
                </c:pt>
                <c:pt idx="68">
                  <c:v>1.8649999999999999E-3</c:v>
                </c:pt>
                <c:pt idx="69">
                  <c:v>1.838E-3</c:v>
                </c:pt>
                <c:pt idx="70">
                  <c:v>1.812E-3</c:v>
                </c:pt>
                <c:pt idx="71">
                  <c:v>2.3960000000000001E-3</c:v>
                </c:pt>
                <c:pt idx="72">
                  <c:v>1.763E-3</c:v>
                </c:pt>
                <c:pt idx="73">
                  <c:v>1.7390000000000001E-3</c:v>
                </c:pt>
                <c:pt idx="74">
                  <c:v>1.7160000000000001E-3</c:v>
                </c:pt>
                <c:pt idx="75">
                  <c:v>1.6930000000000001E-3</c:v>
                </c:pt>
                <c:pt idx="76">
                  <c:v>1.671E-3</c:v>
                </c:pt>
                <c:pt idx="77">
                  <c:v>1.65E-3</c:v>
                </c:pt>
                <c:pt idx="78">
                  <c:v>1.629E-3</c:v>
                </c:pt>
                <c:pt idx="79">
                  <c:v>1.609E-3</c:v>
                </c:pt>
                <c:pt idx="80">
                  <c:v>1.5889999999999999E-3</c:v>
                </c:pt>
                <c:pt idx="81">
                  <c:v>1.5690000000000001E-3</c:v>
                </c:pt>
                <c:pt idx="82">
                  <c:v>1.5499999999999999E-3</c:v>
                </c:pt>
                <c:pt idx="83">
                  <c:v>1.5319999999999999E-3</c:v>
                </c:pt>
                <c:pt idx="84">
                  <c:v>2.0040000000000001E-3</c:v>
                </c:pt>
                <c:pt idx="85">
                  <c:v>1.4959999999999999E-3</c:v>
                </c:pt>
                <c:pt idx="86">
                  <c:v>1.4790000000000001E-3</c:v>
                </c:pt>
                <c:pt idx="87">
                  <c:v>1.462E-3</c:v>
                </c:pt>
                <c:pt idx="88">
                  <c:v>1.446E-3</c:v>
                </c:pt>
                <c:pt idx="89">
                  <c:v>1.4300000000000001E-3</c:v>
                </c:pt>
                <c:pt idx="90">
                  <c:v>1.4139999999999999E-3</c:v>
                </c:pt>
                <c:pt idx="91">
                  <c:v>1.3990000000000001E-3</c:v>
                </c:pt>
                <c:pt idx="92">
                  <c:v>1.384E-3</c:v>
                </c:pt>
                <c:pt idx="93">
                  <c:v>1.369E-3</c:v>
                </c:pt>
                <c:pt idx="94">
                  <c:v>1.3550000000000001E-3</c:v>
                </c:pt>
                <c:pt idx="95">
                  <c:v>1.34E-3</c:v>
                </c:pt>
                <c:pt idx="96">
                  <c:v>1.3270000000000001E-3</c:v>
                </c:pt>
                <c:pt idx="97">
                  <c:v>1.3129999999999999E-3</c:v>
                </c:pt>
                <c:pt idx="98">
                  <c:v>1.2999999999999999E-3</c:v>
                </c:pt>
                <c:pt idx="99">
                  <c:v>1.2869999999999999E-3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9-1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0.131246</c:v>
                </c:pt>
                <c:pt idx="1">
                  <c:v>6.5623000000000001E-2</c:v>
                </c:pt>
                <c:pt idx="2">
                  <c:v>6.0750999999999999E-2</c:v>
                </c:pt>
                <c:pt idx="3">
                  <c:v>3.2812000000000001E-2</c:v>
                </c:pt>
                <c:pt idx="4">
                  <c:v>2.6249000000000001E-2</c:v>
                </c:pt>
                <c:pt idx="5">
                  <c:v>2.1874000000000001E-2</c:v>
                </c:pt>
                <c:pt idx="6">
                  <c:v>1.8748999999999998E-2</c:v>
                </c:pt>
                <c:pt idx="7">
                  <c:v>2.0813000000000002E-2</c:v>
                </c:pt>
                <c:pt idx="8">
                  <c:v>1.4583E-2</c:v>
                </c:pt>
                <c:pt idx="9">
                  <c:v>1.3125E-2</c:v>
                </c:pt>
                <c:pt idx="10">
                  <c:v>1.6E-2</c:v>
                </c:pt>
                <c:pt idx="11">
                  <c:v>1.5188E-2</c:v>
                </c:pt>
                <c:pt idx="12">
                  <c:v>1.0096000000000001E-2</c:v>
                </c:pt>
                <c:pt idx="13">
                  <c:v>1.1893000000000001E-2</c:v>
                </c:pt>
                <c:pt idx="14">
                  <c:v>1.11E-2</c:v>
                </c:pt>
                <c:pt idx="15">
                  <c:v>8.2030000000000002E-3</c:v>
                </c:pt>
                <c:pt idx="16">
                  <c:v>7.7200000000000003E-3</c:v>
                </c:pt>
                <c:pt idx="17">
                  <c:v>9.2499999999999995E-3</c:v>
                </c:pt>
                <c:pt idx="18">
                  <c:v>6.9080000000000001E-3</c:v>
                </c:pt>
                <c:pt idx="19">
                  <c:v>8.3250000000000008E-3</c:v>
                </c:pt>
                <c:pt idx="20">
                  <c:v>6.2500000000000003E-3</c:v>
                </c:pt>
                <c:pt idx="21">
                  <c:v>5.9659999999999999E-3</c:v>
                </c:pt>
                <c:pt idx="22">
                  <c:v>5.7060000000000001E-3</c:v>
                </c:pt>
                <c:pt idx="23">
                  <c:v>5.4689999999999999E-3</c:v>
                </c:pt>
                <c:pt idx="24">
                  <c:v>5.2500000000000003E-3</c:v>
                </c:pt>
                <c:pt idx="25">
                  <c:v>5.0480000000000004E-3</c:v>
                </c:pt>
                <c:pt idx="26">
                  <c:v>6.5189999999999996E-3</c:v>
                </c:pt>
                <c:pt idx="27">
                  <c:v>4.6870000000000002E-3</c:v>
                </c:pt>
                <c:pt idx="28">
                  <c:v>4.5259999999999996E-3</c:v>
                </c:pt>
                <c:pt idx="29">
                  <c:v>4.3750000000000004E-3</c:v>
                </c:pt>
                <c:pt idx="30">
                  <c:v>6.0159999999999996E-3</c:v>
                </c:pt>
                <c:pt idx="31">
                  <c:v>5.4999999999999997E-3</c:v>
                </c:pt>
                <c:pt idx="32">
                  <c:v>3.9769999999999996E-3</c:v>
                </c:pt>
                <c:pt idx="33">
                  <c:v>3.8600000000000001E-3</c:v>
                </c:pt>
                <c:pt idx="34">
                  <c:v>3.7499999999999999E-3</c:v>
                </c:pt>
                <c:pt idx="35">
                  <c:v>4.8890000000000001E-3</c:v>
                </c:pt>
                <c:pt idx="36">
                  <c:v>4.4999999999999997E-3</c:v>
                </c:pt>
                <c:pt idx="37">
                  <c:v>4.6319999999999998E-3</c:v>
                </c:pt>
                <c:pt idx="38">
                  <c:v>3.3649999999999999E-3</c:v>
                </c:pt>
                <c:pt idx="39">
                  <c:v>3.2810000000000001E-3</c:v>
                </c:pt>
                <c:pt idx="40">
                  <c:v>3.2009999999999999E-3</c:v>
                </c:pt>
                <c:pt idx="41">
                  <c:v>3.1250000000000002E-3</c:v>
                </c:pt>
                <c:pt idx="42">
                  <c:v>4.2379999999999996E-3</c:v>
                </c:pt>
                <c:pt idx="43">
                  <c:v>4.2389999999999997E-3</c:v>
                </c:pt>
                <c:pt idx="44">
                  <c:v>2.9169999999999999E-3</c:v>
                </c:pt>
                <c:pt idx="45">
                  <c:v>2.8530000000000001E-3</c:v>
                </c:pt>
                <c:pt idx="46">
                  <c:v>3.5430000000000001E-3</c:v>
                </c:pt>
                <c:pt idx="47">
                  <c:v>2.7339999999999999E-3</c:v>
                </c:pt>
                <c:pt idx="48">
                  <c:v>2.6779999999999998E-3</c:v>
                </c:pt>
                <c:pt idx="49">
                  <c:v>3.3300000000000001E-3</c:v>
                </c:pt>
                <c:pt idx="50">
                  <c:v>2.5730000000000002E-3</c:v>
                </c:pt>
                <c:pt idx="51">
                  <c:v>2.5240000000000002E-3</c:v>
                </c:pt>
                <c:pt idx="52">
                  <c:v>3.3210000000000002E-3</c:v>
                </c:pt>
                <c:pt idx="53">
                  <c:v>3.375E-3</c:v>
                </c:pt>
                <c:pt idx="54">
                  <c:v>2.3860000000000001E-3</c:v>
                </c:pt>
                <c:pt idx="55">
                  <c:v>3.143E-3</c:v>
                </c:pt>
                <c:pt idx="56">
                  <c:v>2.921E-3</c:v>
                </c:pt>
                <c:pt idx="57">
                  <c:v>2.2629999999999998E-3</c:v>
                </c:pt>
                <c:pt idx="58">
                  <c:v>2.8219999999999999E-3</c:v>
                </c:pt>
                <c:pt idx="59">
                  <c:v>2.1870000000000001E-3</c:v>
                </c:pt>
                <c:pt idx="60">
                  <c:v>2.1519999999999998E-3</c:v>
                </c:pt>
                <c:pt idx="61">
                  <c:v>2.117E-3</c:v>
                </c:pt>
                <c:pt idx="62">
                  <c:v>2.0830000000000002E-3</c:v>
                </c:pt>
                <c:pt idx="63">
                  <c:v>2.6020000000000001E-3</c:v>
                </c:pt>
                <c:pt idx="64">
                  <c:v>2.019E-3</c:v>
                </c:pt>
                <c:pt idx="65">
                  <c:v>1.9889999999999999E-3</c:v>
                </c:pt>
                <c:pt idx="66">
                  <c:v>2.627E-3</c:v>
                </c:pt>
                <c:pt idx="67">
                  <c:v>1.9300000000000001E-3</c:v>
                </c:pt>
                <c:pt idx="68">
                  <c:v>1.902E-3</c:v>
                </c:pt>
                <c:pt idx="69">
                  <c:v>2.379E-3</c:v>
                </c:pt>
                <c:pt idx="70">
                  <c:v>2.3449999999999999E-3</c:v>
                </c:pt>
                <c:pt idx="71">
                  <c:v>1.823E-3</c:v>
                </c:pt>
                <c:pt idx="72">
                  <c:v>1.7979999999999999E-3</c:v>
                </c:pt>
                <c:pt idx="73">
                  <c:v>1.774E-3</c:v>
                </c:pt>
                <c:pt idx="74">
                  <c:v>1.75E-3</c:v>
                </c:pt>
                <c:pt idx="75">
                  <c:v>1.727E-3</c:v>
                </c:pt>
                <c:pt idx="76">
                  <c:v>2.1619999999999999E-3</c:v>
                </c:pt>
                <c:pt idx="77">
                  <c:v>1.683E-3</c:v>
                </c:pt>
                <c:pt idx="78">
                  <c:v>1.6609999999999999E-3</c:v>
                </c:pt>
                <c:pt idx="79">
                  <c:v>2.2000000000000001E-3</c:v>
                </c:pt>
                <c:pt idx="80">
                  <c:v>1.6199999999999999E-3</c:v>
                </c:pt>
                <c:pt idx="81">
                  <c:v>2.1459999999999999E-3</c:v>
                </c:pt>
                <c:pt idx="82">
                  <c:v>1.5809999999999999E-3</c:v>
                </c:pt>
                <c:pt idx="83">
                  <c:v>1.562E-3</c:v>
                </c:pt>
                <c:pt idx="84">
                  <c:v>1.9589999999999998E-3</c:v>
                </c:pt>
                <c:pt idx="85">
                  <c:v>1.526E-3</c:v>
                </c:pt>
                <c:pt idx="86">
                  <c:v>1.5089999999999999E-3</c:v>
                </c:pt>
                <c:pt idx="87">
                  <c:v>1.4909999999999999E-3</c:v>
                </c:pt>
                <c:pt idx="88">
                  <c:v>1.475E-3</c:v>
                </c:pt>
                <c:pt idx="89">
                  <c:v>1.9559999999999998E-3</c:v>
                </c:pt>
                <c:pt idx="90">
                  <c:v>1.4419999999999999E-3</c:v>
                </c:pt>
                <c:pt idx="91">
                  <c:v>1.4270000000000001E-3</c:v>
                </c:pt>
                <c:pt idx="92">
                  <c:v>1.4109999999999999E-3</c:v>
                </c:pt>
                <c:pt idx="93">
                  <c:v>1.3960000000000001E-3</c:v>
                </c:pt>
                <c:pt idx="94">
                  <c:v>1.382E-3</c:v>
                </c:pt>
                <c:pt idx="95">
                  <c:v>1.8979999999999999E-3</c:v>
                </c:pt>
                <c:pt idx="96">
                  <c:v>1.923E-3</c:v>
                </c:pt>
                <c:pt idx="97">
                  <c:v>1.3389999999999999E-3</c:v>
                </c:pt>
                <c:pt idx="98">
                  <c:v>1.7780000000000001E-3</c:v>
                </c:pt>
                <c:pt idx="99">
                  <c:v>1.312E-3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10-1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0.133469</c:v>
                </c:pt>
                <c:pt idx="1">
                  <c:v>6.6734000000000002E-2</c:v>
                </c:pt>
                <c:pt idx="2">
                  <c:v>5.9537E-2</c:v>
                </c:pt>
                <c:pt idx="3">
                  <c:v>3.3367000000000001E-2</c:v>
                </c:pt>
                <c:pt idx="4">
                  <c:v>2.6693999999999999E-2</c:v>
                </c:pt>
                <c:pt idx="5">
                  <c:v>2.9767999999999999E-2</c:v>
                </c:pt>
                <c:pt idx="6">
                  <c:v>1.9067000000000001E-2</c:v>
                </c:pt>
                <c:pt idx="7">
                  <c:v>2.2325999999999999E-2</c:v>
                </c:pt>
                <c:pt idx="8">
                  <c:v>1.4829999999999999E-2</c:v>
                </c:pt>
                <c:pt idx="9">
                  <c:v>1.7860999999999998E-2</c:v>
                </c:pt>
                <c:pt idx="10">
                  <c:v>1.6237000000000001E-2</c:v>
                </c:pt>
                <c:pt idx="11">
                  <c:v>1.4884E-2</c:v>
                </c:pt>
                <c:pt idx="12">
                  <c:v>1.0267E-2</c:v>
                </c:pt>
                <c:pt idx="13">
                  <c:v>9.5329999999999998E-3</c:v>
                </c:pt>
                <c:pt idx="14">
                  <c:v>1.1906999999999999E-2</c:v>
                </c:pt>
                <c:pt idx="15">
                  <c:v>1.1162999999999999E-2</c:v>
                </c:pt>
                <c:pt idx="16">
                  <c:v>7.8510000000000003E-3</c:v>
                </c:pt>
                <c:pt idx="17">
                  <c:v>9.9229999999999995E-3</c:v>
                </c:pt>
                <c:pt idx="18">
                  <c:v>9.4009999999999996E-3</c:v>
                </c:pt>
                <c:pt idx="19">
                  <c:v>8.9309999999999997E-3</c:v>
                </c:pt>
                <c:pt idx="20">
                  <c:v>6.3559999999999997E-3</c:v>
                </c:pt>
                <c:pt idx="21">
                  <c:v>6.0670000000000003E-3</c:v>
                </c:pt>
                <c:pt idx="22">
                  <c:v>5.803E-3</c:v>
                </c:pt>
                <c:pt idx="23">
                  <c:v>7.4419999999999998E-3</c:v>
                </c:pt>
                <c:pt idx="24">
                  <c:v>5.339E-3</c:v>
                </c:pt>
                <c:pt idx="25">
                  <c:v>5.1330000000000004E-3</c:v>
                </c:pt>
                <c:pt idx="26">
                  <c:v>4.9430000000000003E-3</c:v>
                </c:pt>
                <c:pt idx="27">
                  <c:v>4.7670000000000004E-3</c:v>
                </c:pt>
                <c:pt idx="28">
                  <c:v>6.1590000000000004E-3</c:v>
                </c:pt>
                <c:pt idx="29">
                  <c:v>4.4489999999999998E-3</c:v>
                </c:pt>
                <c:pt idx="30">
                  <c:v>5.7619999999999998E-3</c:v>
                </c:pt>
                <c:pt idx="31">
                  <c:v>4.1710000000000002E-3</c:v>
                </c:pt>
                <c:pt idx="32">
                  <c:v>4.045E-3</c:v>
                </c:pt>
                <c:pt idx="33">
                  <c:v>3.9259999999999998E-3</c:v>
                </c:pt>
                <c:pt idx="34">
                  <c:v>3.813E-3</c:v>
                </c:pt>
                <c:pt idx="35">
                  <c:v>3.7069999999999998E-3</c:v>
                </c:pt>
                <c:pt idx="36">
                  <c:v>4.8269999999999997E-3</c:v>
                </c:pt>
                <c:pt idx="37">
                  <c:v>3.5119999999999999E-3</c:v>
                </c:pt>
                <c:pt idx="38">
                  <c:v>3.4220000000000001E-3</c:v>
                </c:pt>
                <c:pt idx="39">
                  <c:v>3.3370000000000001E-3</c:v>
                </c:pt>
                <c:pt idx="40">
                  <c:v>4.3559999999999996E-3</c:v>
                </c:pt>
                <c:pt idx="41">
                  <c:v>3.1779999999999998E-3</c:v>
                </c:pt>
                <c:pt idx="42">
                  <c:v>4.1539999999999997E-3</c:v>
                </c:pt>
                <c:pt idx="43">
                  <c:v>4.0590000000000001E-3</c:v>
                </c:pt>
                <c:pt idx="44">
                  <c:v>2.9659999999999999E-3</c:v>
                </c:pt>
                <c:pt idx="45">
                  <c:v>2.9009999999999999E-3</c:v>
                </c:pt>
                <c:pt idx="46">
                  <c:v>3.8E-3</c:v>
                </c:pt>
                <c:pt idx="47">
                  <c:v>2.7810000000000001E-3</c:v>
                </c:pt>
                <c:pt idx="48">
                  <c:v>2.7239999999999999E-3</c:v>
                </c:pt>
                <c:pt idx="49">
                  <c:v>3.5720000000000001E-3</c:v>
                </c:pt>
                <c:pt idx="50">
                  <c:v>2.617E-3</c:v>
                </c:pt>
                <c:pt idx="51">
                  <c:v>2.5669999999999998E-3</c:v>
                </c:pt>
                <c:pt idx="52">
                  <c:v>2.5179999999999998E-3</c:v>
                </c:pt>
                <c:pt idx="53">
                  <c:v>3.3080000000000002E-3</c:v>
                </c:pt>
                <c:pt idx="54">
                  <c:v>2.4269999999999999E-3</c:v>
                </c:pt>
                <c:pt idx="55">
                  <c:v>3.189E-3</c:v>
                </c:pt>
                <c:pt idx="56">
                  <c:v>2.3419999999999999E-3</c:v>
                </c:pt>
                <c:pt idx="57">
                  <c:v>2.3010000000000001E-3</c:v>
                </c:pt>
                <c:pt idx="58">
                  <c:v>3.0270000000000002E-3</c:v>
                </c:pt>
                <c:pt idx="59">
                  <c:v>2.2239999999999998E-3</c:v>
                </c:pt>
                <c:pt idx="60">
                  <c:v>2.1879999999999998E-3</c:v>
                </c:pt>
                <c:pt idx="61">
                  <c:v>2.153E-3</c:v>
                </c:pt>
                <c:pt idx="62">
                  <c:v>2.8349999999999998E-3</c:v>
                </c:pt>
                <c:pt idx="63">
                  <c:v>2.7910000000000001E-3</c:v>
                </c:pt>
                <c:pt idx="64">
                  <c:v>2.0530000000000001E-3</c:v>
                </c:pt>
                <c:pt idx="65">
                  <c:v>2.0219999999999999E-3</c:v>
                </c:pt>
                <c:pt idx="66">
                  <c:v>2.666E-3</c:v>
                </c:pt>
                <c:pt idx="67">
                  <c:v>1.9629999999999999E-3</c:v>
                </c:pt>
                <c:pt idx="68">
                  <c:v>1.934E-3</c:v>
                </c:pt>
                <c:pt idx="69">
                  <c:v>2.552E-3</c:v>
                </c:pt>
                <c:pt idx="70">
                  <c:v>2.516E-3</c:v>
                </c:pt>
                <c:pt idx="71">
                  <c:v>2.4810000000000001E-3</c:v>
                </c:pt>
                <c:pt idx="72">
                  <c:v>1.828E-3</c:v>
                </c:pt>
                <c:pt idx="73">
                  <c:v>1.804E-3</c:v>
                </c:pt>
                <c:pt idx="74">
                  <c:v>1.7799999999999999E-3</c:v>
                </c:pt>
                <c:pt idx="75">
                  <c:v>1.756E-3</c:v>
                </c:pt>
                <c:pt idx="76">
                  <c:v>1.7329999999999999E-3</c:v>
                </c:pt>
                <c:pt idx="77">
                  <c:v>1.7110000000000001E-3</c:v>
                </c:pt>
                <c:pt idx="78">
                  <c:v>1.689E-3</c:v>
                </c:pt>
                <c:pt idx="79">
                  <c:v>1.668E-3</c:v>
                </c:pt>
                <c:pt idx="80">
                  <c:v>1.6479999999999999E-3</c:v>
                </c:pt>
                <c:pt idx="81">
                  <c:v>2.1779999999999998E-3</c:v>
                </c:pt>
                <c:pt idx="82">
                  <c:v>2.1519999999999998E-3</c:v>
                </c:pt>
                <c:pt idx="83">
                  <c:v>2.1259999999999999E-3</c:v>
                </c:pt>
                <c:pt idx="84">
                  <c:v>2.101E-3</c:v>
                </c:pt>
                <c:pt idx="85">
                  <c:v>1.552E-3</c:v>
                </c:pt>
                <c:pt idx="86">
                  <c:v>2.0530000000000001E-3</c:v>
                </c:pt>
                <c:pt idx="87">
                  <c:v>1.5169999999999999E-3</c:v>
                </c:pt>
                <c:pt idx="88">
                  <c:v>2.0070000000000001E-3</c:v>
                </c:pt>
                <c:pt idx="89">
                  <c:v>1.9849999999999998E-3</c:v>
                </c:pt>
                <c:pt idx="90">
                  <c:v>1.467E-3</c:v>
                </c:pt>
                <c:pt idx="91">
                  <c:v>1.451E-3</c:v>
                </c:pt>
                <c:pt idx="92">
                  <c:v>1.4350000000000001E-3</c:v>
                </c:pt>
                <c:pt idx="93">
                  <c:v>1.42E-3</c:v>
                </c:pt>
                <c:pt idx="94">
                  <c:v>1.8799999999999999E-3</c:v>
                </c:pt>
                <c:pt idx="95">
                  <c:v>1.39E-3</c:v>
                </c:pt>
                <c:pt idx="96">
                  <c:v>1.3760000000000001E-3</c:v>
                </c:pt>
                <c:pt idx="97">
                  <c:v>1.3619999999999999E-3</c:v>
                </c:pt>
                <c:pt idx="98">
                  <c:v>1.348E-3</c:v>
                </c:pt>
                <c:pt idx="99">
                  <c:v>1.335E-3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2187200"/>
        <c:axId val="702187744"/>
      </c:lineChart>
      <c:catAx>
        <c:axId val="70218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2187744"/>
        <c:crosses val="autoZero"/>
        <c:auto val="1"/>
        <c:lblAlgn val="ctr"/>
        <c:lblOffset val="100"/>
        <c:tickLblSkip val="5"/>
        <c:noMultiLvlLbl val="0"/>
      </c:catAx>
      <c:valAx>
        <c:axId val="70218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2187200"/>
        <c:crosses val="autoZero"/>
        <c:crossBetween val="between"/>
        <c:majorUnit val="5.000000000000001E-3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BP </a:t>
            </a:r>
            <a:r>
              <a:rPr lang="en-US" dirty="0"/>
              <a:t>- </a:t>
            </a:r>
            <a:r>
              <a:rPr lang="en-US" dirty="0" smtClean="0"/>
              <a:t>pro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1-2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0.11088099999999999</c:v>
                </c:pt>
                <c:pt idx="1">
                  <c:v>7.6579999999999995E-2</c:v>
                </c:pt>
                <c:pt idx="2">
                  <c:v>3.696E-2</c:v>
                </c:pt>
                <c:pt idx="3">
                  <c:v>3.1528E-2</c:v>
                </c:pt>
                <c:pt idx="4">
                  <c:v>2.5222999999999999E-2</c:v>
                </c:pt>
                <c:pt idx="5">
                  <c:v>2.1018999999999999E-2</c:v>
                </c:pt>
                <c:pt idx="6">
                  <c:v>1.8016000000000001E-2</c:v>
                </c:pt>
                <c:pt idx="7">
                  <c:v>2.1933999999999999E-2</c:v>
                </c:pt>
                <c:pt idx="8">
                  <c:v>1.8095E-2</c:v>
                </c:pt>
                <c:pt idx="9">
                  <c:v>1.2611000000000001E-2</c:v>
                </c:pt>
                <c:pt idx="10">
                  <c:v>1.4082000000000001E-2</c:v>
                </c:pt>
                <c:pt idx="11">
                  <c:v>1.0508999999999999E-2</c:v>
                </c:pt>
                <c:pt idx="12">
                  <c:v>9.7009999999999996E-3</c:v>
                </c:pt>
                <c:pt idx="13">
                  <c:v>1.3422E-2</c:v>
                </c:pt>
                <c:pt idx="14">
                  <c:v>8.4080000000000005E-3</c:v>
                </c:pt>
                <c:pt idx="15">
                  <c:v>1.0784999999999999E-2</c:v>
                </c:pt>
                <c:pt idx="16">
                  <c:v>9.8820000000000002E-3</c:v>
                </c:pt>
                <c:pt idx="17">
                  <c:v>9.0379999999999992E-3</c:v>
                </c:pt>
                <c:pt idx="18">
                  <c:v>8.5629999999999994E-3</c:v>
                </c:pt>
                <c:pt idx="19">
                  <c:v>6.306E-3</c:v>
                </c:pt>
                <c:pt idx="20">
                  <c:v>6.0049999999999999E-3</c:v>
                </c:pt>
                <c:pt idx="21">
                  <c:v>5.7320000000000001E-3</c:v>
                </c:pt>
                <c:pt idx="22">
                  <c:v>5.483E-3</c:v>
                </c:pt>
                <c:pt idx="23">
                  <c:v>6.7510000000000001E-3</c:v>
                </c:pt>
                <c:pt idx="24">
                  <c:v>5.045E-3</c:v>
                </c:pt>
                <c:pt idx="25">
                  <c:v>6.2639999999999996E-3</c:v>
                </c:pt>
                <c:pt idx="26">
                  <c:v>4.6709999999999998E-3</c:v>
                </c:pt>
                <c:pt idx="27">
                  <c:v>5.816E-3</c:v>
                </c:pt>
                <c:pt idx="28">
                  <c:v>4.3489999999999996E-3</c:v>
                </c:pt>
                <c:pt idx="29">
                  <c:v>5.4140000000000004E-3</c:v>
                </c:pt>
                <c:pt idx="30">
                  <c:v>5.3800000000000002E-3</c:v>
                </c:pt>
                <c:pt idx="31">
                  <c:v>4.9379999999999997E-3</c:v>
                </c:pt>
                <c:pt idx="32">
                  <c:v>3.8219999999999999E-3</c:v>
                </c:pt>
                <c:pt idx="33">
                  <c:v>4.8719999999999996E-3</c:v>
                </c:pt>
                <c:pt idx="34">
                  <c:v>4.6290000000000003E-3</c:v>
                </c:pt>
                <c:pt idx="35">
                  <c:v>4.9959999999999996E-3</c:v>
                </c:pt>
                <c:pt idx="36">
                  <c:v>4.3969999999999999E-3</c:v>
                </c:pt>
                <c:pt idx="37">
                  <c:v>4.1619999999999999E-3</c:v>
                </c:pt>
                <c:pt idx="38">
                  <c:v>4.2760000000000003E-3</c:v>
                </c:pt>
                <c:pt idx="39">
                  <c:v>4.0670000000000003E-3</c:v>
                </c:pt>
                <c:pt idx="40">
                  <c:v>3.9519999999999998E-3</c:v>
                </c:pt>
                <c:pt idx="41">
                  <c:v>3.003E-3</c:v>
                </c:pt>
                <c:pt idx="42">
                  <c:v>4.0810000000000004E-3</c:v>
                </c:pt>
                <c:pt idx="43">
                  <c:v>3.9280000000000001E-3</c:v>
                </c:pt>
                <c:pt idx="44">
                  <c:v>3.5639999999999999E-3</c:v>
                </c:pt>
                <c:pt idx="45">
                  <c:v>3.6519999999999999E-3</c:v>
                </c:pt>
                <c:pt idx="46">
                  <c:v>3.411E-3</c:v>
                </c:pt>
                <c:pt idx="47">
                  <c:v>3.4099999999999998E-3</c:v>
                </c:pt>
                <c:pt idx="48">
                  <c:v>2.5739999999999999E-3</c:v>
                </c:pt>
                <c:pt idx="49">
                  <c:v>3.261E-3</c:v>
                </c:pt>
                <c:pt idx="50">
                  <c:v>3.1770000000000001E-3</c:v>
                </c:pt>
                <c:pt idx="51">
                  <c:v>2.4250000000000001E-3</c:v>
                </c:pt>
                <c:pt idx="52">
                  <c:v>3.0300000000000001E-3</c:v>
                </c:pt>
                <c:pt idx="53">
                  <c:v>2.3349999999999998E-3</c:v>
                </c:pt>
                <c:pt idx="54">
                  <c:v>2.9269999999999999E-3</c:v>
                </c:pt>
                <c:pt idx="55">
                  <c:v>2.2520000000000001E-3</c:v>
                </c:pt>
                <c:pt idx="56">
                  <c:v>2.843E-3</c:v>
                </c:pt>
                <c:pt idx="57">
                  <c:v>2.794E-3</c:v>
                </c:pt>
                <c:pt idx="58">
                  <c:v>2.7569999999999999E-3</c:v>
                </c:pt>
                <c:pt idx="59">
                  <c:v>2.8670000000000002E-3</c:v>
                </c:pt>
                <c:pt idx="60">
                  <c:v>2.6670000000000001E-3</c:v>
                </c:pt>
                <c:pt idx="61">
                  <c:v>2.0339999999999998E-3</c:v>
                </c:pt>
                <c:pt idx="62">
                  <c:v>2.0019999999999999E-3</c:v>
                </c:pt>
                <c:pt idx="63">
                  <c:v>1.9710000000000001E-3</c:v>
                </c:pt>
                <c:pt idx="64">
                  <c:v>2.3830000000000001E-3</c:v>
                </c:pt>
                <c:pt idx="65">
                  <c:v>2.4550000000000002E-3</c:v>
                </c:pt>
                <c:pt idx="66">
                  <c:v>1.882E-3</c:v>
                </c:pt>
                <c:pt idx="67">
                  <c:v>2.3830000000000001E-3</c:v>
                </c:pt>
                <c:pt idx="68">
                  <c:v>1.828E-3</c:v>
                </c:pt>
                <c:pt idx="69">
                  <c:v>2.2569999999999999E-3</c:v>
                </c:pt>
                <c:pt idx="70">
                  <c:v>2.5330000000000001E-3</c:v>
                </c:pt>
                <c:pt idx="71">
                  <c:v>2.2959999999999999E-3</c:v>
                </c:pt>
                <c:pt idx="72">
                  <c:v>2.3189999999999999E-3</c:v>
                </c:pt>
                <c:pt idx="73">
                  <c:v>2.3249999999999998E-3</c:v>
                </c:pt>
                <c:pt idx="74">
                  <c:v>2.134E-3</c:v>
                </c:pt>
                <c:pt idx="75">
                  <c:v>2.0309999999999998E-3</c:v>
                </c:pt>
                <c:pt idx="76">
                  <c:v>2.052E-3</c:v>
                </c:pt>
                <c:pt idx="77">
                  <c:v>2.1779999999999998E-3</c:v>
                </c:pt>
                <c:pt idx="78">
                  <c:v>1.596E-3</c:v>
                </c:pt>
                <c:pt idx="79">
                  <c:v>2.0339999999999998E-3</c:v>
                </c:pt>
                <c:pt idx="80">
                  <c:v>1.557E-3</c:v>
                </c:pt>
                <c:pt idx="81">
                  <c:v>1.5380000000000001E-3</c:v>
                </c:pt>
                <c:pt idx="82">
                  <c:v>1.519E-3</c:v>
                </c:pt>
                <c:pt idx="83">
                  <c:v>1.5009999999999999E-3</c:v>
                </c:pt>
                <c:pt idx="84">
                  <c:v>1.9139999999999999E-3</c:v>
                </c:pt>
                <c:pt idx="85">
                  <c:v>1.8389999999999999E-3</c:v>
                </c:pt>
                <c:pt idx="86">
                  <c:v>1.4499999999999999E-3</c:v>
                </c:pt>
                <c:pt idx="87">
                  <c:v>1.433E-3</c:v>
                </c:pt>
                <c:pt idx="88">
                  <c:v>1.4170000000000001E-3</c:v>
                </c:pt>
                <c:pt idx="89">
                  <c:v>1.4009999999999999E-3</c:v>
                </c:pt>
                <c:pt idx="90">
                  <c:v>1.6949999999999999E-3</c:v>
                </c:pt>
                <c:pt idx="91">
                  <c:v>1.768E-3</c:v>
                </c:pt>
                <c:pt idx="92">
                  <c:v>1.7489999999999999E-3</c:v>
                </c:pt>
                <c:pt idx="93">
                  <c:v>1.7329999999999999E-3</c:v>
                </c:pt>
                <c:pt idx="94">
                  <c:v>1.81E-3</c:v>
                </c:pt>
                <c:pt idx="95">
                  <c:v>1.75E-3</c:v>
                </c:pt>
                <c:pt idx="96">
                  <c:v>1.2999999999999999E-3</c:v>
                </c:pt>
                <c:pt idx="97">
                  <c:v>1.2869999999999999E-3</c:v>
                </c:pt>
                <c:pt idx="98">
                  <c:v>1.274E-3</c:v>
                </c:pt>
                <c:pt idx="99">
                  <c:v>1.261E-3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2-2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0.110968</c:v>
                </c:pt>
                <c:pt idx="1">
                  <c:v>7.6563000000000006E-2</c:v>
                </c:pt>
                <c:pt idx="2">
                  <c:v>3.6989000000000001E-2</c:v>
                </c:pt>
                <c:pt idx="3">
                  <c:v>3.1546999999999999E-2</c:v>
                </c:pt>
                <c:pt idx="4">
                  <c:v>2.5238E-2</c:v>
                </c:pt>
                <c:pt idx="5">
                  <c:v>2.1031999999999999E-2</c:v>
                </c:pt>
                <c:pt idx="6">
                  <c:v>1.8027000000000001E-2</c:v>
                </c:pt>
                <c:pt idx="7">
                  <c:v>1.5774E-2</c:v>
                </c:pt>
                <c:pt idx="8">
                  <c:v>1.4021E-2</c:v>
                </c:pt>
                <c:pt idx="9">
                  <c:v>1.6282999999999999E-2</c:v>
                </c:pt>
                <c:pt idx="10">
                  <c:v>1.4779E-2</c:v>
                </c:pt>
                <c:pt idx="11">
                  <c:v>1.0515999999999999E-2</c:v>
                </c:pt>
                <c:pt idx="12">
                  <c:v>1.3089999999999999E-2</c:v>
                </c:pt>
                <c:pt idx="13">
                  <c:v>1.2192E-2</c:v>
                </c:pt>
                <c:pt idx="14">
                  <c:v>8.4130000000000003E-3</c:v>
                </c:pt>
                <c:pt idx="15">
                  <c:v>1.0571000000000001E-2</c:v>
                </c:pt>
                <c:pt idx="16">
                  <c:v>7.4229999999999999E-3</c:v>
                </c:pt>
                <c:pt idx="17">
                  <c:v>9.018E-3</c:v>
                </c:pt>
                <c:pt idx="18">
                  <c:v>6.6420000000000003E-3</c:v>
                </c:pt>
                <c:pt idx="19">
                  <c:v>8.1410000000000007E-3</c:v>
                </c:pt>
                <c:pt idx="20">
                  <c:v>8.2430000000000003E-3</c:v>
                </c:pt>
                <c:pt idx="21">
                  <c:v>5.7359999999999998E-3</c:v>
                </c:pt>
                <c:pt idx="22">
                  <c:v>5.4860000000000004E-3</c:v>
                </c:pt>
                <c:pt idx="23">
                  <c:v>5.2579999999999997E-3</c:v>
                </c:pt>
                <c:pt idx="24">
                  <c:v>6.4310000000000001E-3</c:v>
                </c:pt>
                <c:pt idx="25">
                  <c:v>6.6870000000000002E-3</c:v>
                </c:pt>
                <c:pt idx="26">
                  <c:v>6.0089999999999996E-3</c:v>
                </c:pt>
                <c:pt idx="27">
                  <c:v>4.5069999999999997E-3</c:v>
                </c:pt>
                <c:pt idx="28">
                  <c:v>5.8820000000000001E-3</c:v>
                </c:pt>
                <c:pt idx="29">
                  <c:v>4.2059999999999997E-3</c:v>
                </c:pt>
                <c:pt idx="30">
                  <c:v>5.4130000000000003E-3</c:v>
                </c:pt>
                <c:pt idx="31">
                  <c:v>3.9430000000000003E-3</c:v>
                </c:pt>
                <c:pt idx="32">
                  <c:v>3.8240000000000001E-3</c:v>
                </c:pt>
                <c:pt idx="33">
                  <c:v>3.7109999999999999E-3</c:v>
                </c:pt>
                <c:pt idx="34">
                  <c:v>5.1000000000000004E-3</c:v>
                </c:pt>
                <c:pt idx="35">
                  <c:v>3.5049999999999999E-3</c:v>
                </c:pt>
                <c:pt idx="36">
                  <c:v>4.8240000000000002E-3</c:v>
                </c:pt>
                <c:pt idx="37">
                  <c:v>4.2700000000000004E-3</c:v>
                </c:pt>
                <c:pt idx="38">
                  <c:v>4.3369999999999997E-3</c:v>
                </c:pt>
                <c:pt idx="39">
                  <c:v>3.1549999999999998E-3</c:v>
                </c:pt>
                <c:pt idx="40">
                  <c:v>4.3530000000000001E-3</c:v>
                </c:pt>
                <c:pt idx="41">
                  <c:v>3.0049999999999999E-3</c:v>
                </c:pt>
                <c:pt idx="42">
                  <c:v>2.9350000000000001E-3</c:v>
                </c:pt>
                <c:pt idx="43">
                  <c:v>3.7420000000000001E-3</c:v>
                </c:pt>
                <c:pt idx="44">
                  <c:v>2.8040000000000001E-3</c:v>
                </c:pt>
                <c:pt idx="45">
                  <c:v>3.6640000000000002E-3</c:v>
                </c:pt>
                <c:pt idx="46">
                  <c:v>3.4640000000000001E-3</c:v>
                </c:pt>
                <c:pt idx="47">
                  <c:v>3.4269999999999999E-3</c:v>
                </c:pt>
                <c:pt idx="48">
                  <c:v>2.575E-3</c:v>
                </c:pt>
                <c:pt idx="49">
                  <c:v>3.2569999999999999E-3</c:v>
                </c:pt>
                <c:pt idx="50">
                  <c:v>2.4740000000000001E-3</c:v>
                </c:pt>
                <c:pt idx="51">
                  <c:v>3.2420000000000001E-3</c:v>
                </c:pt>
                <c:pt idx="52">
                  <c:v>2.3809999999999999E-3</c:v>
                </c:pt>
                <c:pt idx="53">
                  <c:v>3.1519999999999999E-3</c:v>
                </c:pt>
                <c:pt idx="54">
                  <c:v>2.294E-3</c:v>
                </c:pt>
                <c:pt idx="55">
                  <c:v>3.091E-3</c:v>
                </c:pt>
                <c:pt idx="56">
                  <c:v>3.0500000000000002E-3</c:v>
                </c:pt>
                <c:pt idx="57">
                  <c:v>2.807E-3</c:v>
                </c:pt>
                <c:pt idx="58">
                  <c:v>2.9489999999999998E-3</c:v>
                </c:pt>
                <c:pt idx="59">
                  <c:v>2.653E-3</c:v>
                </c:pt>
                <c:pt idx="60">
                  <c:v>2.0690000000000001E-3</c:v>
                </c:pt>
                <c:pt idx="61">
                  <c:v>2.0349999999999999E-3</c:v>
                </c:pt>
                <c:pt idx="62">
                  <c:v>2.003E-3</c:v>
                </c:pt>
                <c:pt idx="63">
                  <c:v>1.9719999999999998E-3</c:v>
                </c:pt>
                <c:pt idx="64">
                  <c:v>1.941E-3</c:v>
                </c:pt>
                <c:pt idx="65">
                  <c:v>2.6340000000000001E-3</c:v>
                </c:pt>
                <c:pt idx="66">
                  <c:v>1.8829999999999999E-3</c:v>
                </c:pt>
                <c:pt idx="67">
                  <c:v>2.6220000000000002E-3</c:v>
                </c:pt>
                <c:pt idx="68">
                  <c:v>1.8289999999999999E-3</c:v>
                </c:pt>
                <c:pt idx="69">
                  <c:v>1.8029999999999999E-3</c:v>
                </c:pt>
                <c:pt idx="70">
                  <c:v>2.3739999999999998E-3</c:v>
                </c:pt>
                <c:pt idx="71">
                  <c:v>2.3310000000000002E-3</c:v>
                </c:pt>
                <c:pt idx="72">
                  <c:v>1.7290000000000001E-3</c:v>
                </c:pt>
                <c:pt idx="73">
                  <c:v>2.1789999999999999E-3</c:v>
                </c:pt>
                <c:pt idx="74">
                  <c:v>2.3080000000000002E-3</c:v>
                </c:pt>
                <c:pt idx="75">
                  <c:v>2.1359999999999999E-3</c:v>
                </c:pt>
                <c:pt idx="76">
                  <c:v>1.639E-3</c:v>
                </c:pt>
                <c:pt idx="77">
                  <c:v>2.1610000000000002E-3</c:v>
                </c:pt>
                <c:pt idx="78">
                  <c:v>1.5969999999999999E-3</c:v>
                </c:pt>
                <c:pt idx="79">
                  <c:v>1.5770000000000001E-3</c:v>
                </c:pt>
                <c:pt idx="80">
                  <c:v>2.088E-3</c:v>
                </c:pt>
                <c:pt idx="81">
                  <c:v>1.539E-3</c:v>
                </c:pt>
                <c:pt idx="82">
                  <c:v>1.9559999999999998E-3</c:v>
                </c:pt>
                <c:pt idx="83">
                  <c:v>1.5020000000000001E-3</c:v>
                </c:pt>
                <c:pt idx="84">
                  <c:v>1.983E-3</c:v>
                </c:pt>
                <c:pt idx="85">
                  <c:v>1.467E-3</c:v>
                </c:pt>
                <c:pt idx="86">
                  <c:v>1.4499999999999999E-3</c:v>
                </c:pt>
                <c:pt idx="87">
                  <c:v>1.4339999999999999E-3</c:v>
                </c:pt>
                <c:pt idx="88">
                  <c:v>1.913E-3</c:v>
                </c:pt>
                <c:pt idx="89">
                  <c:v>1.8090000000000001E-3</c:v>
                </c:pt>
                <c:pt idx="90">
                  <c:v>1.8710000000000001E-3</c:v>
                </c:pt>
                <c:pt idx="91">
                  <c:v>1.372E-3</c:v>
                </c:pt>
                <c:pt idx="92">
                  <c:v>1.7700000000000001E-3</c:v>
                </c:pt>
                <c:pt idx="93">
                  <c:v>1.3420000000000001E-3</c:v>
                </c:pt>
                <c:pt idx="94">
                  <c:v>1.83E-3</c:v>
                </c:pt>
                <c:pt idx="95">
                  <c:v>1.714E-3</c:v>
                </c:pt>
                <c:pt idx="96">
                  <c:v>1.3010000000000001E-3</c:v>
                </c:pt>
                <c:pt idx="97">
                  <c:v>1.6410000000000001E-3</c:v>
                </c:pt>
                <c:pt idx="98">
                  <c:v>2.3249999999999998E-3</c:v>
                </c:pt>
                <c:pt idx="99">
                  <c:v>1.585E-3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3-2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0.107946</c:v>
                </c:pt>
                <c:pt idx="1">
                  <c:v>7.2827000000000003E-2</c:v>
                </c:pt>
                <c:pt idx="2">
                  <c:v>3.5982E-2</c:v>
                </c:pt>
                <c:pt idx="3">
                  <c:v>3.0884000000000002E-2</c:v>
                </c:pt>
                <c:pt idx="4">
                  <c:v>2.4707E-2</c:v>
                </c:pt>
                <c:pt idx="5">
                  <c:v>2.0589E-2</c:v>
                </c:pt>
                <c:pt idx="6">
                  <c:v>2.2595000000000001E-2</c:v>
                </c:pt>
                <c:pt idx="7">
                  <c:v>2.0291E-2</c:v>
                </c:pt>
                <c:pt idx="8">
                  <c:v>1.7885000000000002E-2</c:v>
                </c:pt>
                <c:pt idx="9">
                  <c:v>1.4708000000000001E-2</c:v>
                </c:pt>
                <c:pt idx="10">
                  <c:v>1.469E-2</c:v>
                </c:pt>
                <c:pt idx="11">
                  <c:v>1.3287E-2</c:v>
                </c:pt>
                <c:pt idx="12">
                  <c:v>1.2304000000000001E-2</c:v>
                </c:pt>
                <c:pt idx="13">
                  <c:v>1.1389E-2</c:v>
                </c:pt>
                <c:pt idx="14">
                  <c:v>8.2360000000000003E-3</c:v>
                </c:pt>
                <c:pt idx="15">
                  <c:v>7.7210000000000004E-3</c:v>
                </c:pt>
                <c:pt idx="16">
                  <c:v>7.267E-3</c:v>
                </c:pt>
                <c:pt idx="17">
                  <c:v>8.9359999999999995E-3</c:v>
                </c:pt>
                <c:pt idx="18">
                  <c:v>8.5220000000000001E-3</c:v>
                </c:pt>
                <c:pt idx="19">
                  <c:v>6.1770000000000002E-3</c:v>
                </c:pt>
                <c:pt idx="20">
                  <c:v>5.8830000000000002E-3</c:v>
                </c:pt>
                <c:pt idx="21">
                  <c:v>5.6150000000000002E-3</c:v>
                </c:pt>
                <c:pt idx="22">
                  <c:v>7.1250000000000003E-3</c:v>
                </c:pt>
                <c:pt idx="23">
                  <c:v>5.1469999999999997E-3</c:v>
                </c:pt>
                <c:pt idx="24">
                  <c:v>6.378E-3</c:v>
                </c:pt>
                <c:pt idx="25">
                  <c:v>4.751E-3</c:v>
                </c:pt>
                <c:pt idx="26">
                  <c:v>5.9979999999999999E-3</c:v>
                </c:pt>
                <c:pt idx="27">
                  <c:v>5.6940000000000003E-3</c:v>
                </c:pt>
                <c:pt idx="28">
                  <c:v>5.4980000000000003E-3</c:v>
                </c:pt>
                <c:pt idx="29">
                  <c:v>4.1180000000000001E-3</c:v>
                </c:pt>
                <c:pt idx="30">
                  <c:v>3.9849999999999998E-3</c:v>
                </c:pt>
                <c:pt idx="31">
                  <c:v>3.8600000000000001E-3</c:v>
                </c:pt>
                <c:pt idx="32">
                  <c:v>4.895E-3</c:v>
                </c:pt>
                <c:pt idx="33">
                  <c:v>4.6899999999999997E-3</c:v>
                </c:pt>
                <c:pt idx="34">
                  <c:v>4.5960000000000003E-3</c:v>
                </c:pt>
                <c:pt idx="35">
                  <c:v>4.5599999999999998E-3</c:v>
                </c:pt>
                <c:pt idx="36">
                  <c:v>3.339E-3</c:v>
                </c:pt>
                <c:pt idx="37">
                  <c:v>4.2249999999999996E-3</c:v>
                </c:pt>
                <c:pt idx="38">
                  <c:v>4.4359999999999998E-3</c:v>
                </c:pt>
                <c:pt idx="39">
                  <c:v>4.6769999999999997E-3</c:v>
                </c:pt>
                <c:pt idx="40">
                  <c:v>3.0130000000000001E-3</c:v>
                </c:pt>
                <c:pt idx="41">
                  <c:v>4.1380000000000002E-3</c:v>
                </c:pt>
                <c:pt idx="42">
                  <c:v>3.7429999999999998E-3</c:v>
                </c:pt>
                <c:pt idx="43">
                  <c:v>2.8080000000000002E-3</c:v>
                </c:pt>
                <c:pt idx="44">
                  <c:v>2.745E-3</c:v>
                </c:pt>
                <c:pt idx="45">
                  <c:v>2.686E-3</c:v>
                </c:pt>
                <c:pt idx="46">
                  <c:v>3.4450000000000001E-3</c:v>
                </c:pt>
                <c:pt idx="47">
                  <c:v>3.3730000000000001E-3</c:v>
                </c:pt>
                <c:pt idx="48">
                  <c:v>3.3449999999999999E-3</c:v>
                </c:pt>
                <c:pt idx="49">
                  <c:v>3.212E-3</c:v>
                </c:pt>
                <c:pt idx="50">
                  <c:v>3.186E-3</c:v>
                </c:pt>
                <c:pt idx="51">
                  <c:v>2.3760000000000001E-3</c:v>
                </c:pt>
                <c:pt idx="52">
                  <c:v>3.0569999999999998E-3</c:v>
                </c:pt>
                <c:pt idx="53">
                  <c:v>2.8300000000000001E-3</c:v>
                </c:pt>
                <c:pt idx="54">
                  <c:v>2.2460000000000002E-3</c:v>
                </c:pt>
                <c:pt idx="55">
                  <c:v>2.2060000000000001E-3</c:v>
                </c:pt>
                <c:pt idx="56">
                  <c:v>2.9199999999999999E-3</c:v>
                </c:pt>
                <c:pt idx="57">
                  <c:v>2.7920000000000002E-3</c:v>
                </c:pt>
                <c:pt idx="58">
                  <c:v>2.7650000000000001E-3</c:v>
                </c:pt>
                <c:pt idx="59">
                  <c:v>2.7239999999999999E-3</c:v>
                </c:pt>
                <c:pt idx="60">
                  <c:v>2.0249999999999999E-3</c:v>
                </c:pt>
                <c:pt idx="61">
                  <c:v>1.9919999999999998E-3</c:v>
                </c:pt>
                <c:pt idx="62">
                  <c:v>2.5309999999999998E-3</c:v>
                </c:pt>
                <c:pt idx="63">
                  <c:v>2.4910000000000002E-3</c:v>
                </c:pt>
                <c:pt idx="64">
                  <c:v>2.3319999999999999E-3</c:v>
                </c:pt>
                <c:pt idx="65">
                  <c:v>2.4329999999999998E-3</c:v>
                </c:pt>
                <c:pt idx="66">
                  <c:v>2.575E-3</c:v>
                </c:pt>
                <c:pt idx="67">
                  <c:v>1.817E-3</c:v>
                </c:pt>
                <c:pt idx="68">
                  <c:v>1.7899999999999999E-3</c:v>
                </c:pt>
                <c:pt idx="69">
                  <c:v>2.2529999999999998E-3</c:v>
                </c:pt>
                <c:pt idx="70">
                  <c:v>2.307E-3</c:v>
                </c:pt>
                <c:pt idx="71">
                  <c:v>2.196E-3</c:v>
                </c:pt>
                <c:pt idx="72">
                  <c:v>1.6919999999999999E-3</c:v>
                </c:pt>
                <c:pt idx="73">
                  <c:v>2.2339999999999999E-3</c:v>
                </c:pt>
                <c:pt idx="74">
                  <c:v>1.647E-3</c:v>
                </c:pt>
                <c:pt idx="75">
                  <c:v>2.052E-3</c:v>
                </c:pt>
                <c:pt idx="76">
                  <c:v>1.604E-3</c:v>
                </c:pt>
                <c:pt idx="77">
                  <c:v>1.5839999999999999E-3</c:v>
                </c:pt>
                <c:pt idx="78">
                  <c:v>2.0639999999999999E-3</c:v>
                </c:pt>
                <c:pt idx="79">
                  <c:v>1.951E-3</c:v>
                </c:pt>
                <c:pt idx="80">
                  <c:v>1.9449999999999999E-3</c:v>
                </c:pt>
                <c:pt idx="81">
                  <c:v>4.4409999999999996E-3</c:v>
                </c:pt>
                <c:pt idx="82">
                  <c:v>1.895E-3</c:v>
                </c:pt>
                <c:pt idx="83">
                  <c:v>1.4710000000000001E-3</c:v>
                </c:pt>
                <c:pt idx="84">
                  <c:v>1.4530000000000001E-3</c:v>
                </c:pt>
                <c:pt idx="85">
                  <c:v>1.436E-3</c:v>
                </c:pt>
                <c:pt idx="86">
                  <c:v>1.8569999999999999E-3</c:v>
                </c:pt>
                <c:pt idx="87">
                  <c:v>1.812E-3</c:v>
                </c:pt>
                <c:pt idx="88">
                  <c:v>1.3879999999999999E-3</c:v>
                </c:pt>
                <c:pt idx="89">
                  <c:v>1.3730000000000001E-3</c:v>
                </c:pt>
                <c:pt idx="90">
                  <c:v>1.358E-3</c:v>
                </c:pt>
                <c:pt idx="91">
                  <c:v>1.712E-3</c:v>
                </c:pt>
                <c:pt idx="92">
                  <c:v>2.2560000000000002E-3</c:v>
                </c:pt>
                <c:pt idx="93">
                  <c:v>1.7229999999999999E-3</c:v>
                </c:pt>
                <c:pt idx="94">
                  <c:v>1.6559999999999999E-3</c:v>
                </c:pt>
                <c:pt idx="95">
                  <c:v>1.2869999999999999E-3</c:v>
                </c:pt>
                <c:pt idx="96">
                  <c:v>1.274E-3</c:v>
                </c:pt>
                <c:pt idx="97">
                  <c:v>1.6559999999999999E-3</c:v>
                </c:pt>
                <c:pt idx="98">
                  <c:v>1.632E-3</c:v>
                </c:pt>
                <c:pt idx="99">
                  <c:v>1.235E-3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4-2</c:v>
                </c:pt>
              </c:strCache>
            </c:strRef>
          </c:tx>
          <c:spPr>
            <a:ln w="3175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98500"/>
                </a:schemeClr>
              </a:solidFill>
              <a:ln w="3175">
                <a:solidFill>
                  <a:schemeClr val="dk1">
                    <a:tint val="9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0.110903</c:v>
                </c:pt>
                <c:pt idx="1">
                  <c:v>6.3063999999999995E-2</c:v>
                </c:pt>
                <c:pt idx="2">
                  <c:v>3.6968000000000001E-2</c:v>
                </c:pt>
                <c:pt idx="3">
                  <c:v>3.1531999999999998E-2</c:v>
                </c:pt>
                <c:pt idx="4">
                  <c:v>2.5225999999999998E-2</c:v>
                </c:pt>
                <c:pt idx="5">
                  <c:v>2.1021000000000001E-2</c:v>
                </c:pt>
                <c:pt idx="6">
                  <c:v>2.3123000000000001E-2</c:v>
                </c:pt>
                <c:pt idx="7">
                  <c:v>2.1727E-2</c:v>
                </c:pt>
                <c:pt idx="8">
                  <c:v>1.4014E-2</c:v>
                </c:pt>
                <c:pt idx="9">
                  <c:v>1.2612999999999999E-2</c:v>
                </c:pt>
                <c:pt idx="10">
                  <c:v>1.4774000000000001E-2</c:v>
                </c:pt>
                <c:pt idx="11">
                  <c:v>1.0511E-2</c:v>
                </c:pt>
                <c:pt idx="12">
                  <c:v>9.7020000000000006E-3</c:v>
                </c:pt>
                <c:pt idx="13">
                  <c:v>9.0089999999999996E-3</c:v>
                </c:pt>
                <c:pt idx="14">
                  <c:v>8.4089999999999998E-3</c:v>
                </c:pt>
                <c:pt idx="15">
                  <c:v>1.0685E-2</c:v>
                </c:pt>
                <c:pt idx="16">
                  <c:v>9.9860000000000001E-3</c:v>
                </c:pt>
                <c:pt idx="17">
                  <c:v>9.2540000000000001E-3</c:v>
                </c:pt>
                <c:pt idx="18">
                  <c:v>6.6379999999999998E-3</c:v>
                </c:pt>
                <c:pt idx="19">
                  <c:v>6.306E-3</c:v>
                </c:pt>
                <c:pt idx="20">
                  <c:v>6.0060000000000001E-3</c:v>
                </c:pt>
                <c:pt idx="21">
                  <c:v>7.7710000000000001E-3</c:v>
                </c:pt>
                <c:pt idx="22">
                  <c:v>5.4840000000000002E-3</c:v>
                </c:pt>
                <c:pt idx="23">
                  <c:v>6.744E-3</c:v>
                </c:pt>
                <c:pt idx="24">
                  <c:v>6.8380000000000003E-3</c:v>
                </c:pt>
                <c:pt idx="25">
                  <c:v>4.8510000000000003E-3</c:v>
                </c:pt>
                <c:pt idx="26">
                  <c:v>4.6709999999999998E-3</c:v>
                </c:pt>
                <c:pt idx="27">
                  <c:v>4.5050000000000003E-3</c:v>
                </c:pt>
                <c:pt idx="28">
                  <c:v>6.6800000000000002E-3</c:v>
                </c:pt>
                <c:pt idx="29">
                  <c:v>4.2040000000000003E-3</c:v>
                </c:pt>
                <c:pt idx="30">
                  <c:v>4.0689999999999997E-3</c:v>
                </c:pt>
                <c:pt idx="31">
                  <c:v>5.1630000000000001E-3</c:v>
                </c:pt>
                <c:pt idx="32">
                  <c:v>3.8219999999999999E-3</c:v>
                </c:pt>
                <c:pt idx="33">
                  <c:v>5.6049999999999997E-3</c:v>
                </c:pt>
                <c:pt idx="34">
                  <c:v>4.8640000000000003E-3</c:v>
                </c:pt>
                <c:pt idx="35">
                  <c:v>3.5040000000000002E-3</c:v>
                </c:pt>
                <c:pt idx="36">
                  <c:v>4.4190000000000002E-3</c:v>
                </c:pt>
                <c:pt idx="37">
                  <c:v>4.2909999999999997E-3</c:v>
                </c:pt>
                <c:pt idx="38">
                  <c:v>4.1120000000000002E-3</c:v>
                </c:pt>
                <c:pt idx="39">
                  <c:v>3.153E-3</c:v>
                </c:pt>
                <c:pt idx="40">
                  <c:v>3.0760000000000002E-3</c:v>
                </c:pt>
                <c:pt idx="41">
                  <c:v>3.003E-3</c:v>
                </c:pt>
                <c:pt idx="42">
                  <c:v>2.9329999999999998E-3</c:v>
                </c:pt>
                <c:pt idx="43">
                  <c:v>2.8670000000000002E-3</c:v>
                </c:pt>
                <c:pt idx="44">
                  <c:v>2.8029999999999999E-3</c:v>
                </c:pt>
                <c:pt idx="45">
                  <c:v>2.7420000000000001E-3</c:v>
                </c:pt>
                <c:pt idx="46">
                  <c:v>2.6840000000000002E-3</c:v>
                </c:pt>
                <c:pt idx="47">
                  <c:v>3.6210000000000001E-3</c:v>
                </c:pt>
                <c:pt idx="48">
                  <c:v>3.1150000000000001E-3</c:v>
                </c:pt>
                <c:pt idx="49">
                  <c:v>3.2070000000000002E-3</c:v>
                </c:pt>
                <c:pt idx="50">
                  <c:v>3.3519999999999999E-3</c:v>
                </c:pt>
                <c:pt idx="51">
                  <c:v>2.4260000000000002E-3</c:v>
                </c:pt>
                <c:pt idx="52">
                  <c:v>2.3800000000000002E-3</c:v>
                </c:pt>
                <c:pt idx="53">
                  <c:v>2.8519999999999999E-3</c:v>
                </c:pt>
                <c:pt idx="54">
                  <c:v>2.7799999999999999E-3</c:v>
                </c:pt>
                <c:pt idx="55">
                  <c:v>2.9740000000000001E-3</c:v>
                </c:pt>
                <c:pt idx="56">
                  <c:v>2.9989999999999999E-3</c:v>
                </c:pt>
                <c:pt idx="57">
                  <c:v>3.3509999999999998E-3</c:v>
                </c:pt>
                <c:pt idx="58">
                  <c:v>2.1380000000000001E-3</c:v>
                </c:pt>
                <c:pt idx="59">
                  <c:v>2.8289999999999999E-3</c:v>
                </c:pt>
                <c:pt idx="60">
                  <c:v>3.3500000000000001E-3</c:v>
                </c:pt>
                <c:pt idx="61">
                  <c:v>2.0339999999999998E-3</c:v>
                </c:pt>
                <c:pt idx="62">
                  <c:v>2.8080000000000002E-3</c:v>
                </c:pt>
                <c:pt idx="63">
                  <c:v>2.6029999999999998E-3</c:v>
                </c:pt>
                <c:pt idx="64">
                  <c:v>1.9400000000000001E-3</c:v>
                </c:pt>
                <c:pt idx="65">
                  <c:v>2.6779999999999998E-3</c:v>
                </c:pt>
                <c:pt idx="66">
                  <c:v>2.6380000000000002E-3</c:v>
                </c:pt>
                <c:pt idx="67">
                  <c:v>2.4970000000000001E-3</c:v>
                </c:pt>
                <c:pt idx="68">
                  <c:v>2.8219999999999999E-3</c:v>
                </c:pt>
                <c:pt idx="69">
                  <c:v>1.802E-3</c:v>
                </c:pt>
                <c:pt idx="70">
                  <c:v>2.346E-3</c:v>
                </c:pt>
                <c:pt idx="71">
                  <c:v>2.4550000000000002E-3</c:v>
                </c:pt>
                <c:pt idx="72">
                  <c:v>1.7279999999999999E-3</c:v>
                </c:pt>
                <c:pt idx="73">
                  <c:v>2.2550000000000001E-3</c:v>
                </c:pt>
                <c:pt idx="74">
                  <c:v>2.1150000000000001E-3</c:v>
                </c:pt>
                <c:pt idx="75">
                  <c:v>1.66E-3</c:v>
                </c:pt>
                <c:pt idx="76">
                  <c:v>1.6379999999999999E-3</c:v>
                </c:pt>
                <c:pt idx="77">
                  <c:v>2.4429999999999999E-3</c:v>
                </c:pt>
                <c:pt idx="78">
                  <c:v>1.5969999999999999E-3</c:v>
                </c:pt>
                <c:pt idx="79">
                  <c:v>2.0820000000000001E-3</c:v>
                </c:pt>
                <c:pt idx="80">
                  <c:v>2.0560000000000001E-3</c:v>
                </c:pt>
                <c:pt idx="81">
                  <c:v>1.5380000000000001E-3</c:v>
                </c:pt>
                <c:pt idx="82">
                  <c:v>1.941E-3</c:v>
                </c:pt>
                <c:pt idx="83">
                  <c:v>1.5020000000000001E-3</c:v>
                </c:pt>
                <c:pt idx="84">
                  <c:v>1.9289999999999999E-3</c:v>
                </c:pt>
                <c:pt idx="85">
                  <c:v>1.8730000000000001E-3</c:v>
                </c:pt>
                <c:pt idx="86">
                  <c:v>1.4499999999999999E-3</c:v>
                </c:pt>
                <c:pt idx="87">
                  <c:v>1.9430000000000001E-3</c:v>
                </c:pt>
                <c:pt idx="88">
                  <c:v>1.8600000000000001E-3</c:v>
                </c:pt>
                <c:pt idx="89">
                  <c:v>1.4009999999999999E-3</c:v>
                </c:pt>
                <c:pt idx="90">
                  <c:v>1.3860000000000001E-3</c:v>
                </c:pt>
                <c:pt idx="91">
                  <c:v>1.637E-3</c:v>
                </c:pt>
                <c:pt idx="92">
                  <c:v>1.825E-3</c:v>
                </c:pt>
                <c:pt idx="93">
                  <c:v>1.3420000000000001E-3</c:v>
                </c:pt>
                <c:pt idx="94">
                  <c:v>1.753E-3</c:v>
                </c:pt>
                <c:pt idx="95">
                  <c:v>1.8109999999999999E-3</c:v>
                </c:pt>
                <c:pt idx="96">
                  <c:v>1.2999999999999999E-3</c:v>
                </c:pt>
                <c:pt idx="97">
                  <c:v>1.6999999999999999E-3</c:v>
                </c:pt>
                <c:pt idx="98">
                  <c:v>1.274E-3</c:v>
                </c:pt>
                <c:pt idx="99">
                  <c:v>1.261E-3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5-2</c:v>
                </c:pt>
              </c:strCache>
            </c:strRef>
          </c:tx>
          <c:spPr>
            <a:ln w="3175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30000"/>
                </a:schemeClr>
              </a:solidFill>
              <a:ln w="3175">
                <a:solidFill>
                  <a:schemeClr val="dk1">
                    <a:tint val="3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0.110538</c:v>
                </c:pt>
                <c:pt idx="1">
                  <c:v>7.3161000000000004E-2</c:v>
                </c:pt>
                <c:pt idx="2">
                  <c:v>3.6845999999999997E-2</c:v>
                </c:pt>
                <c:pt idx="3">
                  <c:v>2.7633999999999999E-2</c:v>
                </c:pt>
                <c:pt idx="4">
                  <c:v>2.2107999999999999E-2</c:v>
                </c:pt>
                <c:pt idx="5">
                  <c:v>1.8422999999999998E-2</c:v>
                </c:pt>
                <c:pt idx="6">
                  <c:v>1.5790999999999999E-2</c:v>
                </c:pt>
                <c:pt idx="7">
                  <c:v>1.3816999999999999E-2</c:v>
                </c:pt>
                <c:pt idx="8">
                  <c:v>1.2282E-2</c:v>
                </c:pt>
                <c:pt idx="9">
                  <c:v>1.1054E-2</c:v>
                </c:pt>
                <c:pt idx="10">
                  <c:v>1.4043E-2</c:v>
                </c:pt>
                <c:pt idx="11">
                  <c:v>9.2110000000000004E-3</c:v>
                </c:pt>
                <c:pt idx="12">
                  <c:v>1.2751999999999999E-2</c:v>
                </c:pt>
                <c:pt idx="13">
                  <c:v>1.1044999999999999E-2</c:v>
                </c:pt>
                <c:pt idx="14">
                  <c:v>7.3689999999999997E-3</c:v>
                </c:pt>
                <c:pt idx="15">
                  <c:v>9.7359999999999999E-3</c:v>
                </c:pt>
                <c:pt idx="16">
                  <c:v>1.0357999999999999E-2</c:v>
                </c:pt>
                <c:pt idx="17">
                  <c:v>9.2090000000000002E-3</c:v>
                </c:pt>
                <c:pt idx="18">
                  <c:v>5.8180000000000003E-3</c:v>
                </c:pt>
                <c:pt idx="19">
                  <c:v>5.5269999999999998E-3</c:v>
                </c:pt>
                <c:pt idx="20">
                  <c:v>5.2639999999999996E-3</c:v>
                </c:pt>
                <c:pt idx="21">
                  <c:v>5.0239999999999998E-3</c:v>
                </c:pt>
                <c:pt idx="22">
                  <c:v>4.8060000000000004E-3</c:v>
                </c:pt>
                <c:pt idx="23">
                  <c:v>4.6059999999999999E-3</c:v>
                </c:pt>
                <c:pt idx="24">
                  <c:v>4.4219999999999997E-3</c:v>
                </c:pt>
                <c:pt idx="25">
                  <c:v>4.2509999999999996E-3</c:v>
                </c:pt>
                <c:pt idx="26">
                  <c:v>4.0940000000000004E-3</c:v>
                </c:pt>
                <c:pt idx="27">
                  <c:v>3.9480000000000001E-3</c:v>
                </c:pt>
                <c:pt idx="28">
                  <c:v>3.8119999999999999E-3</c:v>
                </c:pt>
                <c:pt idx="29">
                  <c:v>5.1840000000000002E-3</c:v>
                </c:pt>
                <c:pt idx="30">
                  <c:v>4.8310000000000002E-3</c:v>
                </c:pt>
                <c:pt idx="31">
                  <c:v>3.454E-3</c:v>
                </c:pt>
                <c:pt idx="32">
                  <c:v>4.6730000000000001E-3</c:v>
                </c:pt>
                <c:pt idx="33">
                  <c:v>3.251E-3</c:v>
                </c:pt>
                <c:pt idx="34">
                  <c:v>4.3359999999999996E-3</c:v>
                </c:pt>
                <c:pt idx="35">
                  <c:v>3.0699999999999998E-3</c:v>
                </c:pt>
                <c:pt idx="36">
                  <c:v>3.9550000000000002E-3</c:v>
                </c:pt>
                <c:pt idx="37">
                  <c:v>3.9410000000000001E-3</c:v>
                </c:pt>
                <c:pt idx="38">
                  <c:v>3.9649999999999998E-3</c:v>
                </c:pt>
                <c:pt idx="39">
                  <c:v>2.7629999999999998E-3</c:v>
                </c:pt>
                <c:pt idx="40">
                  <c:v>3.653E-3</c:v>
                </c:pt>
                <c:pt idx="41">
                  <c:v>2.6319999999999998E-3</c:v>
                </c:pt>
                <c:pt idx="42">
                  <c:v>2.5709999999999999E-3</c:v>
                </c:pt>
                <c:pt idx="43">
                  <c:v>3.375E-3</c:v>
                </c:pt>
                <c:pt idx="44">
                  <c:v>2.4559999999999998E-3</c:v>
                </c:pt>
                <c:pt idx="45">
                  <c:v>3.3579999999999999E-3</c:v>
                </c:pt>
                <c:pt idx="46">
                  <c:v>2.3519999999999999E-3</c:v>
                </c:pt>
                <c:pt idx="47">
                  <c:v>3.0530000000000002E-3</c:v>
                </c:pt>
                <c:pt idx="48">
                  <c:v>2.2560000000000002E-3</c:v>
                </c:pt>
                <c:pt idx="49">
                  <c:v>2.2109999999999999E-3</c:v>
                </c:pt>
                <c:pt idx="50">
                  <c:v>2.9239999999999999E-3</c:v>
                </c:pt>
                <c:pt idx="51">
                  <c:v>2.8389999999999999E-3</c:v>
                </c:pt>
                <c:pt idx="52">
                  <c:v>2.875E-3</c:v>
                </c:pt>
                <c:pt idx="53">
                  <c:v>2.0470000000000002E-3</c:v>
                </c:pt>
                <c:pt idx="54">
                  <c:v>2.0100000000000001E-3</c:v>
                </c:pt>
                <c:pt idx="55">
                  <c:v>1.9740000000000001E-3</c:v>
                </c:pt>
                <c:pt idx="56">
                  <c:v>1.939E-3</c:v>
                </c:pt>
                <c:pt idx="57">
                  <c:v>1.9059999999999999E-3</c:v>
                </c:pt>
                <c:pt idx="58">
                  <c:v>1.874E-3</c:v>
                </c:pt>
                <c:pt idx="59">
                  <c:v>3.0999999999999999E-3</c:v>
                </c:pt>
                <c:pt idx="60">
                  <c:v>1.812E-3</c:v>
                </c:pt>
                <c:pt idx="61">
                  <c:v>1.7830000000000001E-3</c:v>
                </c:pt>
                <c:pt idx="62">
                  <c:v>1.755E-3</c:v>
                </c:pt>
                <c:pt idx="63">
                  <c:v>2.4250000000000001E-3</c:v>
                </c:pt>
                <c:pt idx="64">
                  <c:v>1.701E-3</c:v>
                </c:pt>
                <c:pt idx="65">
                  <c:v>2.2989999999999998E-3</c:v>
                </c:pt>
                <c:pt idx="66">
                  <c:v>1.65E-3</c:v>
                </c:pt>
                <c:pt idx="67">
                  <c:v>1.6260000000000001E-3</c:v>
                </c:pt>
                <c:pt idx="68">
                  <c:v>2.1519999999999998E-3</c:v>
                </c:pt>
                <c:pt idx="69">
                  <c:v>1.5790000000000001E-3</c:v>
                </c:pt>
                <c:pt idx="70">
                  <c:v>2.0639999999999999E-3</c:v>
                </c:pt>
                <c:pt idx="71">
                  <c:v>1.5349999999999999E-3</c:v>
                </c:pt>
                <c:pt idx="72">
                  <c:v>1.5139999999999999E-3</c:v>
                </c:pt>
                <c:pt idx="73">
                  <c:v>2.1059999999999998E-3</c:v>
                </c:pt>
                <c:pt idx="74">
                  <c:v>2.078E-3</c:v>
                </c:pt>
                <c:pt idx="75">
                  <c:v>1.454E-3</c:v>
                </c:pt>
                <c:pt idx="76">
                  <c:v>1.9910000000000001E-3</c:v>
                </c:pt>
                <c:pt idx="77">
                  <c:v>1.9980000000000002E-3</c:v>
                </c:pt>
                <c:pt idx="78">
                  <c:v>1.3990000000000001E-3</c:v>
                </c:pt>
                <c:pt idx="79">
                  <c:v>1.9170000000000001E-3</c:v>
                </c:pt>
                <c:pt idx="80">
                  <c:v>1.3649999999999999E-3</c:v>
                </c:pt>
                <c:pt idx="81">
                  <c:v>1.348E-3</c:v>
                </c:pt>
                <c:pt idx="82">
                  <c:v>1.3320000000000001E-3</c:v>
                </c:pt>
                <c:pt idx="83">
                  <c:v>1.3159999999999999E-3</c:v>
                </c:pt>
                <c:pt idx="84">
                  <c:v>1.2999999999999999E-3</c:v>
                </c:pt>
                <c:pt idx="85">
                  <c:v>1.2849999999999999E-3</c:v>
                </c:pt>
                <c:pt idx="86">
                  <c:v>1.271E-3</c:v>
                </c:pt>
                <c:pt idx="87">
                  <c:v>1.256E-3</c:v>
                </c:pt>
                <c:pt idx="88">
                  <c:v>1.5679999999999999E-3</c:v>
                </c:pt>
                <c:pt idx="89">
                  <c:v>1.2279999999999999E-3</c:v>
                </c:pt>
                <c:pt idx="90">
                  <c:v>1.2149999999999999E-3</c:v>
                </c:pt>
                <c:pt idx="91">
                  <c:v>1.5900000000000001E-3</c:v>
                </c:pt>
                <c:pt idx="92">
                  <c:v>1.6770000000000001E-3</c:v>
                </c:pt>
                <c:pt idx="93">
                  <c:v>1.6310000000000001E-3</c:v>
                </c:pt>
                <c:pt idx="94">
                  <c:v>1.64E-3</c:v>
                </c:pt>
                <c:pt idx="95">
                  <c:v>1.524E-3</c:v>
                </c:pt>
                <c:pt idx="96">
                  <c:v>1.14E-3</c:v>
                </c:pt>
                <c:pt idx="97">
                  <c:v>1.5150000000000001E-3</c:v>
                </c:pt>
                <c:pt idx="98">
                  <c:v>1.5330000000000001E-3</c:v>
                </c:pt>
                <c:pt idx="99">
                  <c:v>1.5449999999999999E-3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6-2</c:v>
                </c:pt>
              </c:strCache>
            </c:strRef>
          </c:tx>
          <c:spPr>
            <a:ln w="3175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60000"/>
                </a:schemeClr>
              </a:solidFill>
              <a:ln w="3175">
                <a:solidFill>
                  <a:schemeClr val="dk1">
                    <a:tint val="6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0.110819</c:v>
                </c:pt>
                <c:pt idx="1">
                  <c:v>6.3028000000000001E-2</c:v>
                </c:pt>
                <c:pt idx="2">
                  <c:v>3.6940000000000001E-2</c:v>
                </c:pt>
                <c:pt idx="3">
                  <c:v>3.1514E-2</c:v>
                </c:pt>
                <c:pt idx="4">
                  <c:v>2.5211000000000001E-2</c:v>
                </c:pt>
                <c:pt idx="5">
                  <c:v>2.1009E-2</c:v>
                </c:pt>
                <c:pt idx="6">
                  <c:v>1.8008E-2</c:v>
                </c:pt>
                <c:pt idx="7">
                  <c:v>2.0247999999999999E-2</c:v>
                </c:pt>
                <c:pt idx="8">
                  <c:v>1.4005999999999999E-2</c:v>
                </c:pt>
                <c:pt idx="9">
                  <c:v>1.6249E-2</c:v>
                </c:pt>
                <c:pt idx="10">
                  <c:v>1.4898E-2</c:v>
                </c:pt>
                <c:pt idx="11">
                  <c:v>1.3657000000000001E-2</c:v>
                </c:pt>
                <c:pt idx="12">
                  <c:v>1.2605999999999999E-2</c:v>
                </c:pt>
                <c:pt idx="13">
                  <c:v>1.1606999999999999E-2</c:v>
                </c:pt>
                <c:pt idx="14">
                  <c:v>1.0751E-2</c:v>
                </c:pt>
                <c:pt idx="15">
                  <c:v>1.0096000000000001E-2</c:v>
                </c:pt>
                <c:pt idx="16">
                  <c:v>7.4149999999999997E-3</c:v>
                </c:pt>
                <c:pt idx="17">
                  <c:v>7.0029999999999997E-3</c:v>
                </c:pt>
                <c:pt idx="18">
                  <c:v>6.6350000000000003E-3</c:v>
                </c:pt>
                <c:pt idx="19">
                  <c:v>8.1329999999999996E-3</c:v>
                </c:pt>
                <c:pt idx="20">
                  <c:v>6.0029999999999997E-3</c:v>
                </c:pt>
                <c:pt idx="21">
                  <c:v>5.7299999999999999E-3</c:v>
                </c:pt>
                <c:pt idx="22">
                  <c:v>5.4809999999999998E-3</c:v>
                </c:pt>
                <c:pt idx="23">
                  <c:v>6.8279999999999999E-3</c:v>
                </c:pt>
                <c:pt idx="24">
                  <c:v>6.5550000000000001E-3</c:v>
                </c:pt>
                <c:pt idx="25">
                  <c:v>6.2950000000000002E-3</c:v>
                </c:pt>
                <c:pt idx="26">
                  <c:v>4.6690000000000004E-3</c:v>
                </c:pt>
                <c:pt idx="27">
                  <c:v>5.8199999999999997E-3</c:v>
                </c:pt>
                <c:pt idx="28">
                  <c:v>5.3319999999999999E-3</c:v>
                </c:pt>
                <c:pt idx="29">
                  <c:v>4.202E-3</c:v>
                </c:pt>
                <c:pt idx="30">
                  <c:v>4.0660000000000002E-3</c:v>
                </c:pt>
                <c:pt idx="31">
                  <c:v>5.1149999999999998E-3</c:v>
                </c:pt>
                <c:pt idx="32">
                  <c:v>4.9379999999999997E-3</c:v>
                </c:pt>
                <c:pt idx="33">
                  <c:v>4.7790000000000003E-3</c:v>
                </c:pt>
                <c:pt idx="34">
                  <c:v>4.6779999999999999E-3</c:v>
                </c:pt>
                <c:pt idx="35">
                  <c:v>3.5019999999999999E-3</c:v>
                </c:pt>
                <c:pt idx="36">
                  <c:v>4.4289999999999998E-3</c:v>
                </c:pt>
                <c:pt idx="37">
                  <c:v>4.287E-3</c:v>
                </c:pt>
                <c:pt idx="38">
                  <c:v>3.2320000000000001E-3</c:v>
                </c:pt>
                <c:pt idx="39">
                  <c:v>4.0670000000000003E-3</c:v>
                </c:pt>
                <c:pt idx="40">
                  <c:v>3.075E-3</c:v>
                </c:pt>
                <c:pt idx="41">
                  <c:v>3.8400000000000001E-3</c:v>
                </c:pt>
                <c:pt idx="42">
                  <c:v>3.8110000000000002E-3</c:v>
                </c:pt>
                <c:pt idx="43">
                  <c:v>3.6709999999999998E-3</c:v>
                </c:pt>
                <c:pt idx="44">
                  <c:v>3.637E-3</c:v>
                </c:pt>
                <c:pt idx="45">
                  <c:v>3.5409999999999999E-3</c:v>
                </c:pt>
                <c:pt idx="46">
                  <c:v>2.6819999999999999E-3</c:v>
                </c:pt>
                <c:pt idx="47">
                  <c:v>2.6259999999999999E-3</c:v>
                </c:pt>
                <c:pt idx="48">
                  <c:v>2.5730000000000002E-3</c:v>
                </c:pt>
                <c:pt idx="49">
                  <c:v>3.2309999999999999E-3</c:v>
                </c:pt>
                <c:pt idx="50">
                  <c:v>2.4719999999999998E-3</c:v>
                </c:pt>
                <c:pt idx="51">
                  <c:v>3.101E-3</c:v>
                </c:pt>
                <c:pt idx="52">
                  <c:v>2.3779999999999999E-3</c:v>
                </c:pt>
                <c:pt idx="53">
                  <c:v>2.3340000000000001E-3</c:v>
                </c:pt>
                <c:pt idx="54">
                  <c:v>2.9619999999999998E-3</c:v>
                </c:pt>
                <c:pt idx="55">
                  <c:v>2.7399999999999998E-3</c:v>
                </c:pt>
                <c:pt idx="56">
                  <c:v>2.8319999999999999E-3</c:v>
                </c:pt>
                <c:pt idx="57">
                  <c:v>2.173E-3</c:v>
                </c:pt>
                <c:pt idx="58">
                  <c:v>2.7539999999999999E-3</c:v>
                </c:pt>
                <c:pt idx="59">
                  <c:v>2.7309999999999999E-3</c:v>
                </c:pt>
                <c:pt idx="60">
                  <c:v>2.6640000000000001E-3</c:v>
                </c:pt>
                <c:pt idx="61">
                  <c:v>2.0330000000000001E-3</c:v>
                </c:pt>
                <c:pt idx="62">
                  <c:v>2.5730000000000002E-3</c:v>
                </c:pt>
                <c:pt idx="63">
                  <c:v>2.5240000000000002E-3</c:v>
                </c:pt>
                <c:pt idx="64">
                  <c:v>2.5209999999999998E-3</c:v>
                </c:pt>
                <c:pt idx="65">
                  <c:v>2.48E-3</c:v>
                </c:pt>
                <c:pt idx="66">
                  <c:v>1.8810000000000001E-3</c:v>
                </c:pt>
                <c:pt idx="67">
                  <c:v>2.3960000000000001E-3</c:v>
                </c:pt>
                <c:pt idx="68">
                  <c:v>1.8270000000000001E-3</c:v>
                </c:pt>
                <c:pt idx="69">
                  <c:v>1.8010000000000001E-3</c:v>
                </c:pt>
                <c:pt idx="70">
                  <c:v>1.7750000000000001E-3</c:v>
                </c:pt>
                <c:pt idx="71">
                  <c:v>2.3549999999999999E-3</c:v>
                </c:pt>
                <c:pt idx="72">
                  <c:v>2.2130000000000001E-3</c:v>
                </c:pt>
                <c:pt idx="73">
                  <c:v>2.183E-3</c:v>
                </c:pt>
                <c:pt idx="74">
                  <c:v>2.1670000000000001E-3</c:v>
                </c:pt>
                <c:pt idx="75">
                  <c:v>2.1559999999999999E-3</c:v>
                </c:pt>
                <c:pt idx="76">
                  <c:v>1.637E-3</c:v>
                </c:pt>
                <c:pt idx="77">
                  <c:v>1.616E-3</c:v>
                </c:pt>
                <c:pt idx="78">
                  <c:v>1.596E-3</c:v>
                </c:pt>
                <c:pt idx="79">
                  <c:v>2.0460000000000001E-3</c:v>
                </c:pt>
                <c:pt idx="80">
                  <c:v>2.0079999999999998E-3</c:v>
                </c:pt>
                <c:pt idx="81">
                  <c:v>1.9989999999999999E-3</c:v>
                </c:pt>
                <c:pt idx="82">
                  <c:v>1.9629999999999999E-3</c:v>
                </c:pt>
                <c:pt idx="83">
                  <c:v>1.951E-3</c:v>
                </c:pt>
                <c:pt idx="84">
                  <c:v>1.4829999999999999E-3</c:v>
                </c:pt>
                <c:pt idx="85">
                  <c:v>1.8779999999999999E-3</c:v>
                </c:pt>
                <c:pt idx="86">
                  <c:v>1.8810000000000001E-3</c:v>
                </c:pt>
                <c:pt idx="87">
                  <c:v>1.8600000000000001E-3</c:v>
                </c:pt>
                <c:pt idx="88">
                  <c:v>1.8209999999999999E-3</c:v>
                </c:pt>
                <c:pt idx="89">
                  <c:v>1.4009999999999999E-3</c:v>
                </c:pt>
                <c:pt idx="90">
                  <c:v>1.3849999999999999E-3</c:v>
                </c:pt>
                <c:pt idx="91">
                  <c:v>1.781E-3</c:v>
                </c:pt>
                <c:pt idx="92">
                  <c:v>1.737E-3</c:v>
                </c:pt>
                <c:pt idx="93">
                  <c:v>1.9680000000000001E-3</c:v>
                </c:pt>
                <c:pt idx="94">
                  <c:v>1.3270000000000001E-3</c:v>
                </c:pt>
                <c:pt idx="95">
                  <c:v>1.673E-3</c:v>
                </c:pt>
                <c:pt idx="96">
                  <c:v>1.6789999999999999E-3</c:v>
                </c:pt>
                <c:pt idx="97">
                  <c:v>1.655E-3</c:v>
                </c:pt>
                <c:pt idx="98">
                  <c:v>1.64E-3</c:v>
                </c:pt>
                <c:pt idx="99">
                  <c:v>1.639E-3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7-2</c:v>
                </c:pt>
              </c:strCache>
            </c:strRef>
          </c:tx>
          <c:spPr>
            <a:ln w="3175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0000"/>
                </a:schemeClr>
              </a:solidFill>
              <a:ln w="3175">
                <a:solidFill>
                  <a:schemeClr val="dk1">
                    <a:tint val="8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0.109957</c:v>
                </c:pt>
                <c:pt idx="1">
                  <c:v>5.4979E-2</c:v>
                </c:pt>
                <c:pt idx="2">
                  <c:v>3.6651999999999997E-2</c:v>
                </c:pt>
                <c:pt idx="3">
                  <c:v>3.1324999999999999E-2</c:v>
                </c:pt>
                <c:pt idx="4">
                  <c:v>2.5059999999999999E-2</c:v>
                </c:pt>
                <c:pt idx="5">
                  <c:v>2.0882999999999999E-2</c:v>
                </c:pt>
                <c:pt idx="6">
                  <c:v>1.7899999999999999E-2</c:v>
                </c:pt>
                <c:pt idx="7">
                  <c:v>2.196E-2</c:v>
                </c:pt>
                <c:pt idx="8">
                  <c:v>1.3922E-2</c:v>
                </c:pt>
                <c:pt idx="9">
                  <c:v>1.2529999999999999E-2</c:v>
                </c:pt>
                <c:pt idx="10">
                  <c:v>1.4574999999999999E-2</c:v>
                </c:pt>
                <c:pt idx="11">
                  <c:v>1.0442E-2</c:v>
                </c:pt>
                <c:pt idx="12">
                  <c:v>1.1714E-2</c:v>
                </c:pt>
                <c:pt idx="13">
                  <c:v>1.1899E-2</c:v>
                </c:pt>
                <c:pt idx="14">
                  <c:v>8.3529999999999993E-3</c:v>
                </c:pt>
                <c:pt idx="15">
                  <c:v>1.0019999999999999E-2</c:v>
                </c:pt>
                <c:pt idx="16">
                  <c:v>7.3699999999999998E-3</c:v>
                </c:pt>
                <c:pt idx="17">
                  <c:v>8.9320000000000007E-3</c:v>
                </c:pt>
                <c:pt idx="18">
                  <c:v>6.5950000000000002E-3</c:v>
                </c:pt>
                <c:pt idx="19">
                  <c:v>8.3859999999999994E-3</c:v>
                </c:pt>
                <c:pt idx="20">
                  <c:v>5.9670000000000001E-3</c:v>
                </c:pt>
                <c:pt idx="21">
                  <c:v>8.1560000000000001E-3</c:v>
                </c:pt>
                <c:pt idx="22">
                  <c:v>5.4479999999999997E-3</c:v>
                </c:pt>
                <c:pt idx="23">
                  <c:v>6.914E-3</c:v>
                </c:pt>
                <c:pt idx="24">
                  <c:v>6.4130000000000003E-3</c:v>
                </c:pt>
                <c:pt idx="25">
                  <c:v>4.8190000000000004E-3</c:v>
                </c:pt>
                <c:pt idx="26">
                  <c:v>4.6410000000000002E-3</c:v>
                </c:pt>
                <c:pt idx="27">
                  <c:v>5.7260000000000002E-3</c:v>
                </c:pt>
                <c:pt idx="28">
                  <c:v>4.3210000000000002E-3</c:v>
                </c:pt>
                <c:pt idx="29">
                  <c:v>5.6730000000000001E-3</c:v>
                </c:pt>
                <c:pt idx="30">
                  <c:v>4.8659999999999997E-3</c:v>
                </c:pt>
                <c:pt idx="31">
                  <c:v>5.4149999999999997E-3</c:v>
                </c:pt>
                <c:pt idx="32">
                  <c:v>3.797E-3</c:v>
                </c:pt>
                <c:pt idx="33">
                  <c:v>4.7159999999999997E-3</c:v>
                </c:pt>
                <c:pt idx="34">
                  <c:v>4.9030000000000002E-3</c:v>
                </c:pt>
                <c:pt idx="35">
                  <c:v>4.4539999999999996E-3</c:v>
                </c:pt>
                <c:pt idx="36">
                  <c:v>3.3860000000000001E-3</c:v>
                </c:pt>
                <c:pt idx="37">
                  <c:v>5.9329999999999999E-3</c:v>
                </c:pt>
                <c:pt idx="38">
                  <c:v>4.2209999999999999E-3</c:v>
                </c:pt>
                <c:pt idx="39">
                  <c:v>3.8839999999999999E-3</c:v>
                </c:pt>
                <c:pt idx="40">
                  <c:v>4.2880000000000001E-3</c:v>
                </c:pt>
                <c:pt idx="41">
                  <c:v>2.983E-3</c:v>
                </c:pt>
                <c:pt idx="42">
                  <c:v>3.7290000000000001E-3</c:v>
                </c:pt>
                <c:pt idx="43">
                  <c:v>3.62E-3</c:v>
                </c:pt>
                <c:pt idx="44">
                  <c:v>3.702E-3</c:v>
                </c:pt>
                <c:pt idx="45">
                  <c:v>3.4849999999999998E-3</c:v>
                </c:pt>
                <c:pt idx="46">
                  <c:v>3.568E-3</c:v>
                </c:pt>
                <c:pt idx="47">
                  <c:v>3.5769999999999999E-3</c:v>
                </c:pt>
                <c:pt idx="48">
                  <c:v>3.3279999999999998E-3</c:v>
                </c:pt>
                <c:pt idx="49">
                  <c:v>3.2070000000000002E-3</c:v>
                </c:pt>
                <c:pt idx="50">
                  <c:v>2.457E-3</c:v>
                </c:pt>
                <c:pt idx="51">
                  <c:v>3.0920000000000001E-3</c:v>
                </c:pt>
                <c:pt idx="52">
                  <c:v>2.3640000000000002E-3</c:v>
                </c:pt>
                <c:pt idx="53">
                  <c:v>2.32E-3</c:v>
                </c:pt>
                <c:pt idx="54">
                  <c:v>2.8939999999999999E-3</c:v>
                </c:pt>
                <c:pt idx="55">
                  <c:v>2.8340000000000001E-3</c:v>
                </c:pt>
                <c:pt idx="56">
                  <c:v>2.813E-3</c:v>
                </c:pt>
                <c:pt idx="57">
                  <c:v>2.16E-3</c:v>
                </c:pt>
                <c:pt idx="58">
                  <c:v>3.0490000000000001E-3</c:v>
                </c:pt>
                <c:pt idx="59">
                  <c:v>2.6719999999999999E-3</c:v>
                </c:pt>
                <c:pt idx="60">
                  <c:v>2.0539999999999998E-3</c:v>
                </c:pt>
                <c:pt idx="61">
                  <c:v>2.4480000000000001E-3</c:v>
                </c:pt>
                <c:pt idx="62">
                  <c:v>2.545E-3</c:v>
                </c:pt>
                <c:pt idx="63">
                  <c:v>2.6029999999999998E-3</c:v>
                </c:pt>
                <c:pt idx="64">
                  <c:v>2.7599999999999999E-3</c:v>
                </c:pt>
                <c:pt idx="65">
                  <c:v>2.7190000000000001E-3</c:v>
                </c:pt>
                <c:pt idx="66">
                  <c:v>2.6779999999999998E-3</c:v>
                </c:pt>
                <c:pt idx="67">
                  <c:v>2.4889999999999999E-3</c:v>
                </c:pt>
                <c:pt idx="68">
                  <c:v>2.3240000000000001E-3</c:v>
                </c:pt>
                <c:pt idx="69">
                  <c:v>1.7899999999999999E-3</c:v>
                </c:pt>
                <c:pt idx="70">
                  <c:v>2.398E-3</c:v>
                </c:pt>
                <c:pt idx="71">
                  <c:v>3.5660000000000002E-3</c:v>
                </c:pt>
                <c:pt idx="72">
                  <c:v>6.1380000000000002E-3</c:v>
                </c:pt>
                <c:pt idx="73">
                  <c:v>2.2060000000000001E-3</c:v>
                </c:pt>
                <c:pt idx="74">
                  <c:v>2.137E-3</c:v>
                </c:pt>
                <c:pt idx="75">
                  <c:v>1.6490000000000001E-3</c:v>
                </c:pt>
                <c:pt idx="76">
                  <c:v>2.6740000000000002E-3</c:v>
                </c:pt>
                <c:pt idx="77">
                  <c:v>1.9530000000000001E-3</c:v>
                </c:pt>
                <c:pt idx="78">
                  <c:v>1.586E-3</c:v>
                </c:pt>
                <c:pt idx="79">
                  <c:v>2.0040000000000001E-3</c:v>
                </c:pt>
                <c:pt idx="80">
                  <c:v>1.547E-3</c:v>
                </c:pt>
                <c:pt idx="81">
                  <c:v>1.5280000000000001E-3</c:v>
                </c:pt>
                <c:pt idx="82">
                  <c:v>2.0509999999999999E-3</c:v>
                </c:pt>
                <c:pt idx="83">
                  <c:v>2.4919999999999999E-3</c:v>
                </c:pt>
                <c:pt idx="84">
                  <c:v>1.474E-3</c:v>
                </c:pt>
                <c:pt idx="85">
                  <c:v>1.7669999999999999E-3</c:v>
                </c:pt>
                <c:pt idx="86">
                  <c:v>1.4400000000000001E-3</c:v>
                </c:pt>
                <c:pt idx="87">
                  <c:v>1.8220000000000001E-3</c:v>
                </c:pt>
                <c:pt idx="88">
                  <c:v>2.885E-3</c:v>
                </c:pt>
                <c:pt idx="89">
                  <c:v>1.392E-3</c:v>
                </c:pt>
                <c:pt idx="90">
                  <c:v>4.2750000000000002E-3</c:v>
                </c:pt>
                <c:pt idx="91">
                  <c:v>1.743E-3</c:v>
                </c:pt>
                <c:pt idx="92">
                  <c:v>1.438E-3</c:v>
                </c:pt>
                <c:pt idx="93">
                  <c:v>1.7060000000000001E-3</c:v>
                </c:pt>
                <c:pt idx="94">
                  <c:v>1.941E-3</c:v>
                </c:pt>
                <c:pt idx="95">
                  <c:v>1.8109999999999999E-3</c:v>
                </c:pt>
                <c:pt idx="96">
                  <c:v>1.6739999999999999E-3</c:v>
                </c:pt>
                <c:pt idx="97">
                  <c:v>1.279E-3</c:v>
                </c:pt>
                <c:pt idx="98">
                  <c:v>1.624E-3</c:v>
                </c:pt>
                <c:pt idx="99">
                  <c:v>2.6919999999999999E-3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8-2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0.109426</c:v>
                </c:pt>
                <c:pt idx="1">
                  <c:v>5.4712999999999998E-2</c:v>
                </c:pt>
                <c:pt idx="2">
                  <c:v>3.6475E-2</c:v>
                </c:pt>
                <c:pt idx="3">
                  <c:v>3.1206999999999999E-2</c:v>
                </c:pt>
                <c:pt idx="4">
                  <c:v>2.4965999999999999E-2</c:v>
                </c:pt>
                <c:pt idx="5">
                  <c:v>2.0805000000000001E-2</c:v>
                </c:pt>
                <c:pt idx="6">
                  <c:v>1.7833000000000002E-2</c:v>
                </c:pt>
                <c:pt idx="7">
                  <c:v>1.5604E-2</c:v>
                </c:pt>
                <c:pt idx="8">
                  <c:v>2.1564E-2</c:v>
                </c:pt>
                <c:pt idx="9">
                  <c:v>1.2482999999999999E-2</c:v>
                </c:pt>
                <c:pt idx="10">
                  <c:v>1.3934E-2</c:v>
                </c:pt>
                <c:pt idx="11">
                  <c:v>1.3932E-2</c:v>
                </c:pt>
                <c:pt idx="12">
                  <c:v>1.3421000000000001E-2</c:v>
                </c:pt>
                <c:pt idx="13">
                  <c:v>8.9160000000000003E-3</c:v>
                </c:pt>
                <c:pt idx="14">
                  <c:v>8.3219999999999995E-3</c:v>
                </c:pt>
                <c:pt idx="15">
                  <c:v>1.1254999999999999E-2</c:v>
                </c:pt>
                <c:pt idx="16">
                  <c:v>7.3429999999999997E-3</c:v>
                </c:pt>
                <c:pt idx="17">
                  <c:v>8.881E-3</c:v>
                </c:pt>
                <c:pt idx="18">
                  <c:v>6.5700000000000003E-3</c:v>
                </c:pt>
                <c:pt idx="19">
                  <c:v>6.241E-3</c:v>
                </c:pt>
                <c:pt idx="20">
                  <c:v>7.7749999999999998E-3</c:v>
                </c:pt>
                <c:pt idx="21">
                  <c:v>8.071E-3</c:v>
                </c:pt>
                <c:pt idx="22">
                  <c:v>5.4270000000000004E-3</c:v>
                </c:pt>
                <c:pt idx="23">
                  <c:v>7.0590000000000002E-3</c:v>
                </c:pt>
                <c:pt idx="24">
                  <c:v>7.143E-3</c:v>
                </c:pt>
                <c:pt idx="25">
                  <c:v>4.8009999999999997E-3</c:v>
                </c:pt>
                <c:pt idx="26">
                  <c:v>4.6230000000000004E-3</c:v>
                </c:pt>
                <c:pt idx="27">
                  <c:v>4.4580000000000002E-3</c:v>
                </c:pt>
                <c:pt idx="28">
                  <c:v>4.3039999999999997E-3</c:v>
                </c:pt>
                <c:pt idx="29">
                  <c:v>5.5399999999999998E-3</c:v>
                </c:pt>
                <c:pt idx="30">
                  <c:v>4.0270000000000002E-3</c:v>
                </c:pt>
                <c:pt idx="31">
                  <c:v>3.901E-3</c:v>
                </c:pt>
                <c:pt idx="32">
                  <c:v>4.9769999999999997E-3</c:v>
                </c:pt>
                <c:pt idx="33">
                  <c:v>4.9370000000000004E-3</c:v>
                </c:pt>
                <c:pt idx="34">
                  <c:v>4.5500000000000002E-3</c:v>
                </c:pt>
                <c:pt idx="35">
                  <c:v>4.5129999999999997E-3</c:v>
                </c:pt>
                <c:pt idx="36">
                  <c:v>5.5250000000000004E-3</c:v>
                </c:pt>
                <c:pt idx="37">
                  <c:v>4.3210000000000002E-3</c:v>
                </c:pt>
                <c:pt idx="38">
                  <c:v>4.2820000000000002E-3</c:v>
                </c:pt>
                <c:pt idx="39">
                  <c:v>3.9639999999999996E-3</c:v>
                </c:pt>
                <c:pt idx="40">
                  <c:v>3.045E-3</c:v>
                </c:pt>
                <c:pt idx="41">
                  <c:v>4.5269999999999998E-3</c:v>
                </c:pt>
                <c:pt idx="42">
                  <c:v>3.7169999999999998E-3</c:v>
                </c:pt>
                <c:pt idx="43">
                  <c:v>2.8370000000000001E-3</c:v>
                </c:pt>
                <c:pt idx="44">
                  <c:v>3.6280000000000001E-3</c:v>
                </c:pt>
                <c:pt idx="45">
                  <c:v>3.2680000000000001E-3</c:v>
                </c:pt>
                <c:pt idx="46">
                  <c:v>2.6559999999999999E-3</c:v>
                </c:pt>
                <c:pt idx="47">
                  <c:v>2.601E-3</c:v>
                </c:pt>
                <c:pt idx="48">
                  <c:v>2.5479999999999999E-3</c:v>
                </c:pt>
                <c:pt idx="49">
                  <c:v>3.3570000000000002E-3</c:v>
                </c:pt>
                <c:pt idx="50">
                  <c:v>2.9940000000000001E-3</c:v>
                </c:pt>
                <c:pt idx="51">
                  <c:v>3.1960000000000001E-3</c:v>
                </c:pt>
                <c:pt idx="52">
                  <c:v>2.3549999999999999E-3</c:v>
                </c:pt>
                <c:pt idx="53">
                  <c:v>2.96E-3</c:v>
                </c:pt>
                <c:pt idx="54">
                  <c:v>3.1719999999999999E-3</c:v>
                </c:pt>
                <c:pt idx="55">
                  <c:v>3.1159999999999998E-3</c:v>
                </c:pt>
                <c:pt idx="56">
                  <c:v>2.9329999999999998E-3</c:v>
                </c:pt>
                <c:pt idx="57">
                  <c:v>2.1519999999999998E-3</c:v>
                </c:pt>
                <c:pt idx="58">
                  <c:v>2.1159999999999998E-3</c:v>
                </c:pt>
                <c:pt idx="59">
                  <c:v>3.1689999999999999E-3</c:v>
                </c:pt>
                <c:pt idx="60">
                  <c:v>2.0460000000000001E-3</c:v>
                </c:pt>
                <c:pt idx="61">
                  <c:v>2.013E-3</c:v>
                </c:pt>
                <c:pt idx="62">
                  <c:v>2.8349999999999998E-3</c:v>
                </c:pt>
                <c:pt idx="63">
                  <c:v>1.9499999999999999E-3</c:v>
                </c:pt>
                <c:pt idx="64">
                  <c:v>1.92E-3</c:v>
                </c:pt>
                <c:pt idx="65">
                  <c:v>2.6689999999999999E-3</c:v>
                </c:pt>
                <c:pt idx="66">
                  <c:v>1.8630000000000001E-3</c:v>
                </c:pt>
                <c:pt idx="67">
                  <c:v>1.836E-3</c:v>
                </c:pt>
                <c:pt idx="68">
                  <c:v>2.3800000000000002E-3</c:v>
                </c:pt>
                <c:pt idx="69">
                  <c:v>2.7729999999999999E-3</c:v>
                </c:pt>
                <c:pt idx="70">
                  <c:v>2.117E-3</c:v>
                </c:pt>
                <c:pt idx="71">
                  <c:v>1.7340000000000001E-3</c:v>
                </c:pt>
                <c:pt idx="72">
                  <c:v>2.0920000000000001E-3</c:v>
                </c:pt>
                <c:pt idx="73">
                  <c:v>2.3579999999999999E-3</c:v>
                </c:pt>
                <c:pt idx="74">
                  <c:v>2.2369999999999998E-3</c:v>
                </c:pt>
                <c:pt idx="75">
                  <c:v>2.065E-3</c:v>
                </c:pt>
                <c:pt idx="76">
                  <c:v>1.621E-3</c:v>
                </c:pt>
                <c:pt idx="77">
                  <c:v>2.2759999999999998E-3</c:v>
                </c:pt>
                <c:pt idx="78">
                  <c:v>1.58E-3</c:v>
                </c:pt>
                <c:pt idx="79">
                  <c:v>1.9980000000000002E-3</c:v>
                </c:pt>
                <c:pt idx="80">
                  <c:v>2.052E-3</c:v>
                </c:pt>
                <c:pt idx="81">
                  <c:v>2.1779999999999998E-3</c:v>
                </c:pt>
                <c:pt idx="82">
                  <c:v>2.1329999999999999E-3</c:v>
                </c:pt>
                <c:pt idx="83">
                  <c:v>1.99E-3</c:v>
                </c:pt>
                <c:pt idx="84">
                  <c:v>2.055E-3</c:v>
                </c:pt>
                <c:pt idx="85">
                  <c:v>1.884E-3</c:v>
                </c:pt>
                <c:pt idx="86">
                  <c:v>1.921E-3</c:v>
                </c:pt>
                <c:pt idx="87">
                  <c:v>2.1610000000000002E-3</c:v>
                </c:pt>
                <c:pt idx="88">
                  <c:v>1.789E-3</c:v>
                </c:pt>
                <c:pt idx="89">
                  <c:v>1.8E-3</c:v>
                </c:pt>
                <c:pt idx="90">
                  <c:v>1.684E-3</c:v>
                </c:pt>
                <c:pt idx="91">
                  <c:v>1.766E-3</c:v>
                </c:pt>
                <c:pt idx="92">
                  <c:v>2.0439999999999998E-3</c:v>
                </c:pt>
                <c:pt idx="93">
                  <c:v>1.7520000000000001E-3</c:v>
                </c:pt>
                <c:pt idx="94">
                  <c:v>2.1519999999999998E-3</c:v>
                </c:pt>
                <c:pt idx="95">
                  <c:v>1.748E-3</c:v>
                </c:pt>
                <c:pt idx="96">
                  <c:v>1.2869999999999999E-3</c:v>
                </c:pt>
                <c:pt idx="97">
                  <c:v>1.274E-3</c:v>
                </c:pt>
                <c:pt idx="98">
                  <c:v>1.7110000000000001E-3</c:v>
                </c:pt>
                <c:pt idx="99">
                  <c:v>1.642E-3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9-2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0.10957799999999999</c:v>
                </c:pt>
                <c:pt idx="1">
                  <c:v>6.2481000000000002E-2</c:v>
                </c:pt>
                <c:pt idx="2">
                  <c:v>3.6526000000000003E-2</c:v>
                </c:pt>
                <c:pt idx="3">
                  <c:v>3.1241000000000001E-2</c:v>
                </c:pt>
                <c:pt idx="4">
                  <c:v>2.4992E-2</c:v>
                </c:pt>
                <c:pt idx="5">
                  <c:v>2.0826999999999998E-2</c:v>
                </c:pt>
                <c:pt idx="6">
                  <c:v>1.7852E-2</c:v>
                </c:pt>
                <c:pt idx="7">
                  <c:v>2.0676E-2</c:v>
                </c:pt>
                <c:pt idx="8">
                  <c:v>1.7856E-2</c:v>
                </c:pt>
                <c:pt idx="9">
                  <c:v>1.8648999999999999E-2</c:v>
                </c:pt>
                <c:pt idx="10">
                  <c:v>1.4699E-2</c:v>
                </c:pt>
                <c:pt idx="11">
                  <c:v>1.5540999999999999E-2</c:v>
                </c:pt>
                <c:pt idx="12">
                  <c:v>9.6120000000000008E-3</c:v>
                </c:pt>
                <c:pt idx="13">
                  <c:v>1.2215999999999999E-2</c:v>
                </c:pt>
                <c:pt idx="14">
                  <c:v>8.3309999999999999E-3</c:v>
                </c:pt>
                <c:pt idx="15">
                  <c:v>7.8100000000000001E-3</c:v>
                </c:pt>
                <c:pt idx="16">
                  <c:v>9.6819999999999996E-3</c:v>
                </c:pt>
                <c:pt idx="17">
                  <c:v>8.3029999999999996E-3</c:v>
                </c:pt>
                <c:pt idx="18">
                  <c:v>8.6E-3</c:v>
                </c:pt>
                <c:pt idx="19">
                  <c:v>6.2480000000000001E-3</c:v>
                </c:pt>
                <c:pt idx="20">
                  <c:v>5.9509999999999997E-3</c:v>
                </c:pt>
                <c:pt idx="21">
                  <c:v>7.6150000000000002E-3</c:v>
                </c:pt>
                <c:pt idx="22">
                  <c:v>5.4330000000000003E-3</c:v>
                </c:pt>
                <c:pt idx="23">
                  <c:v>5.2069999999999998E-3</c:v>
                </c:pt>
                <c:pt idx="24">
                  <c:v>4.9979999999999998E-3</c:v>
                </c:pt>
                <c:pt idx="25">
                  <c:v>6.1060000000000003E-3</c:v>
                </c:pt>
                <c:pt idx="26">
                  <c:v>5.7930000000000004E-3</c:v>
                </c:pt>
                <c:pt idx="27">
                  <c:v>4.463E-3</c:v>
                </c:pt>
                <c:pt idx="28">
                  <c:v>6.4310000000000001E-3</c:v>
                </c:pt>
                <c:pt idx="29">
                  <c:v>5.816E-3</c:v>
                </c:pt>
                <c:pt idx="30">
                  <c:v>6.1549999999999999E-3</c:v>
                </c:pt>
                <c:pt idx="31">
                  <c:v>3.9050000000000001E-3</c:v>
                </c:pt>
                <c:pt idx="32">
                  <c:v>3.787E-3</c:v>
                </c:pt>
                <c:pt idx="33">
                  <c:v>5.6119999999999998E-3</c:v>
                </c:pt>
                <c:pt idx="34">
                  <c:v>3.5699999999999998E-3</c:v>
                </c:pt>
                <c:pt idx="35">
                  <c:v>4.4099999999999999E-3</c:v>
                </c:pt>
                <c:pt idx="36">
                  <c:v>4.4730000000000004E-3</c:v>
                </c:pt>
                <c:pt idx="37">
                  <c:v>3.2880000000000001E-3</c:v>
                </c:pt>
                <c:pt idx="38">
                  <c:v>3.2039999999999998E-3</c:v>
                </c:pt>
                <c:pt idx="39">
                  <c:v>4.1149999999999997E-3</c:v>
                </c:pt>
                <c:pt idx="40">
                  <c:v>3.0479999999999999E-3</c:v>
                </c:pt>
                <c:pt idx="41">
                  <c:v>3.9890000000000004E-3</c:v>
                </c:pt>
                <c:pt idx="42">
                  <c:v>3.8470000000000002E-3</c:v>
                </c:pt>
                <c:pt idx="43">
                  <c:v>3.5860000000000002E-3</c:v>
                </c:pt>
                <c:pt idx="44">
                  <c:v>2.777E-3</c:v>
                </c:pt>
                <c:pt idx="45">
                  <c:v>3.6259999999999999E-3</c:v>
                </c:pt>
                <c:pt idx="46">
                  <c:v>3.3279999999999998E-3</c:v>
                </c:pt>
                <c:pt idx="47">
                  <c:v>2.6029999999999998E-3</c:v>
                </c:pt>
                <c:pt idx="48">
                  <c:v>2.5500000000000002E-3</c:v>
                </c:pt>
                <c:pt idx="49">
                  <c:v>3.421E-3</c:v>
                </c:pt>
                <c:pt idx="50">
                  <c:v>2.4499999999999999E-3</c:v>
                </c:pt>
                <c:pt idx="51">
                  <c:v>3.2060000000000001E-3</c:v>
                </c:pt>
                <c:pt idx="52">
                  <c:v>3.5999999999999999E-3</c:v>
                </c:pt>
                <c:pt idx="53">
                  <c:v>3.454E-3</c:v>
                </c:pt>
                <c:pt idx="54">
                  <c:v>2.7829999999999999E-3</c:v>
                </c:pt>
                <c:pt idx="55">
                  <c:v>2.2309999999999999E-3</c:v>
                </c:pt>
                <c:pt idx="56">
                  <c:v>3.2429999999999998E-3</c:v>
                </c:pt>
                <c:pt idx="57">
                  <c:v>2.8879999999999999E-3</c:v>
                </c:pt>
                <c:pt idx="58">
                  <c:v>2.1180000000000001E-3</c:v>
                </c:pt>
                <c:pt idx="59">
                  <c:v>2.7560000000000002E-3</c:v>
                </c:pt>
                <c:pt idx="60">
                  <c:v>2.049E-3</c:v>
                </c:pt>
                <c:pt idx="61">
                  <c:v>2.6549999999999998E-3</c:v>
                </c:pt>
                <c:pt idx="62">
                  <c:v>1.9840000000000001E-3</c:v>
                </c:pt>
                <c:pt idx="63">
                  <c:v>2.4009999999999999E-3</c:v>
                </c:pt>
                <c:pt idx="64">
                  <c:v>1.9220000000000001E-3</c:v>
                </c:pt>
                <c:pt idx="65">
                  <c:v>2.457E-3</c:v>
                </c:pt>
                <c:pt idx="66">
                  <c:v>1.8649999999999999E-3</c:v>
                </c:pt>
                <c:pt idx="67">
                  <c:v>2.7179999999999999E-3</c:v>
                </c:pt>
                <c:pt idx="68">
                  <c:v>2.4910000000000002E-3</c:v>
                </c:pt>
                <c:pt idx="69">
                  <c:v>1.7849999999999999E-3</c:v>
                </c:pt>
                <c:pt idx="70">
                  <c:v>1.7600000000000001E-3</c:v>
                </c:pt>
                <c:pt idx="71">
                  <c:v>2.513E-3</c:v>
                </c:pt>
                <c:pt idx="72">
                  <c:v>2.2659999999999998E-3</c:v>
                </c:pt>
                <c:pt idx="73">
                  <c:v>2.2290000000000001E-3</c:v>
                </c:pt>
                <c:pt idx="74">
                  <c:v>1.6659999999999999E-3</c:v>
                </c:pt>
                <c:pt idx="75">
                  <c:v>2.2109999999999999E-3</c:v>
                </c:pt>
                <c:pt idx="76">
                  <c:v>2.1549999999999998E-3</c:v>
                </c:pt>
                <c:pt idx="77">
                  <c:v>2.0600000000000002E-3</c:v>
                </c:pt>
                <c:pt idx="78">
                  <c:v>2.0950000000000001E-3</c:v>
                </c:pt>
                <c:pt idx="79">
                  <c:v>1.9719999999999998E-3</c:v>
                </c:pt>
                <c:pt idx="80">
                  <c:v>2.183E-3</c:v>
                </c:pt>
                <c:pt idx="81">
                  <c:v>1.524E-3</c:v>
                </c:pt>
                <c:pt idx="82">
                  <c:v>1.506E-3</c:v>
                </c:pt>
                <c:pt idx="83">
                  <c:v>1.488E-3</c:v>
                </c:pt>
                <c:pt idx="84">
                  <c:v>1.8680000000000001E-3</c:v>
                </c:pt>
                <c:pt idx="85">
                  <c:v>1.923E-3</c:v>
                </c:pt>
                <c:pt idx="86">
                  <c:v>1.864E-3</c:v>
                </c:pt>
                <c:pt idx="87">
                  <c:v>1.8799999999999999E-3</c:v>
                </c:pt>
                <c:pt idx="88">
                  <c:v>1.4040000000000001E-3</c:v>
                </c:pt>
                <c:pt idx="89">
                  <c:v>1.8649999999999999E-3</c:v>
                </c:pt>
                <c:pt idx="90">
                  <c:v>2.0309999999999998E-3</c:v>
                </c:pt>
                <c:pt idx="91">
                  <c:v>1.665E-3</c:v>
                </c:pt>
                <c:pt idx="92">
                  <c:v>1.779E-3</c:v>
                </c:pt>
                <c:pt idx="93">
                  <c:v>1.3290000000000001E-3</c:v>
                </c:pt>
                <c:pt idx="94">
                  <c:v>1.671E-3</c:v>
                </c:pt>
                <c:pt idx="95">
                  <c:v>1.885E-3</c:v>
                </c:pt>
                <c:pt idx="96">
                  <c:v>1.2880000000000001E-3</c:v>
                </c:pt>
                <c:pt idx="97">
                  <c:v>1.5250000000000001E-3</c:v>
                </c:pt>
                <c:pt idx="98">
                  <c:v>1.5100000000000001E-3</c:v>
                </c:pt>
                <c:pt idx="99">
                  <c:v>1.25E-3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10-2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0.11017299999999999</c:v>
                </c:pt>
                <c:pt idx="1">
                  <c:v>7.0998000000000006E-2</c:v>
                </c:pt>
                <c:pt idx="2">
                  <c:v>3.6724E-2</c:v>
                </c:pt>
                <c:pt idx="3">
                  <c:v>3.1371999999999997E-2</c:v>
                </c:pt>
                <c:pt idx="4">
                  <c:v>2.5097999999999999E-2</c:v>
                </c:pt>
                <c:pt idx="5">
                  <c:v>2.0915E-2</c:v>
                </c:pt>
                <c:pt idx="6">
                  <c:v>1.7926999999999998E-2</c:v>
                </c:pt>
                <c:pt idx="7">
                  <c:v>2.0173E-2</c:v>
                </c:pt>
                <c:pt idx="8">
                  <c:v>1.8606000000000001E-2</c:v>
                </c:pt>
                <c:pt idx="9">
                  <c:v>1.6138E-2</c:v>
                </c:pt>
                <c:pt idx="10">
                  <c:v>1.4671E-2</c:v>
                </c:pt>
                <c:pt idx="11">
                  <c:v>1.4607999999999999E-2</c:v>
                </c:pt>
                <c:pt idx="12">
                  <c:v>1.3554999999999999E-2</c:v>
                </c:pt>
                <c:pt idx="13">
                  <c:v>8.9639999999999997E-3</c:v>
                </c:pt>
                <c:pt idx="14">
                  <c:v>8.3660000000000002E-3</c:v>
                </c:pt>
                <c:pt idx="15">
                  <c:v>1.0087E-2</c:v>
                </c:pt>
                <c:pt idx="16">
                  <c:v>9.8499999999999994E-3</c:v>
                </c:pt>
                <c:pt idx="17">
                  <c:v>8.966E-3</c:v>
                </c:pt>
                <c:pt idx="18">
                  <c:v>6.6049999999999998E-3</c:v>
                </c:pt>
                <c:pt idx="19">
                  <c:v>9.4149999999999998E-3</c:v>
                </c:pt>
                <c:pt idx="20">
                  <c:v>7.6030000000000004E-3</c:v>
                </c:pt>
                <c:pt idx="21">
                  <c:v>7.3359999999999996E-3</c:v>
                </c:pt>
                <c:pt idx="22">
                  <c:v>5.4559999999999999E-3</c:v>
                </c:pt>
                <c:pt idx="23">
                  <c:v>6.4539999999999997E-3</c:v>
                </c:pt>
                <c:pt idx="24">
                  <c:v>6.5209999999999999E-3</c:v>
                </c:pt>
                <c:pt idx="25">
                  <c:v>6.2069999999999998E-3</c:v>
                </c:pt>
                <c:pt idx="26">
                  <c:v>6.202E-3</c:v>
                </c:pt>
                <c:pt idx="27">
                  <c:v>5.4159999999999998E-3</c:v>
                </c:pt>
                <c:pt idx="28">
                  <c:v>5.672E-3</c:v>
                </c:pt>
                <c:pt idx="29">
                  <c:v>5.3790000000000001E-3</c:v>
                </c:pt>
                <c:pt idx="30">
                  <c:v>4.0480000000000004E-3</c:v>
                </c:pt>
                <c:pt idx="31">
                  <c:v>5.437E-3</c:v>
                </c:pt>
                <c:pt idx="32">
                  <c:v>3.803E-3</c:v>
                </c:pt>
                <c:pt idx="33">
                  <c:v>4.7470000000000004E-3</c:v>
                </c:pt>
                <c:pt idx="34">
                  <c:v>4.6109999999999996E-3</c:v>
                </c:pt>
                <c:pt idx="35">
                  <c:v>4.483E-3</c:v>
                </c:pt>
                <c:pt idx="36">
                  <c:v>4.3620000000000004E-3</c:v>
                </c:pt>
                <c:pt idx="37">
                  <c:v>4.4770000000000001E-3</c:v>
                </c:pt>
                <c:pt idx="38">
                  <c:v>4.1380000000000002E-3</c:v>
                </c:pt>
                <c:pt idx="39">
                  <c:v>4.0369999999999998E-3</c:v>
                </c:pt>
                <c:pt idx="40">
                  <c:v>3.9960000000000004E-3</c:v>
                </c:pt>
                <c:pt idx="41">
                  <c:v>3.6879999999999999E-3</c:v>
                </c:pt>
                <c:pt idx="42">
                  <c:v>2.918E-3</c:v>
                </c:pt>
                <c:pt idx="43">
                  <c:v>3.6679999999999998E-3</c:v>
                </c:pt>
                <c:pt idx="44">
                  <c:v>2.7889999999999998E-3</c:v>
                </c:pt>
                <c:pt idx="45">
                  <c:v>3.774E-3</c:v>
                </c:pt>
                <c:pt idx="46">
                  <c:v>3.2269999999999998E-3</c:v>
                </c:pt>
                <c:pt idx="47">
                  <c:v>2.614E-3</c:v>
                </c:pt>
                <c:pt idx="48">
                  <c:v>2.5609999999999999E-3</c:v>
                </c:pt>
                <c:pt idx="49">
                  <c:v>3.228E-3</c:v>
                </c:pt>
                <c:pt idx="50">
                  <c:v>3.411E-3</c:v>
                </c:pt>
                <c:pt idx="51">
                  <c:v>2.4130000000000002E-3</c:v>
                </c:pt>
                <c:pt idx="52">
                  <c:v>2.3679999999999999E-3</c:v>
                </c:pt>
                <c:pt idx="53">
                  <c:v>2.3240000000000001E-3</c:v>
                </c:pt>
                <c:pt idx="54">
                  <c:v>2.9030000000000002E-3</c:v>
                </c:pt>
                <c:pt idx="55">
                  <c:v>2.882E-3</c:v>
                </c:pt>
                <c:pt idx="56">
                  <c:v>2.8310000000000002E-3</c:v>
                </c:pt>
                <c:pt idx="57">
                  <c:v>2.9350000000000001E-3</c:v>
                </c:pt>
                <c:pt idx="58">
                  <c:v>3.251E-3</c:v>
                </c:pt>
                <c:pt idx="59">
                  <c:v>2.6909999999999998E-3</c:v>
                </c:pt>
                <c:pt idx="60">
                  <c:v>2.745E-3</c:v>
                </c:pt>
                <c:pt idx="61">
                  <c:v>2.4580000000000001E-3</c:v>
                </c:pt>
                <c:pt idx="62">
                  <c:v>1.9919999999999998E-3</c:v>
                </c:pt>
                <c:pt idx="63">
                  <c:v>2.617E-3</c:v>
                </c:pt>
                <c:pt idx="64">
                  <c:v>2.6740000000000002E-3</c:v>
                </c:pt>
                <c:pt idx="65">
                  <c:v>1.9009999999999999E-3</c:v>
                </c:pt>
                <c:pt idx="66">
                  <c:v>1.8730000000000001E-3</c:v>
                </c:pt>
                <c:pt idx="67">
                  <c:v>2.3969999999999998E-3</c:v>
                </c:pt>
                <c:pt idx="68">
                  <c:v>2.7799999999999999E-3</c:v>
                </c:pt>
                <c:pt idx="69">
                  <c:v>2.3050000000000002E-3</c:v>
                </c:pt>
                <c:pt idx="70">
                  <c:v>2.2729999999999998E-3</c:v>
                </c:pt>
                <c:pt idx="71">
                  <c:v>1.743E-3</c:v>
                </c:pt>
                <c:pt idx="72">
                  <c:v>2.6280000000000001E-3</c:v>
                </c:pt>
                <c:pt idx="73">
                  <c:v>2.1819999999999999E-3</c:v>
                </c:pt>
                <c:pt idx="74">
                  <c:v>1.673E-3</c:v>
                </c:pt>
                <c:pt idx="75">
                  <c:v>2.127E-3</c:v>
                </c:pt>
                <c:pt idx="76">
                  <c:v>1.6299999999999999E-3</c:v>
                </c:pt>
                <c:pt idx="77">
                  <c:v>2.1749999999999999E-3</c:v>
                </c:pt>
                <c:pt idx="78">
                  <c:v>1.588E-3</c:v>
                </c:pt>
                <c:pt idx="79">
                  <c:v>1.9959999999999999E-3</c:v>
                </c:pt>
                <c:pt idx="80">
                  <c:v>2.1459999999999999E-3</c:v>
                </c:pt>
                <c:pt idx="81">
                  <c:v>1.5299999999999999E-3</c:v>
                </c:pt>
                <c:pt idx="82">
                  <c:v>1.5120000000000001E-3</c:v>
                </c:pt>
                <c:pt idx="83">
                  <c:v>1.921E-3</c:v>
                </c:pt>
                <c:pt idx="84">
                  <c:v>2.2569999999999999E-3</c:v>
                </c:pt>
                <c:pt idx="85">
                  <c:v>2.2309999999999999E-3</c:v>
                </c:pt>
                <c:pt idx="86">
                  <c:v>1.8550000000000001E-3</c:v>
                </c:pt>
                <c:pt idx="87">
                  <c:v>1.8339999999999999E-3</c:v>
                </c:pt>
                <c:pt idx="88">
                  <c:v>1.41E-3</c:v>
                </c:pt>
                <c:pt idx="89">
                  <c:v>1.3940000000000001E-3</c:v>
                </c:pt>
                <c:pt idx="90">
                  <c:v>1.7769999999999999E-3</c:v>
                </c:pt>
                <c:pt idx="91">
                  <c:v>1.364E-3</c:v>
                </c:pt>
                <c:pt idx="92">
                  <c:v>1.3489999999999999E-3</c:v>
                </c:pt>
                <c:pt idx="93">
                  <c:v>1.72E-3</c:v>
                </c:pt>
                <c:pt idx="94">
                  <c:v>1.7160000000000001E-3</c:v>
                </c:pt>
                <c:pt idx="95">
                  <c:v>1.684E-3</c:v>
                </c:pt>
                <c:pt idx="96">
                  <c:v>1.696E-3</c:v>
                </c:pt>
                <c:pt idx="97">
                  <c:v>1.629E-3</c:v>
                </c:pt>
                <c:pt idx="98">
                  <c:v>1.565E-3</c:v>
                </c:pt>
                <c:pt idx="99">
                  <c:v>1.255E-3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223520"/>
        <c:axId val="464220256"/>
      </c:lineChart>
      <c:catAx>
        <c:axId val="46422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4220256"/>
        <c:crosses val="autoZero"/>
        <c:auto val="1"/>
        <c:lblAlgn val="ctr"/>
        <c:lblOffset val="100"/>
        <c:tickLblSkip val="5"/>
        <c:noMultiLvlLbl val="0"/>
      </c:catAx>
      <c:valAx>
        <c:axId val="46422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4223520"/>
        <c:crosses val="autoZero"/>
        <c:crossBetween val="between"/>
        <c:majorUnit val="5.000000000000001E-3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CA </a:t>
            </a:r>
            <a:r>
              <a:rPr lang="en-US" dirty="0"/>
              <a:t>- </a:t>
            </a:r>
            <a:r>
              <a:rPr lang="en-US" dirty="0" smtClean="0"/>
              <a:t>pre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1-1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0.41270899999999999</c:v>
                </c:pt>
                <c:pt idx="1">
                  <c:v>0.28259000000000001</c:v>
                </c:pt>
                <c:pt idx="2">
                  <c:v>0.18918499999999999</c:v>
                </c:pt>
                <c:pt idx="3">
                  <c:v>0.18790100000000001</c:v>
                </c:pt>
                <c:pt idx="4">
                  <c:v>0.15106</c:v>
                </c:pt>
                <c:pt idx="5">
                  <c:v>0.13050999999999999</c:v>
                </c:pt>
                <c:pt idx="6">
                  <c:v>0.131164</c:v>
                </c:pt>
                <c:pt idx="7">
                  <c:v>0.114245</c:v>
                </c:pt>
                <c:pt idx="8">
                  <c:v>0.11607000000000001</c:v>
                </c:pt>
                <c:pt idx="9">
                  <c:v>0.106116</c:v>
                </c:pt>
                <c:pt idx="10">
                  <c:v>9.8729999999999998E-2</c:v>
                </c:pt>
                <c:pt idx="11">
                  <c:v>9.4279000000000002E-2</c:v>
                </c:pt>
                <c:pt idx="12">
                  <c:v>9.0282000000000001E-2</c:v>
                </c:pt>
                <c:pt idx="13">
                  <c:v>8.3933999999999995E-2</c:v>
                </c:pt>
                <c:pt idx="14">
                  <c:v>8.4641999999999995E-2</c:v>
                </c:pt>
                <c:pt idx="15">
                  <c:v>7.8814999999999996E-2</c:v>
                </c:pt>
                <c:pt idx="16">
                  <c:v>7.7984999999999999E-2</c:v>
                </c:pt>
                <c:pt idx="17">
                  <c:v>7.7612E-2</c:v>
                </c:pt>
                <c:pt idx="18">
                  <c:v>6.3663999999999998E-2</c:v>
                </c:pt>
                <c:pt idx="19">
                  <c:v>6.7268999999999995E-2</c:v>
                </c:pt>
                <c:pt idx="20">
                  <c:v>6.9348000000000007E-2</c:v>
                </c:pt>
                <c:pt idx="21">
                  <c:v>7.0567000000000005E-2</c:v>
                </c:pt>
                <c:pt idx="22">
                  <c:v>6.2210000000000001E-2</c:v>
                </c:pt>
                <c:pt idx="23">
                  <c:v>6.3824000000000006E-2</c:v>
                </c:pt>
                <c:pt idx="24">
                  <c:v>6.2604000000000007E-2</c:v>
                </c:pt>
                <c:pt idx="25">
                  <c:v>6.0338000000000003E-2</c:v>
                </c:pt>
                <c:pt idx="26">
                  <c:v>5.9838000000000002E-2</c:v>
                </c:pt>
                <c:pt idx="27">
                  <c:v>5.1901000000000003E-2</c:v>
                </c:pt>
                <c:pt idx="28">
                  <c:v>5.2226000000000002E-2</c:v>
                </c:pt>
                <c:pt idx="29">
                  <c:v>5.4080999999999997E-2</c:v>
                </c:pt>
                <c:pt idx="30">
                  <c:v>5.9109000000000002E-2</c:v>
                </c:pt>
                <c:pt idx="31">
                  <c:v>5.6856999999999998E-2</c:v>
                </c:pt>
                <c:pt idx="32">
                  <c:v>5.3088999999999997E-2</c:v>
                </c:pt>
                <c:pt idx="33">
                  <c:v>4.8128999999999998E-2</c:v>
                </c:pt>
                <c:pt idx="34">
                  <c:v>4.9856999999999999E-2</c:v>
                </c:pt>
                <c:pt idx="35">
                  <c:v>5.0139999999999997E-2</c:v>
                </c:pt>
                <c:pt idx="36">
                  <c:v>4.4540000000000003E-2</c:v>
                </c:pt>
                <c:pt idx="37">
                  <c:v>4.8141999999999997E-2</c:v>
                </c:pt>
                <c:pt idx="38">
                  <c:v>4.4151999999999997E-2</c:v>
                </c:pt>
                <c:pt idx="39">
                  <c:v>4.8751000000000003E-2</c:v>
                </c:pt>
                <c:pt idx="40">
                  <c:v>4.5769999999999998E-2</c:v>
                </c:pt>
                <c:pt idx="41">
                  <c:v>4.3367999999999997E-2</c:v>
                </c:pt>
                <c:pt idx="42">
                  <c:v>4.0969999999999999E-2</c:v>
                </c:pt>
                <c:pt idx="43">
                  <c:v>4.3413E-2</c:v>
                </c:pt>
                <c:pt idx="44">
                  <c:v>4.2136E-2</c:v>
                </c:pt>
                <c:pt idx="45">
                  <c:v>4.1491E-2</c:v>
                </c:pt>
                <c:pt idx="46">
                  <c:v>3.5915999999999997E-2</c:v>
                </c:pt>
                <c:pt idx="47">
                  <c:v>4.0977E-2</c:v>
                </c:pt>
                <c:pt idx="48">
                  <c:v>3.8032000000000003E-2</c:v>
                </c:pt>
                <c:pt idx="49">
                  <c:v>3.7067999999999997E-2</c:v>
                </c:pt>
                <c:pt idx="50">
                  <c:v>3.6942999999999997E-2</c:v>
                </c:pt>
                <c:pt idx="51">
                  <c:v>4.2132000000000003E-2</c:v>
                </c:pt>
                <c:pt idx="52">
                  <c:v>3.6762000000000003E-2</c:v>
                </c:pt>
                <c:pt idx="53">
                  <c:v>3.8702E-2</c:v>
                </c:pt>
                <c:pt idx="54">
                  <c:v>3.7879999999999997E-2</c:v>
                </c:pt>
                <c:pt idx="55">
                  <c:v>3.7170000000000002E-2</c:v>
                </c:pt>
                <c:pt idx="56">
                  <c:v>3.5860999999999997E-2</c:v>
                </c:pt>
                <c:pt idx="57">
                  <c:v>3.5459999999999998E-2</c:v>
                </c:pt>
                <c:pt idx="58">
                  <c:v>3.2732999999999998E-2</c:v>
                </c:pt>
                <c:pt idx="59">
                  <c:v>3.5069999999999997E-2</c:v>
                </c:pt>
                <c:pt idx="60">
                  <c:v>3.4744999999999998E-2</c:v>
                </c:pt>
                <c:pt idx="61">
                  <c:v>3.2927999999999999E-2</c:v>
                </c:pt>
                <c:pt idx="62">
                  <c:v>3.2927999999999999E-2</c:v>
                </c:pt>
                <c:pt idx="63">
                  <c:v>3.1792000000000001E-2</c:v>
                </c:pt>
                <c:pt idx="64">
                  <c:v>3.1179999999999999E-2</c:v>
                </c:pt>
                <c:pt idx="65">
                  <c:v>3.3353000000000001E-2</c:v>
                </c:pt>
                <c:pt idx="66">
                  <c:v>2.9486999999999999E-2</c:v>
                </c:pt>
                <c:pt idx="67">
                  <c:v>3.2014000000000001E-2</c:v>
                </c:pt>
                <c:pt idx="68">
                  <c:v>2.938E-2</c:v>
                </c:pt>
                <c:pt idx="69">
                  <c:v>3.1223999999999998E-2</c:v>
                </c:pt>
                <c:pt idx="70">
                  <c:v>3.1684999999999998E-2</c:v>
                </c:pt>
                <c:pt idx="71">
                  <c:v>3.1652E-2</c:v>
                </c:pt>
                <c:pt idx="72">
                  <c:v>2.9760000000000002E-2</c:v>
                </c:pt>
                <c:pt idx="73">
                  <c:v>2.9215000000000001E-2</c:v>
                </c:pt>
                <c:pt idx="74">
                  <c:v>2.9610999999999998E-2</c:v>
                </c:pt>
                <c:pt idx="75">
                  <c:v>2.5892999999999999E-2</c:v>
                </c:pt>
                <c:pt idx="76">
                  <c:v>2.5645000000000001E-2</c:v>
                </c:pt>
                <c:pt idx="77">
                  <c:v>3.0244E-2</c:v>
                </c:pt>
                <c:pt idx="78">
                  <c:v>2.7647999999999999E-2</c:v>
                </c:pt>
                <c:pt idx="79">
                  <c:v>2.6003999999999999E-2</c:v>
                </c:pt>
                <c:pt idx="80">
                  <c:v>2.8767000000000001E-2</c:v>
                </c:pt>
                <c:pt idx="81">
                  <c:v>2.5999000000000001E-2</c:v>
                </c:pt>
                <c:pt idx="82">
                  <c:v>2.8666000000000001E-2</c:v>
                </c:pt>
                <c:pt idx="83">
                  <c:v>2.6616000000000001E-2</c:v>
                </c:pt>
                <c:pt idx="84">
                  <c:v>2.3508999999999999E-2</c:v>
                </c:pt>
                <c:pt idx="85">
                  <c:v>2.6034000000000002E-2</c:v>
                </c:pt>
                <c:pt idx="86">
                  <c:v>2.4563999999999999E-2</c:v>
                </c:pt>
                <c:pt idx="87">
                  <c:v>2.4922E-2</c:v>
                </c:pt>
                <c:pt idx="88">
                  <c:v>2.5142000000000001E-2</c:v>
                </c:pt>
                <c:pt idx="89">
                  <c:v>2.5878999999999999E-2</c:v>
                </c:pt>
                <c:pt idx="90">
                  <c:v>2.4591999999999999E-2</c:v>
                </c:pt>
                <c:pt idx="91">
                  <c:v>2.2183000000000001E-2</c:v>
                </c:pt>
                <c:pt idx="92">
                  <c:v>2.6589000000000002E-2</c:v>
                </c:pt>
                <c:pt idx="93">
                  <c:v>2.4872999999999999E-2</c:v>
                </c:pt>
                <c:pt idx="94">
                  <c:v>2.3295E-2</c:v>
                </c:pt>
                <c:pt idx="95">
                  <c:v>2.4046000000000001E-2</c:v>
                </c:pt>
                <c:pt idx="96">
                  <c:v>2.1627E-2</c:v>
                </c:pt>
                <c:pt idx="97">
                  <c:v>2.3865000000000001E-2</c:v>
                </c:pt>
                <c:pt idx="98">
                  <c:v>2.4735E-2</c:v>
                </c:pt>
                <c:pt idx="99">
                  <c:v>2.3751000000000001E-2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2-1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0.41048499999999999</c:v>
                </c:pt>
                <c:pt idx="1">
                  <c:v>0.27840100000000001</c:v>
                </c:pt>
                <c:pt idx="2">
                  <c:v>0.18724199999999999</c:v>
                </c:pt>
                <c:pt idx="3">
                  <c:v>0.18263299999999999</c:v>
                </c:pt>
                <c:pt idx="4">
                  <c:v>0.150726</c:v>
                </c:pt>
                <c:pt idx="5">
                  <c:v>0.144812</c:v>
                </c:pt>
                <c:pt idx="6">
                  <c:v>0.13475799999999999</c:v>
                </c:pt>
                <c:pt idx="7">
                  <c:v>0.111928</c:v>
                </c:pt>
                <c:pt idx="8">
                  <c:v>0.108699</c:v>
                </c:pt>
                <c:pt idx="9">
                  <c:v>0.104537</c:v>
                </c:pt>
                <c:pt idx="10">
                  <c:v>0.10066600000000001</c:v>
                </c:pt>
                <c:pt idx="11">
                  <c:v>9.4158000000000006E-2</c:v>
                </c:pt>
                <c:pt idx="12">
                  <c:v>8.6079000000000003E-2</c:v>
                </c:pt>
                <c:pt idx="13">
                  <c:v>8.4087999999999996E-2</c:v>
                </c:pt>
                <c:pt idx="14">
                  <c:v>7.9574000000000006E-2</c:v>
                </c:pt>
                <c:pt idx="15">
                  <c:v>8.0675999999999998E-2</c:v>
                </c:pt>
                <c:pt idx="16">
                  <c:v>7.5202000000000005E-2</c:v>
                </c:pt>
                <c:pt idx="17">
                  <c:v>7.7773999999999996E-2</c:v>
                </c:pt>
                <c:pt idx="18">
                  <c:v>6.5606999999999999E-2</c:v>
                </c:pt>
                <c:pt idx="19">
                  <c:v>7.0047999999999999E-2</c:v>
                </c:pt>
                <c:pt idx="20">
                  <c:v>7.5864000000000001E-2</c:v>
                </c:pt>
                <c:pt idx="21">
                  <c:v>6.3823000000000005E-2</c:v>
                </c:pt>
                <c:pt idx="22">
                  <c:v>6.2253000000000003E-2</c:v>
                </c:pt>
                <c:pt idx="23">
                  <c:v>6.0534999999999999E-2</c:v>
                </c:pt>
                <c:pt idx="24">
                  <c:v>6.3886999999999999E-2</c:v>
                </c:pt>
                <c:pt idx="25">
                  <c:v>6.0302000000000001E-2</c:v>
                </c:pt>
                <c:pt idx="26">
                  <c:v>6.0114000000000001E-2</c:v>
                </c:pt>
                <c:pt idx="27">
                  <c:v>5.4976999999999998E-2</c:v>
                </c:pt>
                <c:pt idx="28">
                  <c:v>5.2134E-2</c:v>
                </c:pt>
                <c:pt idx="29">
                  <c:v>5.1382999999999998E-2</c:v>
                </c:pt>
                <c:pt idx="30">
                  <c:v>5.5739999999999998E-2</c:v>
                </c:pt>
                <c:pt idx="31">
                  <c:v>5.4202E-2</c:v>
                </c:pt>
                <c:pt idx="32">
                  <c:v>5.3780000000000001E-2</c:v>
                </c:pt>
                <c:pt idx="33">
                  <c:v>4.9203999999999998E-2</c:v>
                </c:pt>
                <c:pt idx="34">
                  <c:v>5.2912000000000001E-2</c:v>
                </c:pt>
                <c:pt idx="35">
                  <c:v>4.8947999999999998E-2</c:v>
                </c:pt>
                <c:pt idx="36">
                  <c:v>4.9418999999999998E-2</c:v>
                </c:pt>
                <c:pt idx="37">
                  <c:v>4.6704000000000002E-2</c:v>
                </c:pt>
                <c:pt idx="38">
                  <c:v>4.6700999999999999E-2</c:v>
                </c:pt>
                <c:pt idx="39">
                  <c:v>4.6699999999999998E-2</c:v>
                </c:pt>
                <c:pt idx="40">
                  <c:v>4.4949999999999997E-2</c:v>
                </c:pt>
                <c:pt idx="41">
                  <c:v>4.4076999999999998E-2</c:v>
                </c:pt>
                <c:pt idx="42">
                  <c:v>4.3367999999999997E-2</c:v>
                </c:pt>
                <c:pt idx="43">
                  <c:v>4.2103000000000002E-2</c:v>
                </c:pt>
                <c:pt idx="44">
                  <c:v>4.0253999999999998E-2</c:v>
                </c:pt>
                <c:pt idx="45">
                  <c:v>4.2307999999999998E-2</c:v>
                </c:pt>
                <c:pt idx="46">
                  <c:v>4.1946999999999998E-2</c:v>
                </c:pt>
                <c:pt idx="47">
                  <c:v>3.9024000000000003E-2</c:v>
                </c:pt>
                <c:pt idx="48">
                  <c:v>3.8249999999999999E-2</c:v>
                </c:pt>
                <c:pt idx="49">
                  <c:v>3.8966000000000001E-2</c:v>
                </c:pt>
                <c:pt idx="50">
                  <c:v>3.8643999999999998E-2</c:v>
                </c:pt>
                <c:pt idx="51">
                  <c:v>3.9379999999999998E-2</c:v>
                </c:pt>
                <c:pt idx="52">
                  <c:v>3.9386999999999998E-2</c:v>
                </c:pt>
                <c:pt idx="53">
                  <c:v>3.8649999999999997E-2</c:v>
                </c:pt>
                <c:pt idx="54">
                  <c:v>3.9524999999999998E-2</c:v>
                </c:pt>
                <c:pt idx="55">
                  <c:v>4.1058999999999998E-2</c:v>
                </c:pt>
                <c:pt idx="56">
                  <c:v>3.6214999999999997E-2</c:v>
                </c:pt>
                <c:pt idx="57">
                  <c:v>3.5784000000000003E-2</c:v>
                </c:pt>
                <c:pt idx="58">
                  <c:v>3.4730999999999998E-2</c:v>
                </c:pt>
                <c:pt idx="59">
                  <c:v>3.5326000000000003E-2</c:v>
                </c:pt>
                <c:pt idx="60">
                  <c:v>3.4243999999999997E-2</c:v>
                </c:pt>
                <c:pt idx="61">
                  <c:v>3.6181999999999999E-2</c:v>
                </c:pt>
                <c:pt idx="62">
                  <c:v>3.4181000000000003E-2</c:v>
                </c:pt>
                <c:pt idx="63">
                  <c:v>3.4058999999999999E-2</c:v>
                </c:pt>
                <c:pt idx="64">
                  <c:v>3.5325000000000002E-2</c:v>
                </c:pt>
                <c:pt idx="65">
                  <c:v>3.2909000000000001E-2</c:v>
                </c:pt>
                <c:pt idx="66">
                  <c:v>3.3480999999999997E-2</c:v>
                </c:pt>
                <c:pt idx="67">
                  <c:v>3.2098000000000002E-2</c:v>
                </c:pt>
                <c:pt idx="68">
                  <c:v>3.1924000000000001E-2</c:v>
                </c:pt>
                <c:pt idx="69">
                  <c:v>3.1002999999999999E-2</c:v>
                </c:pt>
                <c:pt idx="70">
                  <c:v>3.2735E-2</c:v>
                </c:pt>
                <c:pt idx="71">
                  <c:v>3.2122999999999999E-2</c:v>
                </c:pt>
                <c:pt idx="72">
                  <c:v>3.1060999999999998E-2</c:v>
                </c:pt>
                <c:pt idx="73">
                  <c:v>3.0811999999999999E-2</c:v>
                </c:pt>
                <c:pt idx="74">
                  <c:v>3.0022E-2</c:v>
                </c:pt>
                <c:pt idx="75">
                  <c:v>2.8688000000000002E-2</c:v>
                </c:pt>
                <c:pt idx="76">
                  <c:v>2.9253999999999999E-2</c:v>
                </c:pt>
                <c:pt idx="77">
                  <c:v>3.1182000000000001E-2</c:v>
                </c:pt>
                <c:pt idx="78">
                  <c:v>2.7019999999999999E-2</c:v>
                </c:pt>
                <c:pt idx="79">
                  <c:v>2.9191999999999999E-2</c:v>
                </c:pt>
                <c:pt idx="80">
                  <c:v>2.8105000000000002E-2</c:v>
                </c:pt>
                <c:pt idx="81">
                  <c:v>2.5245E-2</c:v>
                </c:pt>
                <c:pt idx="82">
                  <c:v>2.8577999999999999E-2</c:v>
                </c:pt>
                <c:pt idx="83">
                  <c:v>2.8444000000000001E-2</c:v>
                </c:pt>
                <c:pt idx="84">
                  <c:v>2.4296999999999999E-2</c:v>
                </c:pt>
                <c:pt idx="85">
                  <c:v>2.5545999999999999E-2</c:v>
                </c:pt>
                <c:pt idx="86">
                  <c:v>2.4555E-2</c:v>
                </c:pt>
                <c:pt idx="87">
                  <c:v>2.6974999999999999E-2</c:v>
                </c:pt>
                <c:pt idx="88">
                  <c:v>2.4829E-2</c:v>
                </c:pt>
                <c:pt idx="89">
                  <c:v>2.7029999999999998E-2</c:v>
                </c:pt>
                <c:pt idx="90">
                  <c:v>2.6793000000000001E-2</c:v>
                </c:pt>
                <c:pt idx="91">
                  <c:v>2.4223999999999999E-2</c:v>
                </c:pt>
                <c:pt idx="92">
                  <c:v>2.5165E-2</c:v>
                </c:pt>
                <c:pt idx="93">
                  <c:v>2.4874E-2</c:v>
                </c:pt>
                <c:pt idx="94">
                  <c:v>2.3029000000000001E-2</c:v>
                </c:pt>
                <c:pt idx="95">
                  <c:v>2.3720999999999999E-2</c:v>
                </c:pt>
                <c:pt idx="96">
                  <c:v>2.3453999999999999E-2</c:v>
                </c:pt>
                <c:pt idx="97">
                  <c:v>2.5203E-2</c:v>
                </c:pt>
                <c:pt idx="98">
                  <c:v>2.2464999999999999E-2</c:v>
                </c:pt>
                <c:pt idx="99">
                  <c:v>2.1795999999999999E-2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3-1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0.41298299999999999</c:v>
                </c:pt>
                <c:pt idx="1">
                  <c:v>0.28141699999999997</c:v>
                </c:pt>
                <c:pt idx="2">
                  <c:v>0.189086</c:v>
                </c:pt>
                <c:pt idx="3">
                  <c:v>0.18471000000000001</c:v>
                </c:pt>
                <c:pt idx="4">
                  <c:v>0.146509</c:v>
                </c:pt>
                <c:pt idx="5">
                  <c:v>0.13062299999999999</c:v>
                </c:pt>
                <c:pt idx="6">
                  <c:v>0.125885</c:v>
                </c:pt>
                <c:pt idx="7">
                  <c:v>0.110613</c:v>
                </c:pt>
                <c:pt idx="8">
                  <c:v>0.110633</c:v>
                </c:pt>
                <c:pt idx="9">
                  <c:v>0.101386</c:v>
                </c:pt>
                <c:pt idx="10">
                  <c:v>9.6730999999999998E-2</c:v>
                </c:pt>
                <c:pt idx="11">
                  <c:v>9.6781000000000006E-2</c:v>
                </c:pt>
                <c:pt idx="12">
                  <c:v>8.5213999999999998E-2</c:v>
                </c:pt>
                <c:pt idx="13">
                  <c:v>8.4529999999999994E-2</c:v>
                </c:pt>
                <c:pt idx="14">
                  <c:v>8.5536000000000001E-2</c:v>
                </c:pt>
                <c:pt idx="15">
                  <c:v>8.2684999999999995E-2</c:v>
                </c:pt>
                <c:pt idx="16">
                  <c:v>7.4261999999999995E-2</c:v>
                </c:pt>
                <c:pt idx="17">
                  <c:v>6.8515000000000006E-2</c:v>
                </c:pt>
                <c:pt idx="18">
                  <c:v>6.7666000000000004E-2</c:v>
                </c:pt>
                <c:pt idx="19">
                  <c:v>7.2330000000000005E-2</c:v>
                </c:pt>
                <c:pt idx="20">
                  <c:v>6.9060999999999997E-2</c:v>
                </c:pt>
                <c:pt idx="21">
                  <c:v>6.9286E-2</c:v>
                </c:pt>
                <c:pt idx="22">
                  <c:v>6.2392000000000003E-2</c:v>
                </c:pt>
                <c:pt idx="23">
                  <c:v>6.1446000000000001E-2</c:v>
                </c:pt>
                <c:pt idx="24">
                  <c:v>6.1214999999999999E-2</c:v>
                </c:pt>
                <c:pt idx="25">
                  <c:v>6.2552999999999997E-2</c:v>
                </c:pt>
                <c:pt idx="26">
                  <c:v>5.6953999999999998E-2</c:v>
                </c:pt>
                <c:pt idx="27">
                  <c:v>5.9253E-2</c:v>
                </c:pt>
                <c:pt idx="28">
                  <c:v>4.9972999999999997E-2</c:v>
                </c:pt>
                <c:pt idx="29">
                  <c:v>5.4872999999999998E-2</c:v>
                </c:pt>
                <c:pt idx="30">
                  <c:v>5.6439000000000003E-2</c:v>
                </c:pt>
                <c:pt idx="31">
                  <c:v>5.2371000000000001E-2</c:v>
                </c:pt>
                <c:pt idx="32">
                  <c:v>5.2395999999999998E-2</c:v>
                </c:pt>
                <c:pt idx="33">
                  <c:v>4.9149999999999999E-2</c:v>
                </c:pt>
                <c:pt idx="34">
                  <c:v>5.1622000000000001E-2</c:v>
                </c:pt>
                <c:pt idx="35">
                  <c:v>5.1194999999999997E-2</c:v>
                </c:pt>
                <c:pt idx="36">
                  <c:v>4.9221000000000001E-2</c:v>
                </c:pt>
                <c:pt idx="37">
                  <c:v>4.7499E-2</c:v>
                </c:pt>
                <c:pt idx="38">
                  <c:v>4.7865999999999999E-2</c:v>
                </c:pt>
                <c:pt idx="39">
                  <c:v>4.4623999999999997E-2</c:v>
                </c:pt>
                <c:pt idx="40">
                  <c:v>4.6176000000000002E-2</c:v>
                </c:pt>
                <c:pt idx="41">
                  <c:v>4.4111999999999998E-2</c:v>
                </c:pt>
                <c:pt idx="42">
                  <c:v>4.3188999999999998E-2</c:v>
                </c:pt>
                <c:pt idx="43">
                  <c:v>3.9251000000000001E-2</c:v>
                </c:pt>
                <c:pt idx="44">
                  <c:v>4.1686000000000001E-2</c:v>
                </c:pt>
                <c:pt idx="45">
                  <c:v>3.8001E-2</c:v>
                </c:pt>
                <c:pt idx="46">
                  <c:v>4.0996999999999999E-2</c:v>
                </c:pt>
                <c:pt idx="47">
                  <c:v>3.8231000000000001E-2</c:v>
                </c:pt>
                <c:pt idx="48">
                  <c:v>4.0663999999999999E-2</c:v>
                </c:pt>
                <c:pt idx="49">
                  <c:v>3.6583999999999998E-2</c:v>
                </c:pt>
                <c:pt idx="50">
                  <c:v>3.8349000000000001E-2</c:v>
                </c:pt>
                <c:pt idx="51">
                  <c:v>3.7837999999999997E-2</c:v>
                </c:pt>
                <c:pt idx="52">
                  <c:v>3.7520999999999999E-2</c:v>
                </c:pt>
                <c:pt idx="53">
                  <c:v>3.6595999999999997E-2</c:v>
                </c:pt>
                <c:pt idx="54">
                  <c:v>3.8348E-2</c:v>
                </c:pt>
                <c:pt idx="55">
                  <c:v>4.0502000000000003E-2</c:v>
                </c:pt>
                <c:pt idx="56">
                  <c:v>3.4852000000000001E-2</c:v>
                </c:pt>
                <c:pt idx="57">
                  <c:v>3.5804999999999997E-2</c:v>
                </c:pt>
                <c:pt idx="58">
                  <c:v>3.5972999999999998E-2</c:v>
                </c:pt>
                <c:pt idx="59">
                  <c:v>3.1868E-2</c:v>
                </c:pt>
                <c:pt idx="60">
                  <c:v>3.2322999999999998E-2</c:v>
                </c:pt>
                <c:pt idx="61">
                  <c:v>3.6882999999999999E-2</c:v>
                </c:pt>
                <c:pt idx="62">
                  <c:v>3.0766000000000002E-2</c:v>
                </c:pt>
                <c:pt idx="63">
                  <c:v>3.2488000000000003E-2</c:v>
                </c:pt>
                <c:pt idx="64">
                  <c:v>3.2818E-2</c:v>
                </c:pt>
                <c:pt idx="65">
                  <c:v>3.0453999999999998E-2</c:v>
                </c:pt>
                <c:pt idx="66">
                  <c:v>3.2606000000000003E-2</c:v>
                </c:pt>
                <c:pt idx="67">
                  <c:v>3.1866999999999999E-2</c:v>
                </c:pt>
                <c:pt idx="68">
                  <c:v>3.1800000000000002E-2</c:v>
                </c:pt>
                <c:pt idx="69">
                  <c:v>2.9805000000000002E-2</c:v>
                </c:pt>
                <c:pt idx="70">
                  <c:v>3.0813E-2</c:v>
                </c:pt>
                <c:pt idx="71">
                  <c:v>3.0453000000000001E-2</c:v>
                </c:pt>
                <c:pt idx="72">
                  <c:v>3.0765000000000001E-2</c:v>
                </c:pt>
                <c:pt idx="73">
                  <c:v>3.0238000000000001E-2</c:v>
                </c:pt>
                <c:pt idx="74">
                  <c:v>2.9538999999999999E-2</c:v>
                </c:pt>
                <c:pt idx="75">
                  <c:v>3.0603000000000002E-2</c:v>
                </c:pt>
                <c:pt idx="76">
                  <c:v>2.8649000000000001E-2</c:v>
                </c:pt>
                <c:pt idx="77">
                  <c:v>3.0384999999999999E-2</c:v>
                </c:pt>
                <c:pt idx="78">
                  <c:v>2.7458E-2</c:v>
                </c:pt>
                <c:pt idx="79">
                  <c:v>2.9635999999999999E-2</c:v>
                </c:pt>
                <c:pt idx="80">
                  <c:v>2.7113000000000002E-2</c:v>
                </c:pt>
                <c:pt idx="81">
                  <c:v>2.4733999999999999E-2</c:v>
                </c:pt>
                <c:pt idx="82">
                  <c:v>2.5707000000000001E-2</c:v>
                </c:pt>
                <c:pt idx="83">
                  <c:v>2.7550999999999999E-2</c:v>
                </c:pt>
                <c:pt idx="84">
                  <c:v>2.4181000000000001E-2</c:v>
                </c:pt>
                <c:pt idx="85">
                  <c:v>2.7067000000000001E-2</c:v>
                </c:pt>
                <c:pt idx="86">
                  <c:v>2.7217999999999999E-2</c:v>
                </c:pt>
                <c:pt idx="87">
                  <c:v>2.5953E-2</c:v>
                </c:pt>
                <c:pt idx="88">
                  <c:v>2.4552999999999998E-2</c:v>
                </c:pt>
                <c:pt idx="89">
                  <c:v>2.5440000000000001E-2</c:v>
                </c:pt>
                <c:pt idx="90">
                  <c:v>2.5246000000000001E-2</c:v>
                </c:pt>
                <c:pt idx="91">
                  <c:v>2.4527E-2</c:v>
                </c:pt>
                <c:pt idx="92">
                  <c:v>2.6100000000000002E-2</c:v>
                </c:pt>
                <c:pt idx="93">
                  <c:v>2.2800000000000001E-2</c:v>
                </c:pt>
                <c:pt idx="94">
                  <c:v>2.4126000000000002E-2</c:v>
                </c:pt>
                <c:pt idx="95">
                  <c:v>2.2318000000000001E-2</c:v>
                </c:pt>
                <c:pt idx="96">
                  <c:v>2.1888000000000001E-2</c:v>
                </c:pt>
                <c:pt idx="97">
                  <c:v>2.5662000000000001E-2</c:v>
                </c:pt>
                <c:pt idx="98">
                  <c:v>2.3473999999999998E-2</c:v>
                </c:pt>
                <c:pt idx="99">
                  <c:v>2.4198000000000001E-2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4-1</c:v>
                </c:pt>
              </c:strCache>
            </c:strRef>
          </c:tx>
          <c:spPr>
            <a:ln w="3175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98500"/>
                </a:schemeClr>
              </a:solidFill>
              <a:ln w="3175">
                <a:solidFill>
                  <a:schemeClr val="dk1">
                    <a:tint val="9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0.411883</c:v>
                </c:pt>
                <c:pt idx="1">
                  <c:v>0.277422</c:v>
                </c:pt>
                <c:pt idx="2">
                  <c:v>0.18768000000000001</c:v>
                </c:pt>
                <c:pt idx="3">
                  <c:v>0.18115999999999999</c:v>
                </c:pt>
                <c:pt idx="4">
                  <c:v>0.14716199999999999</c:v>
                </c:pt>
                <c:pt idx="5">
                  <c:v>0.14085400000000001</c:v>
                </c:pt>
                <c:pt idx="6">
                  <c:v>0.120281</c:v>
                </c:pt>
                <c:pt idx="7">
                  <c:v>0.11058900000000001</c:v>
                </c:pt>
                <c:pt idx="8">
                  <c:v>0.105272</c:v>
                </c:pt>
                <c:pt idx="9">
                  <c:v>9.8644999999999997E-2</c:v>
                </c:pt>
                <c:pt idx="10">
                  <c:v>0.102006</c:v>
                </c:pt>
                <c:pt idx="11">
                  <c:v>8.8150999999999993E-2</c:v>
                </c:pt>
                <c:pt idx="12">
                  <c:v>8.0700999999999995E-2</c:v>
                </c:pt>
                <c:pt idx="13">
                  <c:v>8.3523E-2</c:v>
                </c:pt>
                <c:pt idx="14">
                  <c:v>7.9392000000000004E-2</c:v>
                </c:pt>
                <c:pt idx="15">
                  <c:v>7.8470999999999999E-2</c:v>
                </c:pt>
                <c:pt idx="16">
                  <c:v>7.2073999999999999E-2</c:v>
                </c:pt>
                <c:pt idx="17">
                  <c:v>7.3159000000000002E-2</c:v>
                </c:pt>
                <c:pt idx="18">
                  <c:v>6.4671000000000006E-2</c:v>
                </c:pt>
                <c:pt idx="19">
                  <c:v>7.3049000000000003E-2</c:v>
                </c:pt>
                <c:pt idx="20">
                  <c:v>6.5633999999999998E-2</c:v>
                </c:pt>
                <c:pt idx="21">
                  <c:v>6.4537999999999998E-2</c:v>
                </c:pt>
                <c:pt idx="22">
                  <c:v>6.2793000000000002E-2</c:v>
                </c:pt>
                <c:pt idx="23">
                  <c:v>6.3062000000000007E-2</c:v>
                </c:pt>
                <c:pt idx="24">
                  <c:v>5.5964E-2</c:v>
                </c:pt>
                <c:pt idx="25">
                  <c:v>5.7314999999999998E-2</c:v>
                </c:pt>
                <c:pt idx="26">
                  <c:v>5.6716000000000003E-2</c:v>
                </c:pt>
                <c:pt idx="27">
                  <c:v>5.2974E-2</c:v>
                </c:pt>
                <c:pt idx="28">
                  <c:v>5.1508999999999999E-2</c:v>
                </c:pt>
                <c:pt idx="29">
                  <c:v>5.3691999999999997E-2</c:v>
                </c:pt>
                <c:pt idx="30">
                  <c:v>4.9345E-2</c:v>
                </c:pt>
                <c:pt idx="31">
                  <c:v>5.2750999999999999E-2</c:v>
                </c:pt>
                <c:pt idx="32">
                  <c:v>5.074E-2</c:v>
                </c:pt>
                <c:pt idx="33">
                  <c:v>5.1402999999999997E-2</c:v>
                </c:pt>
                <c:pt idx="34">
                  <c:v>5.1559000000000001E-2</c:v>
                </c:pt>
                <c:pt idx="35">
                  <c:v>4.8781999999999999E-2</c:v>
                </c:pt>
                <c:pt idx="36">
                  <c:v>4.7747999999999999E-2</c:v>
                </c:pt>
                <c:pt idx="37">
                  <c:v>4.1614999999999999E-2</c:v>
                </c:pt>
                <c:pt idx="38">
                  <c:v>4.3154999999999999E-2</c:v>
                </c:pt>
                <c:pt idx="39">
                  <c:v>4.3305999999999997E-2</c:v>
                </c:pt>
                <c:pt idx="40">
                  <c:v>4.4903999999999999E-2</c:v>
                </c:pt>
                <c:pt idx="41">
                  <c:v>4.1225999999999999E-2</c:v>
                </c:pt>
                <c:pt idx="42">
                  <c:v>4.2007999999999997E-2</c:v>
                </c:pt>
                <c:pt idx="43">
                  <c:v>3.5593E-2</c:v>
                </c:pt>
                <c:pt idx="44">
                  <c:v>4.1909000000000002E-2</c:v>
                </c:pt>
                <c:pt idx="45">
                  <c:v>3.8858999999999998E-2</c:v>
                </c:pt>
                <c:pt idx="46">
                  <c:v>4.1762000000000001E-2</c:v>
                </c:pt>
                <c:pt idx="47">
                  <c:v>3.8133E-2</c:v>
                </c:pt>
                <c:pt idx="48">
                  <c:v>4.0968999999999998E-2</c:v>
                </c:pt>
                <c:pt idx="49">
                  <c:v>3.8448000000000003E-2</c:v>
                </c:pt>
                <c:pt idx="50">
                  <c:v>3.5250999999999998E-2</c:v>
                </c:pt>
                <c:pt idx="51">
                  <c:v>3.8373999999999998E-2</c:v>
                </c:pt>
                <c:pt idx="52">
                  <c:v>3.8658999999999999E-2</c:v>
                </c:pt>
                <c:pt idx="53">
                  <c:v>3.5320999999999998E-2</c:v>
                </c:pt>
                <c:pt idx="54">
                  <c:v>3.8980000000000001E-2</c:v>
                </c:pt>
                <c:pt idx="55">
                  <c:v>3.6045000000000001E-2</c:v>
                </c:pt>
                <c:pt idx="56">
                  <c:v>3.3453999999999998E-2</c:v>
                </c:pt>
                <c:pt idx="57">
                  <c:v>3.4799999999999998E-2</c:v>
                </c:pt>
                <c:pt idx="58">
                  <c:v>3.2593999999999998E-2</c:v>
                </c:pt>
                <c:pt idx="59">
                  <c:v>2.9072000000000001E-2</c:v>
                </c:pt>
                <c:pt idx="60">
                  <c:v>3.0054999999999998E-2</c:v>
                </c:pt>
                <c:pt idx="61">
                  <c:v>3.4435E-2</c:v>
                </c:pt>
                <c:pt idx="62">
                  <c:v>3.0772000000000001E-2</c:v>
                </c:pt>
                <c:pt idx="63">
                  <c:v>3.2335000000000003E-2</c:v>
                </c:pt>
                <c:pt idx="64">
                  <c:v>3.1143000000000001E-2</c:v>
                </c:pt>
                <c:pt idx="65">
                  <c:v>2.8891E-2</c:v>
                </c:pt>
                <c:pt idx="66">
                  <c:v>2.9343000000000001E-2</c:v>
                </c:pt>
                <c:pt idx="67">
                  <c:v>3.3294999999999998E-2</c:v>
                </c:pt>
                <c:pt idx="68">
                  <c:v>3.2175000000000002E-2</c:v>
                </c:pt>
                <c:pt idx="69">
                  <c:v>3.0214000000000001E-2</c:v>
                </c:pt>
                <c:pt idx="70">
                  <c:v>2.8364E-2</c:v>
                </c:pt>
                <c:pt idx="71">
                  <c:v>3.0863999999999999E-2</c:v>
                </c:pt>
                <c:pt idx="72">
                  <c:v>3.0689000000000001E-2</c:v>
                </c:pt>
                <c:pt idx="73">
                  <c:v>2.8393999999999999E-2</c:v>
                </c:pt>
                <c:pt idx="74">
                  <c:v>2.7692999999999999E-2</c:v>
                </c:pt>
                <c:pt idx="75">
                  <c:v>2.8791000000000001E-2</c:v>
                </c:pt>
                <c:pt idx="76">
                  <c:v>2.4806999999999999E-2</c:v>
                </c:pt>
                <c:pt idx="77">
                  <c:v>2.9256000000000001E-2</c:v>
                </c:pt>
                <c:pt idx="78">
                  <c:v>2.7219E-2</c:v>
                </c:pt>
                <c:pt idx="79">
                  <c:v>2.3276000000000002E-2</c:v>
                </c:pt>
                <c:pt idx="80">
                  <c:v>2.5363E-2</c:v>
                </c:pt>
                <c:pt idx="81">
                  <c:v>2.3414000000000001E-2</c:v>
                </c:pt>
                <c:pt idx="82">
                  <c:v>2.4281E-2</c:v>
                </c:pt>
                <c:pt idx="83">
                  <c:v>2.7075999999999999E-2</c:v>
                </c:pt>
                <c:pt idx="84">
                  <c:v>2.6585999999999999E-2</c:v>
                </c:pt>
                <c:pt idx="85">
                  <c:v>2.4924999999999999E-2</c:v>
                </c:pt>
                <c:pt idx="86">
                  <c:v>2.2783000000000001E-2</c:v>
                </c:pt>
                <c:pt idx="87">
                  <c:v>2.4308E-2</c:v>
                </c:pt>
                <c:pt idx="88">
                  <c:v>2.6061000000000001E-2</c:v>
                </c:pt>
                <c:pt idx="89">
                  <c:v>2.478E-2</c:v>
                </c:pt>
                <c:pt idx="90">
                  <c:v>2.4007000000000001E-2</c:v>
                </c:pt>
                <c:pt idx="91">
                  <c:v>2.3907000000000001E-2</c:v>
                </c:pt>
                <c:pt idx="92">
                  <c:v>2.4441000000000001E-2</c:v>
                </c:pt>
                <c:pt idx="93">
                  <c:v>2.3963000000000002E-2</c:v>
                </c:pt>
                <c:pt idx="94">
                  <c:v>2.2478000000000001E-2</c:v>
                </c:pt>
                <c:pt idx="95">
                  <c:v>2.4128E-2</c:v>
                </c:pt>
                <c:pt idx="96">
                  <c:v>2.2710000000000001E-2</c:v>
                </c:pt>
                <c:pt idx="97">
                  <c:v>2.2741999999999998E-2</c:v>
                </c:pt>
                <c:pt idx="98">
                  <c:v>2.3689000000000002E-2</c:v>
                </c:pt>
                <c:pt idx="99">
                  <c:v>2.2894000000000001E-2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5-1</c:v>
                </c:pt>
              </c:strCache>
            </c:strRef>
          </c:tx>
          <c:spPr>
            <a:ln w="3175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30000"/>
                </a:schemeClr>
              </a:solidFill>
              <a:ln w="3175">
                <a:solidFill>
                  <a:schemeClr val="dk1">
                    <a:tint val="3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0.41366199999999997</c:v>
                </c:pt>
                <c:pt idx="1">
                  <c:v>0.26386700000000002</c:v>
                </c:pt>
                <c:pt idx="2">
                  <c:v>0.18859000000000001</c:v>
                </c:pt>
                <c:pt idx="3">
                  <c:v>0.190582</c:v>
                </c:pt>
                <c:pt idx="4">
                  <c:v>0.149032</c:v>
                </c:pt>
                <c:pt idx="5">
                  <c:v>0.14269299999999999</c:v>
                </c:pt>
                <c:pt idx="6">
                  <c:v>0.121299</c:v>
                </c:pt>
                <c:pt idx="7">
                  <c:v>0.116675</c:v>
                </c:pt>
                <c:pt idx="8">
                  <c:v>0.110471</c:v>
                </c:pt>
                <c:pt idx="9">
                  <c:v>0.105701</c:v>
                </c:pt>
                <c:pt idx="10">
                  <c:v>9.9996000000000002E-2</c:v>
                </c:pt>
                <c:pt idx="11">
                  <c:v>9.3955999999999998E-2</c:v>
                </c:pt>
                <c:pt idx="12">
                  <c:v>9.0164999999999995E-2</c:v>
                </c:pt>
                <c:pt idx="13">
                  <c:v>8.5167999999999994E-2</c:v>
                </c:pt>
                <c:pt idx="14">
                  <c:v>8.1127000000000005E-2</c:v>
                </c:pt>
                <c:pt idx="15">
                  <c:v>7.7540999999999999E-2</c:v>
                </c:pt>
                <c:pt idx="16">
                  <c:v>7.7701999999999993E-2</c:v>
                </c:pt>
                <c:pt idx="17">
                  <c:v>6.8035999999999999E-2</c:v>
                </c:pt>
                <c:pt idx="18">
                  <c:v>6.5969E-2</c:v>
                </c:pt>
                <c:pt idx="19">
                  <c:v>6.6793000000000005E-2</c:v>
                </c:pt>
                <c:pt idx="20">
                  <c:v>7.2394E-2</c:v>
                </c:pt>
                <c:pt idx="21">
                  <c:v>6.5215999999999996E-2</c:v>
                </c:pt>
                <c:pt idx="22">
                  <c:v>6.3685000000000005E-2</c:v>
                </c:pt>
                <c:pt idx="23">
                  <c:v>6.4477999999999994E-2</c:v>
                </c:pt>
                <c:pt idx="24">
                  <c:v>6.0488E-2</c:v>
                </c:pt>
                <c:pt idx="25">
                  <c:v>5.9527999999999998E-2</c:v>
                </c:pt>
                <c:pt idx="26">
                  <c:v>5.8653999999999998E-2</c:v>
                </c:pt>
                <c:pt idx="27">
                  <c:v>5.7035000000000002E-2</c:v>
                </c:pt>
                <c:pt idx="28">
                  <c:v>5.6911000000000003E-2</c:v>
                </c:pt>
                <c:pt idx="29">
                  <c:v>5.0478000000000002E-2</c:v>
                </c:pt>
                <c:pt idx="30">
                  <c:v>4.8854000000000002E-2</c:v>
                </c:pt>
                <c:pt idx="31">
                  <c:v>5.2879000000000002E-2</c:v>
                </c:pt>
                <c:pt idx="32">
                  <c:v>4.8249E-2</c:v>
                </c:pt>
                <c:pt idx="33">
                  <c:v>4.8512E-2</c:v>
                </c:pt>
                <c:pt idx="34">
                  <c:v>4.8085000000000003E-2</c:v>
                </c:pt>
                <c:pt idx="35">
                  <c:v>4.8804E-2</c:v>
                </c:pt>
                <c:pt idx="36">
                  <c:v>4.4540000000000003E-2</c:v>
                </c:pt>
                <c:pt idx="37">
                  <c:v>4.3978999999999997E-2</c:v>
                </c:pt>
                <c:pt idx="38">
                  <c:v>4.8500000000000001E-2</c:v>
                </c:pt>
                <c:pt idx="39">
                  <c:v>4.6202E-2</c:v>
                </c:pt>
                <c:pt idx="40">
                  <c:v>4.2995999999999999E-2</c:v>
                </c:pt>
                <c:pt idx="41">
                  <c:v>4.3797000000000003E-2</c:v>
                </c:pt>
                <c:pt idx="42">
                  <c:v>4.3333000000000003E-2</c:v>
                </c:pt>
                <c:pt idx="43">
                  <c:v>3.8454000000000002E-2</c:v>
                </c:pt>
                <c:pt idx="44">
                  <c:v>4.1515000000000003E-2</c:v>
                </c:pt>
                <c:pt idx="45">
                  <c:v>3.8303999999999998E-2</c:v>
                </c:pt>
                <c:pt idx="46">
                  <c:v>4.0141999999999997E-2</c:v>
                </c:pt>
                <c:pt idx="47">
                  <c:v>3.7226000000000002E-2</c:v>
                </c:pt>
                <c:pt idx="48">
                  <c:v>4.0562000000000001E-2</c:v>
                </c:pt>
                <c:pt idx="49">
                  <c:v>3.8559999999999997E-2</c:v>
                </c:pt>
                <c:pt idx="50">
                  <c:v>3.5104000000000003E-2</c:v>
                </c:pt>
                <c:pt idx="51">
                  <c:v>3.8137999999999998E-2</c:v>
                </c:pt>
                <c:pt idx="52">
                  <c:v>3.5271999999999998E-2</c:v>
                </c:pt>
                <c:pt idx="53">
                  <c:v>3.6776999999999997E-2</c:v>
                </c:pt>
                <c:pt idx="54">
                  <c:v>3.7340999999999999E-2</c:v>
                </c:pt>
                <c:pt idx="55">
                  <c:v>3.6734000000000003E-2</c:v>
                </c:pt>
                <c:pt idx="56">
                  <c:v>3.7213000000000003E-2</c:v>
                </c:pt>
                <c:pt idx="57">
                  <c:v>3.6146999999999999E-2</c:v>
                </c:pt>
                <c:pt idx="58">
                  <c:v>3.3479000000000002E-2</c:v>
                </c:pt>
                <c:pt idx="59">
                  <c:v>3.2592000000000003E-2</c:v>
                </c:pt>
                <c:pt idx="60">
                  <c:v>3.3847000000000002E-2</c:v>
                </c:pt>
                <c:pt idx="61">
                  <c:v>3.3834999999999997E-2</c:v>
                </c:pt>
                <c:pt idx="62">
                  <c:v>3.3273999999999998E-2</c:v>
                </c:pt>
                <c:pt idx="63">
                  <c:v>3.2662999999999998E-2</c:v>
                </c:pt>
                <c:pt idx="64">
                  <c:v>2.9789E-2</c:v>
                </c:pt>
                <c:pt idx="65">
                  <c:v>2.9378000000000001E-2</c:v>
                </c:pt>
                <c:pt idx="66">
                  <c:v>3.1613000000000002E-2</c:v>
                </c:pt>
                <c:pt idx="67">
                  <c:v>3.0189000000000001E-2</c:v>
                </c:pt>
                <c:pt idx="68">
                  <c:v>3.3020000000000001E-2</c:v>
                </c:pt>
                <c:pt idx="69">
                  <c:v>3.09E-2</c:v>
                </c:pt>
                <c:pt idx="70">
                  <c:v>2.8835E-2</c:v>
                </c:pt>
                <c:pt idx="71">
                  <c:v>3.0846999999999999E-2</c:v>
                </c:pt>
                <c:pt idx="72">
                  <c:v>2.8306000000000001E-2</c:v>
                </c:pt>
                <c:pt idx="73">
                  <c:v>2.9953E-2</c:v>
                </c:pt>
                <c:pt idx="74">
                  <c:v>2.9218999999999998E-2</c:v>
                </c:pt>
                <c:pt idx="75">
                  <c:v>2.648E-2</c:v>
                </c:pt>
                <c:pt idx="76">
                  <c:v>2.8804E-2</c:v>
                </c:pt>
                <c:pt idx="77">
                  <c:v>2.7938000000000001E-2</c:v>
                </c:pt>
                <c:pt idx="78">
                  <c:v>2.7539000000000001E-2</c:v>
                </c:pt>
                <c:pt idx="79">
                  <c:v>2.4094999999999998E-2</c:v>
                </c:pt>
                <c:pt idx="80">
                  <c:v>2.6592000000000001E-2</c:v>
                </c:pt>
                <c:pt idx="81">
                  <c:v>2.4455999999999999E-2</c:v>
                </c:pt>
                <c:pt idx="82">
                  <c:v>2.7865999999999998E-2</c:v>
                </c:pt>
                <c:pt idx="83">
                  <c:v>2.6463E-2</c:v>
                </c:pt>
                <c:pt idx="84">
                  <c:v>2.615E-2</c:v>
                </c:pt>
                <c:pt idx="85">
                  <c:v>2.9003000000000001E-2</c:v>
                </c:pt>
                <c:pt idx="86">
                  <c:v>2.5536E-2</c:v>
                </c:pt>
                <c:pt idx="87">
                  <c:v>2.6582000000000001E-2</c:v>
                </c:pt>
                <c:pt idx="88">
                  <c:v>2.5822999999999999E-2</c:v>
                </c:pt>
                <c:pt idx="89">
                  <c:v>2.5947999999999999E-2</c:v>
                </c:pt>
                <c:pt idx="90">
                  <c:v>2.4058E-2</c:v>
                </c:pt>
                <c:pt idx="91">
                  <c:v>2.3772999999999999E-2</c:v>
                </c:pt>
                <c:pt idx="92">
                  <c:v>2.5430999999999999E-2</c:v>
                </c:pt>
                <c:pt idx="93">
                  <c:v>2.2617000000000002E-2</c:v>
                </c:pt>
                <c:pt idx="94">
                  <c:v>2.4594000000000001E-2</c:v>
                </c:pt>
                <c:pt idx="95">
                  <c:v>2.2253999999999999E-2</c:v>
                </c:pt>
                <c:pt idx="96">
                  <c:v>2.1898000000000001E-2</c:v>
                </c:pt>
                <c:pt idx="97">
                  <c:v>2.445E-2</c:v>
                </c:pt>
                <c:pt idx="98">
                  <c:v>2.3064999999999999E-2</c:v>
                </c:pt>
                <c:pt idx="99">
                  <c:v>2.3496E-2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6-1</c:v>
                </c:pt>
              </c:strCache>
            </c:strRef>
          </c:tx>
          <c:spPr>
            <a:ln w="3175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60000"/>
                </a:schemeClr>
              </a:solidFill>
              <a:ln w="3175">
                <a:solidFill>
                  <a:schemeClr val="dk1">
                    <a:tint val="6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0.413271</c:v>
                </c:pt>
                <c:pt idx="1">
                  <c:v>0.28122399999999997</c:v>
                </c:pt>
                <c:pt idx="2">
                  <c:v>0.18748300000000001</c:v>
                </c:pt>
                <c:pt idx="3">
                  <c:v>0.187753</c:v>
                </c:pt>
                <c:pt idx="4">
                  <c:v>0.154892</c:v>
                </c:pt>
                <c:pt idx="5">
                  <c:v>0.14494399999999999</c:v>
                </c:pt>
                <c:pt idx="6">
                  <c:v>0.121653</c:v>
                </c:pt>
                <c:pt idx="7">
                  <c:v>0.123941</c:v>
                </c:pt>
                <c:pt idx="8">
                  <c:v>0.11289399999999999</c:v>
                </c:pt>
                <c:pt idx="9">
                  <c:v>0.10188899999999999</c:v>
                </c:pt>
                <c:pt idx="10">
                  <c:v>9.6049999999999996E-2</c:v>
                </c:pt>
                <c:pt idx="11">
                  <c:v>9.0451000000000004E-2</c:v>
                </c:pt>
                <c:pt idx="12">
                  <c:v>8.3592E-2</c:v>
                </c:pt>
                <c:pt idx="13">
                  <c:v>8.9132000000000003E-2</c:v>
                </c:pt>
                <c:pt idx="14">
                  <c:v>8.2849000000000006E-2</c:v>
                </c:pt>
                <c:pt idx="15">
                  <c:v>8.4224999999999994E-2</c:v>
                </c:pt>
                <c:pt idx="16">
                  <c:v>7.5281000000000001E-2</c:v>
                </c:pt>
                <c:pt idx="17">
                  <c:v>7.8115000000000004E-2</c:v>
                </c:pt>
                <c:pt idx="18">
                  <c:v>7.0258000000000001E-2</c:v>
                </c:pt>
                <c:pt idx="19">
                  <c:v>6.6679000000000002E-2</c:v>
                </c:pt>
                <c:pt idx="20">
                  <c:v>7.0596999999999993E-2</c:v>
                </c:pt>
                <c:pt idx="21">
                  <c:v>6.7229999999999998E-2</c:v>
                </c:pt>
                <c:pt idx="22">
                  <c:v>6.5448000000000006E-2</c:v>
                </c:pt>
                <c:pt idx="23">
                  <c:v>6.3166E-2</c:v>
                </c:pt>
                <c:pt idx="24">
                  <c:v>6.0635000000000001E-2</c:v>
                </c:pt>
                <c:pt idx="25">
                  <c:v>6.0170000000000001E-2</c:v>
                </c:pt>
                <c:pt idx="26">
                  <c:v>5.6251000000000002E-2</c:v>
                </c:pt>
                <c:pt idx="27">
                  <c:v>5.6677999999999999E-2</c:v>
                </c:pt>
                <c:pt idx="28">
                  <c:v>5.4996000000000003E-2</c:v>
                </c:pt>
                <c:pt idx="29">
                  <c:v>5.5375000000000001E-2</c:v>
                </c:pt>
                <c:pt idx="30">
                  <c:v>5.1741000000000002E-2</c:v>
                </c:pt>
                <c:pt idx="31">
                  <c:v>5.5569E-2</c:v>
                </c:pt>
                <c:pt idx="32">
                  <c:v>4.863E-2</c:v>
                </c:pt>
                <c:pt idx="33">
                  <c:v>5.2098999999999999E-2</c:v>
                </c:pt>
                <c:pt idx="34">
                  <c:v>4.8919999999999998E-2</c:v>
                </c:pt>
                <c:pt idx="35">
                  <c:v>5.2603999999999998E-2</c:v>
                </c:pt>
                <c:pt idx="36">
                  <c:v>5.1263999999999997E-2</c:v>
                </c:pt>
                <c:pt idx="37">
                  <c:v>4.6621000000000003E-2</c:v>
                </c:pt>
                <c:pt idx="38">
                  <c:v>4.7426000000000003E-2</c:v>
                </c:pt>
                <c:pt idx="39">
                  <c:v>4.8051000000000003E-2</c:v>
                </c:pt>
                <c:pt idx="40">
                  <c:v>4.6481000000000001E-2</c:v>
                </c:pt>
                <c:pt idx="41">
                  <c:v>4.2930000000000003E-2</c:v>
                </c:pt>
                <c:pt idx="42">
                  <c:v>4.2687999999999997E-2</c:v>
                </c:pt>
                <c:pt idx="43">
                  <c:v>3.9420999999999998E-2</c:v>
                </c:pt>
                <c:pt idx="44">
                  <c:v>4.4288000000000001E-2</c:v>
                </c:pt>
                <c:pt idx="45">
                  <c:v>4.1236000000000002E-2</c:v>
                </c:pt>
                <c:pt idx="46">
                  <c:v>3.8554999999999999E-2</c:v>
                </c:pt>
                <c:pt idx="47">
                  <c:v>3.9308999999999997E-2</c:v>
                </c:pt>
                <c:pt idx="48">
                  <c:v>4.2807999999999999E-2</c:v>
                </c:pt>
                <c:pt idx="49">
                  <c:v>4.1612000000000003E-2</c:v>
                </c:pt>
                <c:pt idx="50">
                  <c:v>3.4542000000000003E-2</c:v>
                </c:pt>
                <c:pt idx="51">
                  <c:v>3.8027999999999999E-2</c:v>
                </c:pt>
                <c:pt idx="52">
                  <c:v>3.7922999999999998E-2</c:v>
                </c:pt>
                <c:pt idx="53">
                  <c:v>3.9308999999999997E-2</c:v>
                </c:pt>
                <c:pt idx="54">
                  <c:v>3.9135999999999997E-2</c:v>
                </c:pt>
                <c:pt idx="55">
                  <c:v>3.9813000000000001E-2</c:v>
                </c:pt>
                <c:pt idx="56">
                  <c:v>3.6679000000000003E-2</c:v>
                </c:pt>
                <c:pt idx="57">
                  <c:v>3.8318999999999999E-2</c:v>
                </c:pt>
                <c:pt idx="58">
                  <c:v>3.5471000000000003E-2</c:v>
                </c:pt>
                <c:pt idx="59">
                  <c:v>3.5305000000000003E-2</c:v>
                </c:pt>
                <c:pt idx="60">
                  <c:v>3.3217000000000003E-2</c:v>
                </c:pt>
                <c:pt idx="61">
                  <c:v>3.5166000000000003E-2</c:v>
                </c:pt>
                <c:pt idx="62">
                  <c:v>3.2781999999999999E-2</c:v>
                </c:pt>
                <c:pt idx="63">
                  <c:v>3.4444000000000002E-2</c:v>
                </c:pt>
                <c:pt idx="64">
                  <c:v>3.2582E-2</c:v>
                </c:pt>
                <c:pt idx="65">
                  <c:v>3.1130999999999999E-2</c:v>
                </c:pt>
                <c:pt idx="66">
                  <c:v>3.4834999999999998E-2</c:v>
                </c:pt>
                <c:pt idx="67">
                  <c:v>3.2160000000000001E-2</c:v>
                </c:pt>
                <c:pt idx="68">
                  <c:v>3.1607000000000003E-2</c:v>
                </c:pt>
                <c:pt idx="69">
                  <c:v>3.3665E-2</c:v>
                </c:pt>
                <c:pt idx="70">
                  <c:v>3.0685E-2</c:v>
                </c:pt>
                <c:pt idx="71">
                  <c:v>2.9020000000000001E-2</c:v>
                </c:pt>
                <c:pt idx="72">
                  <c:v>2.9298000000000001E-2</c:v>
                </c:pt>
                <c:pt idx="73">
                  <c:v>3.1118E-2</c:v>
                </c:pt>
                <c:pt idx="74">
                  <c:v>3.0995999999999999E-2</c:v>
                </c:pt>
                <c:pt idx="75">
                  <c:v>2.9367000000000001E-2</c:v>
                </c:pt>
                <c:pt idx="76">
                  <c:v>2.7314999999999999E-2</c:v>
                </c:pt>
                <c:pt idx="77">
                  <c:v>2.5919000000000001E-2</c:v>
                </c:pt>
                <c:pt idx="78">
                  <c:v>2.7196999999999999E-2</c:v>
                </c:pt>
                <c:pt idx="79">
                  <c:v>2.7156E-2</c:v>
                </c:pt>
                <c:pt idx="80">
                  <c:v>2.7234000000000001E-2</c:v>
                </c:pt>
                <c:pt idx="81">
                  <c:v>2.7493E-2</c:v>
                </c:pt>
                <c:pt idx="82">
                  <c:v>3.0720999999999998E-2</c:v>
                </c:pt>
                <c:pt idx="83">
                  <c:v>2.7054000000000002E-2</c:v>
                </c:pt>
                <c:pt idx="84">
                  <c:v>2.5871000000000002E-2</c:v>
                </c:pt>
                <c:pt idx="85">
                  <c:v>2.8263E-2</c:v>
                </c:pt>
                <c:pt idx="86">
                  <c:v>2.5928E-2</c:v>
                </c:pt>
                <c:pt idx="87">
                  <c:v>2.6273000000000001E-2</c:v>
                </c:pt>
                <c:pt idx="88">
                  <c:v>2.5322000000000001E-2</c:v>
                </c:pt>
                <c:pt idx="89">
                  <c:v>2.7127999999999999E-2</c:v>
                </c:pt>
                <c:pt idx="90">
                  <c:v>2.4552000000000001E-2</c:v>
                </c:pt>
                <c:pt idx="91">
                  <c:v>2.4764999999999999E-2</c:v>
                </c:pt>
                <c:pt idx="92">
                  <c:v>2.6622E-2</c:v>
                </c:pt>
                <c:pt idx="93">
                  <c:v>2.4669E-2</c:v>
                </c:pt>
                <c:pt idx="94">
                  <c:v>2.4524000000000001E-2</c:v>
                </c:pt>
                <c:pt idx="95">
                  <c:v>2.2997E-2</c:v>
                </c:pt>
                <c:pt idx="96">
                  <c:v>2.3480000000000001E-2</c:v>
                </c:pt>
                <c:pt idx="97">
                  <c:v>2.3872000000000001E-2</c:v>
                </c:pt>
                <c:pt idx="98">
                  <c:v>2.5572000000000001E-2</c:v>
                </c:pt>
                <c:pt idx="99">
                  <c:v>2.4815E-2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7-1</c:v>
                </c:pt>
              </c:strCache>
            </c:strRef>
          </c:tx>
          <c:spPr>
            <a:ln w="3175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0000"/>
                </a:schemeClr>
              </a:solidFill>
              <a:ln w="3175">
                <a:solidFill>
                  <a:schemeClr val="dk1">
                    <a:tint val="8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0.41049099999999999</c:v>
                </c:pt>
                <c:pt idx="1">
                  <c:v>0.25345000000000001</c:v>
                </c:pt>
                <c:pt idx="2">
                  <c:v>0.17335100000000001</c:v>
                </c:pt>
                <c:pt idx="3">
                  <c:v>0.184812</c:v>
                </c:pt>
                <c:pt idx="4">
                  <c:v>0.15972500000000001</c:v>
                </c:pt>
                <c:pt idx="5">
                  <c:v>0.148009</c:v>
                </c:pt>
                <c:pt idx="6">
                  <c:v>0.121653</c:v>
                </c:pt>
                <c:pt idx="7">
                  <c:v>0.11955200000000001</c:v>
                </c:pt>
                <c:pt idx="8">
                  <c:v>0.110749</c:v>
                </c:pt>
                <c:pt idx="9">
                  <c:v>0.106651</c:v>
                </c:pt>
                <c:pt idx="10">
                  <c:v>9.6118999999999996E-2</c:v>
                </c:pt>
                <c:pt idx="11">
                  <c:v>8.3497000000000002E-2</c:v>
                </c:pt>
                <c:pt idx="12">
                  <c:v>8.6380999999999999E-2</c:v>
                </c:pt>
                <c:pt idx="13">
                  <c:v>8.5169999999999996E-2</c:v>
                </c:pt>
                <c:pt idx="14">
                  <c:v>8.1031000000000006E-2</c:v>
                </c:pt>
                <c:pt idx="15">
                  <c:v>7.8185000000000004E-2</c:v>
                </c:pt>
                <c:pt idx="16">
                  <c:v>7.0899000000000004E-2</c:v>
                </c:pt>
                <c:pt idx="17">
                  <c:v>6.9847000000000006E-2</c:v>
                </c:pt>
                <c:pt idx="18">
                  <c:v>7.0281999999999997E-2</c:v>
                </c:pt>
                <c:pt idx="19">
                  <c:v>7.016E-2</c:v>
                </c:pt>
                <c:pt idx="20">
                  <c:v>7.0093000000000003E-2</c:v>
                </c:pt>
                <c:pt idx="21">
                  <c:v>6.6555000000000003E-2</c:v>
                </c:pt>
                <c:pt idx="22">
                  <c:v>6.1809999999999997E-2</c:v>
                </c:pt>
                <c:pt idx="23">
                  <c:v>6.3636999999999999E-2</c:v>
                </c:pt>
                <c:pt idx="24">
                  <c:v>5.4401999999999999E-2</c:v>
                </c:pt>
                <c:pt idx="25">
                  <c:v>5.9241000000000002E-2</c:v>
                </c:pt>
                <c:pt idx="26">
                  <c:v>5.5444E-2</c:v>
                </c:pt>
                <c:pt idx="27">
                  <c:v>5.6821000000000003E-2</c:v>
                </c:pt>
                <c:pt idx="28">
                  <c:v>5.5685999999999999E-2</c:v>
                </c:pt>
                <c:pt idx="29">
                  <c:v>5.3595999999999998E-2</c:v>
                </c:pt>
                <c:pt idx="30">
                  <c:v>5.2554999999999998E-2</c:v>
                </c:pt>
                <c:pt idx="31">
                  <c:v>5.2747000000000002E-2</c:v>
                </c:pt>
                <c:pt idx="32">
                  <c:v>4.8903000000000002E-2</c:v>
                </c:pt>
                <c:pt idx="33">
                  <c:v>4.9706E-2</c:v>
                </c:pt>
                <c:pt idx="34">
                  <c:v>5.33E-2</c:v>
                </c:pt>
                <c:pt idx="35">
                  <c:v>4.8923000000000001E-2</c:v>
                </c:pt>
                <c:pt idx="36">
                  <c:v>4.9505E-2</c:v>
                </c:pt>
                <c:pt idx="37">
                  <c:v>4.6747999999999998E-2</c:v>
                </c:pt>
                <c:pt idx="38">
                  <c:v>4.1342999999999998E-2</c:v>
                </c:pt>
                <c:pt idx="39">
                  <c:v>4.7779000000000002E-2</c:v>
                </c:pt>
                <c:pt idx="40">
                  <c:v>3.7568999999999998E-2</c:v>
                </c:pt>
                <c:pt idx="41">
                  <c:v>4.3924999999999999E-2</c:v>
                </c:pt>
                <c:pt idx="42">
                  <c:v>4.3461E-2</c:v>
                </c:pt>
                <c:pt idx="43">
                  <c:v>3.9786000000000002E-2</c:v>
                </c:pt>
                <c:pt idx="44">
                  <c:v>4.3409999999999997E-2</c:v>
                </c:pt>
                <c:pt idx="45">
                  <c:v>3.7802000000000002E-2</c:v>
                </c:pt>
                <c:pt idx="46">
                  <c:v>4.0625000000000001E-2</c:v>
                </c:pt>
                <c:pt idx="47">
                  <c:v>4.0327000000000002E-2</c:v>
                </c:pt>
                <c:pt idx="48">
                  <c:v>4.0884999999999998E-2</c:v>
                </c:pt>
                <c:pt idx="49">
                  <c:v>3.9053999999999998E-2</c:v>
                </c:pt>
                <c:pt idx="50">
                  <c:v>3.8210000000000001E-2</c:v>
                </c:pt>
                <c:pt idx="51">
                  <c:v>3.7399000000000002E-2</c:v>
                </c:pt>
                <c:pt idx="52">
                  <c:v>3.8032999999999997E-2</c:v>
                </c:pt>
                <c:pt idx="53">
                  <c:v>3.6970999999999997E-2</c:v>
                </c:pt>
                <c:pt idx="54">
                  <c:v>3.8822000000000002E-2</c:v>
                </c:pt>
                <c:pt idx="55">
                  <c:v>3.4308999999999999E-2</c:v>
                </c:pt>
                <c:pt idx="56">
                  <c:v>3.5264999999999998E-2</c:v>
                </c:pt>
                <c:pt idx="57">
                  <c:v>3.2453999999999997E-2</c:v>
                </c:pt>
                <c:pt idx="58">
                  <c:v>3.3189000000000003E-2</c:v>
                </c:pt>
                <c:pt idx="59">
                  <c:v>3.4653999999999997E-2</c:v>
                </c:pt>
                <c:pt idx="60">
                  <c:v>3.3161000000000003E-2</c:v>
                </c:pt>
                <c:pt idx="61">
                  <c:v>3.2426000000000003E-2</c:v>
                </c:pt>
                <c:pt idx="62">
                  <c:v>3.3429E-2</c:v>
                </c:pt>
                <c:pt idx="63">
                  <c:v>3.3945000000000003E-2</c:v>
                </c:pt>
                <c:pt idx="64">
                  <c:v>3.1067999999999998E-2</c:v>
                </c:pt>
                <c:pt idx="65">
                  <c:v>3.1029999999999999E-2</c:v>
                </c:pt>
                <c:pt idx="66">
                  <c:v>3.3147000000000003E-2</c:v>
                </c:pt>
                <c:pt idx="67">
                  <c:v>3.4317E-2</c:v>
                </c:pt>
                <c:pt idx="68">
                  <c:v>3.1580999999999998E-2</c:v>
                </c:pt>
                <c:pt idx="69">
                  <c:v>2.9621000000000001E-2</c:v>
                </c:pt>
                <c:pt idx="70">
                  <c:v>2.9770999999999999E-2</c:v>
                </c:pt>
                <c:pt idx="71">
                  <c:v>2.9135000000000001E-2</c:v>
                </c:pt>
                <c:pt idx="72">
                  <c:v>2.9016E-2</c:v>
                </c:pt>
                <c:pt idx="73">
                  <c:v>3.0197999999999999E-2</c:v>
                </c:pt>
                <c:pt idx="74">
                  <c:v>2.9853000000000001E-2</c:v>
                </c:pt>
                <c:pt idx="75">
                  <c:v>2.8785000000000002E-2</c:v>
                </c:pt>
                <c:pt idx="76">
                  <c:v>2.9010000000000001E-2</c:v>
                </c:pt>
                <c:pt idx="77">
                  <c:v>2.7820999999999999E-2</c:v>
                </c:pt>
                <c:pt idx="78">
                  <c:v>2.7177E-2</c:v>
                </c:pt>
                <c:pt idx="79">
                  <c:v>2.6589000000000002E-2</c:v>
                </c:pt>
                <c:pt idx="80">
                  <c:v>2.7498000000000002E-2</c:v>
                </c:pt>
                <c:pt idx="81">
                  <c:v>2.8121E-2</c:v>
                </c:pt>
                <c:pt idx="82">
                  <c:v>2.6577E-2</c:v>
                </c:pt>
                <c:pt idx="83">
                  <c:v>2.8225E-2</c:v>
                </c:pt>
                <c:pt idx="84">
                  <c:v>2.4476000000000001E-2</c:v>
                </c:pt>
                <c:pt idx="85">
                  <c:v>2.8361000000000001E-2</c:v>
                </c:pt>
                <c:pt idx="86">
                  <c:v>2.4122999999999999E-2</c:v>
                </c:pt>
                <c:pt idx="87">
                  <c:v>2.7005000000000001E-2</c:v>
                </c:pt>
                <c:pt idx="88">
                  <c:v>2.4244000000000002E-2</c:v>
                </c:pt>
                <c:pt idx="89">
                  <c:v>2.6327E-2</c:v>
                </c:pt>
                <c:pt idx="90">
                  <c:v>2.4393999999999999E-2</c:v>
                </c:pt>
                <c:pt idx="91">
                  <c:v>2.5288999999999999E-2</c:v>
                </c:pt>
                <c:pt idx="92">
                  <c:v>2.5894E-2</c:v>
                </c:pt>
                <c:pt idx="93">
                  <c:v>2.3907999999999999E-2</c:v>
                </c:pt>
                <c:pt idx="94">
                  <c:v>2.4160000000000001E-2</c:v>
                </c:pt>
                <c:pt idx="95">
                  <c:v>2.4841999999999999E-2</c:v>
                </c:pt>
                <c:pt idx="96">
                  <c:v>2.3140000000000001E-2</c:v>
                </c:pt>
                <c:pt idx="97">
                  <c:v>2.5503999999999999E-2</c:v>
                </c:pt>
                <c:pt idx="98">
                  <c:v>2.1385999999999999E-2</c:v>
                </c:pt>
                <c:pt idx="99">
                  <c:v>2.2591E-2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8-1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0.41183999999999998</c:v>
                </c:pt>
                <c:pt idx="1">
                  <c:v>0.25401099999999999</c:v>
                </c:pt>
                <c:pt idx="2">
                  <c:v>0.19509000000000001</c:v>
                </c:pt>
                <c:pt idx="3">
                  <c:v>0.17471400000000001</c:v>
                </c:pt>
                <c:pt idx="4">
                  <c:v>0.158831</c:v>
                </c:pt>
                <c:pt idx="5">
                  <c:v>0.14332300000000001</c:v>
                </c:pt>
                <c:pt idx="6">
                  <c:v>0.12316000000000001</c:v>
                </c:pt>
                <c:pt idx="7">
                  <c:v>0.11111500000000001</c:v>
                </c:pt>
                <c:pt idx="8">
                  <c:v>0.106526</c:v>
                </c:pt>
                <c:pt idx="9">
                  <c:v>9.7678000000000001E-2</c:v>
                </c:pt>
                <c:pt idx="10">
                  <c:v>9.0412999999999993E-2</c:v>
                </c:pt>
                <c:pt idx="11">
                  <c:v>8.4219000000000002E-2</c:v>
                </c:pt>
                <c:pt idx="12">
                  <c:v>8.9298000000000002E-2</c:v>
                </c:pt>
                <c:pt idx="13">
                  <c:v>8.7399000000000004E-2</c:v>
                </c:pt>
                <c:pt idx="14">
                  <c:v>8.5268999999999998E-2</c:v>
                </c:pt>
                <c:pt idx="15">
                  <c:v>7.9454999999999998E-2</c:v>
                </c:pt>
                <c:pt idx="16">
                  <c:v>7.8141000000000002E-2</c:v>
                </c:pt>
                <c:pt idx="17">
                  <c:v>7.1802000000000005E-2</c:v>
                </c:pt>
                <c:pt idx="18">
                  <c:v>6.9938E-2</c:v>
                </c:pt>
                <c:pt idx="19">
                  <c:v>7.3079000000000005E-2</c:v>
                </c:pt>
                <c:pt idx="20">
                  <c:v>6.5365999999999994E-2</c:v>
                </c:pt>
                <c:pt idx="21">
                  <c:v>5.7916000000000002E-2</c:v>
                </c:pt>
                <c:pt idx="22">
                  <c:v>5.8500000000000003E-2</c:v>
                </c:pt>
                <c:pt idx="23">
                  <c:v>6.3708000000000001E-2</c:v>
                </c:pt>
                <c:pt idx="24">
                  <c:v>5.7859000000000001E-2</c:v>
                </c:pt>
                <c:pt idx="25">
                  <c:v>5.4542E-2</c:v>
                </c:pt>
                <c:pt idx="26">
                  <c:v>5.9225E-2</c:v>
                </c:pt>
                <c:pt idx="27">
                  <c:v>5.9068000000000002E-2</c:v>
                </c:pt>
                <c:pt idx="28">
                  <c:v>4.7742E-2</c:v>
                </c:pt>
                <c:pt idx="29">
                  <c:v>5.0041000000000002E-2</c:v>
                </c:pt>
                <c:pt idx="30">
                  <c:v>4.9576000000000002E-2</c:v>
                </c:pt>
                <c:pt idx="31">
                  <c:v>5.2686999999999998E-2</c:v>
                </c:pt>
                <c:pt idx="32">
                  <c:v>5.5558999999999997E-2</c:v>
                </c:pt>
                <c:pt idx="33">
                  <c:v>5.1239E-2</c:v>
                </c:pt>
                <c:pt idx="34">
                  <c:v>5.0782000000000001E-2</c:v>
                </c:pt>
                <c:pt idx="35">
                  <c:v>4.8607999999999998E-2</c:v>
                </c:pt>
                <c:pt idx="36">
                  <c:v>4.7176999999999997E-2</c:v>
                </c:pt>
                <c:pt idx="37">
                  <c:v>4.7652E-2</c:v>
                </c:pt>
                <c:pt idx="38">
                  <c:v>4.6246000000000002E-2</c:v>
                </c:pt>
                <c:pt idx="39">
                  <c:v>4.4443000000000003E-2</c:v>
                </c:pt>
                <c:pt idx="40">
                  <c:v>4.3222999999999998E-2</c:v>
                </c:pt>
                <c:pt idx="41">
                  <c:v>4.4697000000000001E-2</c:v>
                </c:pt>
                <c:pt idx="42">
                  <c:v>4.7191999999999998E-2</c:v>
                </c:pt>
                <c:pt idx="43">
                  <c:v>3.9886999999999999E-2</c:v>
                </c:pt>
                <c:pt idx="44">
                  <c:v>4.5496000000000002E-2</c:v>
                </c:pt>
                <c:pt idx="45">
                  <c:v>4.1821999999999998E-2</c:v>
                </c:pt>
                <c:pt idx="46">
                  <c:v>4.0830999999999999E-2</c:v>
                </c:pt>
                <c:pt idx="47">
                  <c:v>4.0495999999999997E-2</c:v>
                </c:pt>
                <c:pt idx="48">
                  <c:v>4.0024999999999998E-2</c:v>
                </c:pt>
                <c:pt idx="49">
                  <c:v>3.6422999999999997E-2</c:v>
                </c:pt>
                <c:pt idx="50">
                  <c:v>3.9142999999999997E-2</c:v>
                </c:pt>
                <c:pt idx="51">
                  <c:v>3.9602999999999999E-2</c:v>
                </c:pt>
                <c:pt idx="52">
                  <c:v>3.9919999999999997E-2</c:v>
                </c:pt>
                <c:pt idx="53">
                  <c:v>3.6706000000000003E-2</c:v>
                </c:pt>
                <c:pt idx="54">
                  <c:v>3.4422000000000001E-2</c:v>
                </c:pt>
                <c:pt idx="55">
                  <c:v>3.5487999999999999E-2</c:v>
                </c:pt>
                <c:pt idx="56">
                  <c:v>3.8869000000000001E-2</c:v>
                </c:pt>
                <c:pt idx="57">
                  <c:v>3.4140999999999998E-2</c:v>
                </c:pt>
                <c:pt idx="58">
                  <c:v>3.6169E-2</c:v>
                </c:pt>
                <c:pt idx="59">
                  <c:v>3.4366000000000001E-2</c:v>
                </c:pt>
                <c:pt idx="60">
                  <c:v>3.4999000000000002E-2</c:v>
                </c:pt>
                <c:pt idx="61">
                  <c:v>3.2356999999999997E-2</c:v>
                </c:pt>
                <c:pt idx="62">
                  <c:v>3.6255000000000003E-2</c:v>
                </c:pt>
                <c:pt idx="63">
                  <c:v>3.1466000000000001E-2</c:v>
                </c:pt>
                <c:pt idx="64">
                  <c:v>2.9888000000000001E-2</c:v>
                </c:pt>
                <c:pt idx="65">
                  <c:v>3.0516999999999999E-2</c:v>
                </c:pt>
                <c:pt idx="66">
                  <c:v>3.0537999999999999E-2</c:v>
                </c:pt>
                <c:pt idx="67">
                  <c:v>3.2044999999999997E-2</c:v>
                </c:pt>
                <c:pt idx="68">
                  <c:v>3.1043999999999999E-2</c:v>
                </c:pt>
                <c:pt idx="69">
                  <c:v>3.0136E-2</c:v>
                </c:pt>
                <c:pt idx="70">
                  <c:v>2.9082E-2</c:v>
                </c:pt>
                <c:pt idx="71">
                  <c:v>2.971E-2</c:v>
                </c:pt>
                <c:pt idx="72">
                  <c:v>2.9162E-2</c:v>
                </c:pt>
                <c:pt idx="73">
                  <c:v>3.1817999999999999E-2</c:v>
                </c:pt>
                <c:pt idx="74">
                  <c:v>3.0713000000000001E-2</c:v>
                </c:pt>
                <c:pt idx="75">
                  <c:v>2.5529E-2</c:v>
                </c:pt>
                <c:pt idx="76">
                  <c:v>2.9735000000000001E-2</c:v>
                </c:pt>
                <c:pt idx="77">
                  <c:v>2.9787000000000001E-2</c:v>
                </c:pt>
                <c:pt idx="78">
                  <c:v>2.7896000000000001E-2</c:v>
                </c:pt>
                <c:pt idx="79">
                  <c:v>2.5988000000000001E-2</c:v>
                </c:pt>
                <c:pt idx="80">
                  <c:v>2.9242000000000001E-2</c:v>
                </c:pt>
                <c:pt idx="81">
                  <c:v>2.7793999999999999E-2</c:v>
                </c:pt>
                <c:pt idx="82">
                  <c:v>2.8343E-2</c:v>
                </c:pt>
                <c:pt idx="83">
                  <c:v>2.6134999999999999E-2</c:v>
                </c:pt>
                <c:pt idx="84">
                  <c:v>2.5593999999999999E-2</c:v>
                </c:pt>
                <c:pt idx="85">
                  <c:v>2.7822E-2</c:v>
                </c:pt>
                <c:pt idx="86">
                  <c:v>2.4902000000000001E-2</c:v>
                </c:pt>
                <c:pt idx="87">
                  <c:v>2.7139E-2</c:v>
                </c:pt>
                <c:pt idx="88">
                  <c:v>2.5472000000000002E-2</c:v>
                </c:pt>
                <c:pt idx="89">
                  <c:v>2.7452000000000001E-2</c:v>
                </c:pt>
                <c:pt idx="90">
                  <c:v>2.4348999999999999E-2</c:v>
                </c:pt>
                <c:pt idx="91">
                  <c:v>2.4406000000000001E-2</c:v>
                </c:pt>
                <c:pt idx="92">
                  <c:v>2.3619000000000001E-2</c:v>
                </c:pt>
                <c:pt idx="93">
                  <c:v>2.5083000000000001E-2</c:v>
                </c:pt>
                <c:pt idx="94">
                  <c:v>2.4341999999999999E-2</c:v>
                </c:pt>
                <c:pt idx="95">
                  <c:v>2.2373000000000001E-2</c:v>
                </c:pt>
                <c:pt idx="96">
                  <c:v>2.3973999999999999E-2</c:v>
                </c:pt>
                <c:pt idx="97">
                  <c:v>2.4965999999999999E-2</c:v>
                </c:pt>
                <c:pt idx="98">
                  <c:v>2.1812999999999999E-2</c:v>
                </c:pt>
                <c:pt idx="99">
                  <c:v>2.2856999999999999E-2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9-1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0.41361799999999999</c:v>
                </c:pt>
                <c:pt idx="1">
                  <c:v>0.27860099999999999</c:v>
                </c:pt>
                <c:pt idx="2">
                  <c:v>0.22025600000000001</c:v>
                </c:pt>
                <c:pt idx="3">
                  <c:v>0.18521099999999999</c:v>
                </c:pt>
                <c:pt idx="4">
                  <c:v>0.15829699999999999</c:v>
                </c:pt>
                <c:pt idx="5">
                  <c:v>0.14235600000000001</c:v>
                </c:pt>
                <c:pt idx="6">
                  <c:v>0.122696</c:v>
                </c:pt>
                <c:pt idx="7">
                  <c:v>0.122651</c:v>
                </c:pt>
                <c:pt idx="8">
                  <c:v>9.8936999999999997E-2</c:v>
                </c:pt>
                <c:pt idx="9">
                  <c:v>0.106849</c:v>
                </c:pt>
                <c:pt idx="10">
                  <c:v>8.8635000000000005E-2</c:v>
                </c:pt>
                <c:pt idx="11">
                  <c:v>9.1606999999999994E-2</c:v>
                </c:pt>
                <c:pt idx="12">
                  <c:v>9.6520999999999996E-2</c:v>
                </c:pt>
                <c:pt idx="13">
                  <c:v>8.4870000000000001E-2</c:v>
                </c:pt>
                <c:pt idx="14">
                  <c:v>8.4543999999999994E-2</c:v>
                </c:pt>
                <c:pt idx="15">
                  <c:v>7.4868000000000004E-2</c:v>
                </c:pt>
                <c:pt idx="16">
                  <c:v>7.8674999999999995E-2</c:v>
                </c:pt>
                <c:pt idx="17">
                  <c:v>6.411E-2</c:v>
                </c:pt>
                <c:pt idx="18">
                  <c:v>6.1145999999999999E-2</c:v>
                </c:pt>
                <c:pt idx="19">
                  <c:v>7.0120000000000002E-2</c:v>
                </c:pt>
                <c:pt idx="20">
                  <c:v>6.6188999999999998E-2</c:v>
                </c:pt>
                <c:pt idx="21">
                  <c:v>5.7016999999999998E-2</c:v>
                </c:pt>
                <c:pt idx="22">
                  <c:v>6.4102999999999993E-2</c:v>
                </c:pt>
                <c:pt idx="23">
                  <c:v>6.0380000000000003E-2</c:v>
                </c:pt>
                <c:pt idx="24">
                  <c:v>5.6493000000000002E-2</c:v>
                </c:pt>
                <c:pt idx="25">
                  <c:v>4.9151E-2</c:v>
                </c:pt>
                <c:pt idx="26">
                  <c:v>5.8930000000000003E-2</c:v>
                </c:pt>
                <c:pt idx="27">
                  <c:v>5.8043999999999998E-2</c:v>
                </c:pt>
                <c:pt idx="28">
                  <c:v>5.0952999999999998E-2</c:v>
                </c:pt>
                <c:pt idx="29">
                  <c:v>5.1795000000000001E-2</c:v>
                </c:pt>
                <c:pt idx="30">
                  <c:v>5.6617000000000001E-2</c:v>
                </c:pt>
                <c:pt idx="31">
                  <c:v>5.1971999999999997E-2</c:v>
                </c:pt>
                <c:pt idx="32">
                  <c:v>4.9742000000000001E-2</c:v>
                </c:pt>
                <c:pt idx="33">
                  <c:v>4.8662999999999998E-2</c:v>
                </c:pt>
                <c:pt idx="34">
                  <c:v>4.6907999999999998E-2</c:v>
                </c:pt>
                <c:pt idx="35">
                  <c:v>5.0608E-2</c:v>
                </c:pt>
                <c:pt idx="36">
                  <c:v>4.6323000000000003E-2</c:v>
                </c:pt>
                <c:pt idx="37">
                  <c:v>4.5000999999999999E-2</c:v>
                </c:pt>
                <c:pt idx="38">
                  <c:v>4.3452999999999999E-2</c:v>
                </c:pt>
                <c:pt idx="39">
                  <c:v>4.7729000000000001E-2</c:v>
                </c:pt>
                <c:pt idx="40">
                  <c:v>4.4658999999999997E-2</c:v>
                </c:pt>
                <c:pt idx="41">
                  <c:v>4.4595999999999997E-2</c:v>
                </c:pt>
                <c:pt idx="42">
                  <c:v>4.6100000000000002E-2</c:v>
                </c:pt>
                <c:pt idx="43">
                  <c:v>4.0536999999999997E-2</c:v>
                </c:pt>
                <c:pt idx="44">
                  <c:v>4.2204999999999999E-2</c:v>
                </c:pt>
                <c:pt idx="45">
                  <c:v>4.2479999999999997E-2</c:v>
                </c:pt>
                <c:pt idx="46">
                  <c:v>4.0624E-2</c:v>
                </c:pt>
                <c:pt idx="47">
                  <c:v>4.0030000000000003E-2</c:v>
                </c:pt>
                <c:pt idx="48">
                  <c:v>3.6643000000000002E-2</c:v>
                </c:pt>
                <c:pt idx="49">
                  <c:v>3.8376E-2</c:v>
                </c:pt>
                <c:pt idx="50">
                  <c:v>3.9335000000000002E-2</c:v>
                </c:pt>
                <c:pt idx="51">
                  <c:v>3.7309000000000002E-2</c:v>
                </c:pt>
                <c:pt idx="52">
                  <c:v>3.6678000000000002E-2</c:v>
                </c:pt>
                <c:pt idx="53">
                  <c:v>3.7377000000000001E-2</c:v>
                </c:pt>
                <c:pt idx="54">
                  <c:v>3.5277999999999997E-2</c:v>
                </c:pt>
                <c:pt idx="55">
                  <c:v>3.6303000000000002E-2</c:v>
                </c:pt>
                <c:pt idx="56">
                  <c:v>3.5289000000000001E-2</c:v>
                </c:pt>
                <c:pt idx="57">
                  <c:v>3.1489000000000003E-2</c:v>
                </c:pt>
                <c:pt idx="58">
                  <c:v>3.7457999999999998E-2</c:v>
                </c:pt>
                <c:pt idx="59">
                  <c:v>3.4934E-2</c:v>
                </c:pt>
                <c:pt idx="60">
                  <c:v>3.5687000000000003E-2</c:v>
                </c:pt>
                <c:pt idx="61">
                  <c:v>3.1688000000000001E-2</c:v>
                </c:pt>
                <c:pt idx="62">
                  <c:v>3.2282999999999999E-2</c:v>
                </c:pt>
                <c:pt idx="63">
                  <c:v>3.0120000000000001E-2</c:v>
                </c:pt>
                <c:pt idx="64">
                  <c:v>2.9021999999999999E-2</c:v>
                </c:pt>
                <c:pt idx="65">
                  <c:v>3.1730000000000001E-2</c:v>
                </c:pt>
                <c:pt idx="66">
                  <c:v>3.2752999999999997E-2</c:v>
                </c:pt>
                <c:pt idx="67">
                  <c:v>3.1579999999999997E-2</c:v>
                </c:pt>
                <c:pt idx="68">
                  <c:v>3.3432000000000003E-2</c:v>
                </c:pt>
                <c:pt idx="69">
                  <c:v>2.9977E-2</c:v>
                </c:pt>
                <c:pt idx="70">
                  <c:v>3.0196000000000001E-2</c:v>
                </c:pt>
                <c:pt idx="71">
                  <c:v>2.8066000000000001E-2</c:v>
                </c:pt>
                <c:pt idx="72">
                  <c:v>2.8183E-2</c:v>
                </c:pt>
                <c:pt idx="73">
                  <c:v>3.0797000000000001E-2</c:v>
                </c:pt>
                <c:pt idx="74">
                  <c:v>3.0099000000000001E-2</c:v>
                </c:pt>
                <c:pt idx="75">
                  <c:v>2.8740000000000002E-2</c:v>
                </c:pt>
                <c:pt idx="76">
                  <c:v>2.8133999999999999E-2</c:v>
                </c:pt>
                <c:pt idx="77">
                  <c:v>2.7446000000000002E-2</c:v>
                </c:pt>
                <c:pt idx="78">
                  <c:v>2.6388000000000002E-2</c:v>
                </c:pt>
                <c:pt idx="79">
                  <c:v>2.7942000000000002E-2</c:v>
                </c:pt>
                <c:pt idx="80">
                  <c:v>2.6769999999999999E-2</c:v>
                </c:pt>
                <c:pt idx="81">
                  <c:v>2.7806999999999998E-2</c:v>
                </c:pt>
                <c:pt idx="82">
                  <c:v>2.7812E-2</c:v>
                </c:pt>
                <c:pt idx="83">
                  <c:v>2.6723E-2</c:v>
                </c:pt>
                <c:pt idx="84">
                  <c:v>2.7147000000000001E-2</c:v>
                </c:pt>
                <c:pt idx="85">
                  <c:v>2.8157999999999999E-2</c:v>
                </c:pt>
                <c:pt idx="86">
                  <c:v>2.3349000000000002E-2</c:v>
                </c:pt>
                <c:pt idx="87">
                  <c:v>2.4947E-2</c:v>
                </c:pt>
                <c:pt idx="88">
                  <c:v>2.2952E-2</c:v>
                </c:pt>
                <c:pt idx="89">
                  <c:v>2.5732000000000001E-2</c:v>
                </c:pt>
                <c:pt idx="90">
                  <c:v>2.2255E-2</c:v>
                </c:pt>
                <c:pt idx="91">
                  <c:v>2.5406000000000001E-2</c:v>
                </c:pt>
                <c:pt idx="92">
                  <c:v>2.4462000000000001E-2</c:v>
                </c:pt>
                <c:pt idx="93">
                  <c:v>2.5281000000000001E-2</c:v>
                </c:pt>
                <c:pt idx="94">
                  <c:v>2.6686999999999999E-2</c:v>
                </c:pt>
                <c:pt idx="95">
                  <c:v>2.1808999999999999E-2</c:v>
                </c:pt>
                <c:pt idx="96">
                  <c:v>2.3691E-2</c:v>
                </c:pt>
                <c:pt idx="97">
                  <c:v>2.5829000000000001E-2</c:v>
                </c:pt>
                <c:pt idx="98">
                  <c:v>2.1538000000000002E-2</c:v>
                </c:pt>
                <c:pt idx="99">
                  <c:v>2.2689000000000001E-2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10-1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0.42250199999999999</c:v>
                </c:pt>
                <c:pt idx="1">
                  <c:v>0.27209100000000003</c:v>
                </c:pt>
                <c:pt idx="2">
                  <c:v>0.18516099999999999</c:v>
                </c:pt>
                <c:pt idx="3">
                  <c:v>0.17905499999999999</c:v>
                </c:pt>
                <c:pt idx="4">
                  <c:v>0.16320000000000001</c:v>
                </c:pt>
                <c:pt idx="5">
                  <c:v>0.14624400000000001</c:v>
                </c:pt>
                <c:pt idx="6">
                  <c:v>0.13320599999999999</c:v>
                </c:pt>
                <c:pt idx="7">
                  <c:v>0.111328</c:v>
                </c:pt>
                <c:pt idx="8">
                  <c:v>0.109568</c:v>
                </c:pt>
                <c:pt idx="9">
                  <c:v>0.106985</c:v>
                </c:pt>
                <c:pt idx="10">
                  <c:v>9.3759999999999996E-2</c:v>
                </c:pt>
                <c:pt idx="11">
                  <c:v>9.6317E-2</c:v>
                </c:pt>
                <c:pt idx="12">
                  <c:v>9.3039999999999998E-2</c:v>
                </c:pt>
                <c:pt idx="13">
                  <c:v>8.4527000000000005E-2</c:v>
                </c:pt>
                <c:pt idx="14">
                  <c:v>8.3932000000000007E-2</c:v>
                </c:pt>
                <c:pt idx="15">
                  <c:v>8.7481000000000003E-2</c:v>
                </c:pt>
                <c:pt idx="16">
                  <c:v>8.0419000000000004E-2</c:v>
                </c:pt>
                <c:pt idx="17">
                  <c:v>6.6735000000000003E-2</c:v>
                </c:pt>
                <c:pt idx="18">
                  <c:v>6.7933999999999994E-2</c:v>
                </c:pt>
                <c:pt idx="19">
                  <c:v>7.3765999999999998E-2</c:v>
                </c:pt>
                <c:pt idx="20">
                  <c:v>6.5028000000000002E-2</c:v>
                </c:pt>
                <c:pt idx="21">
                  <c:v>6.6434000000000007E-2</c:v>
                </c:pt>
                <c:pt idx="22">
                  <c:v>6.7488000000000006E-2</c:v>
                </c:pt>
                <c:pt idx="23">
                  <c:v>5.8774E-2</c:v>
                </c:pt>
                <c:pt idx="24">
                  <c:v>5.8264000000000003E-2</c:v>
                </c:pt>
                <c:pt idx="25">
                  <c:v>5.7215000000000002E-2</c:v>
                </c:pt>
                <c:pt idx="26">
                  <c:v>6.1303999999999997E-2</c:v>
                </c:pt>
                <c:pt idx="27">
                  <c:v>5.9532000000000002E-2</c:v>
                </c:pt>
                <c:pt idx="28">
                  <c:v>4.5718000000000002E-2</c:v>
                </c:pt>
                <c:pt idx="29">
                  <c:v>5.7063000000000003E-2</c:v>
                </c:pt>
                <c:pt idx="30">
                  <c:v>4.9847000000000002E-2</c:v>
                </c:pt>
                <c:pt idx="31">
                  <c:v>5.0312000000000003E-2</c:v>
                </c:pt>
                <c:pt idx="32">
                  <c:v>5.4614000000000003E-2</c:v>
                </c:pt>
                <c:pt idx="33">
                  <c:v>5.2083999999999998E-2</c:v>
                </c:pt>
                <c:pt idx="34">
                  <c:v>5.1353000000000003E-2</c:v>
                </c:pt>
                <c:pt idx="35">
                  <c:v>4.9578999999999998E-2</c:v>
                </c:pt>
                <c:pt idx="36">
                  <c:v>4.9992000000000002E-2</c:v>
                </c:pt>
                <c:pt idx="37">
                  <c:v>4.4012000000000003E-2</c:v>
                </c:pt>
                <c:pt idx="38">
                  <c:v>4.9068000000000001E-2</c:v>
                </c:pt>
                <c:pt idx="39">
                  <c:v>4.6991999999999999E-2</c:v>
                </c:pt>
                <c:pt idx="40">
                  <c:v>4.3233000000000001E-2</c:v>
                </c:pt>
                <c:pt idx="41">
                  <c:v>4.5183000000000001E-2</c:v>
                </c:pt>
                <c:pt idx="42">
                  <c:v>4.4054000000000003E-2</c:v>
                </c:pt>
                <c:pt idx="43">
                  <c:v>4.2944999999999997E-2</c:v>
                </c:pt>
                <c:pt idx="44">
                  <c:v>4.1466999999999997E-2</c:v>
                </c:pt>
                <c:pt idx="45">
                  <c:v>4.1161999999999997E-2</c:v>
                </c:pt>
                <c:pt idx="46">
                  <c:v>4.138E-2</c:v>
                </c:pt>
                <c:pt idx="47">
                  <c:v>4.1366E-2</c:v>
                </c:pt>
                <c:pt idx="48">
                  <c:v>3.5567000000000001E-2</c:v>
                </c:pt>
                <c:pt idx="49">
                  <c:v>3.8065000000000002E-2</c:v>
                </c:pt>
                <c:pt idx="50">
                  <c:v>3.7976999999999997E-2</c:v>
                </c:pt>
                <c:pt idx="51">
                  <c:v>3.6985999999999998E-2</c:v>
                </c:pt>
                <c:pt idx="52">
                  <c:v>3.807E-2</c:v>
                </c:pt>
                <c:pt idx="53">
                  <c:v>3.8689000000000001E-2</c:v>
                </c:pt>
                <c:pt idx="54">
                  <c:v>3.6752E-2</c:v>
                </c:pt>
                <c:pt idx="55">
                  <c:v>3.2981000000000003E-2</c:v>
                </c:pt>
                <c:pt idx="56">
                  <c:v>3.7880999999999998E-2</c:v>
                </c:pt>
                <c:pt idx="57">
                  <c:v>3.5755000000000002E-2</c:v>
                </c:pt>
                <c:pt idx="58">
                  <c:v>3.3306000000000002E-2</c:v>
                </c:pt>
                <c:pt idx="59">
                  <c:v>3.2045999999999998E-2</c:v>
                </c:pt>
                <c:pt idx="60">
                  <c:v>3.2871999999999998E-2</c:v>
                </c:pt>
                <c:pt idx="61">
                  <c:v>3.3732999999999999E-2</c:v>
                </c:pt>
                <c:pt idx="62">
                  <c:v>2.8077999999999999E-2</c:v>
                </c:pt>
                <c:pt idx="63">
                  <c:v>3.2142999999999998E-2</c:v>
                </c:pt>
                <c:pt idx="64">
                  <c:v>2.8871999999999998E-2</c:v>
                </c:pt>
                <c:pt idx="65">
                  <c:v>3.1905999999999997E-2</c:v>
                </c:pt>
                <c:pt idx="66">
                  <c:v>3.0917E-2</c:v>
                </c:pt>
                <c:pt idx="67">
                  <c:v>3.3347000000000002E-2</c:v>
                </c:pt>
                <c:pt idx="68">
                  <c:v>3.5115E-2</c:v>
                </c:pt>
                <c:pt idx="69">
                  <c:v>2.9975999999999999E-2</c:v>
                </c:pt>
                <c:pt idx="70">
                  <c:v>2.6936000000000002E-2</c:v>
                </c:pt>
                <c:pt idx="71">
                  <c:v>2.8152E-2</c:v>
                </c:pt>
                <c:pt idx="72">
                  <c:v>2.9988000000000001E-2</c:v>
                </c:pt>
                <c:pt idx="73">
                  <c:v>2.9482000000000001E-2</c:v>
                </c:pt>
                <c:pt idx="74">
                  <c:v>2.7317999999999999E-2</c:v>
                </c:pt>
                <c:pt idx="75">
                  <c:v>2.8702999999999999E-2</c:v>
                </c:pt>
                <c:pt idx="76">
                  <c:v>2.6626E-2</c:v>
                </c:pt>
                <c:pt idx="77">
                  <c:v>2.6960999999999999E-2</c:v>
                </c:pt>
                <c:pt idx="78">
                  <c:v>2.8076E-2</c:v>
                </c:pt>
                <c:pt idx="79">
                  <c:v>2.4958000000000001E-2</c:v>
                </c:pt>
                <c:pt idx="80">
                  <c:v>2.5779E-2</c:v>
                </c:pt>
                <c:pt idx="81">
                  <c:v>2.6189E-2</c:v>
                </c:pt>
                <c:pt idx="82">
                  <c:v>2.8147999999999999E-2</c:v>
                </c:pt>
                <c:pt idx="83">
                  <c:v>2.6293E-2</c:v>
                </c:pt>
                <c:pt idx="84">
                  <c:v>2.7455E-2</c:v>
                </c:pt>
                <c:pt idx="85">
                  <c:v>2.7414000000000001E-2</c:v>
                </c:pt>
                <c:pt idx="86">
                  <c:v>2.3479E-2</c:v>
                </c:pt>
                <c:pt idx="87">
                  <c:v>2.4055E-2</c:v>
                </c:pt>
                <c:pt idx="88">
                  <c:v>2.2703999999999998E-2</c:v>
                </c:pt>
                <c:pt idx="89">
                  <c:v>2.4039000000000001E-2</c:v>
                </c:pt>
                <c:pt idx="90">
                  <c:v>2.3834000000000001E-2</c:v>
                </c:pt>
                <c:pt idx="91">
                  <c:v>2.3275000000000001E-2</c:v>
                </c:pt>
                <c:pt idx="92">
                  <c:v>2.3924999999999998E-2</c:v>
                </c:pt>
                <c:pt idx="93">
                  <c:v>2.3376000000000001E-2</c:v>
                </c:pt>
                <c:pt idx="94">
                  <c:v>2.47E-2</c:v>
                </c:pt>
                <c:pt idx="95">
                  <c:v>2.1335E-2</c:v>
                </c:pt>
                <c:pt idx="96">
                  <c:v>2.3594E-2</c:v>
                </c:pt>
                <c:pt idx="97">
                  <c:v>1.9942000000000001E-2</c:v>
                </c:pt>
                <c:pt idx="98">
                  <c:v>2.2654000000000001E-2</c:v>
                </c:pt>
                <c:pt idx="99">
                  <c:v>2.0551E-2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2647952"/>
        <c:axId val="662652304"/>
      </c:lineChart>
      <c:catAx>
        <c:axId val="66264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2652304"/>
        <c:crosses val="autoZero"/>
        <c:auto val="1"/>
        <c:lblAlgn val="ctr"/>
        <c:lblOffset val="100"/>
        <c:tickLblSkip val="5"/>
        <c:noMultiLvlLbl val="0"/>
      </c:catAx>
      <c:valAx>
        <c:axId val="66265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2647952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CA - </a:t>
            </a:r>
            <a:r>
              <a:rPr lang="en-US" dirty="0" smtClean="0"/>
              <a:t>pro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1-2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9.8081000000000002E-2</c:v>
                </c:pt>
                <c:pt idx="1">
                  <c:v>6.6908999999999996E-2</c:v>
                </c:pt>
                <c:pt idx="2">
                  <c:v>5.0592999999999999E-2</c:v>
                </c:pt>
                <c:pt idx="3">
                  <c:v>4.1696999999999998E-2</c:v>
                </c:pt>
                <c:pt idx="4">
                  <c:v>3.5139999999999998E-2</c:v>
                </c:pt>
                <c:pt idx="5">
                  <c:v>3.3831E-2</c:v>
                </c:pt>
                <c:pt idx="6">
                  <c:v>3.0821000000000001E-2</c:v>
                </c:pt>
                <c:pt idx="7">
                  <c:v>2.9090000000000001E-2</c:v>
                </c:pt>
                <c:pt idx="8">
                  <c:v>2.5464000000000001E-2</c:v>
                </c:pt>
                <c:pt idx="9">
                  <c:v>2.2957999999999999E-2</c:v>
                </c:pt>
                <c:pt idx="10">
                  <c:v>2.0102999999999999E-2</c:v>
                </c:pt>
                <c:pt idx="11">
                  <c:v>2.0750000000000001E-2</c:v>
                </c:pt>
                <c:pt idx="12">
                  <c:v>2.0729999999999998E-2</c:v>
                </c:pt>
                <c:pt idx="13">
                  <c:v>1.9805E-2</c:v>
                </c:pt>
                <c:pt idx="14">
                  <c:v>1.9262999999999999E-2</c:v>
                </c:pt>
                <c:pt idx="15">
                  <c:v>1.7108999999999999E-2</c:v>
                </c:pt>
                <c:pt idx="16">
                  <c:v>1.6705999999999999E-2</c:v>
                </c:pt>
                <c:pt idx="17">
                  <c:v>1.6330999999999998E-2</c:v>
                </c:pt>
                <c:pt idx="18">
                  <c:v>1.5213000000000001E-2</c:v>
                </c:pt>
                <c:pt idx="19">
                  <c:v>1.4827999999999999E-2</c:v>
                </c:pt>
                <c:pt idx="20">
                  <c:v>1.4027E-2</c:v>
                </c:pt>
                <c:pt idx="21">
                  <c:v>1.3953999999999999E-2</c:v>
                </c:pt>
                <c:pt idx="22">
                  <c:v>1.3958E-2</c:v>
                </c:pt>
                <c:pt idx="23">
                  <c:v>1.3919000000000001E-2</c:v>
                </c:pt>
                <c:pt idx="24">
                  <c:v>1.3206000000000001E-2</c:v>
                </c:pt>
                <c:pt idx="25">
                  <c:v>1.2187E-2</c:v>
                </c:pt>
                <c:pt idx="26">
                  <c:v>1.3247999999999999E-2</c:v>
                </c:pt>
                <c:pt idx="27">
                  <c:v>1.2286E-2</c:v>
                </c:pt>
                <c:pt idx="28">
                  <c:v>1.1589E-2</c:v>
                </c:pt>
                <c:pt idx="29">
                  <c:v>1.0913000000000001E-2</c:v>
                </c:pt>
                <c:pt idx="30">
                  <c:v>1.0992E-2</c:v>
                </c:pt>
                <c:pt idx="31">
                  <c:v>1.1387E-2</c:v>
                </c:pt>
                <c:pt idx="32">
                  <c:v>1.0560999999999999E-2</c:v>
                </c:pt>
                <c:pt idx="33">
                  <c:v>9.8019999999999999E-3</c:v>
                </c:pt>
                <c:pt idx="34">
                  <c:v>9.5790000000000007E-3</c:v>
                </c:pt>
                <c:pt idx="35">
                  <c:v>9.8259999999999997E-3</c:v>
                </c:pt>
                <c:pt idx="36">
                  <c:v>9.0810000000000005E-3</c:v>
                </c:pt>
                <c:pt idx="37">
                  <c:v>9.868E-3</c:v>
                </c:pt>
                <c:pt idx="38">
                  <c:v>9.5739999999999992E-3</c:v>
                </c:pt>
                <c:pt idx="39">
                  <c:v>8.567E-3</c:v>
                </c:pt>
                <c:pt idx="40">
                  <c:v>8.9910000000000007E-3</c:v>
                </c:pt>
                <c:pt idx="41">
                  <c:v>8.9630000000000005E-3</c:v>
                </c:pt>
                <c:pt idx="42">
                  <c:v>8.8050000000000003E-3</c:v>
                </c:pt>
                <c:pt idx="43">
                  <c:v>8.1379999999999994E-3</c:v>
                </c:pt>
                <c:pt idx="44">
                  <c:v>8.1169999999999992E-3</c:v>
                </c:pt>
                <c:pt idx="45">
                  <c:v>8.2699999999999996E-3</c:v>
                </c:pt>
                <c:pt idx="46">
                  <c:v>8.7609999999999997E-3</c:v>
                </c:pt>
                <c:pt idx="47">
                  <c:v>7.3730000000000002E-3</c:v>
                </c:pt>
                <c:pt idx="48">
                  <c:v>7.463E-3</c:v>
                </c:pt>
                <c:pt idx="49">
                  <c:v>8.2249999999999997E-3</c:v>
                </c:pt>
                <c:pt idx="50">
                  <c:v>7.737E-3</c:v>
                </c:pt>
                <c:pt idx="51">
                  <c:v>7.2049999999999996E-3</c:v>
                </c:pt>
                <c:pt idx="52">
                  <c:v>7.5269999999999998E-3</c:v>
                </c:pt>
                <c:pt idx="53">
                  <c:v>6.5729999999999998E-3</c:v>
                </c:pt>
                <c:pt idx="54">
                  <c:v>7.0780000000000001E-3</c:v>
                </c:pt>
                <c:pt idx="55">
                  <c:v>6.9849999999999999E-3</c:v>
                </c:pt>
                <c:pt idx="56">
                  <c:v>6.9760000000000004E-3</c:v>
                </c:pt>
                <c:pt idx="57">
                  <c:v>7.0819999999999998E-3</c:v>
                </c:pt>
                <c:pt idx="58">
                  <c:v>6.803E-3</c:v>
                </c:pt>
                <c:pt idx="59">
                  <c:v>6.8170000000000001E-3</c:v>
                </c:pt>
                <c:pt idx="60">
                  <c:v>6.574E-3</c:v>
                </c:pt>
                <c:pt idx="61">
                  <c:v>6.3350000000000004E-3</c:v>
                </c:pt>
                <c:pt idx="62">
                  <c:v>6.424E-3</c:v>
                </c:pt>
                <c:pt idx="63">
                  <c:v>6.1850000000000004E-3</c:v>
                </c:pt>
                <c:pt idx="64">
                  <c:v>6.2310000000000004E-3</c:v>
                </c:pt>
                <c:pt idx="65">
                  <c:v>6.182E-3</c:v>
                </c:pt>
                <c:pt idx="66">
                  <c:v>6.8459999999999997E-3</c:v>
                </c:pt>
                <c:pt idx="67">
                  <c:v>6.0369999999999998E-3</c:v>
                </c:pt>
                <c:pt idx="68">
                  <c:v>5.7819999999999998E-3</c:v>
                </c:pt>
                <c:pt idx="69">
                  <c:v>5.947E-3</c:v>
                </c:pt>
                <c:pt idx="70">
                  <c:v>5.7000000000000002E-3</c:v>
                </c:pt>
                <c:pt idx="71">
                  <c:v>5.4159999999999998E-3</c:v>
                </c:pt>
                <c:pt idx="72">
                  <c:v>5.6759999999999996E-3</c:v>
                </c:pt>
                <c:pt idx="73">
                  <c:v>4.914E-3</c:v>
                </c:pt>
                <c:pt idx="74">
                  <c:v>5.4320000000000002E-3</c:v>
                </c:pt>
                <c:pt idx="75">
                  <c:v>5.1749999999999999E-3</c:v>
                </c:pt>
                <c:pt idx="76">
                  <c:v>6.1659999999999996E-3</c:v>
                </c:pt>
                <c:pt idx="77">
                  <c:v>5.1479999999999998E-3</c:v>
                </c:pt>
                <c:pt idx="78">
                  <c:v>4.8190000000000004E-3</c:v>
                </c:pt>
                <c:pt idx="79">
                  <c:v>5.1939999999999998E-3</c:v>
                </c:pt>
                <c:pt idx="80">
                  <c:v>5.3070000000000001E-3</c:v>
                </c:pt>
                <c:pt idx="81">
                  <c:v>5.3070000000000001E-3</c:v>
                </c:pt>
                <c:pt idx="82">
                  <c:v>6.1320000000000003E-3</c:v>
                </c:pt>
                <c:pt idx="83">
                  <c:v>5.0499999999999998E-3</c:v>
                </c:pt>
                <c:pt idx="84">
                  <c:v>5.3759999999999997E-3</c:v>
                </c:pt>
                <c:pt idx="85">
                  <c:v>4.9630000000000004E-3</c:v>
                </c:pt>
                <c:pt idx="86">
                  <c:v>4.9719999999999999E-3</c:v>
                </c:pt>
                <c:pt idx="87">
                  <c:v>4.8390000000000004E-3</c:v>
                </c:pt>
                <c:pt idx="88">
                  <c:v>4.7359999999999998E-3</c:v>
                </c:pt>
                <c:pt idx="89">
                  <c:v>4.4749999999999998E-3</c:v>
                </c:pt>
                <c:pt idx="90">
                  <c:v>4.8279999999999998E-3</c:v>
                </c:pt>
                <c:pt idx="91">
                  <c:v>5.1359999999999999E-3</c:v>
                </c:pt>
                <c:pt idx="92">
                  <c:v>4.7499999999999999E-3</c:v>
                </c:pt>
                <c:pt idx="93">
                  <c:v>4.7470000000000004E-3</c:v>
                </c:pt>
                <c:pt idx="94">
                  <c:v>4.1859999999999996E-3</c:v>
                </c:pt>
                <c:pt idx="95">
                  <c:v>4.3299999999999996E-3</c:v>
                </c:pt>
                <c:pt idx="96">
                  <c:v>4.3059999999999999E-3</c:v>
                </c:pt>
                <c:pt idx="97">
                  <c:v>4.6299999999999996E-3</c:v>
                </c:pt>
                <c:pt idx="98">
                  <c:v>4.2810000000000001E-3</c:v>
                </c:pt>
                <c:pt idx="99">
                  <c:v>4.13E-3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2-2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0.10104399999999999</c:v>
                </c:pt>
                <c:pt idx="1">
                  <c:v>6.8028000000000005E-2</c:v>
                </c:pt>
                <c:pt idx="2">
                  <c:v>4.9355999999999997E-2</c:v>
                </c:pt>
                <c:pt idx="3">
                  <c:v>4.3866000000000002E-2</c:v>
                </c:pt>
                <c:pt idx="4">
                  <c:v>3.6208999999999998E-2</c:v>
                </c:pt>
                <c:pt idx="5">
                  <c:v>3.4622E-2</c:v>
                </c:pt>
                <c:pt idx="6">
                  <c:v>2.819E-2</c:v>
                </c:pt>
                <c:pt idx="7">
                  <c:v>2.5686E-2</c:v>
                </c:pt>
                <c:pt idx="8">
                  <c:v>2.555E-2</c:v>
                </c:pt>
                <c:pt idx="9">
                  <c:v>2.2142999999999999E-2</c:v>
                </c:pt>
                <c:pt idx="10">
                  <c:v>2.8587999999999999E-2</c:v>
                </c:pt>
                <c:pt idx="11">
                  <c:v>2.1978999999999999E-2</c:v>
                </c:pt>
                <c:pt idx="12">
                  <c:v>2.0636000000000002E-2</c:v>
                </c:pt>
                <c:pt idx="13">
                  <c:v>1.9635E-2</c:v>
                </c:pt>
                <c:pt idx="14">
                  <c:v>2.0091000000000001E-2</c:v>
                </c:pt>
                <c:pt idx="15">
                  <c:v>1.7898000000000001E-2</c:v>
                </c:pt>
                <c:pt idx="16">
                  <c:v>1.6920000000000001E-2</c:v>
                </c:pt>
                <c:pt idx="17">
                  <c:v>1.6742E-2</c:v>
                </c:pt>
                <c:pt idx="18">
                  <c:v>1.5855999999999999E-2</c:v>
                </c:pt>
                <c:pt idx="19">
                  <c:v>1.6140000000000002E-2</c:v>
                </c:pt>
                <c:pt idx="20">
                  <c:v>1.4862999999999999E-2</c:v>
                </c:pt>
                <c:pt idx="21">
                  <c:v>1.5003000000000001E-2</c:v>
                </c:pt>
                <c:pt idx="22">
                  <c:v>1.3946999999999999E-2</c:v>
                </c:pt>
                <c:pt idx="23">
                  <c:v>1.3625999999999999E-2</c:v>
                </c:pt>
                <c:pt idx="24">
                  <c:v>1.312E-2</c:v>
                </c:pt>
                <c:pt idx="25">
                  <c:v>1.2578000000000001E-2</c:v>
                </c:pt>
                <c:pt idx="26">
                  <c:v>1.2661E-2</c:v>
                </c:pt>
                <c:pt idx="27">
                  <c:v>1.2409999999999999E-2</c:v>
                </c:pt>
                <c:pt idx="28">
                  <c:v>1.2500000000000001E-2</c:v>
                </c:pt>
                <c:pt idx="29">
                  <c:v>1.1932999999999999E-2</c:v>
                </c:pt>
                <c:pt idx="30">
                  <c:v>1.0918000000000001E-2</c:v>
                </c:pt>
                <c:pt idx="31">
                  <c:v>1.1129999999999999E-2</c:v>
                </c:pt>
                <c:pt idx="32">
                  <c:v>1.0166E-2</c:v>
                </c:pt>
                <c:pt idx="33">
                  <c:v>1.0586E-2</c:v>
                </c:pt>
                <c:pt idx="34">
                  <c:v>1.0988E-2</c:v>
                </c:pt>
                <c:pt idx="35">
                  <c:v>1.0342E-2</c:v>
                </c:pt>
                <c:pt idx="36">
                  <c:v>9.3439999999999999E-3</c:v>
                </c:pt>
                <c:pt idx="37">
                  <c:v>1.0774000000000001E-2</c:v>
                </c:pt>
                <c:pt idx="38">
                  <c:v>9.8750000000000001E-3</c:v>
                </c:pt>
                <c:pt idx="39">
                  <c:v>9.0830000000000008E-3</c:v>
                </c:pt>
                <c:pt idx="40">
                  <c:v>9.1599999999999997E-3</c:v>
                </c:pt>
                <c:pt idx="41">
                  <c:v>9.5709999999999996E-3</c:v>
                </c:pt>
                <c:pt idx="42">
                  <c:v>8.4349999999999998E-3</c:v>
                </c:pt>
                <c:pt idx="43">
                  <c:v>9.0900000000000009E-3</c:v>
                </c:pt>
                <c:pt idx="44">
                  <c:v>8.7469999999999996E-3</c:v>
                </c:pt>
                <c:pt idx="45">
                  <c:v>8.7390000000000002E-3</c:v>
                </c:pt>
                <c:pt idx="46">
                  <c:v>8.4089999999999998E-3</c:v>
                </c:pt>
                <c:pt idx="47">
                  <c:v>7.927E-3</c:v>
                </c:pt>
                <c:pt idx="48">
                  <c:v>8.2520000000000007E-3</c:v>
                </c:pt>
                <c:pt idx="49">
                  <c:v>7.6899999999999998E-3</c:v>
                </c:pt>
                <c:pt idx="50">
                  <c:v>7.8120000000000004E-3</c:v>
                </c:pt>
                <c:pt idx="51">
                  <c:v>7.5890000000000003E-3</c:v>
                </c:pt>
                <c:pt idx="52">
                  <c:v>7.8750000000000001E-3</c:v>
                </c:pt>
                <c:pt idx="53">
                  <c:v>7.62E-3</c:v>
                </c:pt>
                <c:pt idx="54">
                  <c:v>7.541E-3</c:v>
                </c:pt>
                <c:pt idx="55">
                  <c:v>7.3940000000000004E-3</c:v>
                </c:pt>
                <c:pt idx="56">
                  <c:v>6.9829999999999996E-3</c:v>
                </c:pt>
                <c:pt idx="57">
                  <c:v>6.7200000000000003E-3</c:v>
                </c:pt>
                <c:pt idx="58">
                  <c:v>7.4689999999999999E-3</c:v>
                </c:pt>
                <c:pt idx="59">
                  <c:v>6.8019999999999999E-3</c:v>
                </c:pt>
                <c:pt idx="60">
                  <c:v>6.6829999999999997E-3</c:v>
                </c:pt>
                <c:pt idx="61">
                  <c:v>6.8440000000000003E-3</c:v>
                </c:pt>
                <c:pt idx="62">
                  <c:v>6.561E-3</c:v>
                </c:pt>
                <c:pt idx="63">
                  <c:v>6.5589999999999997E-3</c:v>
                </c:pt>
                <c:pt idx="64">
                  <c:v>6.8729999999999998E-3</c:v>
                </c:pt>
                <c:pt idx="65">
                  <c:v>6.2960000000000004E-3</c:v>
                </c:pt>
                <c:pt idx="66">
                  <c:v>6.1669999999999997E-3</c:v>
                </c:pt>
                <c:pt idx="67">
                  <c:v>6.483E-3</c:v>
                </c:pt>
                <c:pt idx="68">
                  <c:v>6.0520000000000001E-3</c:v>
                </c:pt>
                <c:pt idx="69">
                  <c:v>5.9839999999999997E-3</c:v>
                </c:pt>
                <c:pt idx="70">
                  <c:v>6.3309999999999998E-3</c:v>
                </c:pt>
                <c:pt idx="71">
                  <c:v>6.2789999999999999E-3</c:v>
                </c:pt>
                <c:pt idx="72">
                  <c:v>5.5199999999999997E-3</c:v>
                </c:pt>
                <c:pt idx="73">
                  <c:v>5.6940000000000003E-3</c:v>
                </c:pt>
                <c:pt idx="74">
                  <c:v>5.6420000000000003E-3</c:v>
                </c:pt>
                <c:pt idx="75">
                  <c:v>5.3319999999999999E-3</c:v>
                </c:pt>
                <c:pt idx="76">
                  <c:v>5.3920000000000001E-3</c:v>
                </c:pt>
                <c:pt idx="77">
                  <c:v>5.3660000000000001E-3</c:v>
                </c:pt>
                <c:pt idx="78">
                  <c:v>5.5599999999999998E-3</c:v>
                </c:pt>
                <c:pt idx="79">
                  <c:v>6.2979999999999998E-3</c:v>
                </c:pt>
                <c:pt idx="80">
                  <c:v>5.0679999999999996E-3</c:v>
                </c:pt>
                <c:pt idx="81">
                  <c:v>5.0790000000000002E-3</c:v>
                </c:pt>
                <c:pt idx="82">
                  <c:v>5.8349999999999999E-3</c:v>
                </c:pt>
                <c:pt idx="83">
                  <c:v>4.8040000000000001E-3</c:v>
                </c:pt>
                <c:pt idx="84">
                  <c:v>5.7250000000000001E-3</c:v>
                </c:pt>
                <c:pt idx="85">
                  <c:v>5.3959999999999998E-3</c:v>
                </c:pt>
                <c:pt idx="86">
                  <c:v>6.522E-3</c:v>
                </c:pt>
                <c:pt idx="87">
                  <c:v>5.2199999999999998E-3</c:v>
                </c:pt>
                <c:pt idx="88">
                  <c:v>5.0260000000000001E-3</c:v>
                </c:pt>
                <c:pt idx="89">
                  <c:v>4.7369999999999999E-3</c:v>
                </c:pt>
                <c:pt idx="90">
                  <c:v>4.5970000000000004E-3</c:v>
                </c:pt>
                <c:pt idx="91">
                  <c:v>4.7559999999999998E-3</c:v>
                </c:pt>
                <c:pt idx="92">
                  <c:v>4.7099999999999998E-3</c:v>
                </c:pt>
                <c:pt idx="93">
                  <c:v>4.7499999999999999E-3</c:v>
                </c:pt>
                <c:pt idx="94">
                  <c:v>4.4999999999999997E-3</c:v>
                </c:pt>
                <c:pt idx="95">
                  <c:v>4.6800000000000001E-3</c:v>
                </c:pt>
                <c:pt idx="96">
                  <c:v>4.7809999999999997E-3</c:v>
                </c:pt>
                <c:pt idx="97">
                  <c:v>4.3179999999999998E-3</c:v>
                </c:pt>
                <c:pt idx="98">
                  <c:v>4.5120000000000004E-3</c:v>
                </c:pt>
                <c:pt idx="99">
                  <c:v>4.5129999999999997E-3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3-2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0.100493</c:v>
                </c:pt>
                <c:pt idx="1">
                  <c:v>6.7062999999999998E-2</c:v>
                </c:pt>
                <c:pt idx="2">
                  <c:v>4.6722E-2</c:v>
                </c:pt>
                <c:pt idx="3">
                  <c:v>4.2230999999999998E-2</c:v>
                </c:pt>
                <c:pt idx="4">
                  <c:v>3.5933E-2</c:v>
                </c:pt>
                <c:pt idx="5">
                  <c:v>3.3961999999999999E-2</c:v>
                </c:pt>
                <c:pt idx="6">
                  <c:v>2.9898000000000001E-2</c:v>
                </c:pt>
                <c:pt idx="7">
                  <c:v>2.5947000000000001E-2</c:v>
                </c:pt>
                <c:pt idx="8">
                  <c:v>2.4771000000000001E-2</c:v>
                </c:pt>
                <c:pt idx="9">
                  <c:v>2.3362000000000001E-2</c:v>
                </c:pt>
                <c:pt idx="10">
                  <c:v>2.3998999999999999E-2</c:v>
                </c:pt>
                <c:pt idx="11">
                  <c:v>2.2585000000000001E-2</c:v>
                </c:pt>
                <c:pt idx="12">
                  <c:v>2.0049999999999998E-2</c:v>
                </c:pt>
                <c:pt idx="13">
                  <c:v>2.0438000000000001E-2</c:v>
                </c:pt>
                <c:pt idx="14">
                  <c:v>1.8532E-2</c:v>
                </c:pt>
                <c:pt idx="15">
                  <c:v>1.8481000000000001E-2</c:v>
                </c:pt>
                <c:pt idx="16">
                  <c:v>1.9598000000000001E-2</c:v>
                </c:pt>
                <c:pt idx="17">
                  <c:v>1.5231E-2</c:v>
                </c:pt>
                <c:pt idx="18">
                  <c:v>1.5587E-2</c:v>
                </c:pt>
                <c:pt idx="19">
                  <c:v>1.5970000000000002E-2</c:v>
                </c:pt>
                <c:pt idx="20">
                  <c:v>1.4616000000000001E-2</c:v>
                </c:pt>
                <c:pt idx="21">
                  <c:v>1.4154999999999999E-2</c:v>
                </c:pt>
                <c:pt idx="22">
                  <c:v>1.4420000000000001E-2</c:v>
                </c:pt>
                <c:pt idx="23">
                  <c:v>1.3727E-2</c:v>
                </c:pt>
                <c:pt idx="24">
                  <c:v>1.3025999999999999E-2</c:v>
                </c:pt>
                <c:pt idx="25">
                  <c:v>1.259E-2</c:v>
                </c:pt>
                <c:pt idx="26">
                  <c:v>1.2187E-2</c:v>
                </c:pt>
                <c:pt idx="27">
                  <c:v>1.1696E-2</c:v>
                </c:pt>
                <c:pt idx="28">
                  <c:v>1.155E-2</c:v>
                </c:pt>
                <c:pt idx="29">
                  <c:v>1.1273999999999999E-2</c:v>
                </c:pt>
                <c:pt idx="30">
                  <c:v>1.0636E-2</c:v>
                </c:pt>
                <c:pt idx="31">
                  <c:v>1.1506000000000001E-2</c:v>
                </c:pt>
                <c:pt idx="32">
                  <c:v>9.9179999999999997E-3</c:v>
                </c:pt>
                <c:pt idx="33">
                  <c:v>1.0551E-2</c:v>
                </c:pt>
                <c:pt idx="34">
                  <c:v>1.1200999999999999E-2</c:v>
                </c:pt>
                <c:pt idx="35">
                  <c:v>1.0154E-2</c:v>
                </c:pt>
                <c:pt idx="36">
                  <c:v>9.5029999999999993E-3</c:v>
                </c:pt>
                <c:pt idx="37">
                  <c:v>9.6270000000000001E-3</c:v>
                </c:pt>
                <c:pt idx="38">
                  <c:v>9.4490000000000008E-3</c:v>
                </c:pt>
                <c:pt idx="39">
                  <c:v>8.293E-3</c:v>
                </c:pt>
                <c:pt idx="40">
                  <c:v>9.3570000000000007E-3</c:v>
                </c:pt>
                <c:pt idx="41">
                  <c:v>8.9770000000000006E-3</c:v>
                </c:pt>
                <c:pt idx="42">
                  <c:v>9.2800000000000001E-3</c:v>
                </c:pt>
                <c:pt idx="43">
                  <c:v>8.8819999999999993E-3</c:v>
                </c:pt>
                <c:pt idx="44">
                  <c:v>8.5140000000000007E-3</c:v>
                </c:pt>
                <c:pt idx="45">
                  <c:v>8.0540000000000004E-3</c:v>
                </c:pt>
                <c:pt idx="46">
                  <c:v>8.0789999999999994E-3</c:v>
                </c:pt>
                <c:pt idx="47">
                  <c:v>8.3829999999999998E-3</c:v>
                </c:pt>
                <c:pt idx="48">
                  <c:v>8.1309999999999993E-3</c:v>
                </c:pt>
                <c:pt idx="49">
                  <c:v>8.3660000000000002E-3</c:v>
                </c:pt>
                <c:pt idx="50">
                  <c:v>7.6039999999999996E-3</c:v>
                </c:pt>
                <c:pt idx="51">
                  <c:v>7.2269999999999999E-3</c:v>
                </c:pt>
                <c:pt idx="52">
                  <c:v>7.6099999999999996E-3</c:v>
                </c:pt>
                <c:pt idx="53">
                  <c:v>7.2700000000000004E-3</c:v>
                </c:pt>
                <c:pt idx="54">
                  <c:v>8.1429999999999992E-3</c:v>
                </c:pt>
                <c:pt idx="55">
                  <c:v>6.6870000000000002E-3</c:v>
                </c:pt>
                <c:pt idx="56">
                  <c:v>7.3850000000000001E-3</c:v>
                </c:pt>
                <c:pt idx="57">
                  <c:v>7.1260000000000004E-3</c:v>
                </c:pt>
                <c:pt idx="58">
                  <c:v>6.8789999999999997E-3</c:v>
                </c:pt>
                <c:pt idx="59">
                  <c:v>7.0920000000000002E-3</c:v>
                </c:pt>
                <c:pt idx="60">
                  <c:v>6.5209999999999999E-3</c:v>
                </c:pt>
                <c:pt idx="61">
                  <c:v>7.025E-3</c:v>
                </c:pt>
                <c:pt idx="62">
                  <c:v>6.2379999999999996E-3</c:v>
                </c:pt>
                <c:pt idx="63">
                  <c:v>6.3489999999999996E-3</c:v>
                </c:pt>
                <c:pt idx="64">
                  <c:v>6.0219999999999996E-3</c:v>
                </c:pt>
                <c:pt idx="65">
                  <c:v>6.1599999999999997E-3</c:v>
                </c:pt>
                <c:pt idx="66">
                  <c:v>6.0939999999999996E-3</c:v>
                </c:pt>
                <c:pt idx="67">
                  <c:v>6.0419999999999996E-3</c:v>
                </c:pt>
                <c:pt idx="68">
                  <c:v>6.3720000000000001E-3</c:v>
                </c:pt>
                <c:pt idx="69">
                  <c:v>5.9199999999999999E-3</c:v>
                </c:pt>
                <c:pt idx="70">
                  <c:v>6.1809999999999999E-3</c:v>
                </c:pt>
                <c:pt idx="71">
                  <c:v>6.2040000000000003E-3</c:v>
                </c:pt>
                <c:pt idx="72">
                  <c:v>5.6509999999999998E-3</c:v>
                </c:pt>
                <c:pt idx="73">
                  <c:v>5.5079999999999999E-3</c:v>
                </c:pt>
                <c:pt idx="74">
                  <c:v>5.6319999999999999E-3</c:v>
                </c:pt>
                <c:pt idx="75">
                  <c:v>5.7580000000000001E-3</c:v>
                </c:pt>
                <c:pt idx="76">
                  <c:v>5.6150000000000002E-3</c:v>
                </c:pt>
                <c:pt idx="77">
                  <c:v>5.3540000000000003E-3</c:v>
                </c:pt>
                <c:pt idx="78">
                  <c:v>5.293E-3</c:v>
                </c:pt>
                <c:pt idx="79">
                  <c:v>5.3550000000000004E-3</c:v>
                </c:pt>
                <c:pt idx="80">
                  <c:v>5.1050000000000002E-3</c:v>
                </c:pt>
                <c:pt idx="81">
                  <c:v>5.2259999999999997E-3</c:v>
                </c:pt>
                <c:pt idx="82">
                  <c:v>5.1269999999999996E-3</c:v>
                </c:pt>
                <c:pt idx="83">
                  <c:v>5.0150000000000004E-3</c:v>
                </c:pt>
                <c:pt idx="84">
                  <c:v>5.5970000000000004E-3</c:v>
                </c:pt>
                <c:pt idx="85">
                  <c:v>5.5510000000000004E-3</c:v>
                </c:pt>
                <c:pt idx="86">
                  <c:v>5.0359999999999997E-3</c:v>
                </c:pt>
                <c:pt idx="87">
                  <c:v>5.0260000000000001E-3</c:v>
                </c:pt>
                <c:pt idx="88">
                  <c:v>4.6150000000000002E-3</c:v>
                </c:pt>
                <c:pt idx="89">
                  <c:v>4.7780000000000001E-3</c:v>
                </c:pt>
                <c:pt idx="90">
                  <c:v>4.522E-3</c:v>
                </c:pt>
                <c:pt idx="91">
                  <c:v>4.7070000000000002E-3</c:v>
                </c:pt>
                <c:pt idx="92">
                  <c:v>4.529E-3</c:v>
                </c:pt>
                <c:pt idx="93">
                  <c:v>4.633E-3</c:v>
                </c:pt>
                <c:pt idx="94">
                  <c:v>4.5389999999999996E-3</c:v>
                </c:pt>
                <c:pt idx="95">
                  <c:v>4.6680000000000003E-3</c:v>
                </c:pt>
                <c:pt idx="96">
                  <c:v>4.718E-3</c:v>
                </c:pt>
                <c:pt idx="97">
                  <c:v>4.4130000000000003E-3</c:v>
                </c:pt>
                <c:pt idx="98">
                  <c:v>4.4660000000000004E-3</c:v>
                </c:pt>
                <c:pt idx="99">
                  <c:v>4.3049999999999998E-3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4-2</c:v>
                </c:pt>
              </c:strCache>
            </c:strRef>
          </c:tx>
          <c:spPr>
            <a:ln w="3175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98500"/>
                </a:schemeClr>
              </a:solidFill>
              <a:ln w="3175">
                <a:solidFill>
                  <a:schemeClr val="dk1">
                    <a:tint val="9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0.10113999999999999</c:v>
                </c:pt>
                <c:pt idx="1">
                  <c:v>6.8390999999999993E-2</c:v>
                </c:pt>
                <c:pt idx="2">
                  <c:v>5.4733999999999998E-2</c:v>
                </c:pt>
                <c:pt idx="3">
                  <c:v>4.2027000000000002E-2</c:v>
                </c:pt>
                <c:pt idx="4">
                  <c:v>3.7711000000000001E-2</c:v>
                </c:pt>
                <c:pt idx="5">
                  <c:v>3.3706E-2</c:v>
                </c:pt>
                <c:pt idx="6">
                  <c:v>3.3654000000000003E-2</c:v>
                </c:pt>
                <c:pt idx="7">
                  <c:v>2.6547000000000001E-2</c:v>
                </c:pt>
                <c:pt idx="8">
                  <c:v>2.4223999999999999E-2</c:v>
                </c:pt>
                <c:pt idx="9">
                  <c:v>2.4624E-2</c:v>
                </c:pt>
                <c:pt idx="10">
                  <c:v>2.3956999999999999E-2</c:v>
                </c:pt>
                <c:pt idx="11">
                  <c:v>2.2391000000000001E-2</c:v>
                </c:pt>
                <c:pt idx="12">
                  <c:v>1.9848999999999999E-2</c:v>
                </c:pt>
                <c:pt idx="13">
                  <c:v>2.0836E-2</c:v>
                </c:pt>
                <c:pt idx="14">
                  <c:v>1.9071000000000001E-2</c:v>
                </c:pt>
                <c:pt idx="15">
                  <c:v>1.7683000000000001E-2</c:v>
                </c:pt>
                <c:pt idx="16">
                  <c:v>1.8530000000000001E-2</c:v>
                </c:pt>
                <c:pt idx="17">
                  <c:v>1.6669E-2</c:v>
                </c:pt>
                <c:pt idx="18">
                  <c:v>1.6145E-2</c:v>
                </c:pt>
                <c:pt idx="19">
                  <c:v>1.6119999999999999E-2</c:v>
                </c:pt>
                <c:pt idx="20">
                  <c:v>1.4741000000000001E-2</c:v>
                </c:pt>
                <c:pt idx="21">
                  <c:v>1.5002E-2</c:v>
                </c:pt>
                <c:pt idx="22">
                  <c:v>1.4449999999999999E-2</c:v>
                </c:pt>
                <c:pt idx="23">
                  <c:v>1.3658E-2</c:v>
                </c:pt>
                <c:pt idx="24">
                  <c:v>1.2269E-2</c:v>
                </c:pt>
                <c:pt idx="25">
                  <c:v>1.2505E-2</c:v>
                </c:pt>
                <c:pt idx="26">
                  <c:v>1.2288E-2</c:v>
                </c:pt>
                <c:pt idx="27">
                  <c:v>1.2474000000000001E-2</c:v>
                </c:pt>
                <c:pt idx="28">
                  <c:v>1.2168E-2</c:v>
                </c:pt>
                <c:pt idx="29">
                  <c:v>1.1336000000000001E-2</c:v>
                </c:pt>
                <c:pt idx="30">
                  <c:v>1.1148999999999999E-2</c:v>
                </c:pt>
                <c:pt idx="31">
                  <c:v>1.2161999999999999E-2</c:v>
                </c:pt>
                <c:pt idx="32">
                  <c:v>1.0201E-2</c:v>
                </c:pt>
                <c:pt idx="33">
                  <c:v>1.0373E-2</c:v>
                </c:pt>
                <c:pt idx="34">
                  <c:v>1.0888999999999999E-2</c:v>
                </c:pt>
                <c:pt idx="35">
                  <c:v>1.0437999999999999E-2</c:v>
                </c:pt>
                <c:pt idx="36">
                  <c:v>9.639E-3</c:v>
                </c:pt>
                <c:pt idx="37">
                  <c:v>1.0096000000000001E-2</c:v>
                </c:pt>
                <c:pt idx="38">
                  <c:v>9.4090000000000007E-3</c:v>
                </c:pt>
                <c:pt idx="39">
                  <c:v>8.8649999999999996E-3</c:v>
                </c:pt>
                <c:pt idx="40">
                  <c:v>9.1330000000000005E-3</c:v>
                </c:pt>
                <c:pt idx="41">
                  <c:v>8.9669999999999993E-3</c:v>
                </c:pt>
                <c:pt idx="42">
                  <c:v>9.5580000000000005E-3</c:v>
                </c:pt>
                <c:pt idx="43">
                  <c:v>8.5500000000000003E-3</c:v>
                </c:pt>
                <c:pt idx="44">
                  <c:v>9.7520000000000003E-3</c:v>
                </c:pt>
                <c:pt idx="45">
                  <c:v>8.6910000000000008E-3</c:v>
                </c:pt>
                <c:pt idx="46">
                  <c:v>8.0169999999999998E-3</c:v>
                </c:pt>
                <c:pt idx="47">
                  <c:v>8.2470000000000009E-3</c:v>
                </c:pt>
                <c:pt idx="48">
                  <c:v>8.3689999999999997E-3</c:v>
                </c:pt>
                <c:pt idx="49">
                  <c:v>8.0450000000000001E-3</c:v>
                </c:pt>
                <c:pt idx="50">
                  <c:v>7.8519999999999996E-3</c:v>
                </c:pt>
                <c:pt idx="51">
                  <c:v>7.8549999999999991E-3</c:v>
                </c:pt>
                <c:pt idx="52">
                  <c:v>7.2979999999999998E-3</c:v>
                </c:pt>
                <c:pt idx="53">
                  <c:v>7.3090000000000004E-3</c:v>
                </c:pt>
                <c:pt idx="54">
                  <c:v>7.2389999999999998E-3</c:v>
                </c:pt>
                <c:pt idx="55">
                  <c:v>6.9909999999999998E-3</c:v>
                </c:pt>
                <c:pt idx="56">
                  <c:v>7.358E-3</c:v>
                </c:pt>
                <c:pt idx="57">
                  <c:v>7.7200000000000003E-3</c:v>
                </c:pt>
                <c:pt idx="58">
                  <c:v>7.077E-3</c:v>
                </c:pt>
                <c:pt idx="59">
                  <c:v>6.7850000000000002E-3</c:v>
                </c:pt>
                <c:pt idx="60">
                  <c:v>6.8989999999999998E-3</c:v>
                </c:pt>
                <c:pt idx="61">
                  <c:v>7.2779999999999997E-3</c:v>
                </c:pt>
                <c:pt idx="62">
                  <c:v>6.4859999999999996E-3</c:v>
                </c:pt>
                <c:pt idx="63">
                  <c:v>7.5370000000000003E-3</c:v>
                </c:pt>
                <c:pt idx="64">
                  <c:v>6.4050000000000001E-3</c:v>
                </c:pt>
                <c:pt idx="65">
                  <c:v>6.5290000000000001E-3</c:v>
                </c:pt>
                <c:pt idx="66">
                  <c:v>6.9680000000000002E-3</c:v>
                </c:pt>
                <c:pt idx="67">
                  <c:v>6.3160000000000004E-3</c:v>
                </c:pt>
                <c:pt idx="68">
                  <c:v>6.1289999999999999E-3</c:v>
                </c:pt>
                <c:pt idx="69">
                  <c:v>6.0629999999999998E-3</c:v>
                </c:pt>
                <c:pt idx="70">
                  <c:v>6.2690000000000003E-3</c:v>
                </c:pt>
                <c:pt idx="71">
                  <c:v>6.9560000000000004E-3</c:v>
                </c:pt>
                <c:pt idx="72">
                  <c:v>6.1780000000000003E-3</c:v>
                </c:pt>
                <c:pt idx="73">
                  <c:v>5.868E-3</c:v>
                </c:pt>
                <c:pt idx="74">
                  <c:v>5.9090000000000002E-3</c:v>
                </c:pt>
                <c:pt idx="75">
                  <c:v>6.3829999999999998E-3</c:v>
                </c:pt>
                <c:pt idx="76">
                  <c:v>5.6020000000000002E-3</c:v>
                </c:pt>
                <c:pt idx="77">
                  <c:v>5.3179999999999998E-3</c:v>
                </c:pt>
                <c:pt idx="78">
                  <c:v>5.463E-3</c:v>
                </c:pt>
                <c:pt idx="79">
                  <c:v>5.3759999999999997E-3</c:v>
                </c:pt>
                <c:pt idx="80">
                  <c:v>5.3790000000000001E-3</c:v>
                </c:pt>
                <c:pt idx="81">
                  <c:v>5.594E-3</c:v>
                </c:pt>
                <c:pt idx="82">
                  <c:v>5.385E-3</c:v>
                </c:pt>
                <c:pt idx="83">
                  <c:v>5.5440000000000003E-3</c:v>
                </c:pt>
                <c:pt idx="84">
                  <c:v>5.0429999999999997E-3</c:v>
                </c:pt>
                <c:pt idx="85">
                  <c:v>5.0470000000000003E-3</c:v>
                </c:pt>
                <c:pt idx="86">
                  <c:v>5.352E-3</c:v>
                </c:pt>
                <c:pt idx="87">
                  <c:v>4.9119999999999997E-3</c:v>
                </c:pt>
                <c:pt idx="88">
                  <c:v>4.6870000000000002E-3</c:v>
                </c:pt>
                <c:pt idx="89">
                  <c:v>5.1780000000000003E-3</c:v>
                </c:pt>
                <c:pt idx="90">
                  <c:v>4.8300000000000001E-3</c:v>
                </c:pt>
                <c:pt idx="91">
                  <c:v>4.9309999999999996E-3</c:v>
                </c:pt>
                <c:pt idx="92">
                  <c:v>4.614E-3</c:v>
                </c:pt>
                <c:pt idx="93">
                  <c:v>4.8820000000000001E-3</c:v>
                </c:pt>
                <c:pt idx="94">
                  <c:v>4.8500000000000001E-3</c:v>
                </c:pt>
                <c:pt idx="95">
                  <c:v>4.8279999999999998E-3</c:v>
                </c:pt>
                <c:pt idx="96">
                  <c:v>4.7980000000000002E-3</c:v>
                </c:pt>
                <c:pt idx="97">
                  <c:v>4.7109999999999999E-3</c:v>
                </c:pt>
                <c:pt idx="98">
                  <c:v>4.6080000000000001E-3</c:v>
                </c:pt>
                <c:pt idx="99">
                  <c:v>4.5519999999999996E-3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5-2</c:v>
                </c:pt>
              </c:strCache>
            </c:strRef>
          </c:tx>
          <c:spPr>
            <a:ln w="3175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30000"/>
                </a:schemeClr>
              </a:solidFill>
              <a:ln w="3175">
                <a:solidFill>
                  <a:schemeClr val="dk1">
                    <a:tint val="3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0.101897</c:v>
                </c:pt>
                <c:pt idx="1">
                  <c:v>6.9287000000000001E-2</c:v>
                </c:pt>
                <c:pt idx="2">
                  <c:v>5.2164000000000002E-2</c:v>
                </c:pt>
                <c:pt idx="3">
                  <c:v>4.2546E-2</c:v>
                </c:pt>
                <c:pt idx="4">
                  <c:v>3.6629000000000002E-2</c:v>
                </c:pt>
                <c:pt idx="5">
                  <c:v>3.3971000000000001E-2</c:v>
                </c:pt>
                <c:pt idx="6">
                  <c:v>3.1178000000000001E-2</c:v>
                </c:pt>
                <c:pt idx="7">
                  <c:v>2.7219E-2</c:v>
                </c:pt>
                <c:pt idx="8">
                  <c:v>2.4560999999999999E-2</c:v>
                </c:pt>
                <c:pt idx="9">
                  <c:v>2.3040000000000001E-2</c:v>
                </c:pt>
                <c:pt idx="10">
                  <c:v>2.5205000000000002E-2</c:v>
                </c:pt>
                <c:pt idx="11">
                  <c:v>2.2453000000000001E-2</c:v>
                </c:pt>
                <c:pt idx="12">
                  <c:v>2.0773E-2</c:v>
                </c:pt>
                <c:pt idx="13">
                  <c:v>1.9869999999999999E-2</c:v>
                </c:pt>
                <c:pt idx="14">
                  <c:v>1.8422999999999998E-2</c:v>
                </c:pt>
                <c:pt idx="15">
                  <c:v>1.7909999999999999E-2</c:v>
                </c:pt>
                <c:pt idx="16">
                  <c:v>1.7762E-2</c:v>
                </c:pt>
                <c:pt idx="17">
                  <c:v>1.7425E-2</c:v>
                </c:pt>
                <c:pt idx="18">
                  <c:v>1.6383999999999999E-2</c:v>
                </c:pt>
                <c:pt idx="19">
                  <c:v>1.6066E-2</c:v>
                </c:pt>
                <c:pt idx="20">
                  <c:v>1.4591E-2</c:v>
                </c:pt>
                <c:pt idx="21">
                  <c:v>1.4969E-2</c:v>
                </c:pt>
                <c:pt idx="22">
                  <c:v>1.5303000000000001E-2</c:v>
                </c:pt>
                <c:pt idx="23">
                  <c:v>1.3925E-2</c:v>
                </c:pt>
                <c:pt idx="24">
                  <c:v>1.3805E-2</c:v>
                </c:pt>
                <c:pt idx="25">
                  <c:v>1.2921E-2</c:v>
                </c:pt>
                <c:pt idx="26">
                  <c:v>1.2893999999999999E-2</c:v>
                </c:pt>
                <c:pt idx="27">
                  <c:v>1.2071999999999999E-2</c:v>
                </c:pt>
                <c:pt idx="28">
                  <c:v>1.1324000000000001E-2</c:v>
                </c:pt>
                <c:pt idx="29">
                  <c:v>1.1554E-2</c:v>
                </c:pt>
                <c:pt idx="30">
                  <c:v>1.1195999999999999E-2</c:v>
                </c:pt>
                <c:pt idx="31">
                  <c:v>1.1249E-2</c:v>
                </c:pt>
                <c:pt idx="32">
                  <c:v>1.1025999999999999E-2</c:v>
                </c:pt>
                <c:pt idx="33">
                  <c:v>1.0822999999999999E-2</c:v>
                </c:pt>
                <c:pt idx="34">
                  <c:v>1.0742E-2</c:v>
                </c:pt>
                <c:pt idx="35">
                  <c:v>1.0101000000000001E-2</c:v>
                </c:pt>
                <c:pt idx="36">
                  <c:v>9.476E-3</c:v>
                </c:pt>
                <c:pt idx="37">
                  <c:v>1.0345999999999999E-2</c:v>
                </c:pt>
                <c:pt idx="38">
                  <c:v>9.7289999999999998E-3</c:v>
                </c:pt>
                <c:pt idx="39">
                  <c:v>8.9440000000000006E-3</c:v>
                </c:pt>
                <c:pt idx="40">
                  <c:v>9.0530000000000003E-3</c:v>
                </c:pt>
                <c:pt idx="41">
                  <c:v>9.2359999999999994E-3</c:v>
                </c:pt>
                <c:pt idx="42">
                  <c:v>8.6719999999999992E-3</c:v>
                </c:pt>
                <c:pt idx="43">
                  <c:v>8.6999999999999994E-3</c:v>
                </c:pt>
                <c:pt idx="44">
                  <c:v>9.2479999999999993E-3</c:v>
                </c:pt>
                <c:pt idx="45">
                  <c:v>8.5699999999999995E-3</c:v>
                </c:pt>
                <c:pt idx="46">
                  <c:v>8.9730000000000001E-3</c:v>
                </c:pt>
                <c:pt idx="47">
                  <c:v>8.7969999999999993E-3</c:v>
                </c:pt>
                <c:pt idx="48">
                  <c:v>8.3630000000000006E-3</c:v>
                </c:pt>
                <c:pt idx="49">
                  <c:v>8.8159999999999992E-3</c:v>
                </c:pt>
                <c:pt idx="50">
                  <c:v>8.3379999999999999E-3</c:v>
                </c:pt>
                <c:pt idx="51">
                  <c:v>7.9000000000000008E-3</c:v>
                </c:pt>
                <c:pt idx="52">
                  <c:v>8.1770000000000002E-3</c:v>
                </c:pt>
                <c:pt idx="53">
                  <c:v>7.5449999999999996E-3</c:v>
                </c:pt>
                <c:pt idx="54">
                  <c:v>7.6959999999999997E-3</c:v>
                </c:pt>
                <c:pt idx="55">
                  <c:v>6.8329999999999997E-3</c:v>
                </c:pt>
                <c:pt idx="56">
                  <c:v>7.1250000000000003E-3</c:v>
                </c:pt>
                <c:pt idx="57">
                  <c:v>9.2890000000000004E-3</c:v>
                </c:pt>
                <c:pt idx="58">
                  <c:v>7.2639999999999996E-3</c:v>
                </c:pt>
                <c:pt idx="59">
                  <c:v>7.1879999999999999E-3</c:v>
                </c:pt>
                <c:pt idx="60">
                  <c:v>6.7749999999999998E-3</c:v>
                </c:pt>
                <c:pt idx="61">
                  <c:v>6.5469999999999999E-3</c:v>
                </c:pt>
                <c:pt idx="62">
                  <c:v>6.7250000000000001E-3</c:v>
                </c:pt>
                <c:pt idx="63">
                  <c:v>7.0530000000000002E-3</c:v>
                </c:pt>
                <c:pt idx="64">
                  <c:v>7.1900000000000002E-3</c:v>
                </c:pt>
                <c:pt idx="65">
                  <c:v>6.2360000000000002E-3</c:v>
                </c:pt>
                <c:pt idx="66">
                  <c:v>6.5640000000000004E-3</c:v>
                </c:pt>
                <c:pt idx="67">
                  <c:v>5.8180000000000003E-3</c:v>
                </c:pt>
                <c:pt idx="68">
                  <c:v>6.9470000000000001E-3</c:v>
                </c:pt>
                <c:pt idx="69">
                  <c:v>6.1310000000000002E-3</c:v>
                </c:pt>
                <c:pt idx="70">
                  <c:v>6.2290000000000002E-3</c:v>
                </c:pt>
                <c:pt idx="71">
                  <c:v>6.1190000000000003E-3</c:v>
                </c:pt>
                <c:pt idx="72">
                  <c:v>6.0039999999999998E-3</c:v>
                </c:pt>
                <c:pt idx="73">
                  <c:v>6.0029999999999997E-3</c:v>
                </c:pt>
                <c:pt idx="74">
                  <c:v>6.0020000000000004E-3</c:v>
                </c:pt>
                <c:pt idx="75">
                  <c:v>5.7920000000000003E-3</c:v>
                </c:pt>
                <c:pt idx="76">
                  <c:v>5.8589999999999996E-3</c:v>
                </c:pt>
                <c:pt idx="77">
                  <c:v>5.535E-3</c:v>
                </c:pt>
                <c:pt idx="78">
                  <c:v>6.032E-3</c:v>
                </c:pt>
                <c:pt idx="79">
                  <c:v>5.8250000000000003E-3</c:v>
                </c:pt>
                <c:pt idx="80">
                  <c:v>5.1500000000000001E-3</c:v>
                </c:pt>
                <c:pt idx="81">
                  <c:v>5.6230000000000004E-3</c:v>
                </c:pt>
                <c:pt idx="82">
                  <c:v>5.3949999999999996E-3</c:v>
                </c:pt>
                <c:pt idx="83">
                  <c:v>5.1970000000000002E-3</c:v>
                </c:pt>
                <c:pt idx="84">
                  <c:v>5.4140000000000004E-3</c:v>
                </c:pt>
                <c:pt idx="85">
                  <c:v>5.3550000000000004E-3</c:v>
                </c:pt>
                <c:pt idx="86">
                  <c:v>5.5240000000000003E-3</c:v>
                </c:pt>
                <c:pt idx="87">
                  <c:v>5.1640000000000002E-3</c:v>
                </c:pt>
                <c:pt idx="88">
                  <c:v>4.9220000000000002E-3</c:v>
                </c:pt>
                <c:pt idx="89">
                  <c:v>5.104E-3</c:v>
                </c:pt>
                <c:pt idx="90">
                  <c:v>5.4450000000000002E-3</c:v>
                </c:pt>
                <c:pt idx="91">
                  <c:v>5.1809999999999998E-3</c:v>
                </c:pt>
                <c:pt idx="92">
                  <c:v>5.1580000000000003E-3</c:v>
                </c:pt>
                <c:pt idx="93">
                  <c:v>4.9040000000000004E-3</c:v>
                </c:pt>
                <c:pt idx="94">
                  <c:v>5.3099999999999996E-3</c:v>
                </c:pt>
                <c:pt idx="95">
                  <c:v>4.8809999999999999E-3</c:v>
                </c:pt>
                <c:pt idx="96">
                  <c:v>5.0759999999999998E-3</c:v>
                </c:pt>
                <c:pt idx="97">
                  <c:v>4.4099999999999999E-3</c:v>
                </c:pt>
                <c:pt idx="98">
                  <c:v>4.7330000000000002E-3</c:v>
                </c:pt>
                <c:pt idx="99">
                  <c:v>4.5649999999999996E-3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6-2</c:v>
                </c:pt>
              </c:strCache>
            </c:strRef>
          </c:tx>
          <c:spPr>
            <a:ln w="3175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60000"/>
                </a:schemeClr>
              </a:solidFill>
              <a:ln w="3175">
                <a:solidFill>
                  <a:schemeClr val="dk1">
                    <a:tint val="6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9.9676000000000001E-2</c:v>
                </c:pt>
                <c:pt idx="1">
                  <c:v>6.7763000000000004E-2</c:v>
                </c:pt>
                <c:pt idx="2">
                  <c:v>4.8885999999999999E-2</c:v>
                </c:pt>
                <c:pt idx="3">
                  <c:v>4.1701000000000002E-2</c:v>
                </c:pt>
                <c:pt idx="4">
                  <c:v>3.6144999999999997E-2</c:v>
                </c:pt>
                <c:pt idx="5">
                  <c:v>3.3392999999999999E-2</c:v>
                </c:pt>
                <c:pt idx="6">
                  <c:v>3.2522000000000002E-2</c:v>
                </c:pt>
                <c:pt idx="7">
                  <c:v>2.8993000000000001E-2</c:v>
                </c:pt>
                <c:pt idx="8">
                  <c:v>2.3979E-2</c:v>
                </c:pt>
                <c:pt idx="9">
                  <c:v>2.3418999999999999E-2</c:v>
                </c:pt>
                <c:pt idx="10">
                  <c:v>2.2627000000000001E-2</c:v>
                </c:pt>
                <c:pt idx="11">
                  <c:v>2.085E-2</c:v>
                </c:pt>
                <c:pt idx="12">
                  <c:v>1.9233E-2</c:v>
                </c:pt>
                <c:pt idx="13">
                  <c:v>1.9257E-2</c:v>
                </c:pt>
                <c:pt idx="14">
                  <c:v>1.7894E-2</c:v>
                </c:pt>
                <c:pt idx="15">
                  <c:v>1.8471000000000001E-2</c:v>
                </c:pt>
                <c:pt idx="16">
                  <c:v>1.6653999999999999E-2</c:v>
                </c:pt>
                <c:pt idx="17">
                  <c:v>1.6683E-2</c:v>
                </c:pt>
                <c:pt idx="18">
                  <c:v>1.5723999999999998E-2</c:v>
                </c:pt>
                <c:pt idx="19">
                  <c:v>1.5167E-2</c:v>
                </c:pt>
                <c:pt idx="20">
                  <c:v>1.4697999999999999E-2</c:v>
                </c:pt>
                <c:pt idx="21">
                  <c:v>1.3693E-2</c:v>
                </c:pt>
                <c:pt idx="22">
                  <c:v>1.3592E-2</c:v>
                </c:pt>
                <c:pt idx="23">
                  <c:v>1.3225000000000001E-2</c:v>
                </c:pt>
                <c:pt idx="24">
                  <c:v>1.2623000000000001E-2</c:v>
                </c:pt>
                <c:pt idx="25">
                  <c:v>1.2411E-2</c:v>
                </c:pt>
                <c:pt idx="26">
                  <c:v>1.2546E-2</c:v>
                </c:pt>
                <c:pt idx="27">
                  <c:v>1.1754000000000001E-2</c:v>
                </c:pt>
                <c:pt idx="28">
                  <c:v>1.2152E-2</c:v>
                </c:pt>
                <c:pt idx="29">
                  <c:v>1.1310000000000001E-2</c:v>
                </c:pt>
                <c:pt idx="30">
                  <c:v>1.1023E-2</c:v>
                </c:pt>
                <c:pt idx="31">
                  <c:v>1.1150999999999999E-2</c:v>
                </c:pt>
                <c:pt idx="32">
                  <c:v>1.0382000000000001E-2</c:v>
                </c:pt>
                <c:pt idx="33">
                  <c:v>1.0565E-2</c:v>
                </c:pt>
                <c:pt idx="34">
                  <c:v>1.0973999999999999E-2</c:v>
                </c:pt>
                <c:pt idx="35">
                  <c:v>1.0709E-2</c:v>
                </c:pt>
                <c:pt idx="36">
                  <c:v>9.757E-3</c:v>
                </c:pt>
                <c:pt idx="37">
                  <c:v>9.1640000000000003E-3</c:v>
                </c:pt>
                <c:pt idx="38">
                  <c:v>1.0008E-2</c:v>
                </c:pt>
                <c:pt idx="39">
                  <c:v>9.5209999999999999E-3</c:v>
                </c:pt>
                <c:pt idx="40">
                  <c:v>8.8819999999999993E-3</c:v>
                </c:pt>
                <c:pt idx="41">
                  <c:v>9.0659999999999994E-3</c:v>
                </c:pt>
                <c:pt idx="42">
                  <c:v>8.7419999999999998E-3</c:v>
                </c:pt>
                <c:pt idx="43">
                  <c:v>8.7030000000000007E-3</c:v>
                </c:pt>
                <c:pt idx="44">
                  <c:v>8.8520000000000005E-3</c:v>
                </c:pt>
                <c:pt idx="45">
                  <c:v>8.3940000000000004E-3</c:v>
                </c:pt>
                <c:pt idx="46">
                  <c:v>8.1919999999999996E-3</c:v>
                </c:pt>
                <c:pt idx="47">
                  <c:v>7.6379999999999998E-3</c:v>
                </c:pt>
                <c:pt idx="48">
                  <c:v>8.005E-3</c:v>
                </c:pt>
                <c:pt idx="49">
                  <c:v>8.6709999999999999E-3</c:v>
                </c:pt>
                <c:pt idx="50">
                  <c:v>7.5570000000000003E-3</c:v>
                </c:pt>
                <c:pt idx="51">
                  <c:v>7.5859999999999999E-3</c:v>
                </c:pt>
                <c:pt idx="52">
                  <c:v>7.7759999999999999E-3</c:v>
                </c:pt>
                <c:pt idx="53">
                  <c:v>7.8300000000000002E-3</c:v>
                </c:pt>
                <c:pt idx="54">
                  <c:v>7.6439999999999998E-3</c:v>
                </c:pt>
                <c:pt idx="55">
                  <c:v>7.1069999999999996E-3</c:v>
                </c:pt>
                <c:pt idx="56">
                  <c:v>7.2899999999999996E-3</c:v>
                </c:pt>
                <c:pt idx="57">
                  <c:v>7.5550000000000001E-3</c:v>
                </c:pt>
                <c:pt idx="58">
                  <c:v>6.901E-3</c:v>
                </c:pt>
                <c:pt idx="59">
                  <c:v>6.8320000000000004E-3</c:v>
                </c:pt>
                <c:pt idx="60">
                  <c:v>7.1190000000000003E-3</c:v>
                </c:pt>
                <c:pt idx="61">
                  <c:v>9.4979999999999995E-3</c:v>
                </c:pt>
                <c:pt idx="62">
                  <c:v>6.607E-3</c:v>
                </c:pt>
                <c:pt idx="63">
                  <c:v>6.6400000000000001E-3</c:v>
                </c:pt>
                <c:pt idx="64">
                  <c:v>6.6769999999999998E-3</c:v>
                </c:pt>
                <c:pt idx="65">
                  <c:v>6.28E-3</c:v>
                </c:pt>
                <c:pt idx="66">
                  <c:v>5.7949999999999998E-3</c:v>
                </c:pt>
                <c:pt idx="67">
                  <c:v>6.3940000000000004E-3</c:v>
                </c:pt>
                <c:pt idx="68">
                  <c:v>6.7270000000000003E-3</c:v>
                </c:pt>
                <c:pt idx="69">
                  <c:v>5.5840000000000004E-3</c:v>
                </c:pt>
                <c:pt idx="70">
                  <c:v>5.8849999999999996E-3</c:v>
                </c:pt>
                <c:pt idx="71">
                  <c:v>6.1710000000000003E-3</c:v>
                </c:pt>
                <c:pt idx="72">
                  <c:v>5.868E-3</c:v>
                </c:pt>
                <c:pt idx="73">
                  <c:v>5.4590000000000003E-3</c:v>
                </c:pt>
                <c:pt idx="74">
                  <c:v>5.6639999999999998E-3</c:v>
                </c:pt>
                <c:pt idx="75">
                  <c:v>5.6169999999999996E-3</c:v>
                </c:pt>
                <c:pt idx="76">
                  <c:v>5.6839999999999998E-3</c:v>
                </c:pt>
                <c:pt idx="77">
                  <c:v>5.3610000000000003E-3</c:v>
                </c:pt>
                <c:pt idx="78">
                  <c:v>5.5160000000000001E-3</c:v>
                </c:pt>
                <c:pt idx="79">
                  <c:v>5.4260000000000003E-3</c:v>
                </c:pt>
                <c:pt idx="80">
                  <c:v>5.8190000000000004E-3</c:v>
                </c:pt>
                <c:pt idx="81">
                  <c:v>5.6899999999999997E-3</c:v>
                </c:pt>
                <c:pt idx="82">
                  <c:v>5.5950000000000001E-3</c:v>
                </c:pt>
                <c:pt idx="83">
                  <c:v>5.2750000000000002E-3</c:v>
                </c:pt>
                <c:pt idx="84">
                  <c:v>5.084E-3</c:v>
                </c:pt>
                <c:pt idx="85">
                  <c:v>5.1970000000000002E-3</c:v>
                </c:pt>
                <c:pt idx="86">
                  <c:v>5.3699999999999998E-3</c:v>
                </c:pt>
                <c:pt idx="87">
                  <c:v>4.921E-3</c:v>
                </c:pt>
                <c:pt idx="88">
                  <c:v>4.7390000000000002E-3</c:v>
                </c:pt>
                <c:pt idx="89">
                  <c:v>5.3090000000000004E-3</c:v>
                </c:pt>
                <c:pt idx="90">
                  <c:v>4.9909999999999998E-3</c:v>
                </c:pt>
                <c:pt idx="91">
                  <c:v>4.8349999999999999E-3</c:v>
                </c:pt>
                <c:pt idx="92">
                  <c:v>4.8500000000000001E-3</c:v>
                </c:pt>
                <c:pt idx="93">
                  <c:v>4.6670000000000001E-3</c:v>
                </c:pt>
                <c:pt idx="94">
                  <c:v>4.8970000000000003E-3</c:v>
                </c:pt>
                <c:pt idx="95">
                  <c:v>4.5560000000000002E-3</c:v>
                </c:pt>
                <c:pt idx="96">
                  <c:v>4.7070000000000002E-3</c:v>
                </c:pt>
                <c:pt idx="97">
                  <c:v>4.561E-3</c:v>
                </c:pt>
                <c:pt idx="98">
                  <c:v>4.744E-3</c:v>
                </c:pt>
                <c:pt idx="99">
                  <c:v>4.2919999999999998E-3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7-2</c:v>
                </c:pt>
              </c:strCache>
            </c:strRef>
          </c:tx>
          <c:spPr>
            <a:ln w="3175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0000"/>
                </a:schemeClr>
              </a:solidFill>
              <a:ln w="3175">
                <a:solidFill>
                  <a:schemeClr val="dk1">
                    <a:tint val="8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9.9711999999999995E-2</c:v>
                </c:pt>
                <c:pt idx="1">
                  <c:v>6.7149E-2</c:v>
                </c:pt>
                <c:pt idx="2">
                  <c:v>4.8106000000000003E-2</c:v>
                </c:pt>
                <c:pt idx="3">
                  <c:v>4.1092999999999998E-2</c:v>
                </c:pt>
                <c:pt idx="4">
                  <c:v>3.7218000000000001E-2</c:v>
                </c:pt>
                <c:pt idx="5">
                  <c:v>3.2805000000000001E-2</c:v>
                </c:pt>
                <c:pt idx="6">
                  <c:v>3.0421E-2</c:v>
                </c:pt>
                <c:pt idx="7">
                  <c:v>2.7378E-2</c:v>
                </c:pt>
                <c:pt idx="8">
                  <c:v>2.6800999999999998E-2</c:v>
                </c:pt>
                <c:pt idx="9">
                  <c:v>2.2814999999999998E-2</c:v>
                </c:pt>
                <c:pt idx="10">
                  <c:v>2.2613999999999999E-2</c:v>
                </c:pt>
                <c:pt idx="11">
                  <c:v>2.1281000000000001E-2</c:v>
                </c:pt>
                <c:pt idx="12">
                  <c:v>2.0666E-2</c:v>
                </c:pt>
                <c:pt idx="13">
                  <c:v>1.9841999999999999E-2</c:v>
                </c:pt>
                <c:pt idx="14">
                  <c:v>1.9560000000000001E-2</c:v>
                </c:pt>
                <c:pt idx="15">
                  <c:v>1.8348E-2</c:v>
                </c:pt>
                <c:pt idx="16">
                  <c:v>1.7104999999999999E-2</c:v>
                </c:pt>
                <c:pt idx="17">
                  <c:v>1.554E-2</c:v>
                </c:pt>
                <c:pt idx="18">
                  <c:v>1.6317999999999999E-2</c:v>
                </c:pt>
                <c:pt idx="19">
                  <c:v>1.4623000000000001E-2</c:v>
                </c:pt>
                <c:pt idx="20">
                  <c:v>1.4227E-2</c:v>
                </c:pt>
                <c:pt idx="21">
                  <c:v>1.4314E-2</c:v>
                </c:pt>
                <c:pt idx="22">
                  <c:v>1.4696000000000001E-2</c:v>
                </c:pt>
                <c:pt idx="23">
                  <c:v>1.4053E-2</c:v>
                </c:pt>
                <c:pt idx="24">
                  <c:v>1.3864E-2</c:v>
                </c:pt>
                <c:pt idx="25">
                  <c:v>1.2904000000000001E-2</c:v>
                </c:pt>
                <c:pt idx="26">
                  <c:v>1.2355E-2</c:v>
                </c:pt>
                <c:pt idx="27">
                  <c:v>1.2871E-2</c:v>
                </c:pt>
                <c:pt idx="28">
                  <c:v>1.3561999999999999E-2</c:v>
                </c:pt>
                <c:pt idx="29">
                  <c:v>1.1579000000000001E-2</c:v>
                </c:pt>
                <c:pt idx="30">
                  <c:v>1.1282E-2</c:v>
                </c:pt>
                <c:pt idx="31">
                  <c:v>1.0796999999999999E-2</c:v>
                </c:pt>
                <c:pt idx="32">
                  <c:v>1.0762000000000001E-2</c:v>
                </c:pt>
                <c:pt idx="33">
                  <c:v>1.1091E-2</c:v>
                </c:pt>
                <c:pt idx="34">
                  <c:v>1.0663000000000001E-2</c:v>
                </c:pt>
                <c:pt idx="35">
                  <c:v>9.8399999999999998E-3</c:v>
                </c:pt>
                <c:pt idx="36">
                  <c:v>9.9380000000000007E-3</c:v>
                </c:pt>
                <c:pt idx="37">
                  <c:v>1.0371E-2</c:v>
                </c:pt>
                <c:pt idx="38">
                  <c:v>9.9480000000000002E-3</c:v>
                </c:pt>
                <c:pt idx="39">
                  <c:v>9.391E-3</c:v>
                </c:pt>
                <c:pt idx="40">
                  <c:v>9.0240000000000008E-3</c:v>
                </c:pt>
                <c:pt idx="41">
                  <c:v>8.352E-3</c:v>
                </c:pt>
                <c:pt idx="42">
                  <c:v>9.2910000000000006E-3</c:v>
                </c:pt>
                <c:pt idx="43">
                  <c:v>8.8920000000000006E-3</c:v>
                </c:pt>
                <c:pt idx="44">
                  <c:v>8.6400000000000001E-3</c:v>
                </c:pt>
                <c:pt idx="45">
                  <c:v>9.4190000000000003E-3</c:v>
                </c:pt>
                <c:pt idx="46">
                  <c:v>7.8270000000000006E-3</c:v>
                </c:pt>
                <c:pt idx="47">
                  <c:v>8.9449999999999998E-3</c:v>
                </c:pt>
                <c:pt idx="48">
                  <c:v>7.535E-3</c:v>
                </c:pt>
                <c:pt idx="49">
                  <c:v>8.2319999999999997E-3</c:v>
                </c:pt>
                <c:pt idx="50">
                  <c:v>8.5690000000000002E-3</c:v>
                </c:pt>
                <c:pt idx="51">
                  <c:v>7.3289999999999996E-3</c:v>
                </c:pt>
                <c:pt idx="52">
                  <c:v>7.7380000000000001E-3</c:v>
                </c:pt>
                <c:pt idx="53">
                  <c:v>7.1840000000000003E-3</c:v>
                </c:pt>
                <c:pt idx="54">
                  <c:v>7.7219999999999997E-3</c:v>
                </c:pt>
                <c:pt idx="55">
                  <c:v>7.3299999999999997E-3</c:v>
                </c:pt>
                <c:pt idx="56">
                  <c:v>6.7539999999999996E-3</c:v>
                </c:pt>
                <c:pt idx="57">
                  <c:v>7.3800000000000003E-3</c:v>
                </c:pt>
                <c:pt idx="58">
                  <c:v>6.672E-3</c:v>
                </c:pt>
                <c:pt idx="59">
                  <c:v>7.0920000000000002E-3</c:v>
                </c:pt>
                <c:pt idx="60">
                  <c:v>7.3839999999999999E-3</c:v>
                </c:pt>
                <c:pt idx="61">
                  <c:v>6.6059999999999999E-3</c:v>
                </c:pt>
                <c:pt idx="62">
                  <c:v>6.6959999999999997E-3</c:v>
                </c:pt>
                <c:pt idx="63">
                  <c:v>7.012E-3</c:v>
                </c:pt>
                <c:pt idx="64">
                  <c:v>6.8230000000000001E-3</c:v>
                </c:pt>
                <c:pt idx="65">
                  <c:v>6.8929999999999998E-3</c:v>
                </c:pt>
                <c:pt idx="66">
                  <c:v>6.4739999999999997E-3</c:v>
                </c:pt>
                <c:pt idx="67">
                  <c:v>6.6319999999999999E-3</c:v>
                </c:pt>
                <c:pt idx="68">
                  <c:v>6.8139999999999997E-3</c:v>
                </c:pt>
                <c:pt idx="69">
                  <c:v>6.2969999999999996E-3</c:v>
                </c:pt>
                <c:pt idx="70">
                  <c:v>6.0879999999999997E-3</c:v>
                </c:pt>
                <c:pt idx="71">
                  <c:v>6.1890000000000001E-3</c:v>
                </c:pt>
                <c:pt idx="72">
                  <c:v>5.5009999999999998E-3</c:v>
                </c:pt>
                <c:pt idx="73">
                  <c:v>6.0670000000000003E-3</c:v>
                </c:pt>
                <c:pt idx="74">
                  <c:v>5.5750000000000001E-3</c:v>
                </c:pt>
                <c:pt idx="75">
                  <c:v>5.3749999999999996E-3</c:v>
                </c:pt>
                <c:pt idx="76">
                  <c:v>5.6639999999999998E-3</c:v>
                </c:pt>
                <c:pt idx="77">
                  <c:v>5.2719999999999998E-3</c:v>
                </c:pt>
                <c:pt idx="78">
                  <c:v>5.4079999999999996E-3</c:v>
                </c:pt>
                <c:pt idx="79">
                  <c:v>5.3350000000000003E-3</c:v>
                </c:pt>
                <c:pt idx="80">
                  <c:v>5.4530000000000004E-3</c:v>
                </c:pt>
                <c:pt idx="81">
                  <c:v>5.587E-3</c:v>
                </c:pt>
                <c:pt idx="82">
                  <c:v>5.6119999999999998E-3</c:v>
                </c:pt>
                <c:pt idx="83">
                  <c:v>6.1050000000000002E-3</c:v>
                </c:pt>
                <c:pt idx="84">
                  <c:v>4.9630000000000004E-3</c:v>
                </c:pt>
                <c:pt idx="85">
                  <c:v>5.4650000000000002E-3</c:v>
                </c:pt>
                <c:pt idx="86">
                  <c:v>5.777E-3</c:v>
                </c:pt>
                <c:pt idx="87">
                  <c:v>5.058E-3</c:v>
                </c:pt>
                <c:pt idx="88">
                  <c:v>5.1050000000000002E-3</c:v>
                </c:pt>
                <c:pt idx="89">
                  <c:v>5.1460000000000004E-3</c:v>
                </c:pt>
                <c:pt idx="90">
                  <c:v>4.6670000000000001E-3</c:v>
                </c:pt>
                <c:pt idx="91">
                  <c:v>4.548E-3</c:v>
                </c:pt>
                <c:pt idx="92">
                  <c:v>5.3569999999999998E-3</c:v>
                </c:pt>
                <c:pt idx="93">
                  <c:v>4.7499999999999999E-3</c:v>
                </c:pt>
                <c:pt idx="94">
                  <c:v>4.8520000000000004E-3</c:v>
                </c:pt>
                <c:pt idx="95">
                  <c:v>4.8729999999999997E-3</c:v>
                </c:pt>
                <c:pt idx="96">
                  <c:v>4.5180000000000003E-3</c:v>
                </c:pt>
                <c:pt idx="97">
                  <c:v>4.4190000000000002E-3</c:v>
                </c:pt>
                <c:pt idx="98">
                  <c:v>5.0210000000000003E-3</c:v>
                </c:pt>
                <c:pt idx="99">
                  <c:v>4.6169999999999996E-3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8-2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0.101825</c:v>
                </c:pt>
                <c:pt idx="1">
                  <c:v>6.8282999999999996E-2</c:v>
                </c:pt>
                <c:pt idx="2">
                  <c:v>4.9200000000000001E-2</c:v>
                </c:pt>
                <c:pt idx="3">
                  <c:v>4.2928000000000001E-2</c:v>
                </c:pt>
                <c:pt idx="4">
                  <c:v>3.7255000000000003E-2</c:v>
                </c:pt>
                <c:pt idx="5">
                  <c:v>3.3722000000000002E-2</c:v>
                </c:pt>
                <c:pt idx="6">
                  <c:v>3.1588999999999999E-2</c:v>
                </c:pt>
                <c:pt idx="7">
                  <c:v>2.8854000000000001E-2</c:v>
                </c:pt>
                <c:pt idx="8">
                  <c:v>2.5701999999999999E-2</c:v>
                </c:pt>
                <c:pt idx="9">
                  <c:v>2.5312000000000001E-2</c:v>
                </c:pt>
                <c:pt idx="10">
                  <c:v>2.2485999999999999E-2</c:v>
                </c:pt>
                <c:pt idx="11">
                  <c:v>2.2567E-2</c:v>
                </c:pt>
                <c:pt idx="12">
                  <c:v>2.0865999999999999E-2</c:v>
                </c:pt>
                <c:pt idx="13">
                  <c:v>1.9214999999999999E-2</c:v>
                </c:pt>
                <c:pt idx="14">
                  <c:v>1.8166999999999999E-2</c:v>
                </c:pt>
                <c:pt idx="15">
                  <c:v>1.7162E-2</c:v>
                </c:pt>
                <c:pt idx="16">
                  <c:v>1.712E-2</c:v>
                </c:pt>
                <c:pt idx="17">
                  <c:v>1.5785E-2</c:v>
                </c:pt>
                <c:pt idx="18">
                  <c:v>1.6969999999999999E-2</c:v>
                </c:pt>
                <c:pt idx="19">
                  <c:v>1.5650000000000001E-2</c:v>
                </c:pt>
                <c:pt idx="20">
                  <c:v>1.4638E-2</c:v>
                </c:pt>
                <c:pt idx="21">
                  <c:v>1.5311999999999999E-2</c:v>
                </c:pt>
                <c:pt idx="22">
                  <c:v>1.4933E-2</c:v>
                </c:pt>
                <c:pt idx="23">
                  <c:v>1.4343E-2</c:v>
                </c:pt>
                <c:pt idx="24">
                  <c:v>1.4263E-2</c:v>
                </c:pt>
                <c:pt idx="25">
                  <c:v>1.3143E-2</c:v>
                </c:pt>
                <c:pt idx="26">
                  <c:v>1.2364999999999999E-2</c:v>
                </c:pt>
                <c:pt idx="27">
                  <c:v>1.2966999999999999E-2</c:v>
                </c:pt>
                <c:pt idx="28">
                  <c:v>1.2383999999999999E-2</c:v>
                </c:pt>
                <c:pt idx="29">
                  <c:v>1.2078999999999999E-2</c:v>
                </c:pt>
                <c:pt idx="30">
                  <c:v>1.1553000000000001E-2</c:v>
                </c:pt>
                <c:pt idx="31">
                  <c:v>1.1010000000000001E-2</c:v>
                </c:pt>
                <c:pt idx="32">
                  <c:v>1.1025E-2</c:v>
                </c:pt>
                <c:pt idx="33">
                  <c:v>1.1142000000000001E-2</c:v>
                </c:pt>
                <c:pt idx="34">
                  <c:v>1.1353E-2</c:v>
                </c:pt>
                <c:pt idx="35">
                  <c:v>1.0791E-2</c:v>
                </c:pt>
                <c:pt idx="36">
                  <c:v>1.0671E-2</c:v>
                </c:pt>
                <c:pt idx="37">
                  <c:v>1.052E-2</c:v>
                </c:pt>
                <c:pt idx="38">
                  <c:v>1.0345E-2</c:v>
                </c:pt>
                <c:pt idx="39">
                  <c:v>9.8440000000000003E-3</c:v>
                </c:pt>
                <c:pt idx="40">
                  <c:v>9.0489999999999998E-3</c:v>
                </c:pt>
                <c:pt idx="41">
                  <c:v>9.7540000000000005E-3</c:v>
                </c:pt>
                <c:pt idx="42">
                  <c:v>8.9890000000000005E-3</c:v>
                </c:pt>
                <c:pt idx="43">
                  <c:v>9.0760000000000007E-3</c:v>
                </c:pt>
                <c:pt idx="44">
                  <c:v>9.495E-3</c:v>
                </c:pt>
                <c:pt idx="45">
                  <c:v>9.2370000000000004E-3</c:v>
                </c:pt>
                <c:pt idx="46">
                  <c:v>8.5120000000000005E-3</c:v>
                </c:pt>
                <c:pt idx="47">
                  <c:v>8.9460000000000008E-3</c:v>
                </c:pt>
                <c:pt idx="48">
                  <c:v>8.3940000000000004E-3</c:v>
                </c:pt>
                <c:pt idx="49">
                  <c:v>8.4899999999999993E-3</c:v>
                </c:pt>
                <c:pt idx="50">
                  <c:v>8.8970000000000004E-3</c:v>
                </c:pt>
                <c:pt idx="51">
                  <c:v>7.5240000000000003E-3</c:v>
                </c:pt>
                <c:pt idx="52">
                  <c:v>8.3700000000000007E-3</c:v>
                </c:pt>
                <c:pt idx="53">
                  <c:v>7.3980000000000001E-3</c:v>
                </c:pt>
                <c:pt idx="54">
                  <c:v>7.6379999999999998E-3</c:v>
                </c:pt>
                <c:pt idx="55">
                  <c:v>7.4440000000000001E-3</c:v>
                </c:pt>
                <c:pt idx="56">
                  <c:v>7.5950000000000002E-3</c:v>
                </c:pt>
                <c:pt idx="57">
                  <c:v>7.7669999999999996E-3</c:v>
                </c:pt>
                <c:pt idx="58">
                  <c:v>7.3369999999999998E-3</c:v>
                </c:pt>
                <c:pt idx="59">
                  <c:v>7.1970000000000003E-3</c:v>
                </c:pt>
                <c:pt idx="60">
                  <c:v>7.1240000000000001E-3</c:v>
                </c:pt>
                <c:pt idx="61">
                  <c:v>7.4910000000000003E-3</c:v>
                </c:pt>
                <c:pt idx="62">
                  <c:v>6.6829999999999997E-3</c:v>
                </c:pt>
                <c:pt idx="63">
                  <c:v>6.6909999999999999E-3</c:v>
                </c:pt>
                <c:pt idx="64">
                  <c:v>7.2090000000000001E-3</c:v>
                </c:pt>
                <c:pt idx="65">
                  <c:v>7.3470000000000002E-3</c:v>
                </c:pt>
                <c:pt idx="66">
                  <c:v>6.6319999999999999E-3</c:v>
                </c:pt>
                <c:pt idx="67">
                  <c:v>6.4520000000000003E-3</c:v>
                </c:pt>
                <c:pt idx="68">
                  <c:v>6.875E-3</c:v>
                </c:pt>
                <c:pt idx="69">
                  <c:v>6.3220000000000004E-3</c:v>
                </c:pt>
                <c:pt idx="70">
                  <c:v>6.8919999999999997E-3</c:v>
                </c:pt>
                <c:pt idx="71">
                  <c:v>6.5620000000000001E-3</c:v>
                </c:pt>
                <c:pt idx="72">
                  <c:v>6.4019999999999997E-3</c:v>
                </c:pt>
                <c:pt idx="73">
                  <c:v>6.1650000000000003E-3</c:v>
                </c:pt>
                <c:pt idx="74">
                  <c:v>5.9369999999999996E-3</c:v>
                </c:pt>
                <c:pt idx="75">
                  <c:v>6.3860000000000002E-3</c:v>
                </c:pt>
                <c:pt idx="76">
                  <c:v>5.8459999999999996E-3</c:v>
                </c:pt>
                <c:pt idx="77">
                  <c:v>5.7590000000000002E-3</c:v>
                </c:pt>
                <c:pt idx="78">
                  <c:v>5.8869999999999999E-3</c:v>
                </c:pt>
                <c:pt idx="79">
                  <c:v>5.8760000000000001E-3</c:v>
                </c:pt>
                <c:pt idx="80">
                  <c:v>6.1989999999999996E-3</c:v>
                </c:pt>
                <c:pt idx="81">
                  <c:v>5.6889999999999996E-3</c:v>
                </c:pt>
                <c:pt idx="82">
                  <c:v>5.7869999999999996E-3</c:v>
                </c:pt>
                <c:pt idx="83">
                  <c:v>5.5360000000000001E-3</c:v>
                </c:pt>
                <c:pt idx="84">
                  <c:v>5.6189999999999999E-3</c:v>
                </c:pt>
                <c:pt idx="85">
                  <c:v>5.4990000000000004E-3</c:v>
                </c:pt>
                <c:pt idx="86">
                  <c:v>5.4159999999999998E-3</c:v>
                </c:pt>
                <c:pt idx="87">
                  <c:v>5.4209999999999996E-3</c:v>
                </c:pt>
                <c:pt idx="88">
                  <c:v>4.973E-3</c:v>
                </c:pt>
                <c:pt idx="89">
                  <c:v>5.3579999999999999E-3</c:v>
                </c:pt>
                <c:pt idx="90">
                  <c:v>5.1989999999999996E-3</c:v>
                </c:pt>
                <c:pt idx="91">
                  <c:v>4.9789999999999999E-3</c:v>
                </c:pt>
                <c:pt idx="92">
                  <c:v>5.1580000000000003E-3</c:v>
                </c:pt>
                <c:pt idx="93">
                  <c:v>5.0939999999999996E-3</c:v>
                </c:pt>
                <c:pt idx="94">
                  <c:v>5.1799999999999997E-3</c:v>
                </c:pt>
                <c:pt idx="95">
                  <c:v>4.9249999999999997E-3</c:v>
                </c:pt>
                <c:pt idx="96">
                  <c:v>4.8549999999999999E-3</c:v>
                </c:pt>
                <c:pt idx="97">
                  <c:v>4.9709999999999997E-3</c:v>
                </c:pt>
                <c:pt idx="98">
                  <c:v>5.4200000000000003E-3</c:v>
                </c:pt>
                <c:pt idx="99">
                  <c:v>4.7819999999999998E-3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9-2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9.6925999999999998E-2</c:v>
                </c:pt>
                <c:pt idx="1">
                  <c:v>6.5907999999999994E-2</c:v>
                </c:pt>
                <c:pt idx="2">
                  <c:v>4.7247999999999998E-2</c:v>
                </c:pt>
                <c:pt idx="3">
                  <c:v>3.8832999999999999E-2</c:v>
                </c:pt>
                <c:pt idx="4">
                  <c:v>3.3743000000000002E-2</c:v>
                </c:pt>
                <c:pt idx="5">
                  <c:v>3.2756E-2</c:v>
                </c:pt>
                <c:pt idx="6">
                  <c:v>2.9295000000000002E-2</c:v>
                </c:pt>
                <c:pt idx="7">
                  <c:v>2.639E-2</c:v>
                </c:pt>
                <c:pt idx="8">
                  <c:v>2.3175999999999999E-2</c:v>
                </c:pt>
                <c:pt idx="9">
                  <c:v>2.4457E-2</c:v>
                </c:pt>
                <c:pt idx="10">
                  <c:v>2.2328000000000001E-2</c:v>
                </c:pt>
                <c:pt idx="11">
                  <c:v>2.1333999999999999E-2</c:v>
                </c:pt>
                <c:pt idx="12">
                  <c:v>2.1444000000000001E-2</c:v>
                </c:pt>
                <c:pt idx="13">
                  <c:v>1.9288E-2</c:v>
                </c:pt>
                <c:pt idx="14">
                  <c:v>1.8173999999999999E-2</c:v>
                </c:pt>
                <c:pt idx="15">
                  <c:v>1.712E-2</c:v>
                </c:pt>
                <c:pt idx="16">
                  <c:v>1.6924999999999999E-2</c:v>
                </c:pt>
                <c:pt idx="17">
                  <c:v>1.6074999999999999E-2</c:v>
                </c:pt>
                <c:pt idx="18">
                  <c:v>1.6796999999999999E-2</c:v>
                </c:pt>
                <c:pt idx="19">
                  <c:v>1.494E-2</c:v>
                </c:pt>
                <c:pt idx="20">
                  <c:v>1.5301E-2</c:v>
                </c:pt>
                <c:pt idx="21">
                  <c:v>1.5613E-2</c:v>
                </c:pt>
                <c:pt idx="22">
                  <c:v>1.4309000000000001E-2</c:v>
                </c:pt>
                <c:pt idx="23">
                  <c:v>1.3762999999999999E-2</c:v>
                </c:pt>
                <c:pt idx="24">
                  <c:v>1.3734E-2</c:v>
                </c:pt>
                <c:pt idx="25">
                  <c:v>1.2435E-2</c:v>
                </c:pt>
                <c:pt idx="26">
                  <c:v>1.2352E-2</c:v>
                </c:pt>
                <c:pt idx="27">
                  <c:v>1.264E-2</c:v>
                </c:pt>
                <c:pt idx="28">
                  <c:v>1.2572E-2</c:v>
                </c:pt>
                <c:pt idx="29">
                  <c:v>1.1868E-2</c:v>
                </c:pt>
                <c:pt idx="30">
                  <c:v>1.1422E-2</c:v>
                </c:pt>
                <c:pt idx="31">
                  <c:v>1.2399E-2</c:v>
                </c:pt>
                <c:pt idx="32">
                  <c:v>1.1865000000000001E-2</c:v>
                </c:pt>
                <c:pt idx="33">
                  <c:v>1.0635E-2</c:v>
                </c:pt>
                <c:pt idx="34">
                  <c:v>1.1006999999999999E-2</c:v>
                </c:pt>
                <c:pt idx="35">
                  <c:v>1.0285000000000001E-2</c:v>
                </c:pt>
                <c:pt idx="36">
                  <c:v>1.0097E-2</c:v>
                </c:pt>
                <c:pt idx="37">
                  <c:v>1.085E-2</c:v>
                </c:pt>
                <c:pt idx="38">
                  <c:v>1.0486000000000001E-2</c:v>
                </c:pt>
                <c:pt idx="39">
                  <c:v>9.8729999999999998E-3</c:v>
                </c:pt>
                <c:pt idx="40">
                  <c:v>9.3010000000000002E-3</c:v>
                </c:pt>
                <c:pt idx="41">
                  <c:v>9.7199999999999995E-3</c:v>
                </c:pt>
                <c:pt idx="42">
                  <c:v>9.384E-3</c:v>
                </c:pt>
                <c:pt idx="43">
                  <c:v>9.4999999999999998E-3</c:v>
                </c:pt>
                <c:pt idx="44">
                  <c:v>9.2270000000000008E-3</c:v>
                </c:pt>
                <c:pt idx="45">
                  <c:v>8.6420000000000004E-3</c:v>
                </c:pt>
                <c:pt idx="46">
                  <c:v>8.4589999999999995E-3</c:v>
                </c:pt>
                <c:pt idx="47">
                  <c:v>8.6730000000000002E-3</c:v>
                </c:pt>
                <c:pt idx="48">
                  <c:v>8.0309999999999999E-3</c:v>
                </c:pt>
                <c:pt idx="49">
                  <c:v>8.2290000000000002E-3</c:v>
                </c:pt>
                <c:pt idx="50">
                  <c:v>9.0860000000000003E-3</c:v>
                </c:pt>
                <c:pt idx="51">
                  <c:v>8.0070000000000002E-3</c:v>
                </c:pt>
                <c:pt idx="52">
                  <c:v>8.0540000000000004E-3</c:v>
                </c:pt>
                <c:pt idx="53">
                  <c:v>8.2389999999999998E-3</c:v>
                </c:pt>
                <c:pt idx="54">
                  <c:v>7.5589999999999997E-3</c:v>
                </c:pt>
                <c:pt idx="55">
                  <c:v>7.7809999999999997E-3</c:v>
                </c:pt>
                <c:pt idx="56">
                  <c:v>7.5069999999999998E-3</c:v>
                </c:pt>
                <c:pt idx="57">
                  <c:v>7.6959999999999997E-3</c:v>
                </c:pt>
                <c:pt idx="58">
                  <c:v>7.2139999999999999E-3</c:v>
                </c:pt>
                <c:pt idx="59">
                  <c:v>7.1180000000000002E-3</c:v>
                </c:pt>
                <c:pt idx="60">
                  <c:v>7.0410000000000004E-3</c:v>
                </c:pt>
                <c:pt idx="61">
                  <c:v>7.0150000000000004E-3</c:v>
                </c:pt>
                <c:pt idx="62">
                  <c:v>6.7390000000000002E-3</c:v>
                </c:pt>
                <c:pt idx="63">
                  <c:v>7.1999999999999998E-3</c:v>
                </c:pt>
                <c:pt idx="64">
                  <c:v>6.5680000000000001E-3</c:v>
                </c:pt>
                <c:pt idx="65">
                  <c:v>6.9480000000000002E-3</c:v>
                </c:pt>
                <c:pt idx="66">
                  <c:v>6.5760000000000002E-3</c:v>
                </c:pt>
                <c:pt idx="67">
                  <c:v>7.7910000000000002E-3</c:v>
                </c:pt>
                <c:pt idx="68">
                  <c:v>6.5339999999999999E-3</c:v>
                </c:pt>
                <c:pt idx="69">
                  <c:v>6.6090000000000003E-3</c:v>
                </c:pt>
                <c:pt idx="70">
                  <c:v>6.3429999999999997E-3</c:v>
                </c:pt>
                <c:pt idx="71">
                  <c:v>6.3670000000000003E-3</c:v>
                </c:pt>
                <c:pt idx="72">
                  <c:v>6.679E-3</c:v>
                </c:pt>
                <c:pt idx="73">
                  <c:v>6.3889999999999997E-3</c:v>
                </c:pt>
                <c:pt idx="74">
                  <c:v>6.0039999999999998E-3</c:v>
                </c:pt>
                <c:pt idx="75">
                  <c:v>6.5880000000000001E-3</c:v>
                </c:pt>
                <c:pt idx="76">
                  <c:v>5.7499999999999999E-3</c:v>
                </c:pt>
                <c:pt idx="77">
                  <c:v>6.1440000000000002E-3</c:v>
                </c:pt>
                <c:pt idx="78">
                  <c:v>5.9259999999999998E-3</c:v>
                </c:pt>
                <c:pt idx="79">
                  <c:v>6.3660000000000001E-3</c:v>
                </c:pt>
                <c:pt idx="80">
                  <c:v>5.7809999999999997E-3</c:v>
                </c:pt>
                <c:pt idx="81">
                  <c:v>5.2420000000000001E-3</c:v>
                </c:pt>
                <c:pt idx="82">
                  <c:v>6.0470000000000003E-3</c:v>
                </c:pt>
                <c:pt idx="83">
                  <c:v>5.8939999999999999E-3</c:v>
                </c:pt>
                <c:pt idx="84">
                  <c:v>5.7250000000000001E-3</c:v>
                </c:pt>
                <c:pt idx="85">
                  <c:v>5.2440000000000004E-3</c:v>
                </c:pt>
                <c:pt idx="86">
                  <c:v>4.8339999999999998E-3</c:v>
                </c:pt>
                <c:pt idx="87">
                  <c:v>5.9459999999999999E-3</c:v>
                </c:pt>
                <c:pt idx="88">
                  <c:v>5.1989999999999996E-3</c:v>
                </c:pt>
                <c:pt idx="89">
                  <c:v>5.4010000000000004E-3</c:v>
                </c:pt>
                <c:pt idx="90">
                  <c:v>4.8380000000000003E-3</c:v>
                </c:pt>
                <c:pt idx="91">
                  <c:v>5.4380000000000001E-3</c:v>
                </c:pt>
                <c:pt idx="92">
                  <c:v>5.0629999999999998E-3</c:v>
                </c:pt>
                <c:pt idx="93">
                  <c:v>4.8529999999999997E-3</c:v>
                </c:pt>
                <c:pt idx="94">
                  <c:v>4.934E-3</c:v>
                </c:pt>
                <c:pt idx="95">
                  <c:v>4.8820000000000001E-3</c:v>
                </c:pt>
                <c:pt idx="96">
                  <c:v>5.2240000000000003E-3</c:v>
                </c:pt>
                <c:pt idx="97">
                  <c:v>5.3020000000000003E-3</c:v>
                </c:pt>
                <c:pt idx="98">
                  <c:v>5.1279999999999997E-3</c:v>
                </c:pt>
                <c:pt idx="99">
                  <c:v>5.3810000000000004E-3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10-2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9.9066000000000001E-2</c:v>
                </c:pt>
                <c:pt idx="1">
                  <c:v>6.7714999999999997E-2</c:v>
                </c:pt>
                <c:pt idx="2">
                  <c:v>5.0094E-2</c:v>
                </c:pt>
                <c:pt idx="3">
                  <c:v>3.9336000000000003E-2</c:v>
                </c:pt>
                <c:pt idx="4">
                  <c:v>3.705E-2</c:v>
                </c:pt>
                <c:pt idx="5">
                  <c:v>3.2919999999999998E-2</c:v>
                </c:pt>
                <c:pt idx="6">
                  <c:v>3.1570000000000001E-2</c:v>
                </c:pt>
                <c:pt idx="7">
                  <c:v>2.6665000000000001E-2</c:v>
                </c:pt>
                <c:pt idx="8">
                  <c:v>2.4917999999999999E-2</c:v>
                </c:pt>
                <c:pt idx="9">
                  <c:v>2.4802000000000001E-2</c:v>
                </c:pt>
                <c:pt idx="10">
                  <c:v>2.3460000000000002E-2</c:v>
                </c:pt>
                <c:pt idx="11">
                  <c:v>2.0646999999999999E-2</c:v>
                </c:pt>
                <c:pt idx="12">
                  <c:v>2.0833999999999998E-2</c:v>
                </c:pt>
                <c:pt idx="13">
                  <c:v>2.0877E-2</c:v>
                </c:pt>
                <c:pt idx="14">
                  <c:v>1.8596000000000001E-2</c:v>
                </c:pt>
                <c:pt idx="15">
                  <c:v>1.7989999999999999E-2</c:v>
                </c:pt>
                <c:pt idx="16">
                  <c:v>1.8336999999999999E-2</c:v>
                </c:pt>
                <c:pt idx="17">
                  <c:v>1.499E-2</c:v>
                </c:pt>
                <c:pt idx="18">
                  <c:v>1.5699000000000001E-2</c:v>
                </c:pt>
                <c:pt idx="19">
                  <c:v>1.528E-2</c:v>
                </c:pt>
                <c:pt idx="20">
                  <c:v>1.5023999999999999E-2</c:v>
                </c:pt>
                <c:pt idx="21">
                  <c:v>1.4681E-2</c:v>
                </c:pt>
                <c:pt idx="22">
                  <c:v>1.5110999999999999E-2</c:v>
                </c:pt>
                <c:pt idx="23">
                  <c:v>1.4847000000000001E-2</c:v>
                </c:pt>
                <c:pt idx="24">
                  <c:v>1.3233999999999999E-2</c:v>
                </c:pt>
                <c:pt idx="25">
                  <c:v>1.2987E-2</c:v>
                </c:pt>
                <c:pt idx="26">
                  <c:v>1.2298E-2</c:v>
                </c:pt>
                <c:pt idx="27">
                  <c:v>1.2144E-2</c:v>
                </c:pt>
                <c:pt idx="28">
                  <c:v>1.1974E-2</c:v>
                </c:pt>
                <c:pt idx="29">
                  <c:v>1.0956E-2</c:v>
                </c:pt>
                <c:pt idx="30">
                  <c:v>1.1639E-2</c:v>
                </c:pt>
                <c:pt idx="31">
                  <c:v>1.0621999999999999E-2</c:v>
                </c:pt>
                <c:pt idx="32">
                  <c:v>1.1235E-2</c:v>
                </c:pt>
                <c:pt idx="33">
                  <c:v>1.2284E-2</c:v>
                </c:pt>
                <c:pt idx="34">
                  <c:v>1.1299999999999999E-2</c:v>
                </c:pt>
                <c:pt idx="35">
                  <c:v>1.0404999999999999E-2</c:v>
                </c:pt>
                <c:pt idx="36">
                  <c:v>1.0446E-2</c:v>
                </c:pt>
                <c:pt idx="37">
                  <c:v>1.0352E-2</c:v>
                </c:pt>
                <c:pt idx="38">
                  <c:v>1.068E-2</c:v>
                </c:pt>
                <c:pt idx="39">
                  <c:v>9.7260000000000003E-3</c:v>
                </c:pt>
                <c:pt idx="40">
                  <c:v>9.639E-3</c:v>
                </c:pt>
                <c:pt idx="41">
                  <c:v>9.2809999999999993E-3</c:v>
                </c:pt>
                <c:pt idx="42">
                  <c:v>9.103E-3</c:v>
                </c:pt>
                <c:pt idx="43">
                  <c:v>8.7119999999999993E-3</c:v>
                </c:pt>
                <c:pt idx="44">
                  <c:v>9.4970000000000002E-3</c:v>
                </c:pt>
                <c:pt idx="45">
                  <c:v>8.8870000000000008E-3</c:v>
                </c:pt>
                <c:pt idx="46">
                  <c:v>7.9570000000000005E-3</c:v>
                </c:pt>
                <c:pt idx="47">
                  <c:v>7.7790000000000003E-3</c:v>
                </c:pt>
                <c:pt idx="48">
                  <c:v>7.7070000000000003E-3</c:v>
                </c:pt>
                <c:pt idx="49">
                  <c:v>7.7650000000000002E-3</c:v>
                </c:pt>
                <c:pt idx="50">
                  <c:v>1.129E-2</c:v>
                </c:pt>
                <c:pt idx="51">
                  <c:v>8.7539999999999996E-3</c:v>
                </c:pt>
                <c:pt idx="52">
                  <c:v>8.1600000000000006E-3</c:v>
                </c:pt>
                <c:pt idx="53">
                  <c:v>8.8299999999999993E-3</c:v>
                </c:pt>
                <c:pt idx="54">
                  <c:v>8.43E-3</c:v>
                </c:pt>
                <c:pt idx="55">
                  <c:v>7.6030000000000004E-3</c:v>
                </c:pt>
                <c:pt idx="56">
                  <c:v>7.2690000000000003E-3</c:v>
                </c:pt>
                <c:pt idx="57">
                  <c:v>6.8560000000000001E-3</c:v>
                </c:pt>
                <c:pt idx="58">
                  <c:v>7.0159999999999997E-3</c:v>
                </c:pt>
                <c:pt idx="59">
                  <c:v>7.0619999999999997E-3</c:v>
                </c:pt>
                <c:pt idx="60">
                  <c:v>7.3330000000000001E-3</c:v>
                </c:pt>
                <c:pt idx="61">
                  <c:v>6.9150000000000001E-3</c:v>
                </c:pt>
                <c:pt idx="62">
                  <c:v>6.7210000000000004E-3</c:v>
                </c:pt>
                <c:pt idx="63">
                  <c:v>6.8040000000000002E-3</c:v>
                </c:pt>
                <c:pt idx="64">
                  <c:v>6.8519999999999996E-3</c:v>
                </c:pt>
                <c:pt idx="65">
                  <c:v>6.7070000000000003E-3</c:v>
                </c:pt>
                <c:pt idx="66">
                  <c:v>6.7330000000000003E-3</c:v>
                </c:pt>
                <c:pt idx="67">
                  <c:v>7.1349999999999998E-3</c:v>
                </c:pt>
                <c:pt idx="68">
                  <c:v>6.2269999999999999E-3</c:v>
                </c:pt>
                <c:pt idx="69">
                  <c:v>6.914E-3</c:v>
                </c:pt>
                <c:pt idx="70">
                  <c:v>6.4310000000000001E-3</c:v>
                </c:pt>
                <c:pt idx="71">
                  <c:v>6.4859999999999996E-3</c:v>
                </c:pt>
                <c:pt idx="72">
                  <c:v>5.9490000000000003E-3</c:v>
                </c:pt>
                <c:pt idx="73">
                  <c:v>5.6959999999999997E-3</c:v>
                </c:pt>
                <c:pt idx="74">
                  <c:v>6.0819999999999997E-3</c:v>
                </c:pt>
                <c:pt idx="75">
                  <c:v>6.4339999999999996E-3</c:v>
                </c:pt>
                <c:pt idx="76">
                  <c:v>6.3070000000000001E-3</c:v>
                </c:pt>
                <c:pt idx="77">
                  <c:v>6.228E-3</c:v>
                </c:pt>
                <c:pt idx="78">
                  <c:v>5.7460000000000002E-3</c:v>
                </c:pt>
                <c:pt idx="79">
                  <c:v>5.973E-3</c:v>
                </c:pt>
                <c:pt idx="80">
                  <c:v>6.0080000000000003E-3</c:v>
                </c:pt>
                <c:pt idx="81">
                  <c:v>5.633E-3</c:v>
                </c:pt>
                <c:pt idx="82">
                  <c:v>5.5110000000000003E-3</c:v>
                </c:pt>
                <c:pt idx="83">
                  <c:v>6.2269999999999999E-3</c:v>
                </c:pt>
                <c:pt idx="84">
                  <c:v>5.855E-3</c:v>
                </c:pt>
                <c:pt idx="85">
                  <c:v>5.1390000000000003E-3</c:v>
                </c:pt>
                <c:pt idx="86">
                  <c:v>5.744E-3</c:v>
                </c:pt>
                <c:pt idx="87">
                  <c:v>5.6129999999999999E-3</c:v>
                </c:pt>
                <c:pt idx="88">
                  <c:v>4.8919999999999996E-3</c:v>
                </c:pt>
                <c:pt idx="89">
                  <c:v>5.7089999999999997E-3</c:v>
                </c:pt>
                <c:pt idx="90">
                  <c:v>5.1929999999999997E-3</c:v>
                </c:pt>
                <c:pt idx="91">
                  <c:v>5.3169999999999997E-3</c:v>
                </c:pt>
                <c:pt idx="92">
                  <c:v>5.2170000000000003E-3</c:v>
                </c:pt>
                <c:pt idx="93">
                  <c:v>5.0939999999999996E-3</c:v>
                </c:pt>
                <c:pt idx="94">
                  <c:v>5.2220000000000001E-3</c:v>
                </c:pt>
                <c:pt idx="95">
                  <c:v>4.8999999999999998E-3</c:v>
                </c:pt>
                <c:pt idx="96">
                  <c:v>5.2139999999999999E-3</c:v>
                </c:pt>
                <c:pt idx="97">
                  <c:v>5.0260000000000001E-3</c:v>
                </c:pt>
                <c:pt idx="98">
                  <c:v>5.5999999999999999E-3</c:v>
                </c:pt>
                <c:pt idx="99">
                  <c:v>4.5500000000000002E-3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2653392"/>
        <c:axId val="662653936"/>
      </c:lineChart>
      <c:catAx>
        <c:axId val="66265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2653936"/>
        <c:crosses val="autoZero"/>
        <c:auto val="1"/>
        <c:lblAlgn val="ctr"/>
        <c:lblOffset val="100"/>
        <c:tickLblSkip val="5"/>
        <c:noMultiLvlLbl val="0"/>
      </c:catAx>
      <c:valAx>
        <c:axId val="66265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2653392"/>
        <c:crosses val="autoZero"/>
        <c:crossBetween val="between"/>
        <c:majorUnit val="5.000000000000001E-3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HE </a:t>
            </a:r>
            <a:r>
              <a:rPr lang="en-US" dirty="0"/>
              <a:t>- </a:t>
            </a:r>
            <a:r>
              <a:rPr lang="en-US" dirty="0" smtClean="0"/>
              <a:t>pre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1-1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0.52288000000000001</c:v>
                </c:pt>
                <c:pt idx="1">
                  <c:v>0.35837799999999997</c:v>
                </c:pt>
                <c:pt idx="2">
                  <c:v>0.25485099999999999</c:v>
                </c:pt>
                <c:pt idx="3">
                  <c:v>0.237014</c:v>
                </c:pt>
                <c:pt idx="4">
                  <c:v>0.193358</c:v>
                </c:pt>
                <c:pt idx="5">
                  <c:v>0.1704</c:v>
                </c:pt>
                <c:pt idx="6">
                  <c:v>0.16652</c:v>
                </c:pt>
                <c:pt idx="7">
                  <c:v>0.16305800000000001</c:v>
                </c:pt>
                <c:pt idx="8">
                  <c:v>0.14615400000000001</c:v>
                </c:pt>
                <c:pt idx="9">
                  <c:v>0.13552500000000001</c:v>
                </c:pt>
                <c:pt idx="10">
                  <c:v>0.135573</c:v>
                </c:pt>
                <c:pt idx="11">
                  <c:v>0.13064000000000001</c:v>
                </c:pt>
                <c:pt idx="12">
                  <c:v>0.120702</c:v>
                </c:pt>
                <c:pt idx="13">
                  <c:v>0.120056</c:v>
                </c:pt>
                <c:pt idx="14">
                  <c:v>0.109939</c:v>
                </c:pt>
                <c:pt idx="15">
                  <c:v>0.108239</c:v>
                </c:pt>
                <c:pt idx="16">
                  <c:v>0.110236</c:v>
                </c:pt>
                <c:pt idx="17">
                  <c:v>0.10173500000000001</c:v>
                </c:pt>
                <c:pt idx="18">
                  <c:v>9.3907000000000004E-2</c:v>
                </c:pt>
                <c:pt idx="19">
                  <c:v>9.9862000000000006E-2</c:v>
                </c:pt>
                <c:pt idx="20">
                  <c:v>9.5940999999999999E-2</c:v>
                </c:pt>
                <c:pt idx="21">
                  <c:v>8.9944999999999997E-2</c:v>
                </c:pt>
                <c:pt idx="22">
                  <c:v>8.8225999999999999E-2</c:v>
                </c:pt>
                <c:pt idx="23">
                  <c:v>8.5994000000000001E-2</c:v>
                </c:pt>
                <c:pt idx="24">
                  <c:v>8.7550000000000003E-2</c:v>
                </c:pt>
                <c:pt idx="25">
                  <c:v>8.4533999999999998E-2</c:v>
                </c:pt>
                <c:pt idx="26">
                  <c:v>7.7206999999999998E-2</c:v>
                </c:pt>
                <c:pt idx="27">
                  <c:v>8.3779000000000006E-2</c:v>
                </c:pt>
                <c:pt idx="28">
                  <c:v>7.6388999999999999E-2</c:v>
                </c:pt>
                <c:pt idx="29">
                  <c:v>8.1659999999999996E-2</c:v>
                </c:pt>
                <c:pt idx="30">
                  <c:v>7.7226000000000003E-2</c:v>
                </c:pt>
                <c:pt idx="31">
                  <c:v>7.6691999999999996E-2</c:v>
                </c:pt>
                <c:pt idx="32">
                  <c:v>7.2732000000000005E-2</c:v>
                </c:pt>
                <c:pt idx="33">
                  <c:v>7.0264999999999994E-2</c:v>
                </c:pt>
                <c:pt idx="34">
                  <c:v>6.8376999999999993E-2</c:v>
                </c:pt>
                <c:pt idx="35">
                  <c:v>5.9395000000000003E-2</c:v>
                </c:pt>
                <c:pt idx="36">
                  <c:v>6.8136000000000002E-2</c:v>
                </c:pt>
                <c:pt idx="37">
                  <c:v>6.4891000000000004E-2</c:v>
                </c:pt>
                <c:pt idx="38">
                  <c:v>6.7593E-2</c:v>
                </c:pt>
                <c:pt idx="39">
                  <c:v>6.4396999999999996E-2</c:v>
                </c:pt>
                <c:pt idx="40">
                  <c:v>6.4263000000000001E-2</c:v>
                </c:pt>
                <c:pt idx="41">
                  <c:v>6.7446000000000006E-2</c:v>
                </c:pt>
                <c:pt idx="42">
                  <c:v>6.1256999999999999E-2</c:v>
                </c:pt>
                <c:pt idx="43">
                  <c:v>6.2510999999999997E-2</c:v>
                </c:pt>
                <c:pt idx="44">
                  <c:v>6.1709E-2</c:v>
                </c:pt>
                <c:pt idx="45">
                  <c:v>6.2372999999999998E-2</c:v>
                </c:pt>
                <c:pt idx="46">
                  <c:v>5.5563000000000001E-2</c:v>
                </c:pt>
                <c:pt idx="47">
                  <c:v>5.6617000000000001E-2</c:v>
                </c:pt>
                <c:pt idx="48">
                  <c:v>5.0050999999999998E-2</c:v>
                </c:pt>
                <c:pt idx="49">
                  <c:v>5.6459000000000002E-2</c:v>
                </c:pt>
                <c:pt idx="50">
                  <c:v>5.6709000000000002E-2</c:v>
                </c:pt>
                <c:pt idx="51">
                  <c:v>5.3128000000000002E-2</c:v>
                </c:pt>
                <c:pt idx="52">
                  <c:v>5.4890000000000001E-2</c:v>
                </c:pt>
                <c:pt idx="53">
                  <c:v>5.5248999999999999E-2</c:v>
                </c:pt>
                <c:pt idx="54">
                  <c:v>5.2091999999999999E-2</c:v>
                </c:pt>
                <c:pt idx="55">
                  <c:v>5.2581000000000003E-2</c:v>
                </c:pt>
                <c:pt idx="56">
                  <c:v>5.4776999999999999E-2</c:v>
                </c:pt>
                <c:pt idx="57">
                  <c:v>5.3865000000000003E-2</c:v>
                </c:pt>
                <c:pt idx="58">
                  <c:v>5.1649E-2</c:v>
                </c:pt>
                <c:pt idx="59">
                  <c:v>4.9367000000000001E-2</c:v>
                </c:pt>
                <c:pt idx="60">
                  <c:v>4.9867000000000002E-2</c:v>
                </c:pt>
                <c:pt idx="61">
                  <c:v>4.8264000000000001E-2</c:v>
                </c:pt>
                <c:pt idx="62">
                  <c:v>5.0032E-2</c:v>
                </c:pt>
                <c:pt idx="63">
                  <c:v>4.8309999999999999E-2</c:v>
                </c:pt>
                <c:pt idx="64">
                  <c:v>4.9223000000000003E-2</c:v>
                </c:pt>
                <c:pt idx="65">
                  <c:v>4.7123999999999999E-2</c:v>
                </c:pt>
                <c:pt idx="66">
                  <c:v>4.3767E-2</c:v>
                </c:pt>
                <c:pt idx="67">
                  <c:v>4.4644999999999997E-2</c:v>
                </c:pt>
                <c:pt idx="68">
                  <c:v>4.8056000000000001E-2</c:v>
                </c:pt>
                <c:pt idx="69">
                  <c:v>4.7614999999999998E-2</c:v>
                </c:pt>
                <c:pt idx="70">
                  <c:v>4.5442000000000003E-2</c:v>
                </c:pt>
                <c:pt idx="71">
                  <c:v>4.3739E-2</c:v>
                </c:pt>
                <c:pt idx="72">
                  <c:v>4.3681999999999999E-2</c:v>
                </c:pt>
                <c:pt idx="73">
                  <c:v>4.6464999999999999E-2</c:v>
                </c:pt>
                <c:pt idx="74">
                  <c:v>4.2813999999999998E-2</c:v>
                </c:pt>
                <c:pt idx="75">
                  <c:v>4.2625000000000003E-2</c:v>
                </c:pt>
                <c:pt idx="76">
                  <c:v>4.4673999999999998E-2</c:v>
                </c:pt>
                <c:pt idx="77">
                  <c:v>4.2473999999999998E-2</c:v>
                </c:pt>
                <c:pt idx="78">
                  <c:v>3.9690000000000003E-2</c:v>
                </c:pt>
                <c:pt idx="79">
                  <c:v>4.0578999999999997E-2</c:v>
                </c:pt>
                <c:pt idx="80">
                  <c:v>3.9475999999999997E-2</c:v>
                </c:pt>
                <c:pt idx="81">
                  <c:v>4.0119000000000002E-2</c:v>
                </c:pt>
                <c:pt idx="82">
                  <c:v>4.2938999999999998E-2</c:v>
                </c:pt>
                <c:pt idx="83">
                  <c:v>4.1252999999999998E-2</c:v>
                </c:pt>
                <c:pt idx="84">
                  <c:v>3.8952000000000001E-2</c:v>
                </c:pt>
                <c:pt idx="85">
                  <c:v>3.7330000000000002E-2</c:v>
                </c:pt>
                <c:pt idx="86">
                  <c:v>3.8946000000000001E-2</c:v>
                </c:pt>
                <c:pt idx="87">
                  <c:v>4.0473000000000002E-2</c:v>
                </c:pt>
                <c:pt idx="88">
                  <c:v>3.8283999999999999E-2</c:v>
                </c:pt>
                <c:pt idx="89">
                  <c:v>3.6492999999999998E-2</c:v>
                </c:pt>
                <c:pt idx="90">
                  <c:v>3.6212000000000001E-2</c:v>
                </c:pt>
                <c:pt idx="91">
                  <c:v>4.0065999999999997E-2</c:v>
                </c:pt>
                <c:pt idx="92">
                  <c:v>3.9113000000000002E-2</c:v>
                </c:pt>
                <c:pt idx="93">
                  <c:v>3.7845999999999998E-2</c:v>
                </c:pt>
                <c:pt idx="94">
                  <c:v>3.7580000000000002E-2</c:v>
                </c:pt>
                <c:pt idx="95">
                  <c:v>3.5768000000000001E-2</c:v>
                </c:pt>
                <c:pt idx="96">
                  <c:v>3.5514999999999998E-2</c:v>
                </c:pt>
                <c:pt idx="97">
                  <c:v>3.8383E-2</c:v>
                </c:pt>
                <c:pt idx="98">
                  <c:v>3.5638000000000003E-2</c:v>
                </c:pt>
                <c:pt idx="99">
                  <c:v>3.5846000000000003E-2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2-1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0.52026600000000001</c:v>
                </c:pt>
                <c:pt idx="1">
                  <c:v>0.356576</c:v>
                </c:pt>
                <c:pt idx="2">
                  <c:v>0.273067</c:v>
                </c:pt>
                <c:pt idx="3">
                  <c:v>0.22645599999999999</c:v>
                </c:pt>
                <c:pt idx="4">
                  <c:v>0.19813600000000001</c:v>
                </c:pt>
                <c:pt idx="5">
                  <c:v>0.18008199999999999</c:v>
                </c:pt>
                <c:pt idx="6">
                  <c:v>0.16330700000000001</c:v>
                </c:pt>
                <c:pt idx="7">
                  <c:v>0.15764800000000001</c:v>
                </c:pt>
                <c:pt idx="8">
                  <c:v>0.15017900000000001</c:v>
                </c:pt>
                <c:pt idx="9">
                  <c:v>0.12492499999999999</c:v>
                </c:pt>
                <c:pt idx="10">
                  <c:v>0.13509399999999999</c:v>
                </c:pt>
                <c:pt idx="11">
                  <c:v>0.124878</c:v>
                </c:pt>
                <c:pt idx="12">
                  <c:v>0.12175</c:v>
                </c:pt>
                <c:pt idx="13">
                  <c:v>0.1195</c:v>
                </c:pt>
                <c:pt idx="14">
                  <c:v>0.111443</c:v>
                </c:pt>
                <c:pt idx="15">
                  <c:v>0.11429</c:v>
                </c:pt>
                <c:pt idx="16">
                  <c:v>0.102904</c:v>
                </c:pt>
                <c:pt idx="17">
                  <c:v>0.100242</c:v>
                </c:pt>
                <c:pt idx="18">
                  <c:v>9.3918000000000001E-2</c:v>
                </c:pt>
                <c:pt idx="19">
                  <c:v>9.8359000000000002E-2</c:v>
                </c:pt>
                <c:pt idx="20">
                  <c:v>9.7327999999999998E-2</c:v>
                </c:pt>
                <c:pt idx="21">
                  <c:v>9.2044000000000001E-2</c:v>
                </c:pt>
                <c:pt idx="22">
                  <c:v>9.3015E-2</c:v>
                </c:pt>
                <c:pt idx="23">
                  <c:v>9.2293E-2</c:v>
                </c:pt>
                <c:pt idx="24">
                  <c:v>8.7608000000000005E-2</c:v>
                </c:pt>
                <c:pt idx="25">
                  <c:v>8.8672000000000001E-2</c:v>
                </c:pt>
                <c:pt idx="26">
                  <c:v>8.0809000000000006E-2</c:v>
                </c:pt>
                <c:pt idx="27">
                  <c:v>8.0058000000000004E-2</c:v>
                </c:pt>
                <c:pt idx="28">
                  <c:v>7.7136999999999997E-2</c:v>
                </c:pt>
                <c:pt idx="29">
                  <c:v>7.6804999999999998E-2</c:v>
                </c:pt>
                <c:pt idx="30">
                  <c:v>7.7548000000000006E-2</c:v>
                </c:pt>
                <c:pt idx="31">
                  <c:v>7.7450000000000005E-2</c:v>
                </c:pt>
                <c:pt idx="32">
                  <c:v>6.8152000000000004E-2</c:v>
                </c:pt>
                <c:pt idx="33">
                  <c:v>6.9143999999999997E-2</c:v>
                </c:pt>
                <c:pt idx="34">
                  <c:v>6.5887000000000001E-2</c:v>
                </c:pt>
                <c:pt idx="35">
                  <c:v>6.5234E-2</c:v>
                </c:pt>
                <c:pt idx="36">
                  <c:v>6.9508E-2</c:v>
                </c:pt>
                <c:pt idx="37">
                  <c:v>6.3342999999999997E-2</c:v>
                </c:pt>
                <c:pt idx="38">
                  <c:v>6.7650000000000002E-2</c:v>
                </c:pt>
                <c:pt idx="39">
                  <c:v>6.6959000000000005E-2</c:v>
                </c:pt>
                <c:pt idx="40">
                  <c:v>6.4626000000000003E-2</c:v>
                </c:pt>
                <c:pt idx="41">
                  <c:v>6.6851999999999995E-2</c:v>
                </c:pt>
                <c:pt idx="42">
                  <c:v>6.2211000000000002E-2</c:v>
                </c:pt>
                <c:pt idx="43">
                  <c:v>6.1405000000000001E-2</c:v>
                </c:pt>
                <c:pt idx="44">
                  <c:v>6.2054999999999999E-2</c:v>
                </c:pt>
                <c:pt idx="45">
                  <c:v>6.3338000000000005E-2</c:v>
                </c:pt>
                <c:pt idx="46">
                  <c:v>5.7147000000000003E-2</c:v>
                </c:pt>
                <c:pt idx="47">
                  <c:v>6.0058E-2</c:v>
                </c:pt>
                <c:pt idx="48">
                  <c:v>5.2602999999999997E-2</c:v>
                </c:pt>
                <c:pt idx="49">
                  <c:v>5.4214999999999999E-2</c:v>
                </c:pt>
                <c:pt idx="50">
                  <c:v>5.8735999999999997E-2</c:v>
                </c:pt>
                <c:pt idx="51">
                  <c:v>5.4876000000000001E-2</c:v>
                </c:pt>
                <c:pt idx="52">
                  <c:v>5.527E-2</c:v>
                </c:pt>
                <c:pt idx="53">
                  <c:v>5.4663000000000003E-2</c:v>
                </c:pt>
                <c:pt idx="54">
                  <c:v>5.3349000000000001E-2</c:v>
                </c:pt>
                <c:pt idx="55">
                  <c:v>5.2738E-2</c:v>
                </c:pt>
                <c:pt idx="56">
                  <c:v>4.9769000000000001E-2</c:v>
                </c:pt>
                <c:pt idx="57">
                  <c:v>5.4369000000000001E-2</c:v>
                </c:pt>
                <c:pt idx="58">
                  <c:v>4.8932000000000003E-2</c:v>
                </c:pt>
                <c:pt idx="59">
                  <c:v>5.3096999999999998E-2</c:v>
                </c:pt>
                <c:pt idx="60">
                  <c:v>5.2294E-2</c:v>
                </c:pt>
                <c:pt idx="61">
                  <c:v>5.3504000000000003E-2</c:v>
                </c:pt>
                <c:pt idx="62">
                  <c:v>5.2956000000000003E-2</c:v>
                </c:pt>
                <c:pt idx="63">
                  <c:v>4.5997000000000003E-2</c:v>
                </c:pt>
                <c:pt idx="64">
                  <c:v>4.9345E-2</c:v>
                </c:pt>
                <c:pt idx="65">
                  <c:v>4.8529999999999997E-2</c:v>
                </c:pt>
                <c:pt idx="66">
                  <c:v>4.5076999999999999E-2</c:v>
                </c:pt>
                <c:pt idx="67">
                  <c:v>4.6868E-2</c:v>
                </c:pt>
                <c:pt idx="68">
                  <c:v>4.9778999999999997E-2</c:v>
                </c:pt>
                <c:pt idx="69">
                  <c:v>4.6723000000000001E-2</c:v>
                </c:pt>
                <c:pt idx="70">
                  <c:v>4.5934000000000003E-2</c:v>
                </c:pt>
                <c:pt idx="71">
                  <c:v>4.2641999999999999E-2</c:v>
                </c:pt>
                <c:pt idx="72">
                  <c:v>4.4500999999999999E-2</c:v>
                </c:pt>
                <c:pt idx="73">
                  <c:v>4.7327000000000001E-2</c:v>
                </c:pt>
                <c:pt idx="74">
                  <c:v>4.3151000000000002E-2</c:v>
                </c:pt>
                <c:pt idx="75">
                  <c:v>4.3078999999999999E-2</c:v>
                </c:pt>
                <c:pt idx="76">
                  <c:v>4.3619999999999999E-2</c:v>
                </c:pt>
                <c:pt idx="77">
                  <c:v>4.4044E-2</c:v>
                </c:pt>
                <c:pt idx="78">
                  <c:v>4.419E-2</c:v>
                </c:pt>
                <c:pt idx="79">
                  <c:v>4.3160999999999998E-2</c:v>
                </c:pt>
                <c:pt idx="80">
                  <c:v>4.0030000000000003E-2</c:v>
                </c:pt>
                <c:pt idx="81">
                  <c:v>4.2207000000000001E-2</c:v>
                </c:pt>
                <c:pt idx="82">
                  <c:v>4.2609000000000001E-2</c:v>
                </c:pt>
                <c:pt idx="83">
                  <c:v>4.3117999999999997E-2</c:v>
                </c:pt>
                <c:pt idx="84">
                  <c:v>3.8635999999999997E-2</c:v>
                </c:pt>
                <c:pt idx="85">
                  <c:v>3.9683999999999997E-2</c:v>
                </c:pt>
                <c:pt idx="86">
                  <c:v>3.9799000000000001E-2</c:v>
                </c:pt>
                <c:pt idx="87">
                  <c:v>4.0079999999999998E-2</c:v>
                </c:pt>
                <c:pt idx="88">
                  <c:v>3.7942999999999998E-2</c:v>
                </c:pt>
                <c:pt idx="89">
                  <c:v>3.6974E-2</c:v>
                </c:pt>
                <c:pt idx="90">
                  <c:v>3.8401999999999999E-2</c:v>
                </c:pt>
                <c:pt idx="91">
                  <c:v>3.9810999999999999E-2</c:v>
                </c:pt>
                <c:pt idx="92">
                  <c:v>3.8769999999999999E-2</c:v>
                </c:pt>
                <c:pt idx="93">
                  <c:v>3.7991999999999998E-2</c:v>
                </c:pt>
                <c:pt idx="94">
                  <c:v>3.8026999999999998E-2</c:v>
                </c:pt>
                <c:pt idx="95">
                  <c:v>3.9169000000000002E-2</c:v>
                </c:pt>
                <c:pt idx="96">
                  <c:v>3.4777000000000002E-2</c:v>
                </c:pt>
                <c:pt idx="97">
                  <c:v>3.8732000000000003E-2</c:v>
                </c:pt>
                <c:pt idx="98">
                  <c:v>3.4471000000000002E-2</c:v>
                </c:pt>
                <c:pt idx="99">
                  <c:v>3.6097999999999998E-2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3-1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0.52319199999999999</c:v>
                </c:pt>
                <c:pt idx="1">
                  <c:v>0.35881299999999999</c:v>
                </c:pt>
                <c:pt idx="2">
                  <c:v>0.25735999999999998</c:v>
                </c:pt>
                <c:pt idx="3">
                  <c:v>0.22473099999999999</c:v>
                </c:pt>
                <c:pt idx="4">
                  <c:v>0.197045</c:v>
                </c:pt>
                <c:pt idx="5">
                  <c:v>0.16561300000000001</c:v>
                </c:pt>
                <c:pt idx="6">
                  <c:v>0.171931</c:v>
                </c:pt>
                <c:pt idx="7">
                  <c:v>0.146589</c:v>
                </c:pt>
                <c:pt idx="8">
                  <c:v>0.14799499999999999</c:v>
                </c:pt>
                <c:pt idx="9">
                  <c:v>0.122735</c:v>
                </c:pt>
                <c:pt idx="10">
                  <c:v>0.13455400000000001</c:v>
                </c:pt>
                <c:pt idx="11">
                  <c:v>0.12370299999999999</c:v>
                </c:pt>
                <c:pt idx="12">
                  <c:v>0.112842</c:v>
                </c:pt>
                <c:pt idx="13">
                  <c:v>0.119882</c:v>
                </c:pt>
                <c:pt idx="14">
                  <c:v>0.11559700000000001</c:v>
                </c:pt>
                <c:pt idx="15">
                  <c:v>0.104215</c:v>
                </c:pt>
                <c:pt idx="16">
                  <c:v>0.10927000000000001</c:v>
                </c:pt>
                <c:pt idx="17">
                  <c:v>9.5658999999999994E-2</c:v>
                </c:pt>
                <c:pt idx="18">
                  <c:v>9.6266000000000004E-2</c:v>
                </c:pt>
                <c:pt idx="19">
                  <c:v>9.5654000000000003E-2</c:v>
                </c:pt>
                <c:pt idx="20">
                  <c:v>9.0032000000000001E-2</c:v>
                </c:pt>
                <c:pt idx="21">
                  <c:v>9.6050999999999997E-2</c:v>
                </c:pt>
                <c:pt idx="22">
                  <c:v>8.2816000000000001E-2</c:v>
                </c:pt>
                <c:pt idx="23">
                  <c:v>9.2856999999999995E-2</c:v>
                </c:pt>
                <c:pt idx="24">
                  <c:v>8.9615E-2</c:v>
                </c:pt>
                <c:pt idx="25">
                  <c:v>8.0783999999999995E-2</c:v>
                </c:pt>
                <c:pt idx="26">
                  <c:v>7.7590000000000006E-2</c:v>
                </c:pt>
                <c:pt idx="27">
                  <c:v>8.0560999999999994E-2</c:v>
                </c:pt>
                <c:pt idx="28">
                  <c:v>7.6236999999999999E-2</c:v>
                </c:pt>
                <c:pt idx="29">
                  <c:v>7.4977000000000002E-2</c:v>
                </c:pt>
                <c:pt idx="30">
                  <c:v>7.2866E-2</c:v>
                </c:pt>
                <c:pt idx="31">
                  <c:v>7.6930999999999999E-2</c:v>
                </c:pt>
                <c:pt idx="32">
                  <c:v>6.9901000000000005E-2</c:v>
                </c:pt>
                <c:pt idx="33">
                  <c:v>6.5050999999999998E-2</c:v>
                </c:pt>
                <c:pt idx="34">
                  <c:v>6.0943999999999998E-2</c:v>
                </c:pt>
                <c:pt idx="35">
                  <c:v>7.0977999999999999E-2</c:v>
                </c:pt>
                <c:pt idx="36">
                  <c:v>7.2426000000000004E-2</c:v>
                </c:pt>
                <c:pt idx="37">
                  <c:v>6.4440999999999998E-2</c:v>
                </c:pt>
                <c:pt idx="38">
                  <c:v>6.3586000000000004E-2</c:v>
                </c:pt>
                <c:pt idx="39">
                  <c:v>6.6340999999999997E-2</c:v>
                </c:pt>
                <c:pt idx="40">
                  <c:v>6.2827999999999995E-2</c:v>
                </c:pt>
                <c:pt idx="41">
                  <c:v>6.4448000000000005E-2</c:v>
                </c:pt>
                <c:pt idx="42">
                  <c:v>6.5061999999999995E-2</c:v>
                </c:pt>
                <c:pt idx="43">
                  <c:v>6.0680999999999999E-2</c:v>
                </c:pt>
                <c:pt idx="44">
                  <c:v>6.4408999999999994E-2</c:v>
                </c:pt>
                <c:pt idx="45">
                  <c:v>6.4907000000000006E-2</c:v>
                </c:pt>
                <c:pt idx="46">
                  <c:v>5.8650000000000001E-2</c:v>
                </c:pt>
                <c:pt idx="47">
                  <c:v>5.7195999999999997E-2</c:v>
                </c:pt>
                <c:pt idx="48">
                  <c:v>5.7114999999999999E-2</c:v>
                </c:pt>
                <c:pt idx="49">
                  <c:v>5.7327000000000003E-2</c:v>
                </c:pt>
                <c:pt idx="50">
                  <c:v>5.2859000000000003E-2</c:v>
                </c:pt>
                <c:pt idx="51">
                  <c:v>5.3608000000000003E-2</c:v>
                </c:pt>
                <c:pt idx="52">
                  <c:v>5.4515000000000001E-2</c:v>
                </c:pt>
                <c:pt idx="53">
                  <c:v>5.0416999999999997E-2</c:v>
                </c:pt>
                <c:pt idx="54">
                  <c:v>5.3129000000000003E-2</c:v>
                </c:pt>
                <c:pt idx="55">
                  <c:v>5.1042999999999998E-2</c:v>
                </c:pt>
                <c:pt idx="56">
                  <c:v>4.8787999999999998E-2</c:v>
                </c:pt>
                <c:pt idx="57">
                  <c:v>5.4468999999999997E-2</c:v>
                </c:pt>
                <c:pt idx="58">
                  <c:v>4.9251999999999997E-2</c:v>
                </c:pt>
                <c:pt idx="59">
                  <c:v>4.9364999999999999E-2</c:v>
                </c:pt>
                <c:pt idx="60">
                  <c:v>4.8951000000000001E-2</c:v>
                </c:pt>
                <c:pt idx="61">
                  <c:v>4.9347000000000002E-2</c:v>
                </c:pt>
                <c:pt idx="62">
                  <c:v>5.253E-2</c:v>
                </c:pt>
                <c:pt idx="63">
                  <c:v>4.6621000000000003E-2</c:v>
                </c:pt>
                <c:pt idx="64">
                  <c:v>4.8413999999999999E-2</c:v>
                </c:pt>
                <c:pt idx="65">
                  <c:v>4.8701000000000001E-2</c:v>
                </c:pt>
                <c:pt idx="66">
                  <c:v>4.7654000000000002E-2</c:v>
                </c:pt>
                <c:pt idx="67">
                  <c:v>4.4419E-2</c:v>
                </c:pt>
                <c:pt idx="68">
                  <c:v>5.2047999999999997E-2</c:v>
                </c:pt>
                <c:pt idx="69">
                  <c:v>4.4517000000000001E-2</c:v>
                </c:pt>
                <c:pt idx="70">
                  <c:v>4.4706999999999997E-2</c:v>
                </c:pt>
                <c:pt idx="71">
                  <c:v>4.2446999999999999E-2</c:v>
                </c:pt>
                <c:pt idx="72">
                  <c:v>4.5385000000000002E-2</c:v>
                </c:pt>
                <c:pt idx="73">
                  <c:v>4.4698000000000002E-2</c:v>
                </c:pt>
                <c:pt idx="74">
                  <c:v>4.0925000000000003E-2</c:v>
                </c:pt>
                <c:pt idx="75">
                  <c:v>4.2179000000000001E-2</c:v>
                </c:pt>
                <c:pt idx="76">
                  <c:v>4.2609000000000001E-2</c:v>
                </c:pt>
                <c:pt idx="77">
                  <c:v>4.2369999999999998E-2</c:v>
                </c:pt>
                <c:pt idx="78">
                  <c:v>4.1889000000000003E-2</c:v>
                </c:pt>
                <c:pt idx="79">
                  <c:v>4.0973999999999997E-2</c:v>
                </c:pt>
                <c:pt idx="80">
                  <c:v>3.8447000000000002E-2</c:v>
                </c:pt>
                <c:pt idx="81">
                  <c:v>4.0476999999999999E-2</c:v>
                </c:pt>
                <c:pt idx="82">
                  <c:v>4.1611000000000002E-2</c:v>
                </c:pt>
                <c:pt idx="83">
                  <c:v>4.1928E-2</c:v>
                </c:pt>
                <c:pt idx="84">
                  <c:v>3.9910000000000001E-2</c:v>
                </c:pt>
                <c:pt idx="85">
                  <c:v>3.7887999999999998E-2</c:v>
                </c:pt>
                <c:pt idx="86">
                  <c:v>3.8181E-2</c:v>
                </c:pt>
                <c:pt idx="87">
                  <c:v>3.9373999999999999E-2</c:v>
                </c:pt>
                <c:pt idx="88">
                  <c:v>3.6498000000000003E-2</c:v>
                </c:pt>
                <c:pt idx="89">
                  <c:v>3.8355E-2</c:v>
                </c:pt>
                <c:pt idx="90">
                  <c:v>3.8343000000000002E-2</c:v>
                </c:pt>
                <c:pt idx="91">
                  <c:v>3.7927000000000002E-2</c:v>
                </c:pt>
                <c:pt idx="92">
                  <c:v>3.8343000000000002E-2</c:v>
                </c:pt>
                <c:pt idx="93">
                  <c:v>3.7046000000000003E-2</c:v>
                </c:pt>
                <c:pt idx="94">
                  <c:v>3.9335000000000002E-2</c:v>
                </c:pt>
                <c:pt idx="95">
                  <c:v>3.8191999999999997E-2</c:v>
                </c:pt>
                <c:pt idx="96">
                  <c:v>3.5534000000000003E-2</c:v>
                </c:pt>
                <c:pt idx="97">
                  <c:v>3.7309000000000002E-2</c:v>
                </c:pt>
                <c:pt idx="98">
                  <c:v>3.3139000000000002E-2</c:v>
                </c:pt>
                <c:pt idx="99">
                  <c:v>3.7180999999999999E-2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4-1</c:v>
                </c:pt>
              </c:strCache>
            </c:strRef>
          </c:tx>
          <c:spPr>
            <a:ln w="3175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98500"/>
                </a:schemeClr>
              </a:solidFill>
              <a:ln w="3175">
                <a:solidFill>
                  <a:schemeClr val="dk1">
                    <a:tint val="9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0.52212000000000003</c:v>
                </c:pt>
                <c:pt idx="1">
                  <c:v>0.35951100000000002</c:v>
                </c:pt>
                <c:pt idx="2">
                  <c:v>0.257052</c:v>
                </c:pt>
                <c:pt idx="3">
                  <c:v>0.22297</c:v>
                </c:pt>
                <c:pt idx="4">
                  <c:v>0.19034300000000001</c:v>
                </c:pt>
                <c:pt idx="5">
                  <c:v>0.18251600000000001</c:v>
                </c:pt>
                <c:pt idx="6">
                  <c:v>0.17075099999999999</c:v>
                </c:pt>
                <c:pt idx="7">
                  <c:v>0.15698200000000001</c:v>
                </c:pt>
                <c:pt idx="8">
                  <c:v>0.144596</c:v>
                </c:pt>
                <c:pt idx="9">
                  <c:v>0.13092000000000001</c:v>
                </c:pt>
                <c:pt idx="10">
                  <c:v>0.13278799999999999</c:v>
                </c:pt>
                <c:pt idx="11">
                  <c:v>0.125053</c:v>
                </c:pt>
                <c:pt idx="12">
                  <c:v>0.11083</c:v>
                </c:pt>
                <c:pt idx="13">
                  <c:v>0.11604200000000001</c:v>
                </c:pt>
                <c:pt idx="14">
                  <c:v>0.11214399999999999</c:v>
                </c:pt>
                <c:pt idx="15">
                  <c:v>0.106791</c:v>
                </c:pt>
                <c:pt idx="16">
                  <c:v>0.108464</c:v>
                </c:pt>
                <c:pt idx="17">
                  <c:v>0.101147</c:v>
                </c:pt>
                <c:pt idx="18">
                  <c:v>9.6629999999999994E-2</c:v>
                </c:pt>
                <c:pt idx="19">
                  <c:v>9.7213999999999995E-2</c:v>
                </c:pt>
                <c:pt idx="20">
                  <c:v>9.2915999999999999E-2</c:v>
                </c:pt>
                <c:pt idx="21">
                  <c:v>8.8207999999999995E-2</c:v>
                </c:pt>
                <c:pt idx="22">
                  <c:v>8.5886000000000004E-2</c:v>
                </c:pt>
                <c:pt idx="23">
                  <c:v>9.2973E-2</c:v>
                </c:pt>
                <c:pt idx="24">
                  <c:v>9.0432999999999999E-2</c:v>
                </c:pt>
                <c:pt idx="25">
                  <c:v>8.0509999999999998E-2</c:v>
                </c:pt>
                <c:pt idx="26">
                  <c:v>8.1645999999999996E-2</c:v>
                </c:pt>
                <c:pt idx="27">
                  <c:v>7.5923000000000004E-2</c:v>
                </c:pt>
                <c:pt idx="28">
                  <c:v>7.5241000000000002E-2</c:v>
                </c:pt>
                <c:pt idx="29">
                  <c:v>8.0625000000000002E-2</c:v>
                </c:pt>
                <c:pt idx="30">
                  <c:v>7.2214E-2</c:v>
                </c:pt>
                <c:pt idx="31">
                  <c:v>7.2548000000000001E-2</c:v>
                </c:pt>
                <c:pt idx="32">
                  <c:v>7.0372000000000004E-2</c:v>
                </c:pt>
                <c:pt idx="33">
                  <c:v>6.7419999999999994E-2</c:v>
                </c:pt>
                <c:pt idx="34">
                  <c:v>6.7012000000000002E-2</c:v>
                </c:pt>
                <c:pt idx="35">
                  <c:v>6.7754999999999996E-2</c:v>
                </c:pt>
                <c:pt idx="36">
                  <c:v>6.8225999999999995E-2</c:v>
                </c:pt>
                <c:pt idx="37">
                  <c:v>6.4634999999999998E-2</c:v>
                </c:pt>
                <c:pt idx="38">
                  <c:v>6.4843999999999999E-2</c:v>
                </c:pt>
                <c:pt idx="39">
                  <c:v>6.4423999999999995E-2</c:v>
                </c:pt>
                <c:pt idx="40">
                  <c:v>6.5775E-2</c:v>
                </c:pt>
                <c:pt idx="41">
                  <c:v>6.5647999999999998E-2</c:v>
                </c:pt>
                <c:pt idx="42">
                  <c:v>6.5608E-2</c:v>
                </c:pt>
                <c:pt idx="43">
                  <c:v>5.8493999999999997E-2</c:v>
                </c:pt>
                <c:pt idx="44">
                  <c:v>5.9427000000000001E-2</c:v>
                </c:pt>
                <c:pt idx="45">
                  <c:v>5.8302E-2</c:v>
                </c:pt>
                <c:pt idx="46">
                  <c:v>6.0123999999999997E-2</c:v>
                </c:pt>
                <c:pt idx="47">
                  <c:v>6.0822000000000001E-2</c:v>
                </c:pt>
                <c:pt idx="48">
                  <c:v>5.3725000000000002E-2</c:v>
                </c:pt>
                <c:pt idx="49">
                  <c:v>5.8078999999999999E-2</c:v>
                </c:pt>
                <c:pt idx="50">
                  <c:v>5.2413000000000001E-2</c:v>
                </c:pt>
                <c:pt idx="51">
                  <c:v>5.4745000000000002E-2</c:v>
                </c:pt>
                <c:pt idx="52">
                  <c:v>5.7341999999999997E-2</c:v>
                </c:pt>
                <c:pt idx="53">
                  <c:v>5.1589000000000003E-2</c:v>
                </c:pt>
                <c:pt idx="54">
                  <c:v>5.0347000000000003E-2</c:v>
                </c:pt>
                <c:pt idx="55">
                  <c:v>5.1958999999999998E-2</c:v>
                </c:pt>
                <c:pt idx="56">
                  <c:v>4.9015999999999997E-2</c:v>
                </c:pt>
                <c:pt idx="57">
                  <c:v>5.5301000000000003E-2</c:v>
                </c:pt>
                <c:pt idx="58">
                  <c:v>5.2914000000000003E-2</c:v>
                </c:pt>
                <c:pt idx="59">
                  <c:v>4.9368000000000002E-2</c:v>
                </c:pt>
                <c:pt idx="60">
                  <c:v>5.0574000000000001E-2</c:v>
                </c:pt>
                <c:pt idx="61">
                  <c:v>4.8073999999999999E-2</c:v>
                </c:pt>
                <c:pt idx="62">
                  <c:v>5.2259E-2</c:v>
                </c:pt>
                <c:pt idx="63">
                  <c:v>4.9849999999999998E-2</c:v>
                </c:pt>
                <c:pt idx="64">
                  <c:v>4.9409000000000002E-2</c:v>
                </c:pt>
                <c:pt idx="65">
                  <c:v>4.6418000000000001E-2</c:v>
                </c:pt>
                <c:pt idx="66">
                  <c:v>4.6066999999999997E-2</c:v>
                </c:pt>
                <c:pt idx="67">
                  <c:v>4.7809999999999998E-2</c:v>
                </c:pt>
                <c:pt idx="68">
                  <c:v>4.8141999999999997E-2</c:v>
                </c:pt>
                <c:pt idx="69">
                  <c:v>4.4990000000000002E-2</c:v>
                </c:pt>
                <c:pt idx="70">
                  <c:v>4.6283999999999999E-2</c:v>
                </c:pt>
                <c:pt idx="71">
                  <c:v>4.2980999999999998E-2</c:v>
                </c:pt>
                <c:pt idx="72">
                  <c:v>4.3212E-2</c:v>
                </c:pt>
                <c:pt idx="73">
                  <c:v>4.5964999999999999E-2</c:v>
                </c:pt>
                <c:pt idx="74">
                  <c:v>4.2854999999999997E-2</c:v>
                </c:pt>
                <c:pt idx="75">
                  <c:v>4.3187000000000003E-2</c:v>
                </c:pt>
                <c:pt idx="76">
                  <c:v>4.3468E-2</c:v>
                </c:pt>
                <c:pt idx="77">
                  <c:v>4.0854000000000001E-2</c:v>
                </c:pt>
                <c:pt idx="78">
                  <c:v>4.1193E-2</c:v>
                </c:pt>
                <c:pt idx="79">
                  <c:v>4.3740000000000001E-2</c:v>
                </c:pt>
                <c:pt idx="80">
                  <c:v>4.0587999999999999E-2</c:v>
                </c:pt>
                <c:pt idx="81">
                  <c:v>4.3048000000000003E-2</c:v>
                </c:pt>
                <c:pt idx="82">
                  <c:v>4.0178999999999999E-2</c:v>
                </c:pt>
                <c:pt idx="83">
                  <c:v>3.9737000000000001E-2</c:v>
                </c:pt>
                <c:pt idx="84">
                  <c:v>3.9017000000000003E-2</c:v>
                </c:pt>
                <c:pt idx="85">
                  <c:v>3.6949999999999997E-2</c:v>
                </c:pt>
                <c:pt idx="86">
                  <c:v>3.7744E-2</c:v>
                </c:pt>
                <c:pt idx="87">
                  <c:v>3.8276999999999999E-2</c:v>
                </c:pt>
                <c:pt idx="88">
                  <c:v>3.567E-2</c:v>
                </c:pt>
                <c:pt idx="89">
                  <c:v>3.9641999999999997E-2</c:v>
                </c:pt>
                <c:pt idx="90">
                  <c:v>3.7227999999999997E-2</c:v>
                </c:pt>
                <c:pt idx="91">
                  <c:v>3.7608000000000003E-2</c:v>
                </c:pt>
                <c:pt idx="92">
                  <c:v>3.9518999999999999E-2</c:v>
                </c:pt>
                <c:pt idx="93">
                  <c:v>3.5718E-2</c:v>
                </c:pt>
                <c:pt idx="94">
                  <c:v>3.9677999999999998E-2</c:v>
                </c:pt>
                <c:pt idx="95">
                  <c:v>3.9100000000000003E-2</c:v>
                </c:pt>
                <c:pt idx="96">
                  <c:v>3.4821999999999999E-2</c:v>
                </c:pt>
                <c:pt idx="97">
                  <c:v>3.5846000000000003E-2</c:v>
                </c:pt>
                <c:pt idx="98">
                  <c:v>3.2929E-2</c:v>
                </c:pt>
                <c:pt idx="99">
                  <c:v>3.8468000000000002E-2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5-1</c:v>
                </c:pt>
              </c:strCache>
            </c:strRef>
          </c:tx>
          <c:spPr>
            <a:ln w="3175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30000"/>
                </a:schemeClr>
              </a:solidFill>
              <a:ln w="3175">
                <a:solidFill>
                  <a:schemeClr val="dk1">
                    <a:tint val="3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0.52427500000000005</c:v>
                </c:pt>
                <c:pt idx="1">
                  <c:v>0.35839599999999999</c:v>
                </c:pt>
                <c:pt idx="2">
                  <c:v>0.28400199999999998</c:v>
                </c:pt>
                <c:pt idx="3">
                  <c:v>0.22456699999999999</c:v>
                </c:pt>
                <c:pt idx="4">
                  <c:v>0.200243</c:v>
                </c:pt>
                <c:pt idx="5">
                  <c:v>0.16978699999999999</c:v>
                </c:pt>
                <c:pt idx="6">
                  <c:v>0.17094300000000001</c:v>
                </c:pt>
                <c:pt idx="7">
                  <c:v>0.16097500000000001</c:v>
                </c:pt>
                <c:pt idx="8">
                  <c:v>0.15149199999999999</c:v>
                </c:pt>
                <c:pt idx="9">
                  <c:v>0.137014</c:v>
                </c:pt>
                <c:pt idx="10">
                  <c:v>0.13597699999999999</c:v>
                </c:pt>
                <c:pt idx="11">
                  <c:v>0.119711</c:v>
                </c:pt>
                <c:pt idx="12">
                  <c:v>0.11686199999999999</c:v>
                </c:pt>
                <c:pt idx="13">
                  <c:v>0.117811</c:v>
                </c:pt>
                <c:pt idx="14">
                  <c:v>0.10419</c:v>
                </c:pt>
                <c:pt idx="15">
                  <c:v>0.105425</c:v>
                </c:pt>
                <c:pt idx="16">
                  <c:v>0.109043</c:v>
                </c:pt>
                <c:pt idx="17">
                  <c:v>0.100038</c:v>
                </c:pt>
                <c:pt idx="18">
                  <c:v>9.6486000000000002E-2</c:v>
                </c:pt>
                <c:pt idx="19">
                  <c:v>9.4640000000000002E-2</c:v>
                </c:pt>
                <c:pt idx="20">
                  <c:v>9.2525999999999997E-2</c:v>
                </c:pt>
                <c:pt idx="21">
                  <c:v>9.2299000000000006E-2</c:v>
                </c:pt>
                <c:pt idx="22">
                  <c:v>8.5833999999999994E-2</c:v>
                </c:pt>
                <c:pt idx="23">
                  <c:v>8.9214000000000002E-2</c:v>
                </c:pt>
                <c:pt idx="24">
                  <c:v>9.0968999999999994E-2</c:v>
                </c:pt>
                <c:pt idx="25">
                  <c:v>8.4745000000000001E-2</c:v>
                </c:pt>
                <c:pt idx="26">
                  <c:v>7.7227000000000004E-2</c:v>
                </c:pt>
                <c:pt idx="27">
                  <c:v>7.9882999999999996E-2</c:v>
                </c:pt>
                <c:pt idx="28">
                  <c:v>8.1983E-2</c:v>
                </c:pt>
                <c:pt idx="29">
                  <c:v>7.8118999999999994E-2</c:v>
                </c:pt>
                <c:pt idx="30">
                  <c:v>7.3380000000000001E-2</c:v>
                </c:pt>
                <c:pt idx="31">
                  <c:v>7.2151999999999994E-2</c:v>
                </c:pt>
                <c:pt idx="32">
                  <c:v>7.6610999999999999E-2</c:v>
                </c:pt>
                <c:pt idx="33">
                  <c:v>7.2470000000000007E-2</c:v>
                </c:pt>
                <c:pt idx="34">
                  <c:v>6.4311999999999994E-2</c:v>
                </c:pt>
                <c:pt idx="35">
                  <c:v>6.6784999999999997E-2</c:v>
                </c:pt>
                <c:pt idx="36">
                  <c:v>6.5539E-2</c:v>
                </c:pt>
                <c:pt idx="37">
                  <c:v>6.6324999999999995E-2</c:v>
                </c:pt>
                <c:pt idx="38">
                  <c:v>6.7474000000000006E-2</c:v>
                </c:pt>
                <c:pt idx="39">
                  <c:v>6.5111000000000002E-2</c:v>
                </c:pt>
                <c:pt idx="40">
                  <c:v>6.4297000000000007E-2</c:v>
                </c:pt>
                <c:pt idx="41">
                  <c:v>6.5415000000000001E-2</c:v>
                </c:pt>
                <c:pt idx="42">
                  <c:v>6.5033999999999995E-2</c:v>
                </c:pt>
                <c:pt idx="43">
                  <c:v>5.9103999999999997E-2</c:v>
                </c:pt>
                <c:pt idx="44">
                  <c:v>6.1516000000000001E-2</c:v>
                </c:pt>
                <c:pt idx="45">
                  <c:v>6.1823999999999997E-2</c:v>
                </c:pt>
                <c:pt idx="46">
                  <c:v>5.7688999999999997E-2</c:v>
                </c:pt>
                <c:pt idx="47">
                  <c:v>6.2687999999999994E-2</c:v>
                </c:pt>
                <c:pt idx="48">
                  <c:v>5.4407999999999998E-2</c:v>
                </c:pt>
                <c:pt idx="49">
                  <c:v>5.5358999999999998E-2</c:v>
                </c:pt>
                <c:pt idx="50">
                  <c:v>5.2691000000000002E-2</c:v>
                </c:pt>
                <c:pt idx="51">
                  <c:v>5.1945999999999999E-2</c:v>
                </c:pt>
                <c:pt idx="52">
                  <c:v>5.2665999999999998E-2</c:v>
                </c:pt>
                <c:pt idx="53">
                  <c:v>5.4951E-2</c:v>
                </c:pt>
                <c:pt idx="54">
                  <c:v>5.0126999999999998E-2</c:v>
                </c:pt>
                <c:pt idx="55">
                  <c:v>5.3233000000000003E-2</c:v>
                </c:pt>
                <c:pt idx="56">
                  <c:v>5.0012000000000001E-2</c:v>
                </c:pt>
                <c:pt idx="57">
                  <c:v>5.5017000000000003E-2</c:v>
                </c:pt>
                <c:pt idx="58">
                  <c:v>4.8155999999999997E-2</c:v>
                </c:pt>
                <c:pt idx="59">
                  <c:v>4.9957000000000001E-2</c:v>
                </c:pt>
                <c:pt idx="60">
                  <c:v>4.9910000000000003E-2</c:v>
                </c:pt>
                <c:pt idx="61">
                  <c:v>5.0680000000000003E-2</c:v>
                </c:pt>
                <c:pt idx="62">
                  <c:v>5.1545000000000001E-2</c:v>
                </c:pt>
                <c:pt idx="63">
                  <c:v>4.9280999999999998E-2</c:v>
                </c:pt>
                <c:pt idx="64">
                  <c:v>4.8618000000000001E-2</c:v>
                </c:pt>
                <c:pt idx="65">
                  <c:v>4.5009E-2</c:v>
                </c:pt>
                <c:pt idx="66">
                  <c:v>4.2824000000000001E-2</c:v>
                </c:pt>
                <c:pt idx="67">
                  <c:v>4.7687E-2</c:v>
                </c:pt>
                <c:pt idx="68">
                  <c:v>4.9819000000000002E-2</c:v>
                </c:pt>
                <c:pt idx="69">
                  <c:v>4.4166999999999998E-2</c:v>
                </c:pt>
                <c:pt idx="70">
                  <c:v>4.6530000000000002E-2</c:v>
                </c:pt>
                <c:pt idx="71">
                  <c:v>4.6242999999999999E-2</c:v>
                </c:pt>
                <c:pt idx="72">
                  <c:v>4.3859000000000002E-2</c:v>
                </c:pt>
                <c:pt idx="73">
                  <c:v>4.4137999999999997E-2</c:v>
                </c:pt>
                <c:pt idx="74">
                  <c:v>4.3984000000000002E-2</c:v>
                </c:pt>
                <c:pt idx="75">
                  <c:v>4.5959E-2</c:v>
                </c:pt>
                <c:pt idx="76">
                  <c:v>4.3392E-2</c:v>
                </c:pt>
                <c:pt idx="77">
                  <c:v>3.9831999999999999E-2</c:v>
                </c:pt>
                <c:pt idx="78">
                  <c:v>4.2115E-2</c:v>
                </c:pt>
                <c:pt idx="79">
                  <c:v>4.3839000000000003E-2</c:v>
                </c:pt>
                <c:pt idx="80">
                  <c:v>4.079E-2</c:v>
                </c:pt>
                <c:pt idx="81">
                  <c:v>4.1877999999999999E-2</c:v>
                </c:pt>
                <c:pt idx="82">
                  <c:v>4.0501000000000002E-2</c:v>
                </c:pt>
                <c:pt idx="83">
                  <c:v>4.1487000000000003E-2</c:v>
                </c:pt>
                <c:pt idx="84">
                  <c:v>3.9212999999999998E-2</c:v>
                </c:pt>
                <c:pt idx="85">
                  <c:v>3.5831000000000002E-2</c:v>
                </c:pt>
                <c:pt idx="86">
                  <c:v>3.5276000000000002E-2</c:v>
                </c:pt>
                <c:pt idx="87">
                  <c:v>3.7148E-2</c:v>
                </c:pt>
                <c:pt idx="88">
                  <c:v>3.5737999999999999E-2</c:v>
                </c:pt>
                <c:pt idx="89">
                  <c:v>4.0285000000000001E-2</c:v>
                </c:pt>
                <c:pt idx="90">
                  <c:v>3.6614000000000001E-2</c:v>
                </c:pt>
                <c:pt idx="91">
                  <c:v>3.7177000000000002E-2</c:v>
                </c:pt>
                <c:pt idx="92">
                  <c:v>3.6416999999999998E-2</c:v>
                </c:pt>
                <c:pt idx="93">
                  <c:v>3.7467E-2</c:v>
                </c:pt>
                <c:pt idx="94">
                  <c:v>3.8133E-2</c:v>
                </c:pt>
                <c:pt idx="95">
                  <c:v>3.8421999999999998E-2</c:v>
                </c:pt>
                <c:pt idx="96">
                  <c:v>3.3281999999999999E-2</c:v>
                </c:pt>
                <c:pt idx="97">
                  <c:v>3.6389999999999999E-2</c:v>
                </c:pt>
                <c:pt idx="98">
                  <c:v>3.3963E-2</c:v>
                </c:pt>
                <c:pt idx="99">
                  <c:v>3.8216E-2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6-1</c:v>
                </c:pt>
              </c:strCache>
            </c:strRef>
          </c:tx>
          <c:spPr>
            <a:ln w="3175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60000"/>
                </a:schemeClr>
              </a:solidFill>
              <a:ln w="3175">
                <a:solidFill>
                  <a:schemeClr val="dk1">
                    <a:tint val="6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0.52378000000000002</c:v>
                </c:pt>
                <c:pt idx="1">
                  <c:v>0.35581299999999999</c:v>
                </c:pt>
                <c:pt idx="2">
                  <c:v>0.25605899999999998</c:v>
                </c:pt>
                <c:pt idx="3">
                  <c:v>0.229409</c:v>
                </c:pt>
                <c:pt idx="4">
                  <c:v>0.19985</c:v>
                </c:pt>
                <c:pt idx="5">
                  <c:v>0.17585899999999999</c:v>
                </c:pt>
                <c:pt idx="6">
                  <c:v>0.17904600000000001</c:v>
                </c:pt>
                <c:pt idx="7">
                  <c:v>0.15065400000000001</c:v>
                </c:pt>
                <c:pt idx="8">
                  <c:v>0.14679200000000001</c:v>
                </c:pt>
                <c:pt idx="9">
                  <c:v>0.14410100000000001</c:v>
                </c:pt>
                <c:pt idx="10">
                  <c:v>0.137708</c:v>
                </c:pt>
                <c:pt idx="11">
                  <c:v>0.124485</c:v>
                </c:pt>
                <c:pt idx="12">
                  <c:v>0.118311</c:v>
                </c:pt>
                <c:pt idx="13">
                  <c:v>0.123042</c:v>
                </c:pt>
                <c:pt idx="14">
                  <c:v>0.10989500000000001</c:v>
                </c:pt>
                <c:pt idx="15">
                  <c:v>0.111998</c:v>
                </c:pt>
                <c:pt idx="16">
                  <c:v>0.10420599999999999</c:v>
                </c:pt>
                <c:pt idx="17">
                  <c:v>0.103535</c:v>
                </c:pt>
                <c:pt idx="18">
                  <c:v>9.7633999999999999E-2</c:v>
                </c:pt>
                <c:pt idx="19">
                  <c:v>9.7463999999999995E-2</c:v>
                </c:pt>
                <c:pt idx="20">
                  <c:v>9.3973000000000001E-2</c:v>
                </c:pt>
                <c:pt idx="21">
                  <c:v>9.0114E-2</c:v>
                </c:pt>
                <c:pt idx="22">
                  <c:v>8.7534000000000001E-2</c:v>
                </c:pt>
                <c:pt idx="23">
                  <c:v>9.2582999999999999E-2</c:v>
                </c:pt>
                <c:pt idx="24">
                  <c:v>8.9625999999999997E-2</c:v>
                </c:pt>
                <c:pt idx="25">
                  <c:v>8.4182999999999994E-2</c:v>
                </c:pt>
                <c:pt idx="26">
                  <c:v>7.4855000000000005E-2</c:v>
                </c:pt>
                <c:pt idx="27">
                  <c:v>7.7903E-2</c:v>
                </c:pt>
                <c:pt idx="28">
                  <c:v>7.6785999999999993E-2</c:v>
                </c:pt>
                <c:pt idx="29">
                  <c:v>7.4870000000000006E-2</c:v>
                </c:pt>
                <c:pt idx="30">
                  <c:v>7.2600999999999999E-2</c:v>
                </c:pt>
                <c:pt idx="31">
                  <c:v>6.9471000000000005E-2</c:v>
                </c:pt>
                <c:pt idx="32">
                  <c:v>7.1459999999999996E-2</c:v>
                </c:pt>
                <c:pt idx="33">
                  <c:v>7.1603E-2</c:v>
                </c:pt>
                <c:pt idx="34">
                  <c:v>6.9491999999999998E-2</c:v>
                </c:pt>
                <c:pt idx="35">
                  <c:v>7.1195999999999995E-2</c:v>
                </c:pt>
                <c:pt idx="36">
                  <c:v>6.7760000000000001E-2</c:v>
                </c:pt>
                <c:pt idx="37">
                  <c:v>7.2112999999999997E-2</c:v>
                </c:pt>
                <c:pt idx="38">
                  <c:v>6.6964999999999997E-2</c:v>
                </c:pt>
                <c:pt idx="39">
                  <c:v>6.2506000000000006E-2</c:v>
                </c:pt>
                <c:pt idx="40">
                  <c:v>6.4904000000000003E-2</c:v>
                </c:pt>
                <c:pt idx="41">
                  <c:v>6.6295000000000007E-2</c:v>
                </c:pt>
                <c:pt idx="42">
                  <c:v>6.0918E-2</c:v>
                </c:pt>
                <c:pt idx="43">
                  <c:v>6.1463999999999998E-2</c:v>
                </c:pt>
                <c:pt idx="44">
                  <c:v>6.0358000000000002E-2</c:v>
                </c:pt>
                <c:pt idx="45">
                  <c:v>6.2941999999999998E-2</c:v>
                </c:pt>
                <c:pt idx="46">
                  <c:v>6.3022999999999996E-2</c:v>
                </c:pt>
                <c:pt idx="47">
                  <c:v>6.3138E-2</c:v>
                </c:pt>
                <c:pt idx="48">
                  <c:v>5.3513999999999999E-2</c:v>
                </c:pt>
                <c:pt idx="49">
                  <c:v>5.4882E-2</c:v>
                </c:pt>
                <c:pt idx="50">
                  <c:v>5.4429999999999999E-2</c:v>
                </c:pt>
                <c:pt idx="51">
                  <c:v>5.5803999999999999E-2</c:v>
                </c:pt>
                <c:pt idx="52">
                  <c:v>5.5813000000000001E-2</c:v>
                </c:pt>
                <c:pt idx="53">
                  <c:v>5.4087000000000003E-2</c:v>
                </c:pt>
                <c:pt idx="54">
                  <c:v>5.4080999999999997E-2</c:v>
                </c:pt>
                <c:pt idx="55">
                  <c:v>5.4726999999999998E-2</c:v>
                </c:pt>
                <c:pt idx="56">
                  <c:v>5.5692999999999999E-2</c:v>
                </c:pt>
                <c:pt idx="57">
                  <c:v>5.6298000000000001E-2</c:v>
                </c:pt>
                <c:pt idx="58">
                  <c:v>4.9057000000000003E-2</c:v>
                </c:pt>
                <c:pt idx="59">
                  <c:v>4.9186000000000001E-2</c:v>
                </c:pt>
                <c:pt idx="60">
                  <c:v>5.033E-2</c:v>
                </c:pt>
                <c:pt idx="61">
                  <c:v>5.1429999999999997E-2</c:v>
                </c:pt>
                <c:pt idx="62">
                  <c:v>5.0306999999999998E-2</c:v>
                </c:pt>
                <c:pt idx="63">
                  <c:v>5.0455E-2</c:v>
                </c:pt>
                <c:pt idx="64">
                  <c:v>5.0645000000000003E-2</c:v>
                </c:pt>
                <c:pt idx="65">
                  <c:v>4.6607999999999997E-2</c:v>
                </c:pt>
                <c:pt idx="66">
                  <c:v>4.5909999999999999E-2</c:v>
                </c:pt>
                <c:pt idx="67">
                  <c:v>4.7405000000000003E-2</c:v>
                </c:pt>
                <c:pt idx="68">
                  <c:v>4.8354000000000001E-2</c:v>
                </c:pt>
                <c:pt idx="69">
                  <c:v>4.9459000000000003E-2</c:v>
                </c:pt>
                <c:pt idx="70">
                  <c:v>4.4718000000000001E-2</c:v>
                </c:pt>
                <c:pt idx="71">
                  <c:v>4.4843000000000001E-2</c:v>
                </c:pt>
                <c:pt idx="72">
                  <c:v>4.4484999999999997E-2</c:v>
                </c:pt>
                <c:pt idx="73">
                  <c:v>4.3275000000000001E-2</c:v>
                </c:pt>
                <c:pt idx="74">
                  <c:v>4.6005999999999998E-2</c:v>
                </c:pt>
                <c:pt idx="75">
                  <c:v>4.5291999999999999E-2</c:v>
                </c:pt>
                <c:pt idx="76">
                  <c:v>4.5331999999999997E-2</c:v>
                </c:pt>
                <c:pt idx="77">
                  <c:v>4.0850999999999998E-2</c:v>
                </c:pt>
                <c:pt idx="78">
                  <c:v>4.4005000000000002E-2</c:v>
                </c:pt>
                <c:pt idx="79">
                  <c:v>4.4144999999999997E-2</c:v>
                </c:pt>
                <c:pt idx="80">
                  <c:v>4.3452999999999999E-2</c:v>
                </c:pt>
                <c:pt idx="81">
                  <c:v>4.3013999999999997E-2</c:v>
                </c:pt>
                <c:pt idx="82">
                  <c:v>4.1485000000000001E-2</c:v>
                </c:pt>
                <c:pt idx="83">
                  <c:v>4.2049000000000003E-2</c:v>
                </c:pt>
                <c:pt idx="84">
                  <c:v>4.1724999999999998E-2</c:v>
                </c:pt>
                <c:pt idx="85">
                  <c:v>3.7414000000000003E-2</c:v>
                </c:pt>
                <c:pt idx="86">
                  <c:v>3.9666E-2</c:v>
                </c:pt>
                <c:pt idx="87">
                  <c:v>3.6713000000000003E-2</c:v>
                </c:pt>
                <c:pt idx="88">
                  <c:v>3.7644999999999998E-2</c:v>
                </c:pt>
                <c:pt idx="89">
                  <c:v>4.0229000000000001E-2</c:v>
                </c:pt>
                <c:pt idx="90">
                  <c:v>3.8994000000000001E-2</c:v>
                </c:pt>
                <c:pt idx="91">
                  <c:v>3.7543E-2</c:v>
                </c:pt>
                <c:pt idx="92">
                  <c:v>3.9202000000000001E-2</c:v>
                </c:pt>
                <c:pt idx="93">
                  <c:v>3.9438000000000001E-2</c:v>
                </c:pt>
                <c:pt idx="94">
                  <c:v>3.7587000000000002E-2</c:v>
                </c:pt>
                <c:pt idx="95">
                  <c:v>3.7066000000000002E-2</c:v>
                </c:pt>
                <c:pt idx="96">
                  <c:v>3.3667000000000002E-2</c:v>
                </c:pt>
                <c:pt idx="97">
                  <c:v>3.6481E-2</c:v>
                </c:pt>
                <c:pt idx="98">
                  <c:v>3.3681000000000003E-2</c:v>
                </c:pt>
                <c:pt idx="99">
                  <c:v>3.8946000000000001E-2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7-1</c:v>
                </c:pt>
              </c:strCache>
            </c:strRef>
          </c:tx>
          <c:spPr>
            <a:ln w="3175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0000"/>
                </a:schemeClr>
              </a:solidFill>
              <a:ln w="3175">
                <a:solidFill>
                  <a:schemeClr val="dk1">
                    <a:tint val="8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0.52048700000000003</c:v>
                </c:pt>
                <c:pt idx="1">
                  <c:v>0.353744</c:v>
                </c:pt>
                <c:pt idx="2">
                  <c:v>0.278976</c:v>
                </c:pt>
                <c:pt idx="3">
                  <c:v>0.210532</c:v>
                </c:pt>
                <c:pt idx="4">
                  <c:v>0.19522200000000001</c:v>
                </c:pt>
                <c:pt idx="5">
                  <c:v>0.16230600000000001</c:v>
                </c:pt>
                <c:pt idx="6">
                  <c:v>0.16745499999999999</c:v>
                </c:pt>
                <c:pt idx="7">
                  <c:v>0.15737799999999999</c:v>
                </c:pt>
                <c:pt idx="8">
                  <c:v>0.14147799999999999</c:v>
                </c:pt>
                <c:pt idx="9">
                  <c:v>0.12925300000000001</c:v>
                </c:pt>
                <c:pt idx="10">
                  <c:v>0.13234199999999999</c:v>
                </c:pt>
                <c:pt idx="11">
                  <c:v>0.122825</c:v>
                </c:pt>
                <c:pt idx="12">
                  <c:v>0.12562100000000001</c:v>
                </c:pt>
                <c:pt idx="13">
                  <c:v>0.11705</c:v>
                </c:pt>
                <c:pt idx="14">
                  <c:v>0.106695</c:v>
                </c:pt>
                <c:pt idx="15">
                  <c:v>0.105988</c:v>
                </c:pt>
                <c:pt idx="16">
                  <c:v>0.10845299999999999</c:v>
                </c:pt>
                <c:pt idx="17">
                  <c:v>0.10012</c:v>
                </c:pt>
                <c:pt idx="18">
                  <c:v>0.10244300000000001</c:v>
                </c:pt>
                <c:pt idx="19">
                  <c:v>9.3468999999999997E-2</c:v>
                </c:pt>
                <c:pt idx="20">
                  <c:v>9.2358999999999997E-2</c:v>
                </c:pt>
                <c:pt idx="21">
                  <c:v>8.7429000000000007E-2</c:v>
                </c:pt>
                <c:pt idx="22">
                  <c:v>8.5072999999999996E-2</c:v>
                </c:pt>
                <c:pt idx="23">
                  <c:v>8.7957999999999995E-2</c:v>
                </c:pt>
                <c:pt idx="24">
                  <c:v>8.6667999999999995E-2</c:v>
                </c:pt>
                <c:pt idx="25">
                  <c:v>7.8552999999999998E-2</c:v>
                </c:pt>
                <c:pt idx="26">
                  <c:v>7.3515999999999998E-2</c:v>
                </c:pt>
                <c:pt idx="27">
                  <c:v>7.5847999999999999E-2</c:v>
                </c:pt>
                <c:pt idx="28">
                  <c:v>7.7229000000000006E-2</c:v>
                </c:pt>
                <c:pt idx="29">
                  <c:v>7.6694999999999999E-2</c:v>
                </c:pt>
                <c:pt idx="30">
                  <c:v>7.1197999999999997E-2</c:v>
                </c:pt>
                <c:pt idx="31">
                  <c:v>6.9019999999999998E-2</c:v>
                </c:pt>
                <c:pt idx="32">
                  <c:v>7.2632000000000002E-2</c:v>
                </c:pt>
                <c:pt idx="33">
                  <c:v>7.1859000000000006E-2</c:v>
                </c:pt>
                <c:pt idx="34">
                  <c:v>7.0996000000000004E-2</c:v>
                </c:pt>
                <c:pt idx="35">
                  <c:v>6.5144999999999995E-2</c:v>
                </c:pt>
                <c:pt idx="36">
                  <c:v>7.1376999999999996E-2</c:v>
                </c:pt>
                <c:pt idx="37">
                  <c:v>6.5896999999999997E-2</c:v>
                </c:pt>
                <c:pt idx="38">
                  <c:v>6.7030999999999993E-2</c:v>
                </c:pt>
                <c:pt idx="39">
                  <c:v>5.9597999999999998E-2</c:v>
                </c:pt>
                <c:pt idx="40">
                  <c:v>6.3598000000000002E-2</c:v>
                </c:pt>
                <c:pt idx="41">
                  <c:v>6.4905000000000004E-2</c:v>
                </c:pt>
                <c:pt idx="42">
                  <c:v>5.7839000000000002E-2</c:v>
                </c:pt>
                <c:pt idx="43">
                  <c:v>5.9301E-2</c:v>
                </c:pt>
                <c:pt idx="44">
                  <c:v>6.2516000000000002E-2</c:v>
                </c:pt>
                <c:pt idx="45">
                  <c:v>6.2414999999999998E-2</c:v>
                </c:pt>
                <c:pt idx="46">
                  <c:v>6.3683000000000003E-2</c:v>
                </c:pt>
                <c:pt idx="47">
                  <c:v>5.6163999999999999E-2</c:v>
                </c:pt>
                <c:pt idx="48">
                  <c:v>5.5745000000000003E-2</c:v>
                </c:pt>
                <c:pt idx="49">
                  <c:v>5.2965999999999999E-2</c:v>
                </c:pt>
                <c:pt idx="50">
                  <c:v>5.1645999999999997E-2</c:v>
                </c:pt>
                <c:pt idx="51">
                  <c:v>5.7076000000000002E-2</c:v>
                </c:pt>
                <c:pt idx="52">
                  <c:v>5.4760000000000003E-2</c:v>
                </c:pt>
                <c:pt idx="53">
                  <c:v>5.5989999999999998E-2</c:v>
                </c:pt>
                <c:pt idx="54">
                  <c:v>5.0269000000000001E-2</c:v>
                </c:pt>
                <c:pt idx="55">
                  <c:v>5.3733000000000003E-2</c:v>
                </c:pt>
                <c:pt idx="56">
                  <c:v>5.2149000000000001E-2</c:v>
                </c:pt>
                <c:pt idx="57">
                  <c:v>5.6036000000000002E-2</c:v>
                </c:pt>
                <c:pt idx="58">
                  <c:v>5.4443999999999999E-2</c:v>
                </c:pt>
                <c:pt idx="59">
                  <c:v>4.7612000000000002E-2</c:v>
                </c:pt>
                <c:pt idx="60">
                  <c:v>5.0171E-2</c:v>
                </c:pt>
                <c:pt idx="61">
                  <c:v>5.0478000000000002E-2</c:v>
                </c:pt>
                <c:pt idx="62">
                  <c:v>4.8592000000000003E-2</c:v>
                </c:pt>
                <c:pt idx="63">
                  <c:v>4.7224000000000002E-2</c:v>
                </c:pt>
                <c:pt idx="64">
                  <c:v>4.8328000000000003E-2</c:v>
                </c:pt>
                <c:pt idx="65">
                  <c:v>4.2542999999999997E-2</c:v>
                </c:pt>
                <c:pt idx="66">
                  <c:v>4.5950999999999999E-2</c:v>
                </c:pt>
                <c:pt idx="67">
                  <c:v>4.9355999999999997E-2</c:v>
                </c:pt>
                <c:pt idx="68">
                  <c:v>4.6758000000000001E-2</c:v>
                </c:pt>
                <c:pt idx="69">
                  <c:v>4.9501000000000003E-2</c:v>
                </c:pt>
                <c:pt idx="70">
                  <c:v>4.471E-2</c:v>
                </c:pt>
                <c:pt idx="71">
                  <c:v>4.3903999999999999E-2</c:v>
                </c:pt>
                <c:pt idx="72">
                  <c:v>4.0042000000000001E-2</c:v>
                </c:pt>
                <c:pt idx="73">
                  <c:v>4.6057000000000001E-2</c:v>
                </c:pt>
                <c:pt idx="74">
                  <c:v>4.5651999999999998E-2</c:v>
                </c:pt>
                <c:pt idx="75">
                  <c:v>4.2245999999999999E-2</c:v>
                </c:pt>
                <c:pt idx="76">
                  <c:v>4.2025E-2</c:v>
                </c:pt>
                <c:pt idx="77">
                  <c:v>3.9440999999999997E-2</c:v>
                </c:pt>
                <c:pt idx="78">
                  <c:v>4.4246000000000001E-2</c:v>
                </c:pt>
                <c:pt idx="79">
                  <c:v>4.1730000000000003E-2</c:v>
                </c:pt>
                <c:pt idx="80">
                  <c:v>4.2026000000000001E-2</c:v>
                </c:pt>
                <c:pt idx="81">
                  <c:v>4.1124000000000001E-2</c:v>
                </c:pt>
                <c:pt idx="82">
                  <c:v>3.8077E-2</c:v>
                </c:pt>
                <c:pt idx="83">
                  <c:v>4.0391999999999997E-2</c:v>
                </c:pt>
                <c:pt idx="84">
                  <c:v>3.9441999999999998E-2</c:v>
                </c:pt>
                <c:pt idx="85">
                  <c:v>3.6635000000000001E-2</c:v>
                </c:pt>
                <c:pt idx="86">
                  <c:v>3.6443000000000003E-2</c:v>
                </c:pt>
                <c:pt idx="87">
                  <c:v>3.7051000000000001E-2</c:v>
                </c:pt>
                <c:pt idx="88">
                  <c:v>3.6427000000000001E-2</c:v>
                </c:pt>
                <c:pt idx="89">
                  <c:v>3.9305E-2</c:v>
                </c:pt>
                <c:pt idx="90">
                  <c:v>3.8998999999999999E-2</c:v>
                </c:pt>
                <c:pt idx="91">
                  <c:v>3.9669000000000003E-2</c:v>
                </c:pt>
                <c:pt idx="92">
                  <c:v>3.6042999999999999E-2</c:v>
                </c:pt>
                <c:pt idx="93">
                  <c:v>3.6833999999999999E-2</c:v>
                </c:pt>
                <c:pt idx="94">
                  <c:v>3.6804000000000003E-2</c:v>
                </c:pt>
                <c:pt idx="95">
                  <c:v>3.5318000000000002E-2</c:v>
                </c:pt>
                <c:pt idx="96">
                  <c:v>3.2834000000000002E-2</c:v>
                </c:pt>
                <c:pt idx="97">
                  <c:v>3.4487999999999998E-2</c:v>
                </c:pt>
                <c:pt idx="98">
                  <c:v>3.4118000000000002E-2</c:v>
                </c:pt>
                <c:pt idx="99">
                  <c:v>3.6583999999999998E-2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8-1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0.52219000000000004</c:v>
                </c:pt>
                <c:pt idx="1">
                  <c:v>0.35451899999999997</c:v>
                </c:pt>
                <c:pt idx="2">
                  <c:v>0.27711400000000003</c:v>
                </c:pt>
                <c:pt idx="3">
                  <c:v>0.22985900000000001</c:v>
                </c:pt>
                <c:pt idx="4">
                  <c:v>0.22331899999999999</c:v>
                </c:pt>
                <c:pt idx="5">
                  <c:v>0.18016599999999999</c:v>
                </c:pt>
                <c:pt idx="6">
                  <c:v>0.17230300000000001</c:v>
                </c:pt>
                <c:pt idx="7">
                  <c:v>0.159692</c:v>
                </c:pt>
                <c:pt idx="8">
                  <c:v>0.145428</c:v>
                </c:pt>
                <c:pt idx="9">
                  <c:v>0.142517</c:v>
                </c:pt>
                <c:pt idx="10">
                  <c:v>0.13269700000000001</c:v>
                </c:pt>
                <c:pt idx="11">
                  <c:v>0.124963</c:v>
                </c:pt>
                <c:pt idx="12">
                  <c:v>0.123532</c:v>
                </c:pt>
                <c:pt idx="13">
                  <c:v>0.117454</c:v>
                </c:pt>
                <c:pt idx="14">
                  <c:v>0.108684</c:v>
                </c:pt>
                <c:pt idx="15">
                  <c:v>0.105175</c:v>
                </c:pt>
                <c:pt idx="16">
                  <c:v>0.106614</c:v>
                </c:pt>
                <c:pt idx="17">
                  <c:v>0.10496900000000001</c:v>
                </c:pt>
                <c:pt idx="18">
                  <c:v>0.102967</c:v>
                </c:pt>
                <c:pt idx="19">
                  <c:v>9.8387000000000002E-2</c:v>
                </c:pt>
                <c:pt idx="20">
                  <c:v>0.100857</c:v>
                </c:pt>
                <c:pt idx="21">
                  <c:v>9.0427999999999994E-2</c:v>
                </c:pt>
                <c:pt idx="22">
                  <c:v>9.3487000000000001E-2</c:v>
                </c:pt>
                <c:pt idx="23">
                  <c:v>9.0648000000000006E-2</c:v>
                </c:pt>
                <c:pt idx="24">
                  <c:v>8.8132000000000002E-2</c:v>
                </c:pt>
                <c:pt idx="25">
                  <c:v>8.2563999999999999E-2</c:v>
                </c:pt>
                <c:pt idx="26">
                  <c:v>7.5208999999999998E-2</c:v>
                </c:pt>
                <c:pt idx="27">
                  <c:v>7.7662999999999996E-2</c:v>
                </c:pt>
                <c:pt idx="28">
                  <c:v>7.6020000000000004E-2</c:v>
                </c:pt>
                <c:pt idx="29">
                  <c:v>7.6172000000000004E-2</c:v>
                </c:pt>
                <c:pt idx="30">
                  <c:v>6.9913000000000003E-2</c:v>
                </c:pt>
                <c:pt idx="31">
                  <c:v>7.2706000000000007E-2</c:v>
                </c:pt>
                <c:pt idx="32">
                  <c:v>7.2753999999999999E-2</c:v>
                </c:pt>
                <c:pt idx="33">
                  <c:v>7.4736999999999998E-2</c:v>
                </c:pt>
                <c:pt idx="34">
                  <c:v>7.1152999999999994E-2</c:v>
                </c:pt>
                <c:pt idx="35">
                  <c:v>6.7724000000000006E-2</c:v>
                </c:pt>
                <c:pt idx="36">
                  <c:v>6.8542000000000006E-2</c:v>
                </c:pt>
                <c:pt idx="37">
                  <c:v>6.7634E-2</c:v>
                </c:pt>
                <c:pt idx="38">
                  <c:v>6.5695000000000003E-2</c:v>
                </c:pt>
                <c:pt idx="39">
                  <c:v>6.5161999999999998E-2</c:v>
                </c:pt>
                <c:pt idx="40">
                  <c:v>6.3089999999999993E-2</c:v>
                </c:pt>
                <c:pt idx="41">
                  <c:v>6.5146999999999997E-2</c:v>
                </c:pt>
                <c:pt idx="42">
                  <c:v>6.3150999999999999E-2</c:v>
                </c:pt>
                <c:pt idx="43">
                  <c:v>6.2330000000000003E-2</c:v>
                </c:pt>
                <c:pt idx="44">
                  <c:v>6.1266000000000001E-2</c:v>
                </c:pt>
                <c:pt idx="45">
                  <c:v>5.8656E-2</c:v>
                </c:pt>
                <c:pt idx="46">
                  <c:v>6.2838000000000005E-2</c:v>
                </c:pt>
                <c:pt idx="47">
                  <c:v>6.3091999999999995E-2</c:v>
                </c:pt>
                <c:pt idx="48">
                  <c:v>5.7736999999999997E-2</c:v>
                </c:pt>
                <c:pt idx="49">
                  <c:v>5.6288999999999999E-2</c:v>
                </c:pt>
                <c:pt idx="50">
                  <c:v>5.4841000000000001E-2</c:v>
                </c:pt>
                <c:pt idx="51">
                  <c:v>5.7856999999999999E-2</c:v>
                </c:pt>
                <c:pt idx="52">
                  <c:v>4.9638000000000002E-2</c:v>
                </c:pt>
                <c:pt idx="53">
                  <c:v>5.5726999999999999E-2</c:v>
                </c:pt>
                <c:pt idx="54">
                  <c:v>5.0352000000000001E-2</c:v>
                </c:pt>
                <c:pt idx="55">
                  <c:v>5.5115999999999998E-2</c:v>
                </c:pt>
                <c:pt idx="56">
                  <c:v>5.2866999999999997E-2</c:v>
                </c:pt>
                <c:pt idx="57">
                  <c:v>5.5528000000000001E-2</c:v>
                </c:pt>
                <c:pt idx="58">
                  <c:v>5.3867999999999999E-2</c:v>
                </c:pt>
                <c:pt idx="59">
                  <c:v>4.5122000000000002E-2</c:v>
                </c:pt>
                <c:pt idx="60">
                  <c:v>4.8358999999999999E-2</c:v>
                </c:pt>
                <c:pt idx="61">
                  <c:v>4.9861000000000003E-2</c:v>
                </c:pt>
                <c:pt idx="62">
                  <c:v>4.8651E-2</c:v>
                </c:pt>
                <c:pt idx="63">
                  <c:v>4.7799000000000001E-2</c:v>
                </c:pt>
                <c:pt idx="64">
                  <c:v>4.8978000000000001E-2</c:v>
                </c:pt>
                <c:pt idx="65">
                  <c:v>4.4789000000000002E-2</c:v>
                </c:pt>
                <c:pt idx="66">
                  <c:v>4.6060999999999998E-2</c:v>
                </c:pt>
                <c:pt idx="67">
                  <c:v>4.8615999999999999E-2</c:v>
                </c:pt>
                <c:pt idx="68">
                  <c:v>4.6845999999999999E-2</c:v>
                </c:pt>
                <c:pt idx="69">
                  <c:v>5.0291000000000002E-2</c:v>
                </c:pt>
                <c:pt idx="70">
                  <c:v>4.2411999999999998E-2</c:v>
                </c:pt>
                <c:pt idx="71">
                  <c:v>4.7491999999999999E-2</c:v>
                </c:pt>
                <c:pt idx="72">
                  <c:v>4.2041000000000002E-2</c:v>
                </c:pt>
                <c:pt idx="73">
                  <c:v>4.3725E-2</c:v>
                </c:pt>
                <c:pt idx="74">
                  <c:v>4.3522999999999999E-2</c:v>
                </c:pt>
                <c:pt idx="75">
                  <c:v>4.3943000000000003E-2</c:v>
                </c:pt>
                <c:pt idx="76">
                  <c:v>4.1473999999999997E-2</c:v>
                </c:pt>
                <c:pt idx="77">
                  <c:v>4.1270000000000001E-2</c:v>
                </c:pt>
                <c:pt idx="78">
                  <c:v>4.3753E-2</c:v>
                </c:pt>
                <c:pt idx="79">
                  <c:v>4.3318000000000002E-2</c:v>
                </c:pt>
                <c:pt idx="80">
                  <c:v>4.3784999999999998E-2</c:v>
                </c:pt>
                <c:pt idx="81">
                  <c:v>3.9702000000000001E-2</c:v>
                </c:pt>
                <c:pt idx="82">
                  <c:v>3.8771E-2</c:v>
                </c:pt>
                <c:pt idx="83">
                  <c:v>4.0459000000000002E-2</c:v>
                </c:pt>
                <c:pt idx="84">
                  <c:v>4.0765999999999997E-2</c:v>
                </c:pt>
                <c:pt idx="85">
                  <c:v>3.9069E-2</c:v>
                </c:pt>
                <c:pt idx="86">
                  <c:v>3.7440000000000001E-2</c:v>
                </c:pt>
                <c:pt idx="87">
                  <c:v>3.6851000000000002E-2</c:v>
                </c:pt>
                <c:pt idx="88">
                  <c:v>3.6972999999999999E-2</c:v>
                </c:pt>
                <c:pt idx="89">
                  <c:v>3.8610999999999999E-2</c:v>
                </c:pt>
                <c:pt idx="90">
                  <c:v>3.7699000000000003E-2</c:v>
                </c:pt>
                <c:pt idx="91">
                  <c:v>3.7046999999999997E-2</c:v>
                </c:pt>
                <c:pt idx="92">
                  <c:v>3.6219000000000001E-2</c:v>
                </c:pt>
                <c:pt idx="93">
                  <c:v>3.8148000000000001E-2</c:v>
                </c:pt>
                <c:pt idx="94">
                  <c:v>3.7273000000000001E-2</c:v>
                </c:pt>
                <c:pt idx="95">
                  <c:v>3.5782000000000001E-2</c:v>
                </c:pt>
                <c:pt idx="96">
                  <c:v>3.5024E-2</c:v>
                </c:pt>
                <c:pt idx="97">
                  <c:v>3.6305999999999998E-2</c:v>
                </c:pt>
                <c:pt idx="98">
                  <c:v>3.5582000000000003E-2</c:v>
                </c:pt>
                <c:pt idx="99">
                  <c:v>3.7880999999999998E-2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9-1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0.52443300000000004</c:v>
                </c:pt>
                <c:pt idx="1">
                  <c:v>0.36440400000000001</c:v>
                </c:pt>
                <c:pt idx="2">
                  <c:v>0.28803099999999998</c:v>
                </c:pt>
                <c:pt idx="3">
                  <c:v>0.239925</c:v>
                </c:pt>
                <c:pt idx="4">
                  <c:v>0.20227200000000001</c:v>
                </c:pt>
                <c:pt idx="5">
                  <c:v>0.18723699999999999</c:v>
                </c:pt>
                <c:pt idx="6">
                  <c:v>0.166689</c:v>
                </c:pt>
                <c:pt idx="7">
                  <c:v>0.16506499999999999</c:v>
                </c:pt>
                <c:pt idx="8">
                  <c:v>0.14190800000000001</c:v>
                </c:pt>
                <c:pt idx="9">
                  <c:v>0.14051900000000001</c:v>
                </c:pt>
                <c:pt idx="10">
                  <c:v>0.13730400000000001</c:v>
                </c:pt>
                <c:pt idx="11">
                  <c:v>0.131522</c:v>
                </c:pt>
                <c:pt idx="12">
                  <c:v>0.12134300000000001</c:v>
                </c:pt>
                <c:pt idx="13">
                  <c:v>0.118376</c:v>
                </c:pt>
                <c:pt idx="14">
                  <c:v>0.102687</c:v>
                </c:pt>
                <c:pt idx="15">
                  <c:v>0.112312</c:v>
                </c:pt>
                <c:pt idx="16">
                  <c:v>0.107011</c:v>
                </c:pt>
                <c:pt idx="17">
                  <c:v>0.10410800000000001</c:v>
                </c:pt>
                <c:pt idx="18">
                  <c:v>0.10018299999999999</c:v>
                </c:pt>
                <c:pt idx="19">
                  <c:v>9.8799999999999999E-2</c:v>
                </c:pt>
                <c:pt idx="20">
                  <c:v>9.6225000000000005E-2</c:v>
                </c:pt>
                <c:pt idx="21">
                  <c:v>8.6429000000000006E-2</c:v>
                </c:pt>
                <c:pt idx="22">
                  <c:v>9.1050000000000006E-2</c:v>
                </c:pt>
                <c:pt idx="23">
                  <c:v>9.2504000000000003E-2</c:v>
                </c:pt>
                <c:pt idx="24">
                  <c:v>8.9816000000000007E-2</c:v>
                </c:pt>
                <c:pt idx="25">
                  <c:v>7.9662999999999998E-2</c:v>
                </c:pt>
                <c:pt idx="26">
                  <c:v>8.4682999999999994E-2</c:v>
                </c:pt>
                <c:pt idx="27">
                  <c:v>7.3300000000000004E-2</c:v>
                </c:pt>
                <c:pt idx="28">
                  <c:v>7.5968999999999995E-2</c:v>
                </c:pt>
                <c:pt idx="29">
                  <c:v>7.3297000000000001E-2</c:v>
                </c:pt>
                <c:pt idx="30">
                  <c:v>7.3566999999999994E-2</c:v>
                </c:pt>
                <c:pt idx="31">
                  <c:v>7.7379000000000003E-2</c:v>
                </c:pt>
                <c:pt idx="32">
                  <c:v>7.4254000000000001E-2</c:v>
                </c:pt>
                <c:pt idx="33">
                  <c:v>7.5070999999999999E-2</c:v>
                </c:pt>
                <c:pt idx="34">
                  <c:v>7.5818999999999998E-2</c:v>
                </c:pt>
                <c:pt idx="35">
                  <c:v>6.8029999999999993E-2</c:v>
                </c:pt>
                <c:pt idx="36">
                  <c:v>7.1148000000000003E-2</c:v>
                </c:pt>
                <c:pt idx="37">
                  <c:v>6.3930000000000001E-2</c:v>
                </c:pt>
                <c:pt idx="38">
                  <c:v>6.6615999999999995E-2</c:v>
                </c:pt>
                <c:pt idx="39">
                  <c:v>6.6605999999999999E-2</c:v>
                </c:pt>
                <c:pt idx="40">
                  <c:v>6.1462000000000003E-2</c:v>
                </c:pt>
                <c:pt idx="41">
                  <c:v>6.2862000000000001E-2</c:v>
                </c:pt>
                <c:pt idx="42">
                  <c:v>6.1518000000000003E-2</c:v>
                </c:pt>
                <c:pt idx="43">
                  <c:v>6.3940999999999998E-2</c:v>
                </c:pt>
                <c:pt idx="44">
                  <c:v>6.3747999999999999E-2</c:v>
                </c:pt>
                <c:pt idx="45">
                  <c:v>5.919E-2</c:v>
                </c:pt>
                <c:pt idx="46">
                  <c:v>6.3799999999999996E-2</c:v>
                </c:pt>
                <c:pt idx="47">
                  <c:v>6.0353999999999998E-2</c:v>
                </c:pt>
                <c:pt idx="48">
                  <c:v>6.1106000000000001E-2</c:v>
                </c:pt>
                <c:pt idx="49">
                  <c:v>5.6620999999999998E-2</c:v>
                </c:pt>
                <c:pt idx="50">
                  <c:v>5.475E-2</c:v>
                </c:pt>
                <c:pt idx="51">
                  <c:v>5.8493999999999997E-2</c:v>
                </c:pt>
                <c:pt idx="52">
                  <c:v>5.3413000000000002E-2</c:v>
                </c:pt>
                <c:pt idx="53">
                  <c:v>5.8298000000000003E-2</c:v>
                </c:pt>
                <c:pt idx="54">
                  <c:v>5.3714999999999999E-2</c:v>
                </c:pt>
                <c:pt idx="55">
                  <c:v>5.4633000000000001E-2</c:v>
                </c:pt>
                <c:pt idx="56">
                  <c:v>5.2825999999999998E-2</c:v>
                </c:pt>
                <c:pt idx="57">
                  <c:v>5.3251E-2</c:v>
                </c:pt>
                <c:pt idx="58">
                  <c:v>5.1901999999999997E-2</c:v>
                </c:pt>
                <c:pt idx="59">
                  <c:v>5.0673000000000003E-2</c:v>
                </c:pt>
                <c:pt idx="60">
                  <c:v>5.1670000000000001E-2</c:v>
                </c:pt>
                <c:pt idx="61">
                  <c:v>5.0806999999999998E-2</c:v>
                </c:pt>
                <c:pt idx="62">
                  <c:v>4.8434999999999999E-2</c:v>
                </c:pt>
                <c:pt idx="63">
                  <c:v>5.2946E-2</c:v>
                </c:pt>
                <c:pt idx="64">
                  <c:v>4.9610000000000001E-2</c:v>
                </c:pt>
                <c:pt idx="65">
                  <c:v>4.3124999999999997E-2</c:v>
                </c:pt>
                <c:pt idx="66">
                  <c:v>4.7595999999999999E-2</c:v>
                </c:pt>
                <c:pt idx="67">
                  <c:v>4.7607999999999998E-2</c:v>
                </c:pt>
                <c:pt idx="68">
                  <c:v>4.4609000000000003E-2</c:v>
                </c:pt>
                <c:pt idx="69">
                  <c:v>5.0441E-2</c:v>
                </c:pt>
                <c:pt idx="70">
                  <c:v>4.4072E-2</c:v>
                </c:pt>
                <c:pt idx="71">
                  <c:v>4.4308E-2</c:v>
                </c:pt>
                <c:pt idx="72">
                  <c:v>4.1651000000000001E-2</c:v>
                </c:pt>
                <c:pt idx="73">
                  <c:v>4.5087000000000002E-2</c:v>
                </c:pt>
                <c:pt idx="74">
                  <c:v>4.3027000000000003E-2</c:v>
                </c:pt>
                <c:pt idx="75">
                  <c:v>4.5744E-2</c:v>
                </c:pt>
                <c:pt idx="76">
                  <c:v>4.3506999999999997E-2</c:v>
                </c:pt>
                <c:pt idx="77">
                  <c:v>4.1169999999999998E-2</c:v>
                </c:pt>
                <c:pt idx="78">
                  <c:v>4.3152999999999997E-2</c:v>
                </c:pt>
                <c:pt idx="79">
                  <c:v>4.1804000000000001E-2</c:v>
                </c:pt>
                <c:pt idx="80">
                  <c:v>4.1661999999999998E-2</c:v>
                </c:pt>
                <c:pt idx="81">
                  <c:v>4.1208000000000002E-2</c:v>
                </c:pt>
                <c:pt idx="82">
                  <c:v>4.3375999999999998E-2</c:v>
                </c:pt>
                <c:pt idx="83">
                  <c:v>4.3172000000000002E-2</c:v>
                </c:pt>
                <c:pt idx="84">
                  <c:v>3.9569E-2</c:v>
                </c:pt>
                <c:pt idx="85">
                  <c:v>3.8951E-2</c:v>
                </c:pt>
                <c:pt idx="86">
                  <c:v>4.1450000000000001E-2</c:v>
                </c:pt>
                <c:pt idx="87">
                  <c:v>3.7319999999999999E-2</c:v>
                </c:pt>
                <c:pt idx="88">
                  <c:v>4.0135999999999998E-2</c:v>
                </c:pt>
                <c:pt idx="89">
                  <c:v>3.9751000000000002E-2</c:v>
                </c:pt>
                <c:pt idx="90">
                  <c:v>3.8679999999999999E-2</c:v>
                </c:pt>
                <c:pt idx="91">
                  <c:v>3.7803999999999997E-2</c:v>
                </c:pt>
                <c:pt idx="92">
                  <c:v>3.4077000000000003E-2</c:v>
                </c:pt>
                <c:pt idx="93">
                  <c:v>4.0252000000000003E-2</c:v>
                </c:pt>
                <c:pt idx="94">
                  <c:v>3.7148E-2</c:v>
                </c:pt>
                <c:pt idx="95">
                  <c:v>3.7255000000000003E-2</c:v>
                </c:pt>
                <c:pt idx="96">
                  <c:v>3.5913E-2</c:v>
                </c:pt>
                <c:pt idx="97">
                  <c:v>3.6012000000000002E-2</c:v>
                </c:pt>
                <c:pt idx="98">
                  <c:v>3.6972999999999999E-2</c:v>
                </c:pt>
                <c:pt idx="99">
                  <c:v>3.8682000000000001E-2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10-1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0.53528500000000001</c:v>
                </c:pt>
                <c:pt idx="1">
                  <c:v>0.278171</c:v>
                </c:pt>
                <c:pt idx="2">
                  <c:v>0.25315599999999999</c:v>
                </c:pt>
                <c:pt idx="3">
                  <c:v>0.22267600000000001</c:v>
                </c:pt>
                <c:pt idx="4">
                  <c:v>0.16559399999999999</c:v>
                </c:pt>
                <c:pt idx="5">
                  <c:v>0.17078099999999999</c:v>
                </c:pt>
                <c:pt idx="6">
                  <c:v>0.15265999999999999</c:v>
                </c:pt>
                <c:pt idx="7">
                  <c:v>0.16451499999999999</c:v>
                </c:pt>
                <c:pt idx="8">
                  <c:v>0.141375</c:v>
                </c:pt>
                <c:pt idx="9">
                  <c:v>0.13109100000000001</c:v>
                </c:pt>
                <c:pt idx="10">
                  <c:v>0.130553</c:v>
                </c:pt>
                <c:pt idx="11">
                  <c:v>0.124234</c:v>
                </c:pt>
                <c:pt idx="12">
                  <c:v>0.119265</c:v>
                </c:pt>
                <c:pt idx="13">
                  <c:v>0.123423</c:v>
                </c:pt>
                <c:pt idx="14">
                  <c:v>0.11312700000000001</c:v>
                </c:pt>
                <c:pt idx="15">
                  <c:v>9.9225999999999995E-2</c:v>
                </c:pt>
                <c:pt idx="16">
                  <c:v>0.104967</c:v>
                </c:pt>
                <c:pt idx="17">
                  <c:v>9.8963999999999996E-2</c:v>
                </c:pt>
                <c:pt idx="18">
                  <c:v>9.8480999999999999E-2</c:v>
                </c:pt>
                <c:pt idx="19">
                  <c:v>0.101991</c:v>
                </c:pt>
                <c:pt idx="20">
                  <c:v>9.8868999999999999E-2</c:v>
                </c:pt>
                <c:pt idx="21">
                  <c:v>8.5833999999999994E-2</c:v>
                </c:pt>
                <c:pt idx="22">
                  <c:v>8.9609999999999995E-2</c:v>
                </c:pt>
                <c:pt idx="23">
                  <c:v>9.1978000000000004E-2</c:v>
                </c:pt>
                <c:pt idx="24">
                  <c:v>8.6439000000000002E-2</c:v>
                </c:pt>
                <c:pt idx="25">
                  <c:v>8.8796E-2</c:v>
                </c:pt>
                <c:pt idx="26">
                  <c:v>8.3282999999999996E-2</c:v>
                </c:pt>
                <c:pt idx="27">
                  <c:v>7.8773999999999997E-2</c:v>
                </c:pt>
                <c:pt idx="28">
                  <c:v>7.8312999999999994E-2</c:v>
                </c:pt>
                <c:pt idx="29">
                  <c:v>7.5374999999999998E-2</c:v>
                </c:pt>
                <c:pt idx="30">
                  <c:v>7.4788999999999994E-2</c:v>
                </c:pt>
                <c:pt idx="31">
                  <c:v>7.8545000000000004E-2</c:v>
                </c:pt>
                <c:pt idx="32">
                  <c:v>7.4227000000000001E-2</c:v>
                </c:pt>
                <c:pt idx="33">
                  <c:v>7.3987999999999998E-2</c:v>
                </c:pt>
                <c:pt idx="34">
                  <c:v>7.1177000000000004E-2</c:v>
                </c:pt>
                <c:pt idx="35">
                  <c:v>7.1194999999999994E-2</c:v>
                </c:pt>
                <c:pt idx="36">
                  <c:v>6.6804000000000002E-2</c:v>
                </c:pt>
                <c:pt idx="37">
                  <c:v>6.4009999999999997E-2</c:v>
                </c:pt>
                <c:pt idx="38">
                  <c:v>6.7628999999999995E-2</c:v>
                </c:pt>
                <c:pt idx="39">
                  <c:v>6.2576999999999994E-2</c:v>
                </c:pt>
                <c:pt idx="40">
                  <c:v>5.5643999999999999E-2</c:v>
                </c:pt>
                <c:pt idx="41">
                  <c:v>6.0429999999999998E-2</c:v>
                </c:pt>
                <c:pt idx="42">
                  <c:v>6.5061999999999995E-2</c:v>
                </c:pt>
                <c:pt idx="43">
                  <c:v>6.1872999999999997E-2</c:v>
                </c:pt>
                <c:pt idx="44">
                  <c:v>6.1266000000000001E-2</c:v>
                </c:pt>
                <c:pt idx="45">
                  <c:v>6.0191000000000001E-2</c:v>
                </c:pt>
                <c:pt idx="46">
                  <c:v>6.5646999999999997E-2</c:v>
                </c:pt>
                <c:pt idx="47">
                  <c:v>6.2787999999999997E-2</c:v>
                </c:pt>
                <c:pt idx="48">
                  <c:v>5.5315000000000003E-2</c:v>
                </c:pt>
                <c:pt idx="49">
                  <c:v>5.2006999999999998E-2</c:v>
                </c:pt>
                <c:pt idx="50">
                  <c:v>5.7331E-2</c:v>
                </c:pt>
                <c:pt idx="51">
                  <c:v>6.0644000000000003E-2</c:v>
                </c:pt>
                <c:pt idx="52">
                  <c:v>5.4896E-2</c:v>
                </c:pt>
                <c:pt idx="53">
                  <c:v>5.7474999999999998E-2</c:v>
                </c:pt>
                <c:pt idx="54">
                  <c:v>5.2540000000000003E-2</c:v>
                </c:pt>
                <c:pt idx="55">
                  <c:v>5.7526000000000001E-2</c:v>
                </c:pt>
                <c:pt idx="56">
                  <c:v>5.0687000000000003E-2</c:v>
                </c:pt>
                <c:pt idx="57">
                  <c:v>5.4198000000000003E-2</c:v>
                </c:pt>
                <c:pt idx="58">
                  <c:v>5.4233000000000003E-2</c:v>
                </c:pt>
                <c:pt idx="59">
                  <c:v>5.0263000000000002E-2</c:v>
                </c:pt>
                <c:pt idx="60">
                  <c:v>5.2497000000000002E-2</c:v>
                </c:pt>
                <c:pt idx="61">
                  <c:v>5.4529000000000001E-2</c:v>
                </c:pt>
                <c:pt idx="62">
                  <c:v>4.6755999999999999E-2</c:v>
                </c:pt>
                <c:pt idx="63">
                  <c:v>5.1194000000000003E-2</c:v>
                </c:pt>
                <c:pt idx="64">
                  <c:v>5.3607000000000002E-2</c:v>
                </c:pt>
                <c:pt idx="65">
                  <c:v>4.7102999999999999E-2</c:v>
                </c:pt>
                <c:pt idx="66">
                  <c:v>4.7421999999999999E-2</c:v>
                </c:pt>
                <c:pt idx="67">
                  <c:v>4.8203999999999997E-2</c:v>
                </c:pt>
                <c:pt idx="68">
                  <c:v>4.9754E-2</c:v>
                </c:pt>
                <c:pt idx="69">
                  <c:v>4.7531999999999998E-2</c:v>
                </c:pt>
                <c:pt idx="70">
                  <c:v>4.4720000000000003E-2</c:v>
                </c:pt>
                <c:pt idx="71">
                  <c:v>4.4828E-2</c:v>
                </c:pt>
                <c:pt idx="72">
                  <c:v>4.5490000000000003E-2</c:v>
                </c:pt>
                <c:pt idx="73">
                  <c:v>4.4068000000000003E-2</c:v>
                </c:pt>
                <c:pt idx="74">
                  <c:v>4.6054999999999999E-2</c:v>
                </c:pt>
                <c:pt idx="75">
                  <c:v>4.2587E-2</c:v>
                </c:pt>
                <c:pt idx="76">
                  <c:v>4.6035E-2</c:v>
                </c:pt>
                <c:pt idx="77">
                  <c:v>4.3284999999999997E-2</c:v>
                </c:pt>
                <c:pt idx="78">
                  <c:v>4.0237000000000002E-2</c:v>
                </c:pt>
                <c:pt idx="79">
                  <c:v>4.1112999999999997E-2</c:v>
                </c:pt>
                <c:pt idx="80">
                  <c:v>4.3365000000000001E-2</c:v>
                </c:pt>
                <c:pt idx="81">
                  <c:v>4.1295999999999999E-2</c:v>
                </c:pt>
                <c:pt idx="82">
                  <c:v>4.1718999999999999E-2</c:v>
                </c:pt>
                <c:pt idx="83">
                  <c:v>4.3179000000000002E-2</c:v>
                </c:pt>
                <c:pt idx="84">
                  <c:v>3.9729E-2</c:v>
                </c:pt>
                <c:pt idx="85">
                  <c:v>3.9573999999999998E-2</c:v>
                </c:pt>
                <c:pt idx="86">
                  <c:v>4.0836999999999998E-2</c:v>
                </c:pt>
                <c:pt idx="87">
                  <c:v>3.7630999999999998E-2</c:v>
                </c:pt>
                <c:pt idx="88">
                  <c:v>3.7092E-2</c:v>
                </c:pt>
                <c:pt idx="89">
                  <c:v>3.8543000000000001E-2</c:v>
                </c:pt>
                <c:pt idx="90">
                  <c:v>3.8787000000000002E-2</c:v>
                </c:pt>
                <c:pt idx="91">
                  <c:v>4.0786000000000003E-2</c:v>
                </c:pt>
                <c:pt idx="92">
                  <c:v>3.8228999999999999E-2</c:v>
                </c:pt>
                <c:pt idx="93">
                  <c:v>3.8635000000000003E-2</c:v>
                </c:pt>
                <c:pt idx="94">
                  <c:v>3.968E-2</c:v>
                </c:pt>
                <c:pt idx="95">
                  <c:v>3.6750999999999999E-2</c:v>
                </c:pt>
                <c:pt idx="96">
                  <c:v>3.4610000000000002E-2</c:v>
                </c:pt>
                <c:pt idx="97">
                  <c:v>3.5624999999999997E-2</c:v>
                </c:pt>
                <c:pt idx="98">
                  <c:v>3.7668E-2</c:v>
                </c:pt>
                <c:pt idx="99">
                  <c:v>3.8844999999999998E-2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7662688"/>
        <c:axId val="697663776"/>
      </c:lineChart>
      <c:catAx>
        <c:axId val="69766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7663776"/>
        <c:crosses val="autoZero"/>
        <c:auto val="1"/>
        <c:lblAlgn val="ctr"/>
        <c:lblOffset val="100"/>
        <c:tickLblSkip val="5"/>
        <c:noMultiLvlLbl val="0"/>
      </c:catAx>
      <c:valAx>
        <c:axId val="69766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7662688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HE </a:t>
            </a:r>
            <a:r>
              <a:rPr lang="en-US" dirty="0" smtClean="0"/>
              <a:t>- pro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1-2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0.12781400000000001</c:v>
                </c:pt>
                <c:pt idx="1">
                  <c:v>8.8766999999999999E-2</c:v>
                </c:pt>
                <c:pt idx="2">
                  <c:v>6.9872000000000004E-2</c:v>
                </c:pt>
                <c:pt idx="3">
                  <c:v>5.8914000000000001E-2</c:v>
                </c:pt>
                <c:pt idx="4">
                  <c:v>5.0913E-2</c:v>
                </c:pt>
                <c:pt idx="5">
                  <c:v>4.7565000000000003E-2</c:v>
                </c:pt>
                <c:pt idx="6">
                  <c:v>4.3468E-2</c:v>
                </c:pt>
                <c:pt idx="7">
                  <c:v>4.0393999999999999E-2</c:v>
                </c:pt>
                <c:pt idx="8">
                  <c:v>3.6452999999999999E-2</c:v>
                </c:pt>
                <c:pt idx="9">
                  <c:v>3.3012E-2</c:v>
                </c:pt>
                <c:pt idx="10">
                  <c:v>3.1859999999999999E-2</c:v>
                </c:pt>
                <c:pt idx="11">
                  <c:v>3.0866000000000001E-2</c:v>
                </c:pt>
                <c:pt idx="12">
                  <c:v>2.8323000000000001E-2</c:v>
                </c:pt>
                <c:pt idx="13">
                  <c:v>2.6912999999999999E-2</c:v>
                </c:pt>
                <c:pt idx="14">
                  <c:v>2.5822999999999999E-2</c:v>
                </c:pt>
                <c:pt idx="15">
                  <c:v>2.5388999999999998E-2</c:v>
                </c:pt>
                <c:pt idx="16">
                  <c:v>2.4961000000000001E-2</c:v>
                </c:pt>
                <c:pt idx="17">
                  <c:v>2.2814999999999998E-2</c:v>
                </c:pt>
                <c:pt idx="18">
                  <c:v>2.2384999999999999E-2</c:v>
                </c:pt>
                <c:pt idx="19">
                  <c:v>2.1364000000000001E-2</c:v>
                </c:pt>
                <c:pt idx="20">
                  <c:v>2.0986000000000001E-2</c:v>
                </c:pt>
                <c:pt idx="21">
                  <c:v>2.0159E-2</c:v>
                </c:pt>
                <c:pt idx="22">
                  <c:v>2.0310999999999999E-2</c:v>
                </c:pt>
                <c:pt idx="23">
                  <c:v>1.9352999999999999E-2</c:v>
                </c:pt>
                <c:pt idx="24">
                  <c:v>1.8797999999999999E-2</c:v>
                </c:pt>
                <c:pt idx="25">
                  <c:v>1.8797000000000001E-2</c:v>
                </c:pt>
                <c:pt idx="26">
                  <c:v>1.7593000000000001E-2</c:v>
                </c:pt>
                <c:pt idx="27">
                  <c:v>1.7749999999999998E-2</c:v>
                </c:pt>
                <c:pt idx="28">
                  <c:v>1.7118000000000001E-2</c:v>
                </c:pt>
                <c:pt idx="29">
                  <c:v>1.6941000000000001E-2</c:v>
                </c:pt>
                <c:pt idx="30">
                  <c:v>1.6750000000000001E-2</c:v>
                </c:pt>
                <c:pt idx="31">
                  <c:v>1.7406000000000001E-2</c:v>
                </c:pt>
                <c:pt idx="32">
                  <c:v>1.5629000000000001E-2</c:v>
                </c:pt>
                <c:pt idx="33">
                  <c:v>1.6105999999999999E-2</c:v>
                </c:pt>
                <c:pt idx="34">
                  <c:v>1.482E-2</c:v>
                </c:pt>
                <c:pt idx="35">
                  <c:v>1.4834999999999999E-2</c:v>
                </c:pt>
                <c:pt idx="36">
                  <c:v>1.452E-2</c:v>
                </c:pt>
                <c:pt idx="37">
                  <c:v>1.4909E-2</c:v>
                </c:pt>
                <c:pt idx="38">
                  <c:v>1.34E-2</c:v>
                </c:pt>
                <c:pt idx="39">
                  <c:v>1.3689E-2</c:v>
                </c:pt>
                <c:pt idx="40">
                  <c:v>1.3984999999999999E-2</c:v>
                </c:pt>
                <c:pt idx="41">
                  <c:v>1.3266999999999999E-2</c:v>
                </c:pt>
                <c:pt idx="42">
                  <c:v>1.3125E-2</c:v>
                </c:pt>
                <c:pt idx="43">
                  <c:v>1.4135E-2</c:v>
                </c:pt>
                <c:pt idx="44">
                  <c:v>1.3483E-2</c:v>
                </c:pt>
                <c:pt idx="45">
                  <c:v>1.2288E-2</c:v>
                </c:pt>
                <c:pt idx="46">
                  <c:v>1.3604E-2</c:v>
                </c:pt>
                <c:pt idx="47">
                  <c:v>1.2054E-2</c:v>
                </c:pt>
                <c:pt idx="48">
                  <c:v>1.1805E-2</c:v>
                </c:pt>
                <c:pt idx="49">
                  <c:v>1.201E-2</c:v>
                </c:pt>
                <c:pt idx="50">
                  <c:v>1.1795E-2</c:v>
                </c:pt>
                <c:pt idx="51">
                  <c:v>1.187E-2</c:v>
                </c:pt>
                <c:pt idx="52">
                  <c:v>1.2059E-2</c:v>
                </c:pt>
                <c:pt idx="53">
                  <c:v>1.162E-2</c:v>
                </c:pt>
                <c:pt idx="54">
                  <c:v>1.1672E-2</c:v>
                </c:pt>
                <c:pt idx="55">
                  <c:v>1.1918E-2</c:v>
                </c:pt>
                <c:pt idx="56">
                  <c:v>1.1336000000000001E-2</c:v>
                </c:pt>
                <c:pt idx="57">
                  <c:v>1.0525E-2</c:v>
                </c:pt>
                <c:pt idx="58">
                  <c:v>1.065E-2</c:v>
                </c:pt>
                <c:pt idx="59">
                  <c:v>1.1479E-2</c:v>
                </c:pt>
                <c:pt idx="60">
                  <c:v>1.1332999999999999E-2</c:v>
                </c:pt>
                <c:pt idx="61">
                  <c:v>1.0854000000000001E-2</c:v>
                </c:pt>
                <c:pt idx="62">
                  <c:v>1.0905E-2</c:v>
                </c:pt>
                <c:pt idx="63">
                  <c:v>1.0378999999999999E-2</c:v>
                </c:pt>
                <c:pt idx="64">
                  <c:v>9.6900000000000007E-3</c:v>
                </c:pt>
                <c:pt idx="65">
                  <c:v>1.1112E-2</c:v>
                </c:pt>
                <c:pt idx="66">
                  <c:v>1.0425E-2</c:v>
                </c:pt>
                <c:pt idx="67">
                  <c:v>1.0810999999999999E-2</c:v>
                </c:pt>
                <c:pt idx="68">
                  <c:v>1.0102999999999999E-2</c:v>
                </c:pt>
                <c:pt idx="69">
                  <c:v>9.8709999999999996E-3</c:v>
                </c:pt>
                <c:pt idx="70">
                  <c:v>9.5479999999999992E-3</c:v>
                </c:pt>
                <c:pt idx="71">
                  <c:v>9.8119999999999995E-3</c:v>
                </c:pt>
                <c:pt idx="72">
                  <c:v>9.75E-3</c:v>
                </c:pt>
                <c:pt idx="73">
                  <c:v>9.4350000000000007E-3</c:v>
                </c:pt>
                <c:pt idx="74">
                  <c:v>9.1769999999999994E-3</c:v>
                </c:pt>
                <c:pt idx="75">
                  <c:v>9.3539999999999995E-3</c:v>
                </c:pt>
                <c:pt idx="76">
                  <c:v>9.4269999999999996E-3</c:v>
                </c:pt>
                <c:pt idx="77">
                  <c:v>8.8590000000000006E-3</c:v>
                </c:pt>
                <c:pt idx="78">
                  <c:v>8.3689999999999997E-3</c:v>
                </c:pt>
                <c:pt idx="79">
                  <c:v>8.5260000000000006E-3</c:v>
                </c:pt>
                <c:pt idx="80">
                  <c:v>9.2409999999999992E-3</c:v>
                </c:pt>
                <c:pt idx="81">
                  <c:v>8.3949999999999997E-3</c:v>
                </c:pt>
                <c:pt idx="82">
                  <c:v>8.548E-3</c:v>
                </c:pt>
                <c:pt idx="83">
                  <c:v>8.4019999999999997E-3</c:v>
                </c:pt>
                <c:pt idx="84">
                  <c:v>8.5690000000000002E-3</c:v>
                </c:pt>
                <c:pt idx="85">
                  <c:v>9.1380000000000003E-3</c:v>
                </c:pt>
                <c:pt idx="86">
                  <c:v>8.5220000000000001E-3</c:v>
                </c:pt>
                <c:pt idx="87">
                  <c:v>8.0490000000000006E-3</c:v>
                </c:pt>
                <c:pt idx="88">
                  <c:v>8.3260000000000001E-3</c:v>
                </c:pt>
                <c:pt idx="89">
                  <c:v>8.4989999999999996E-3</c:v>
                </c:pt>
                <c:pt idx="90">
                  <c:v>7.8560000000000001E-3</c:v>
                </c:pt>
                <c:pt idx="91">
                  <c:v>7.502E-3</c:v>
                </c:pt>
                <c:pt idx="92">
                  <c:v>7.803E-3</c:v>
                </c:pt>
                <c:pt idx="93">
                  <c:v>7.6759999999999997E-3</c:v>
                </c:pt>
                <c:pt idx="94">
                  <c:v>7.7330000000000003E-3</c:v>
                </c:pt>
                <c:pt idx="95">
                  <c:v>7.1700000000000002E-3</c:v>
                </c:pt>
                <c:pt idx="96">
                  <c:v>7.7990000000000004E-3</c:v>
                </c:pt>
                <c:pt idx="97">
                  <c:v>7.9930000000000001E-3</c:v>
                </c:pt>
                <c:pt idx="98">
                  <c:v>8.4159999999999999E-3</c:v>
                </c:pt>
                <c:pt idx="99">
                  <c:v>7.3569999999999998E-3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2-2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0.131499</c:v>
                </c:pt>
                <c:pt idx="1">
                  <c:v>9.0220999999999996E-2</c:v>
                </c:pt>
                <c:pt idx="2">
                  <c:v>7.1054000000000006E-2</c:v>
                </c:pt>
                <c:pt idx="3">
                  <c:v>6.1872999999999997E-2</c:v>
                </c:pt>
                <c:pt idx="4">
                  <c:v>5.1909999999999998E-2</c:v>
                </c:pt>
                <c:pt idx="5">
                  <c:v>4.4762999999999997E-2</c:v>
                </c:pt>
                <c:pt idx="6">
                  <c:v>4.2512000000000001E-2</c:v>
                </c:pt>
                <c:pt idx="7">
                  <c:v>4.0709000000000002E-2</c:v>
                </c:pt>
                <c:pt idx="8">
                  <c:v>3.7690000000000001E-2</c:v>
                </c:pt>
                <c:pt idx="9">
                  <c:v>3.4346000000000002E-2</c:v>
                </c:pt>
                <c:pt idx="10">
                  <c:v>3.2650999999999999E-2</c:v>
                </c:pt>
                <c:pt idx="11">
                  <c:v>3.0335999999999998E-2</c:v>
                </c:pt>
                <c:pt idx="12">
                  <c:v>2.9482999999999999E-2</c:v>
                </c:pt>
                <c:pt idx="13">
                  <c:v>2.8154999999999999E-2</c:v>
                </c:pt>
                <c:pt idx="14">
                  <c:v>2.6152000000000002E-2</c:v>
                </c:pt>
                <c:pt idx="15">
                  <c:v>2.6235999999999999E-2</c:v>
                </c:pt>
                <c:pt idx="16">
                  <c:v>2.4975000000000001E-2</c:v>
                </c:pt>
                <c:pt idx="17">
                  <c:v>2.3906E-2</c:v>
                </c:pt>
                <c:pt idx="18">
                  <c:v>2.2921E-2</c:v>
                </c:pt>
                <c:pt idx="19">
                  <c:v>2.2440000000000002E-2</c:v>
                </c:pt>
                <c:pt idx="20">
                  <c:v>2.1524999999999999E-2</c:v>
                </c:pt>
                <c:pt idx="21">
                  <c:v>2.0219999999999998E-2</c:v>
                </c:pt>
                <c:pt idx="22">
                  <c:v>1.8970999999999998E-2</c:v>
                </c:pt>
                <c:pt idx="23">
                  <c:v>1.9491000000000001E-2</c:v>
                </c:pt>
                <c:pt idx="24">
                  <c:v>1.865E-2</c:v>
                </c:pt>
                <c:pt idx="25">
                  <c:v>1.9598999999999998E-2</c:v>
                </c:pt>
                <c:pt idx="26">
                  <c:v>1.7649000000000001E-2</c:v>
                </c:pt>
                <c:pt idx="27">
                  <c:v>1.7791999999999999E-2</c:v>
                </c:pt>
                <c:pt idx="28">
                  <c:v>1.8252999999999998E-2</c:v>
                </c:pt>
                <c:pt idx="29">
                  <c:v>1.7153999999999999E-2</c:v>
                </c:pt>
                <c:pt idx="30">
                  <c:v>1.6458E-2</c:v>
                </c:pt>
                <c:pt idx="31">
                  <c:v>1.6778999999999999E-2</c:v>
                </c:pt>
                <c:pt idx="32">
                  <c:v>1.6284E-2</c:v>
                </c:pt>
                <c:pt idx="33">
                  <c:v>1.5746E-2</c:v>
                </c:pt>
                <c:pt idx="34">
                  <c:v>1.5585999999999999E-2</c:v>
                </c:pt>
                <c:pt idx="35">
                  <c:v>1.5198E-2</c:v>
                </c:pt>
                <c:pt idx="36">
                  <c:v>1.5249E-2</c:v>
                </c:pt>
                <c:pt idx="37">
                  <c:v>1.485E-2</c:v>
                </c:pt>
                <c:pt idx="38">
                  <c:v>1.4985E-2</c:v>
                </c:pt>
                <c:pt idx="39">
                  <c:v>1.4540000000000001E-2</c:v>
                </c:pt>
                <c:pt idx="40">
                  <c:v>1.4253999999999999E-2</c:v>
                </c:pt>
                <c:pt idx="41">
                  <c:v>1.4298E-2</c:v>
                </c:pt>
                <c:pt idx="42">
                  <c:v>1.3929E-2</c:v>
                </c:pt>
                <c:pt idx="43">
                  <c:v>1.3821E-2</c:v>
                </c:pt>
                <c:pt idx="44">
                  <c:v>1.3105E-2</c:v>
                </c:pt>
                <c:pt idx="45">
                  <c:v>1.259E-2</c:v>
                </c:pt>
                <c:pt idx="46">
                  <c:v>1.3688000000000001E-2</c:v>
                </c:pt>
                <c:pt idx="47">
                  <c:v>1.3357000000000001E-2</c:v>
                </c:pt>
                <c:pt idx="48">
                  <c:v>1.1927E-2</c:v>
                </c:pt>
                <c:pt idx="49">
                  <c:v>1.222E-2</c:v>
                </c:pt>
                <c:pt idx="50">
                  <c:v>1.1243E-2</c:v>
                </c:pt>
                <c:pt idx="51">
                  <c:v>1.1554999999999999E-2</c:v>
                </c:pt>
                <c:pt idx="52">
                  <c:v>1.2936E-2</c:v>
                </c:pt>
                <c:pt idx="53">
                  <c:v>1.1691999999999999E-2</c:v>
                </c:pt>
                <c:pt idx="54">
                  <c:v>1.2207000000000001E-2</c:v>
                </c:pt>
                <c:pt idx="55">
                  <c:v>1.1017000000000001E-2</c:v>
                </c:pt>
                <c:pt idx="56">
                  <c:v>1.1955E-2</c:v>
                </c:pt>
                <c:pt idx="57">
                  <c:v>1.1121000000000001E-2</c:v>
                </c:pt>
                <c:pt idx="58">
                  <c:v>1.1228999999999999E-2</c:v>
                </c:pt>
                <c:pt idx="59">
                  <c:v>1.1289E-2</c:v>
                </c:pt>
                <c:pt idx="60">
                  <c:v>1.103E-2</c:v>
                </c:pt>
                <c:pt idx="61">
                  <c:v>1.1044999999999999E-2</c:v>
                </c:pt>
                <c:pt idx="62">
                  <c:v>1.0248999999999999E-2</c:v>
                </c:pt>
                <c:pt idx="63">
                  <c:v>1.0071E-2</c:v>
                </c:pt>
                <c:pt idx="64">
                  <c:v>1.0272E-2</c:v>
                </c:pt>
                <c:pt idx="65">
                  <c:v>1.0782999999999999E-2</c:v>
                </c:pt>
                <c:pt idx="66">
                  <c:v>1.0272E-2</c:v>
                </c:pt>
                <c:pt idx="67">
                  <c:v>1.0257E-2</c:v>
                </c:pt>
                <c:pt idx="68">
                  <c:v>9.9900000000000006E-3</c:v>
                </c:pt>
                <c:pt idx="69">
                  <c:v>1.0245000000000001E-2</c:v>
                </c:pt>
                <c:pt idx="70">
                  <c:v>9.4070000000000004E-3</c:v>
                </c:pt>
                <c:pt idx="71">
                  <c:v>1.0014E-2</c:v>
                </c:pt>
                <c:pt idx="72">
                  <c:v>9.0959999999999999E-3</c:v>
                </c:pt>
                <c:pt idx="73">
                  <c:v>9.75E-3</c:v>
                </c:pt>
                <c:pt idx="74">
                  <c:v>9.2499999999999995E-3</c:v>
                </c:pt>
                <c:pt idx="75">
                  <c:v>9.9089999999999994E-3</c:v>
                </c:pt>
                <c:pt idx="76">
                  <c:v>9.0119999999999992E-3</c:v>
                </c:pt>
                <c:pt idx="77">
                  <c:v>9.3860000000000002E-3</c:v>
                </c:pt>
                <c:pt idx="78">
                  <c:v>8.5019999999999991E-3</c:v>
                </c:pt>
                <c:pt idx="79">
                  <c:v>8.8929999999999999E-3</c:v>
                </c:pt>
                <c:pt idx="80">
                  <c:v>9.1800000000000007E-3</c:v>
                </c:pt>
                <c:pt idx="81">
                  <c:v>8.6289999999999995E-3</c:v>
                </c:pt>
                <c:pt idx="82">
                  <c:v>9.0659999999999994E-3</c:v>
                </c:pt>
                <c:pt idx="83">
                  <c:v>9.0170000000000007E-3</c:v>
                </c:pt>
                <c:pt idx="84">
                  <c:v>8.1250000000000003E-3</c:v>
                </c:pt>
                <c:pt idx="85">
                  <c:v>9.7040000000000008E-3</c:v>
                </c:pt>
                <c:pt idx="86">
                  <c:v>8.6870000000000003E-3</c:v>
                </c:pt>
                <c:pt idx="87">
                  <c:v>8.149E-3</c:v>
                </c:pt>
                <c:pt idx="88">
                  <c:v>8.685E-3</c:v>
                </c:pt>
                <c:pt idx="89">
                  <c:v>8.3979999999999992E-3</c:v>
                </c:pt>
                <c:pt idx="90">
                  <c:v>9.195E-3</c:v>
                </c:pt>
                <c:pt idx="91">
                  <c:v>8.0330000000000002E-3</c:v>
                </c:pt>
                <c:pt idx="92">
                  <c:v>7.8919999999999997E-3</c:v>
                </c:pt>
                <c:pt idx="93">
                  <c:v>7.9129999999999999E-3</c:v>
                </c:pt>
                <c:pt idx="94">
                  <c:v>8.2579999999999997E-3</c:v>
                </c:pt>
                <c:pt idx="95">
                  <c:v>6.914E-3</c:v>
                </c:pt>
                <c:pt idx="96">
                  <c:v>7.8370000000000002E-3</c:v>
                </c:pt>
                <c:pt idx="97">
                  <c:v>8.3040000000000006E-3</c:v>
                </c:pt>
                <c:pt idx="98">
                  <c:v>7.5360000000000002E-3</c:v>
                </c:pt>
                <c:pt idx="99">
                  <c:v>7.6839999999999999E-3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3-2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0.13088900000000001</c:v>
                </c:pt>
                <c:pt idx="1">
                  <c:v>9.0040999999999996E-2</c:v>
                </c:pt>
                <c:pt idx="2">
                  <c:v>7.2387000000000007E-2</c:v>
                </c:pt>
                <c:pt idx="3">
                  <c:v>6.1358999999999997E-2</c:v>
                </c:pt>
                <c:pt idx="4">
                  <c:v>5.1312000000000003E-2</c:v>
                </c:pt>
                <c:pt idx="5">
                  <c:v>4.6941999999999998E-2</c:v>
                </c:pt>
                <c:pt idx="6">
                  <c:v>4.2305000000000002E-2</c:v>
                </c:pt>
                <c:pt idx="7">
                  <c:v>3.8929999999999999E-2</c:v>
                </c:pt>
                <c:pt idx="8">
                  <c:v>3.8467000000000001E-2</c:v>
                </c:pt>
                <c:pt idx="9">
                  <c:v>3.3635999999999999E-2</c:v>
                </c:pt>
                <c:pt idx="10">
                  <c:v>3.2885999999999999E-2</c:v>
                </c:pt>
                <c:pt idx="11">
                  <c:v>2.9707999999999998E-2</c:v>
                </c:pt>
                <c:pt idx="12">
                  <c:v>2.9184999999999999E-2</c:v>
                </c:pt>
                <c:pt idx="13">
                  <c:v>2.7178999999999998E-2</c:v>
                </c:pt>
                <c:pt idx="14">
                  <c:v>2.7514E-2</c:v>
                </c:pt>
                <c:pt idx="15">
                  <c:v>2.47E-2</c:v>
                </c:pt>
                <c:pt idx="16">
                  <c:v>2.4681999999999999E-2</c:v>
                </c:pt>
                <c:pt idx="17">
                  <c:v>2.2657E-2</c:v>
                </c:pt>
                <c:pt idx="18">
                  <c:v>2.3393000000000001E-2</c:v>
                </c:pt>
                <c:pt idx="19">
                  <c:v>2.2414E-2</c:v>
                </c:pt>
                <c:pt idx="20">
                  <c:v>2.1076000000000001E-2</c:v>
                </c:pt>
                <c:pt idx="21">
                  <c:v>2.0864000000000001E-2</c:v>
                </c:pt>
                <c:pt idx="22">
                  <c:v>2.0147000000000002E-2</c:v>
                </c:pt>
                <c:pt idx="23">
                  <c:v>1.9528E-2</c:v>
                </c:pt>
                <c:pt idx="24">
                  <c:v>1.8700999999999999E-2</c:v>
                </c:pt>
                <c:pt idx="25">
                  <c:v>1.9574999999999999E-2</c:v>
                </c:pt>
                <c:pt idx="26">
                  <c:v>1.9578000000000002E-2</c:v>
                </c:pt>
                <c:pt idx="27">
                  <c:v>1.7867999999999998E-2</c:v>
                </c:pt>
                <c:pt idx="28">
                  <c:v>1.8359E-2</c:v>
                </c:pt>
                <c:pt idx="29">
                  <c:v>1.7478E-2</c:v>
                </c:pt>
                <c:pt idx="30">
                  <c:v>1.6298E-2</c:v>
                </c:pt>
                <c:pt idx="31">
                  <c:v>1.712E-2</c:v>
                </c:pt>
                <c:pt idx="32">
                  <c:v>1.5679999999999999E-2</c:v>
                </c:pt>
                <c:pt idx="33">
                  <c:v>1.6513E-2</c:v>
                </c:pt>
                <c:pt idx="34">
                  <c:v>1.7052000000000001E-2</c:v>
                </c:pt>
                <c:pt idx="35">
                  <c:v>1.5640000000000001E-2</c:v>
                </c:pt>
                <c:pt idx="36">
                  <c:v>1.6879999999999999E-2</c:v>
                </c:pt>
                <c:pt idx="37">
                  <c:v>1.5859000000000002E-2</c:v>
                </c:pt>
                <c:pt idx="38">
                  <c:v>1.4789E-2</c:v>
                </c:pt>
                <c:pt idx="39">
                  <c:v>1.4567E-2</c:v>
                </c:pt>
                <c:pt idx="40">
                  <c:v>1.3623E-2</c:v>
                </c:pt>
                <c:pt idx="41">
                  <c:v>1.4334E-2</c:v>
                </c:pt>
                <c:pt idx="42">
                  <c:v>1.4204E-2</c:v>
                </c:pt>
                <c:pt idx="43">
                  <c:v>1.3978000000000001E-2</c:v>
                </c:pt>
                <c:pt idx="44">
                  <c:v>1.2522999999999999E-2</c:v>
                </c:pt>
                <c:pt idx="45">
                  <c:v>1.3535E-2</c:v>
                </c:pt>
                <c:pt idx="46">
                  <c:v>1.4437E-2</c:v>
                </c:pt>
                <c:pt idx="47">
                  <c:v>1.3661E-2</c:v>
                </c:pt>
                <c:pt idx="48">
                  <c:v>1.2381E-2</c:v>
                </c:pt>
                <c:pt idx="49">
                  <c:v>1.3155999999999999E-2</c:v>
                </c:pt>
                <c:pt idx="50">
                  <c:v>1.2397E-2</c:v>
                </c:pt>
                <c:pt idx="51">
                  <c:v>1.1651999999999999E-2</c:v>
                </c:pt>
                <c:pt idx="52">
                  <c:v>1.3398999999999999E-2</c:v>
                </c:pt>
                <c:pt idx="53">
                  <c:v>1.2279E-2</c:v>
                </c:pt>
                <c:pt idx="54">
                  <c:v>1.3004999999999999E-2</c:v>
                </c:pt>
                <c:pt idx="55">
                  <c:v>1.1077999999999999E-2</c:v>
                </c:pt>
                <c:pt idx="56">
                  <c:v>1.2321E-2</c:v>
                </c:pt>
                <c:pt idx="57">
                  <c:v>1.1481999999999999E-2</c:v>
                </c:pt>
                <c:pt idx="58">
                  <c:v>1.0926999999999999E-2</c:v>
                </c:pt>
                <c:pt idx="59">
                  <c:v>1.0803E-2</c:v>
                </c:pt>
                <c:pt idx="60">
                  <c:v>1.1057000000000001E-2</c:v>
                </c:pt>
                <c:pt idx="61">
                  <c:v>1.0383E-2</c:v>
                </c:pt>
                <c:pt idx="62">
                  <c:v>1.1423000000000001E-2</c:v>
                </c:pt>
                <c:pt idx="63">
                  <c:v>1.0347E-2</c:v>
                </c:pt>
                <c:pt idx="64">
                  <c:v>1.0453E-2</c:v>
                </c:pt>
                <c:pt idx="65">
                  <c:v>1.1141E-2</c:v>
                </c:pt>
                <c:pt idx="66">
                  <c:v>1.0076E-2</c:v>
                </c:pt>
                <c:pt idx="67">
                  <c:v>1.0884E-2</c:v>
                </c:pt>
                <c:pt idx="68">
                  <c:v>1.0081E-2</c:v>
                </c:pt>
                <c:pt idx="69">
                  <c:v>1.0222E-2</c:v>
                </c:pt>
                <c:pt idx="70">
                  <c:v>1.0243E-2</c:v>
                </c:pt>
                <c:pt idx="71">
                  <c:v>1.0240000000000001E-2</c:v>
                </c:pt>
                <c:pt idx="72">
                  <c:v>1.0085999999999999E-2</c:v>
                </c:pt>
                <c:pt idx="73">
                  <c:v>1.0851E-2</c:v>
                </c:pt>
                <c:pt idx="74">
                  <c:v>9.3170000000000006E-3</c:v>
                </c:pt>
                <c:pt idx="75">
                  <c:v>9.6819999999999996E-3</c:v>
                </c:pt>
                <c:pt idx="76">
                  <c:v>8.8210000000000007E-3</c:v>
                </c:pt>
                <c:pt idx="77">
                  <c:v>9.6109999999999998E-3</c:v>
                </c:pt>
                <c:pt idx="78">
                  <c:v>1.0052E-2</c:v>
                </c:pt>
                <c:pt idx="79">
                  <c:v>8.933E-3</c:v>
                </c:pt>
                <c:pt idx="80">
                  <c:v>9.5530000000000007E-3</c:v>
                </c:pt>
                <c:pt idx="81">
                  <c:v>9.1039999999999992E-3</c:v>
                </c:pt>
                <c:pt idx="82">
                  <c:v>9.8060000000000005E-3</c:v>
                </c:pt>
                <c:pt idx="83">
                  <c:v>8.9020000000000002E-3</c:v>
                </c:pt>
                <c:pt idx="84">
                  <c:v>8.9269999999999992E-3</c:v>
                </c:pt>
                <c:pt idx="85">
                  <c:v>1.0005E-2</c:v>
                </c:pt>
                <c:pt idx="86">
                  <c:v>9.0620000000000006E-3</c:v>
                </c:pt>
                <c:pt idx="87">
                  <c:v>8.5869999999999991E-3</c:v>
                </c:pt>
                <c:pt idx="88">
                  <c:v>9.0379999999999992E-3</c:v>
                </c:pt>
                <c:pt idx="89">
                  <c:v>8.7069999999999995E-3</c:v>
                </c:pt>
                <c:pt idx="90">
                  <c:v>9.5779999999999997E-3</c:v>
                </c:pt>
                <c:pt idx="91">
                  <c:v>7.7279999999999996E-3</c:v>
                </c:pt>
                <c:pt idx="92">
                  <c:v>8.6599999999999993E-3</c:v>
                </c:pt>
                <c:pt idx="93">
                  <c:v>8.0839999999999992E-3</c:v>
                </c:pt>
                <c:pt idx="94">
                  <c:v>8.3230000000000005E-3</c:v>
                </c:pt>
                <c:pt idx="95">
                  <c:v>7.7229999999999998E-3</c:v>
                </c:pt>
                <c:pt idx="96">
                  <c:v>8.3909999999999992E-3</c:v>
                </c:pt>
                <c:pt idx="97">
                  <c:v>8.4950000000000008E-3</c:v>
                </c:pt>
                <c:pt idx="98">
                  <c:v>7.5360000000000002E-3</c:v>
                </c:pt>
                <c:pt idx="99">
                  <c:v>8.0110000000000008E-3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4-2</c:v>
                </c:pt>
              </c:strCache>
            </c:strRef>
          </c:tx>
          <c:spPr>
            <a:ln w="3175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98500"/>
                </a:schemeClr>
              </a:solidFill>
              <a:ln w="3175">
                <a:solidFill>
                  <a:schemeClr val="dk1">
                    <a:tint val="9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0.13147300000000001</c:v>
                </c:pt>
                <c:pt idx="1">
                  <c:v>9.0582999999999997E-2</c:v>
                </c:pt>
                <c:pt idx="2">
                  <c:v>7.2796E-2</c:v>
                </c:pt>
                <c:pt idx="3">
                  <c:v>5.8900000000000001E-2</c:v>
                </c:pt>
                <c:pt idx="4">
                  <c:v>5.2270999999999998E-2</c:v>
                </c:pt>
                <c:pt idx="5">
                  <c:v>4.7451E-2</c:v>
                </c:pt>
                <c:pt idx="6">
                  <c:v>4.1402000000000001E-2</c:v>
                </c:pt>
                <c:pt idx="7">
                  <c:v>3.9217000000000002E-2</c:v>
                </c:pt>
                <c:pt idx="8">
                  <c:v>3.7708999999999999E-2</c:v>
                </c:pt>
                <c:pt idx="9">
                  <c:v>3.3841000000000003E-2</c:v>
                </c:pt>
                <c:pt idx="10">
                  <c:v>3.2617E-2</c:v>
                </c:pt>
                <c:pt idx="11">
                  <c:v>3.0277999999999999E-2</c:v>
                </c:pt>
                <c:pt idx="12">
                  <c:v>2.9524000000000002E-2</c:v>
                </c:pt>
                <c:pt idx="13">
                  <c:v>2.7555E-2</c:v>
                </c:pt>
                <c:pt idx="14">
                  <c:v>2.6828000000000001E-2</c:v>
                </c:pt>
                <c:pt idx="15">
                  <c:v>2.5772E-2</c:v>
                </c:pt>
                <c:pt idx="16">
                  <c:v>2.5082E-2</c:v>
                </c:pt>
                <c:pt idx="17">
                  <c:v>2.3296000000000001E-2</c:v>
                </c:pt>
                <c:pt idx="18">
                  <c:v>2.3996E-2</c:v>
                </c:pt>
                <c:pt idx="19">
                  <c:v>2.2148000000000001E-2</c:v>
                </c:pt>
                <c:pt idx="20">
                  <c:v>2.0678999999999999E-2</c:v>
                </c:pt>
                <c:pt idx="21">
                  <c:v>1.9803999999999999E-2</c:v>
                </c:pt>
                <c:pt idx="22">
                  <c:v>2.0143999999999999E-2</c:v>
                </c:pt>
                <c:pt idx="23">
                  <c:v>2.0204E-2</c:v>
                </c:pt>
                <c:pt idx="24">
                  <c:v>1.8540999999999998E-2</c:v>
                </c:pt>
                <c:pt idx="25">
                  <c:v>1.8929000000000001E-2</c:v>
                </c:pt>
                <c:pt idx="26">
                  <c:v>1.8227E-2</c:v>
                </c:pt>
                <c:pt idx="27">
                  <c:v>1.8030000000000001E-2</c:v>
                </c:pt>
                <c:pt idx="28">
                  <c:v>1.8402999999999999E-2</c:v>
                </c:pt>
                <c:pt idx="29">
                  <c:v>1.7967E-2</c:v>
                </c:pt>
                <c:pt idx="30">
                  <c:v>1.7416999999999998E-2</c:v>
                </c:pt>
                <c:pt idx="31">
                  <c:v>1.6771000000000001E-2</c:v>
                </c:pt>
                <c:pt idx="32">
                  <c:v>1.5765999999999999E-2</c:v>
                </c:pt>
                <c:pt idx="33">
                  <c:v>1.6267E-2</c:v>
                </c:pt>
                <c:pt idx="34">
                  <c:v>1.7523E-2</c:v>
                </c:pt>
                <c:pt idx="35">
                  <c:v>1.5327E-2</c:v>
                </c:pt>
                <c:pt idx="36">
                  <c:v>1.5984999999999999E-2</c:v>
                </c:pt>
                <c:pt idx="37">
                  <c:v>1.5772000000000001E-2</c:v>
                </c:pt>
                <c:pt idx="38">
                  <c:v>1.4149E-2</c:v>
                </c:pt>
                <c:pt idx="39">
                  <c:v>1.5181999999999999E-2</c:v>
                </c:pt>
                <c:pt idx="40">
                  <c:v>1.3275E-2</c:v>
                </c:pt>
                <c:pt idx="41">
                  <c:v>1.4305999999999999E-2</c:v>
                </c:pt>
                <c:pt idx="42">
                  <c:v>1.3764E-2</c:v>
                </c:pt>
                <c:pt idx="43">
                  <c:v>1.3792E-2</c:v>
                </c:pt>
                <c:pt idx="44">
                  <c:v>1.3565000000000001E-2</c:v>
                </c:pt>
                <c:pt idx="45">
                  <c:v>1.3576E-2</c:v>
                </c:pt>
                <c:pt idx="46">
                  <c:v>1.4374E-2</c:v>
                </c:pt>
                <c:pt idx="47">
                  <c:v>1.273E-2</c:v>
                </c:pt>
                <c:pt idx="48">
                  <c:v>1.1815000000000001E-2</c:v>
                </c:pt>
                <c:pt idx="49">
                  <c:v>1.2368000000000001E-2</c:v>
                </c:pt>
                <c:pt idx="50">
                  <c:v>1.2642E-2</c:v>
                </c:pt>
                <c:pt idx="51">
                  <c:v>1.1733E-2</c:v>
                </c:pt>
                <c:pt idx="52">
                  <c:v>1.2139E-2</c:v>
                </c:pt>
                <c:pt idx="53">
                  <c:v>1.1957000000000001E-2</c:v>
                </c:pt>
                <c:pt idx="54">
                  <c:v>1.2985999999999999E-2</c:v>
                </c:pt>
                <c:pt idx="55">
                  <c:v>1.1783999999999999E-2</c:v>
                </c:pt>
                <c:pt idx="56">
                  <c:v>1.205E-2</c:v>
                </c:pt>
                <c:pt idx="57">
                  <c:v>1.0985E-2</c:v>
                </c:pt>
                <c:pt idx="58">
                  <c:v>1.1984E-2</c:v>
                </c:pt>
                <c:pt idx="59">
                  <c:v>1.1155999999999999E-2</c:v>
                </c:pt>
                <c:pt idx="60">
                  <c:v>1.1813000000000001E-2</c:v>
                </c:pt>
                <c:pt idx="61">
                  <c:v>1.0085999999999999E-2</c:v>
                </c:pt>
                <c:pt idx="62">
                  <c:v>1.0913000000000001E-2</c:v>
                </c:pt>
                <c:pt idx="63">
                  <c:v>1.0352999999999999E-2</c:v>
                </c:pt>
                <c:pt idx="64">
                  <c:v>9.7949999999999999E-3</c:v>
                </c:pt>
                <c:pt idx="65">
                  <c:v>1.0673E-2</c:v>
                </c:pt>
                <c:pt idx="66">
                  <c:v>1.0167000000000001E-2</c:v>
                </c:pt>
                <c:pt idx="67">
                  <c:v>9.9419999999999994E-3</c:v>
                </c:pt>
                <c:pt idx="68">
                  <c:v>9.9380000000000007E-3</c:v>
                </c:pt>
                <c:pt idx="69">
                  <c:v>1.0461E-2</c:v>
                </c:pt>
                <c:pt idx="70">
                  <c:v>1.0218E-2</c:v>
                </c:pt>
                <c:pt idx="71">
                  <c:v>1.1233E-2</c:v>
                </c:pt>
                <c:pt idx="72">
                  <c:v>9.3790000000000002E-3</c:v>
                </c:pt>
                <c:pt idx="73">
                  <c:v>9.6249999999999999E-3</c:v>
                </c:pt>
                <c:pt idx="74">
                  <c:v>9.1389999999999996E-3</c:v>
                </c:pt>
                <c:pt idx="75">
                  <c:v>9.2530000000000008E-3</c:v>
                </c:pt>
                <c:pt idx="76">
                  <c:v>9.3419999999999996E-3</c:v>
                </c:pt>
                <c:pt idx="77">
                  <c:v>9.3069999999999993E-3</c:v>
                </c:pt>
                <c:pt idx="78">
                  <c:v>9.2399999999999999E-3</c:v>
                </c:pt>
                <c:pt idx="79">
                  <c:v>8.7360000000000007E-3</c:v>
                </c:pt>
                <c:pt idx="80">
                  <c:v>9.5259999999999997E-3</c:v>
                </c:pt>
                <c:pt idx="81">
                  <c:v>9.2079999999999992E-3</c:v>
                </c:pt>
                <c:pt idx="82">
                  <c:v>9.4739999999999998E-3</c:v>
                </c:pt>
                <c:pt idx="83">
                  <c:v>8.4679999999999998E-3</c:v>
                </c:pt>
                <c:pt idx="84">
                  <c:v>8.9829999999999997E-3</c:v>
                </c:pt>
                <c:pt idx="85">
                  <c:v>9.6069999999999992E-3</c:v>
                </c:pt>
                <c:pt idx="86">
                  <c:v>8.5419999999999992E-3</c:v>
                </c:pt>
                <c:pt idx="87">
                  <c:v>8.4410000000000006E-3</c:v>
                </c:pt>
                <c:pt idx="88">
                  <c:v>8.6390000000000008E-3</c:v>
                </c:pt>
                <c:pt idx="89">
                  <c:v>8.4779999999999994E-3</c:v>
                </c:pt>
                <c:pt idx="90">
                  <c:v>8.9910000000000007E-3</c:v>
                </c:pt>
                <c:pt idx="91">
                  <c:v>8.1320000000000003E-3</c:v>
                </c:pt>
                <c:pt idx="92">
                  <c:v>8.064E-3</c:v>
                </c:pt>
                <c:pt idx="93">
                  <c:v>8.2590000000000007E-3</c:v>
                </c:pt>
                <c:pt idx="94">
                  <c:v>8.1880000000000008E-3</c:v>
                </c:pt>
                <c:pt idx="95">
                  <c:v>7.9120000000000006E-3</c:v>
                </c:pt>
                <c:pt idx="96">
                  <c:v>8.4030000000000007E-3</c:v>
                </c:pt>
                <c:pt idx="97">
                  <c:v>8.1300000000000001E-3</c:v>
                </c:pt>
                <c:pt idx="98">
                  <c:v>8.2459999999999999E-3</c:v>
                </c:pt>
                <c:pt idx="99">
                  <c:v>7.6369999999999997E-3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5-2</c:v>
                </c:pt>
              </c:strCache>
            </c:strRef>
          </c:tx>
          <c:spPr>
            <a:ln w="3175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30000"/>
                </a:schemeClr>
              </a:solidFill>
              <a:ln w="3175">
                <a:solidFill>
                  <a:schemeClr val="dk1">
                    <a:tint val="3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0.13237199999999999</c:v>
                </c:pt>
                <c:pt idx="1">
                  <c:v>9.0081999999999995E-2</c:v>
                </c:pt>
                <c:pt idx="2">
                  <c:v>7.2289999999999993E-2</c:v>
                </c:pt>
                <c:pt idx="3">
                  <c:v>6.0291999999999998E-2</c:v>
                </c:pt>
                <c:pt idx="4">
                  <c:v>5.0219E-2</c:v>
                </c:pt>
                <c:pt idx="5">
                  <c:v>4.6191000000000003E-2</c:v>
                </c:pt>
                <c:pt idx="6">
                  <c:v>4.3575999999999997E-2</c:v>
                </c:pt>
                <c:pt idx="7">
                  <c:v>3.9334000000000001E-2</c:v>
                </c:pt>
                <c:pt idx="8">
                  <c:v>3.7754999999999997E-2</c:v>
                </c:pt>
                <c:pt idx="9">
                  <c:v>3.3980000000000003E-2</c:v>
                </c:pt>
                <c:pt idx="10">
                  <c:v>3.3496999999999999E-2</c:v>
                </c:pt>
                <c:pt idx="11">
                  <c:v>2.9744E-2</c:v>
                </c:pt>
                <c:pt idx="12">
                  <c:v>2.9935E-2</c:v>
                </c:pt>
                <c:pt idx="13">
                  <c:v>2.8707E-2</c:v>
                </c:pt>
                <c:pt idx="14">
                  <c:v>2.7279000000000001E-2</c:v>
                </c:pt>
                <c:pt idx="15">
                  <c:v>2.4673E-2</c:v>
                </c:pt>
                <c:pt idx="16">
                  <c:v>2.5333999999999999E-2</c:v>
                </c:pt>
                <c:pt idx="17">
                  <c:v>2.3717999999999999E-2</c:v>
                </c:pt>
                <c:pt idx="18">
                  <c:v>2.3087E-2</c:v>
                </c:pt>
                <c:pt idx="19">
                  <c:v>2.2279E-2</c:v>
                </c:pt>
                <c:pt idx="20">
                  <c:v>2.0479000000000001E-2</c:v>
                </c:pt>
                <c:pt idx="21">
                  <c:v>2.0298E-2</c:v>
                </c:pt>
                <c:pt idx="22">
                  <c:v>2.0319E-2</c:v>
                </c:pt>
                <c:pt idx="23">
                  <c:v>2.061E-2</c:v>
                </c:pt>
                <c:pt idx="24">
                  <c:v>1.9188E-2</c:v>
                </c:pt>
                <c:pt idx="25">
                  <c:v>1.8945E-2</c:v>
                </c:pt>
                <c:pt idx="26">
                  <c:v>1.8223E-2</c:v>
                </c:pt>
                <c:pt idx="27">
                  <c:v>1.8227E-2</c:v>
                </c:pt>
                <c:pt idx="28">
                  <c:v>1.8349000000000001E-2</c:v>
                </c:pt>
                <c:pt idx="29">
                  <c:v>1.7471E-2</c:v>
                </c:pt>
                <c:pt idx="30">
                  <c:v>1.6258999999999999E-2</c:v>
                </c:pt>
                <c:pt idx="31">
                  <c:v>1.6985E-2</c:v>
                </c:pt>
                <c:pt idx="32">
                  <c:v>1.5219E-2</c:v>
                </c:pt>
                <c:pt idx="33">
                  <c:v>1.6080000000000001E-2</c:v>
                </c:pt>
                <c:pt idx="34">
                  <c:v>1.6164000000000001E-2</c:v>
                </c:pt>
                <c:pt idx="35">
                  <c:v>1.5311999999999999E-2</c:v>
                </c:pt>
                <c:pt idx="36">
                  <c:v>1.4652999999999999E-2</c:v>
                </c:pt>
                <c:pt idx="37">
                  <c:v>1.6005999999999999E-2</c:v>
                </c:pt>
                <c:pt idx="38">
                  <c:v>1.5254E-2</c:v>
                </c:pt>
                <c:pt idx="39">
                  <c:v>1.5181E-2</c:v>
                </c:pt>
                <c:pt idx="40">
                  <c:v>1.3224E-2</c:v>
                </c:pt>
                <c:pt idx="41">
                  <c:v>1.4263E-2</c:v>
                </c:pt>
                <c:pt idx="42">
                  <c:v>1.4063000000000001E-2</c:v>
                </c:pt>
                <c:pt idx="43">
                  <c:v>1.3834000000000001E-2</c:v>
                </c:pt>
                <c:pt idx="44">
                  <c:v>1.307E-2</c:v>
                </c:pt>
                <c:pt idx="45">
                  <c:v>1.3001E-2</c:v>
                </c:pt>
                <c:pt idx="46">
                  <c:v>1.4154E-2</c:v>
                </c:pt>
                <c:pt idx="47">
                  <c:v>1.3037E-2</c:v>
                </c:pt>
                <c:pt idx="48">
                  <c:v>1.1965999999999999E-2</c:v>
                </c:pt>
                <c:pt idx="49">
                  <c:v>1.2955E-2</c:v>
                </c:pt>
                <c:pt idx="50">
                  <c:v>1.2122000000000001E-2</c:v>
                </c:pt>
                <c:pt idx="51">
                  <c:v>1.2411999999999999E-2</c:v>
                </c:pt>
                <c:pt idx="52">
                  <c:v>1.2435999999999999E-2</c:v>
                </c:pt>
                <c:pt idx="53">
                  <c:v>1.1509E-2</c:v>
                </c:pt>
                <c:pt idx="54">
                  <c:v>1.2812E-2</c:v>
                </c:pt>
                <c:pt idx="55">
                  <c:v>1.1653999999999999E-2</c:v>
                </c:pt>
                <c:pt idx="56">
                  <c:v>1.189E-2</c:v>
                </c:pt>
                <c:pt idx="57">
                  <c:v>1.1299E-2</c:v>
                </c:pt>
                <c:pt idx="58">
                  <c:v>1.2142E-2</c:v>
                </c:pt>
                <c:pt idx="59">
                  <c:v>1.1390000000000001E-2</c:v>
                </c:pt>
                <c:pt idx="60">
                  <c:v>1.1481999999999999E-2</c:v>
                </c:pt>
                <c:pt idx="61">
                  <c:v>1.1498E-2</c:v>
                </c:pt>
                <c:pt idx="62">
                  <c:v>1.1283E-2</c:v>
                </c:pt>
                <c:pt idx="63">
                  <c:v>1.1032E-2</c:v>
                </c:pt>
                <c:pt idx="64">
                  <c:v>1.0833000000000001E-2</c:v>
                </c:pt>
                <c:pt idx="65">
                  <c:v>1.1165E-2</c:v>
                </c:pt>
                <c:pt idx="66">
                  <c:v>1.0485E-2</c:v>
                </c:pt>
                <c:pt idx="67">
                  <c:v>9.9310000000000006E-3</c:v>
                </c:pt>
                <c:pt idx="68">
                  <c:v>1.0201999999999999E-2</c:v>
                </c:pt>
                <c:pt idx="69">
                  <c:v>9.5700000000000004E-3</c:v>
                </c:pt>
                <c:pt idx="70">
                  <c:v>9.8029999999999992E-3</c:v>
                </c:pt>
                <c:pt idx="71">
                  <c:v>1.06E-2</c:v>
                </c:pt>
                <c:pt idx="72">
                  <c:v>9.6919999999999992E-3</c:v>
                </c:pt>
                <c:pt idx="73">
                  <c:v>9.5010000000000008E-3</c:v>
                </c:pt>
                <c:pt idx="74">
                  <c:v>9.3019999999999995E-3</c:v>
                </c:pt>
                <c:pt idx="75">
                  <c:v>9.2040000000000004E-3</c:v>
                </c:pt>
                <c:pt idx="76">
                  <c:v>9.2180000000000005E-3</c:v>
                </c:pt>
                <c:pt idx="77">
                  <c:v>9.8390000000000005E-3</c:v>
                </c:pt>
                <c:pt idx="78">
                  <c:v>8.9730000000000001E-3</c:v>
                </c:pt>
                <c:pt idx="79">
                  <c:v>9.3349999999999995E-3</c:v>
                </c:pt>
                <c:pt idx="80">
                  <c:v>9.3390000000000001E-3</c:v>
                </c:pt>
                <c:pt idx="81">
                  <c:v>9.6329999999999992E-3</c:v>
                </c:pt>
                <c:pt idx="82">
                  <c:v>9.0959999999999999E-3</c:v>
                </c:pt>
                <c:pt idx="83">
                  <c:v>8.9180000000000006E-3</c:v>
                </c:pt>
                <c:pt idx="84">
                  <c:v>8.5629999999999994E-3</c:v>
                </c:pt>
                <c:pt idx="85">
                  <c:v>9.4830000000000001E-3</c:v>
                </c:pt>
                <c:pt idx="86">
                  <c:v>8.6709999999999999E-3</c:v>
                </c:pt>
                <c:pt idx="87">
                  <c:v>8.7349999999999997E-3</c:v>
                </c:pt>
                <c:pt idx="88">
                  <c:v>8.9669999999999993E-3</c:v>
                </c:pt>
                <c:pt idx="89">
                  <c:v>8.0389999999999993E-3</c:v>
                </c:pt>
                <c:pt idx="90">
                  <c:v>9.1590000000000005E-3</c:v>
                </c:pt>
                <c:pt idx="91">
                  <c:v>7.8750000000000001E-3</c:v>
                </c:pt>
                <c:pt idx="92">
                  <c:v>7.809E-3</c:v>
                </c:pt>
                <c:pt idx="93">
                  <c:v>8.7279999999999996E-3</c:v>
                </c:pt>
                <c:pt idx="94">
                  <c:v>7.5779999999999997E-3</c:v>
                </c:pt>
                <c:pt idx="95">
                  <c:v>7.8340000000000007E-3</c:v>
                </c:pt>
                <c:pt idx="96">
                  <c:v>8.09E-3</c:v>
                </c:pt>
                <c:pt idx="97">
                  <c:v>8.208E-3</c:v>
                </c:pt>
                <c:pt idx="98">
                  <c:v>8.1449999999999995E-3</c:v>
                </c:pt>
                <c:pt idx="99">
                  <c:v>7.6959999999999997E-3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6-2</c:v>
                </c:pt>
              </c:strCache>
            </c:strRef>
          </c:tx>
          <c:spPr>
            <a:ln w="3175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60000"/>
                </a:schemeClr>
              </a:solidFill>
              <a:ln w="3175">
                <a:solidFill>
                  <a:schemeClr val="dk1">
                    <a:tint val="6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0.129606</c:v>
                </c:pt>
                <c:pt idx="1">
                  <c:v>8.8881000000000002E-2</c:v>
                </c:pt>
                <c:pt idx="2">
                  <c:v>7.1400000000000005E-2</c:v>
                </c:pt>
                <c:pt idx="3">
                  <c:v>6.0430999999999999E-2</c:v>
                </c:pt>
                <c:pt idx="4">
                  <c:v>4.9935E-2</c:v>
                </c:pt>
                <c:pt idx="5">
                  <c:v>4.7007E-2</c:v>
                </c:pt>
                <c:pt idx="6">
                  <c:v>4.3017E-2</c:v>
                </c:pt>
                <c:pt idx="7">
                  <c:v>4.0162999999999997E-2</c:v>
                </c:pt>
                <c:pt idx="8">
                  <c:v>3.6773E-2</c:v>
                </c:pt>
                <c:pt idx="9">
                  <c:v>3.3856999999999998E-2</c:v>
                </c:pt>
                <c:pt idx="10">
                  <c:v>3.2175000000000002E-2</c:v>
                </c:pt>
                <c:pt idx="11">
                  <c:v>2.9940999999999999E-2</c:v>
                </c:pt>
                <c:pt idx="12">
                  <c:v>2.8896999999999999E-2</c:v>
                </c:pt>
                <c:pt idx="13">
                  <c:v>2.6773999999999999E-2</c:v>
                </c:pt>
                <c:pt idx="14">
                  <c:v>2.7493E-2</c:v>
                </c:pt>
                <c:pt idx="15">
                  <c:v>2.5121000000000001E-2</c:v>
                </c:pt>
                <c:pt idx="16">
                  <c:v>2.5434999999999999E-2</c:v>
                </c:pt>
                <c:pt idx="17">
                  <c:v>2.3456999999999999E-2</c:v>
                </c:pt>
                <c:pt idx="18">
                  <c:v>2.1911E-2</c:v>
                </c:pt>
                <c:pt idx="19">
                  <c:v>2.2991999999999999E-2</c:v>
                </c:pt>
                <c:pt idx="20">
                  <c:v>2.1243000000000001E-2</c:v>
                </c:pt>
                <c:pt idx="21">
                  <c:v>2.0153000000000001E-2</c:v>
                </c:pt>
                <c:pt idx="22">
                  <c:v>1.9939999999999999E-2</c:v>
                </c:pt>
                <c:pt idx="23">
                  <c:v>2.0095999999999999E-2</c:v>
                </c:pt>
                <c:pt idx="24">
                  <c:v>1.8475999999999999E-2</c:v>
                </c:pt>
                <c:pt idx="25">
                  <c:v>1.8421E-2</c:v>
                </c:pt>
                <c:pt idx="26">
                  <c:v>1.8381999999999999E-2</c:v>
                </c:pt>
                <c:pt idx="27">
                  <c:v>1.7795999999999999E-2</c:v>
                </c:pt>
                <c:pt idx="28">
                  <c:v>1.7524999999999999E-2</c:v>
                </c:pt>
                <c:pt idx="29">
                  <c:v>1.6833000000000001E-2</c:v>
                </c:pt>
                <c:pt idx="30">
                  <c:v>1.6553999999999999E-2</c:v>
                </c:pt>
                <c:pt idx="31">
                  <c:v>1.644E-2</c:v>
                </c:pt>
                <c:pt idx="32">
                  <c:v>1.5965E-2</c:v>
                </c:pt>
                <c:pt idx="33">
                  <c:v>1.6608000000000001E-2</c:v>
                </c:pt>
                <c:pt idx="34">
                  <c:v>1.6508999999999999E-2</c:v>
                </c:pt>
                <c:pt idx="35">
                  <c:v>1.5089E-2</c:v>
                </c:pt>
                <c:pt idx="36">
                  <c:v>1.3901999999999999E-2</c:v>
                </c:pt>
                <c:pt idx="37">
                  <c:v>1.5013E-2</c:v>
                </c:pt>
                <c:pt idx="38">
                  <c:v>1.3861999999999999E-2</c:v>
                </c:pt>
                <c:pt idx="39">
                  <c:v>1.4729000000000001E-2</c:v>
                </c:pt>
                <c:pt idx="40">
                  <c:v>1.3178E-2</c:v>
                </c:pt>
                <c:pt idx="41">
                  <c:v>1.4149E-2</c:v>
                </c:pt>
                <c:pt idx="42">
                  <c:v>1.3276E-2</c:v>
                </c:pt>
                <c:pt idx="43">
                  <c:v>1.231E-2</c:v>
                </c:pt>
                <c:pt idx="44">
                  <c:v>1.3341E-2</c:v>
                </c:pt>
                <c:pt idx="45">
                  <c:v>1.2748000000000001E-2</c:v>
                </c:pt>
                <c:pt idx="46">
                  <c:v>1.5147000000000001E-2</c:v>
                </c:pt>
                <c:pt idx="47">
                  <c:v>1.3148999999999999E-2</c:v>
                </c:pt>
                <c:pt idx="48">
                  <c:v>1.1771999999999999E-2</c:v>
                </c:pt>
                <c:pt idx="49">
                  <c:v>1.1789000000000001E-2</c:v>
                </c:pt>
                <c:pt idx="50">
                  <c:v>1.1527000000000001E-2</c:v>
                </c:pt>
                <c:pt idx="51">
                  <c:v>1.1552E-2</c:v>
                </c:pt>
                <c:pt idx="52">
                  <c:v>1.1937E-2</c:v>
                </c:pt>
                <c:pt idx="53">
                  <c:v>1.1095000000000001E-2</c:v>
                </c:pt>
                <c:pt idx="54">
                  <c:v>1.2264000000000001E-2</c:v>
                </c:pt>
                <c:pt idx="55">
                  <c:v>1.0947E-2</c:v>
                </c:pt>
                <c:pt idx="56">
                  <c:v>1.1561E-2</c:v>
                </c:pt>
                <c:pt idx="57">
                  <c:v>1.1461000000000001E-2</c:v>
                </c:pt>
                <c:pt idx="58">
                  <c:v>1.0746E-2</c:v>
                </c:pt>
                <c:pt idx="59">
                  <c:v>1.1789000000000001E-2</c:v>
                </c:pt>
                <c:pt idx="60">
                  <c:v>1.0725999999999999E-2</c:v>
                </c:pt>
                <c:pt idx="61">
                  <c:v>1.0321E-2</c:v>
                </c:pt>
                <c:pt idx="62">
                  <c:v>1.0713E-2</c:v>
                </c:pt>
                <c:pt idx="63">
                  <c:v>1.0333999999999999E-2</c:v>
                </c:pt>
                <c:pt idx="64">
                  <c:v>1.0449E-2</c:v>
                </c:pt>
                <c:pt idx="65">
                  <c:v>1.0786E-2</c:v>
                </c:pt>
                <c:pt idx="66">
                  <c:v>9.3010000000000002E-3</c:v>
                </c:pt>
                <c:pt idx="67">
                  <c:v>9.417E-3</c:v>
                </c:pt>
                <c:pt idx="68">
                  <c:v>9.0320000000000001E-3</c:v>
                </c:pt>
                <c:pt idx="69">
                  <c:v>9.5289999999999993E-3</c:v>
                </c:pt>
                <c:pt idx="70">
                  <c:v>9.4149999999999998E-3</c:v>
                </c:pt>
                <c:pt idx="71">
                  <c:v>9.4920000000000004E-3</c:v>
                </c:pt>
                <c:pt idx="72">
                  <c:v>9.2230000000000003E-3</c:v>
                </c:pt>
                <c:pt idx="73">
                  <c:v>9.044E-3</c:v>
                </c:pt>
                <c:pt idx="74">
                  <c:v>9.0159999999999997E-3</c:v>
                </c:pt>
                <c:pt idx="75">
                  <c:v>8.7559999999999999E-3</c:v>
                </c:pt>
                <c:pt idx="76">
                  <c:v>8.7360000000000007E-3</c:v>
                </c:pt>
                <c:pt idx="77">
                  <c:v>1.0429000000000001E-2</c:v>
                </c:pt>
                <c:pt idx="78">
                  <c:v>9.0580000000000001E-3</c:v>
                </c:pt>
                <c:pt idx="79">
                  <c:v>9.2130000000000007E-3</c:v>
                </c:pt>
                <c:pt idx="80">
                  <c:v>8.9390000000000008E-3</c:v>
                </c:pt>
                <c:pt idx="81">
                  <c:v>8.6169999999999997E-3</c:v>
                </c:pt>
                <c:pt idx="82">
                  <c:v>8.8710000000000004E-3</c:v>
                </c:pt>
                <c:pt idx="83">
                  <c:v>8.6370000000000006E-3</c:v>
                </c:pt>
                <c:pt idx="84">
                  <c:v>8.0579999999999992E-3</c:v>
                </c:pt>
                <c:pt idx="85">
                  <c:v>9.2870000000000001E-3</c:v>
                </c:pt>
                <c:pt idx="86">
                  <c:v>8.4100000000000008E-3</c:v>
                </c:pt>
                <c:pt idx="87">
                  <c:v>8.4460000000000004E-3</c:v>
                </c:pt>
                <c:pt idx="88">
                  <c:v>8.5030000000000001E-3</c:v>
                </c:pt>
                <c:pt idx="89">
                  <c:v>7.7419999999999998E-3</c:v>
                </c:pt>
                <c:pt idx="90">
                  <c:v>8.5140000000000007E-3</c:v>
                </c:pt>
                <c:pt idx="91">
                  <c:v>8.3440000000000007E-3</c:v>
                </c:pt>
                <c:pt idx="92">
                  <c:v>7.6930000000000002E-3</c:v>
                </c:pt>
                <c:pt idx="93">
                  <c:v>7.9349999999999993E-3</c:v>
                </c:pt>
                <c:pt idx="94">
                  <c:v>7.8320000000000004E-3</c:v>
                </c:pt>
                <c:pt idx="95">
                  <c:v>7.5589999999999997E-3</c:v>
                </c:pt>
                <c:pt idx="96">
                  <c:v>7.8040000000000002E-3</c:v>
                </c:pt>
                <c:pt idx="97">
                  <c:v>7.9179999999999997E-3</c:v>
                </c:pt>
                <c:pt idx="98">
                  <c:v>7.3619999999999996E-3</c:v>
                </c:pt>
                <c:pt idx="99">
                  <c:v>7.6290000000000004E-3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7-2</c:v>
                </c:pt>
              </c:strCache>
            </c:strRef>
          </c:tx>
          <c:spPr>
            <a:ln w="3175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0000"/>
                </a:schemeClr>
              </a:solidFill>
              <a:ln w="3175">
                <a:solidFill>
                  <a:schemeClr val="dk1">
                    <a:tint val="8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0.12972600000000001</c:v>
                </c:pt>
                <c:pt idx="1">
                  <c:v>8.5227999999999998E-2</c:v>
                </c:pt>
                <c:pt idx="2">
                  <c:v>7.1082999999999993E-2</c:v>
                </c:pt>
                <c:pt idx="3">
                  <c:v>6.0795000000000002E-2</c:v>
                </c:pt>
                <c:pt idx="4">
                  <c:v>5.1087E-2</c:v>
                </c:pt>
                <c:pt idx="5">
                  <c:v>4.6334E-2</c:v>
                </c:pt>
                <c:pt idx="6">
                  <c:v>4.2303E-2</c:v>
                </c:pt>
                <c:pt idx="7">
                  <c:v>3.8311999999999999E-2</c:v>
                </c:pt>
                <c:pt idx="8">
                  <c:v>3.6471999999999997E-2</c:v>
                </c:pt>
                <c:pt idx="9">
                  <c:v>3.4063999999999997E-2</c:v>
                </c:pt>
                <c:pt idx="10">
                  <c:v>3.2164999999999999E-2</c:v>
                </c:pt>
                <c:pt idx="11">
                  <c:v>2.9302999999999999E-2</c:v>
                </c:pt>
                <c:pt idx="12">
                  <c:v>2.8778000000000001E-2</c:v>
                </c:pt>
                <c:pt idx="13">
                  <c:v>2.7723999999999999E-2</c:v>
                </c:pt>
                <c:pt idx="14">
                  <c:v>2.6546E-2</c:v>
                </c:pt>
                <c:pt idx="15">
                  <c:v>2.5977E-2</c:v>
                </c:pt>
                <c:pt idx="16">
                  <c:v>2.4405E-2</c:v>
                </c:pt>
                <c:pt idx="17">
                  <c:v>2.2787999999999999E-2</c:v>
                </c:pt>
                <c:pt idx="18">
                  <c:v>2.3720999999999999E-2</c:v>
                </c:pt>
                <c:pt idx="19">
                  <c:v>2.1496999999999999E-2</c:v>
                </c:pt>
                <c:pt idx="20">
                  <c:v>2.0822E-2</c:v>
                </c:pt>
                <c:pt idx="21">
                  <c:v>1.9532000000000001E-2</c:v>
                </c:pt>
                <c:pt idx="22">
                  <c:v>2.0069E-2</c:v>
                </c:pt>
                <c:pt idx="23">
                  <c:v>2.0299000000000001E-2</c:v>
                </c:pt>
                <c:pt idx="24">
                  <c:v>1.9029000000000001E-2</c:v>
                </c:pt>
                <c:pt idx="25">
                  <c:v>1.9016000000000002E-2</c:v>
                </c:pt>
                <c:pt idx="26">
                  <c:v>1.8242000000000001E-2</c:v>
                </c:pt>
                <c:pt idx="27">
                  <c:v>1.7881000000000001E-2</c:v>
                </c:pt>
                <c:pt idx="28">
                  <c:v>1.7968999999999999E-2</c:v>
                </c:pt>
                <c:pt idx="29">
                  <c:v>1.821E-2</c:v>
                </c:pt>
                <c:pt idx="30">
                  <c:v>1.6486000000000001E-2</c:v>
                </c:pt>
                <c:pt idx="31">
                  <c:v>1.6659E-2</c:v>
                </c:pt>
                <c:pt idx="32">
                  <c:v>1.6043999999999999E-2</c:v>
                </c:pt>
                <c:pt idx="33">
                  <c:v>1.5491E-2</c:v>
                </c:pt>
                <c:pt idx="34">
                  <c:v>1.6241999999999999E-2</c:v>
                </c:pt>
                <c:pt idx="35">
                  <c:v>1.5897999999999999E-2</c:v>
                </c:pt>
                <c:pt idx="36">
                  <c:v>1.4833000000000001E-2</c:v>
                </c:pt>
                <c:pt idx="37">
                  <c:v>1.5904000000000001E-2</c:v>
                </c:pt>
                <c:pt idx="38">
                  <c:v>1.4744999999999999E-2</c:v>
                </c:pt>
                <c:pt idx="39">
                  <c:v>1.5374000000000001E-2</c:v>
                </c:pt>
                <c:pt idx="40">
                  <c:v>1.3786E-2</c:v>
                </c:pt>
                <c:pt idx="41">
                  <c:v>1.3675E-2</c:v>
                </c:pt>
                <c:pt idx="42">
                  <c:v>1.4361000000000001E-2</c:v>
                </c:pt>
                <c:pt idx="43">
                  <c:v>1.2508E-2</c:v>
                </c:pt>
                <c:pt idx="44">
                  <c:v>1.2739E-2</c:v>
                </c:pt>
                <c:pt idx="45">
                  <c:v>1.3102000000000001E-2</c:v>
                </c:pt>
                <c:pt idx="46">
                  <c:v>1.3990000000000001E-2</c:v>
                </c:pt>
                <c:pt idx="47">
                  <c:v>1.2537E-2</c:v>
                </c:pt>
                <c:pt idx="48">
                  <c:v>1.2567E-2</c:v>
                </c:pt>
                <c:pt idx="49">
                  <c:v>1.2716999999999999E-2</c:v>
                </c:pt>
                <c:pt idx="50">
                  <c:v>1.278E-2</c:v>
                </c:pt>
                <c:pt idx="51">
                  <c:v>1.1878E-2</c:v>
                </c:pt>
                <c:pt idx="52">
                  <c:v>1.1547E-2</c:v>
                </c:pt>
                <c:pt idx="53">
                  <c:v>1.2404E-2</c:v>
                </c:pt>
                <c:pt idx="54">
                  <c:v>1.2707E-2</c:v>
                </c:pt>
                <c:pt idx="55">
                  <c:v>1.074E-2</c:v>
                </c:pt>
                <c:pt idx="56">
                  <c:v>1.1926000000000001E-2</c:v>
                </c:pt>
                <c:pt idx="57">
                  <c:v>1.1387E-2</c:v>
                </c:pt>
                <c:pt idx="58">
                  <c:v>1.1187000000000001E-2</c:v>
                </c:pt>
                <c:pt idx="59">
                  <c:v>1.1478E-2</c:v>
                </c:pt>
                <c:pt idx="60">
                  <c:v>1.1001E-2</c:v>
                </c:pt>
                <c:pt idx="61">
                  <c:v>1.1553000000000001E-2</c:v>
                </c:pt>
                <c:pt idx="62">
                  <c:v>1.0442999999999999E-2</c:v>
                </c:pt>
                <c:pt idx="63">
                  <c:v>1.0661E-2</c:v>
                </c:pt>
                <c:pt idx="64">
                  <c:v>9.8589999999999997E-3</c:v>
                </c:pt>
                <c:pt idx="65">
                  <c:v>9.8600000000000007E-3</c:v>
                </c:pt>
                <c:pt idx="66">
                  <c:v>1.0433E-2</c:v>
                </c:pt>
                <c:pt idx="67">
                  <c:v>8.9259999999999999E-3</c:v>
                </c:pt>
                <c:pt idx="68">
                  <c:v>9.809E-3</c:v>
                </c:pt>
                <c:pt idx="69">
                  <c:v>1.0426E-2</c:v>
                </c:pt>
                <c:pt idx="70">
                  <c:v>9.2910000000000006E-3</c:v>
                </c:pt>
                <c:pt idx="71">
                  <c:v>9.9710000000000007E-3</c:v>
                </c:pt>
                <c:pt idx="72">
                  <c:v>9.1489999999999991E-3</c:v>
                </c:pt>
                <c:pt idx="73">
                  <c:v>8.9980000000000008E-3</c:v>
                </c:pt>
                <c:pt idx="74">
                  <c:v>8.9180000000000006E-3</c:v>
                </c:pt>
                <c:pt idx="75">
                  <c:v>9.1260000000000004E-3</c:v>
                </c:pt>
                <c:pt idx="76">
                  <c:v>9.0810000000000005E-3</c:v>
                </c:pt>
                <c:pt idx="77">
                  <c:v>9.3310000000000008E-3</c:v>
                </c:pt>
                <c:pt idx="78">
                  <c:v>8.2220000000000001E-3</c:v>
                </c:pt>
                <c:pt idx="79">
                  <c:v>9.2099999999999994E-3</c:v>
                </c:pt>
                <c:pt idx="80">
                  <c:v>9.4219999999999998E-3</c:v>
                </c:pt>
                <c:pt idx="81">
                  <c:v>8.5509999999999996E-3</c:v>
                </c:pt>
                <c:pt idx="82">
                  <c:v>8.8679999999999991E-3</c:v>
                </c:pt>
                <c:pt idx="83">
                  <c:v>8.744E-3</c:v>
                </c:pt>
                <c:pt idx="84">
                  <c:v>8.8990000000000007E-3</c:v>
                </c:pt>
                <c:pt idx="85">
                  <c:v>8.5459999999999998E-3</c:v>
                </c:pt>
                <c:pt idx="86">
                  <c:v>8.5640000000000004E-3</c:v>
                </c:pt>
                <c:pt idx="87">
                  <c:v>8.5310000000000004E-3</c:v>
                </c:pt>
                <c:pt idx="88">
                  <c:v>7.8980000000000005E-3</c:v>
                </c:pt>
                <c:pt idx="89">
                  <c:v>8.6180000000000007E-3</c:v>
                </c:pt>
                <c:pt idx="90">
                  <c:v>8.4600000000000005E-3</c:v>
                </c:pt>
                <c:pt idx="91">
                  <c:v>7.6620000000000004E-3</c:v>
                </c:pt>
                <c:pt idx="92">
                  <c:v>7.6179999999999998E-3</c:v>
                </c:pt>
                <c:pt idx="93">
                  <c:v>8.0630000000000007E-3</c:v>
                </c:pt>
                <c:pt idx="94">
                  <c:v>8.5100000000000002E-3</c:v>
                </c:pt>
                <c:pt idx="95">
                  <c:v>7.816E-3</c:v>
                </c:pt>
                <c:pt idx="96">
                  <c:v>7.8259999999999996E-3</c:v>
                </c:pt>
                <c:pt idx="97">
                  <c:v>8.1550000000000008E-3</c:v>
                </c:pt>
                <c:pt idx="98">
                  <c:v>7.2550000000000002E-3</c:v>
                </c:pt>
                <c:pt idx="99">
                  <c:v>7.3980000000000001E-3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8-2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0.13214600000000001</c:v>
                </c:pt>
                <c:pt idx="1">
                  <c:v>9.0397000000000005E-2</c:v>
                </c:pt>
                <c:pt idx="2">
                  <c:v>7.0536000000000001E-2</c:v>
                </c:pt>
                <c:pt idx="3">
                  <c:v>5.9782000000000002E-2</c:v>
                </c:pt>
                <c:pt idx="4">
                  <c:v>5.0014999999999997E-2</c:v>
                </c:pt>
                <c:pt idx="5">
                  <c:v>4.7150999999999998E-2</c:v>
                </c:pt>
                <c:pt idx="6">
                  <c:v>4.1724999999999998E-2</c:v>
                </c:pt>
                <c:pt idx="7">
                  <c:v>3.9243E-2</c:v>
                </c:pt>
                <c:pt idx="8">
                  <c:v>3.8737000000000001E-2</c:v>
                </c:pt>
                <c:pt idx="9">
                  <c:v>3.5089000000000002E-2</c:v>
                </c:pt>
                <c:pt idx="10">
                  <c:v>3.1167E-2</c:v>
                </c:pt>
                <c:pt idx="11">
                  <c:v>3.1317999999999999E-2</c:v>
                </c:pt>
                <c:pt idx="12">
                  <c:v>3.0165999999999998E-2</c:v>
                </c:pt>
                <c:pt idx="13">
                  <c:v>2.7300000000000001E-2</c:v>
                </c:pt>
                <c:pt idx="14">
                  <c:v>2.7269999999999999E-2</c:v>
                </c:pt>
                <c:pt idx="15">
                  <c:v>2.4997999999999999E-2</c:v>
                </c:pt>
                <c:pt idx="16">
                  <c:v>2.5242000000000001E-2</c:v>
                </c:pt>
                <c:pt idx="17">
                  <c:v>2.3472E-2</c:v>
                </c:pt>
                <c:pt idx="18">
                  <c:v>2.4195000000000001E-2</c:v>
                </c:pt>
                <c:pt idx="19">
                  <c:v>2.1982000000000002E-2</c:v>
                </c:pt>
                <c:pt idx="20">
                  <c:v>2.0993999999999999E-2</c:v>
                </c:pt>
                <c:pt idx="21">
                  <c:v>2.0674999999999999E-2</c:v>
                </c:pt>
                <c:pt idx="22">
                  <c:v>2.0976000000000002E-2</c:v>
                </c:pt>
                <c:pt idx="23">
                  <c:v>1.9264E-2</c:v>
                </c:pt>
                <c:pt idx="24">
                  <c:v>2.1177999999999999E-2</c:v>
                </c:pt>
                <c:pt idx="25">
                  <c:v>1.9938000000000001E-2</c:v>
                </c:pt>
                <c:pt idx="26">
                  <c:v>1.9143E-2</c:v>
                </c:pt>
                <c:pt idx="27">
                  <c:v>1.8270000000000002E-2</c:v>
                </c:pt>
                <c:pt idx="28">
                  <c:v>1.8301000000000001E-2</c:v>
                </c:pt>
                <c:pt idx="29">
                  <c:v>1.7304E-2</c:v>
                </c:pt>
                <c:pt idx="30">
                  <c:v>1.6865999999999999E-2</c:v>
                </c:pt>
                <c:pt idx="31">
                  <c:v>1.6147999999999999E-2</c:v>
                </c:pt>
                <c:pt idx="32">
                  <c:v>1.5523E-2</c:v>
                </c:pt>
                <c:pt idx="33">
                  <c:v>1.6216999999999999E-2</c:v>
                </c:pt>
                <c:pt idx="34">
                  <c:v>1.5247E-2</c:v>
                </c:pt>
                <c:pt idx="35">
                  <c:v>1.5845999999999999E-2</c:v>
                </c:pt>
                <c:pt idx="36">
                  <c:v>1.5009E-2</c:v>
                </c:pt>
                <c:pt idx="37">
                  <c:v>1.5563E-2</c:v>
                </c:pt>
                <c:pt idx="38">
                  <c:v>1.4409E-2</c:v>
                </c:pt>
                <c:pt idx="39">
                  <c:v>1.4285000000000001E-2</c:v>
                </c:pt>
                <c:pt idx="40">
                  <c:v>1.3873999999999999E-2</c:v>
                </c:pt>
                <c:pt idx="41">
                  <c:v>1.3195E-2</c:v>
                </c:pt>
                <c:pt idx="42">
                  <c:v>1.3915E-2</c:v>
                </c:pt>
                <c:pt idx="43">
                  <c:v>1.3278E-2</c:v>
                </c:pt>
                <c:pt idx="44">
                  <c:v>1.2912E-2</c:v>
                </c:pt>
                <c:pt idx="45">
                  <c:v>1.316E-2</c:v>
                </c:pt>
                <c:pt idx="46">
                  <c:v>1.3624000000000001E-2</c:v>
                </c:pt>
                <c:pt idx="47">
                  <c:v>1.2657E-2</c:v>
                </c:pt>
                <c:pt idx="48">
                  <c:v>1.2586E-2</c:v>
                </c:pt>
                <c:pt idx="49">
                  <c:v>1.2390999999999999E-2</c:v>
                </c:pt>
                <c:pt idx="50">
                  <c:v>1.1542999999999999E-2</c:v>
                </c:pt>
                <c:pt idx="51">
                  <c:v>1.3455E-2</c:v>
                </c:pt>
                <c:pt idx="52">
                  <c:v>1.2307E-2</c:v>
                </c:pt>
                <c:pt idx="53">
                  <c:v>1.1494000000000001E-2</c:v>
                </c:pt>
                <c:pt idx="54">
                  <c:v>1.2181000000000001E-2</c:v>
                </c:pt>
                <c:pt idx="55">
                  <c:v>1.1065E-2</c:v>
                </c:pt>
                <c:pt idx="56">
                  <c:v>1.1545E-2</c:v>
                </c:pt>
                <c:pt idx="57">
                  <c:v>1.0744E-2</c:v>
                </c:pt>
                <c:pt idx="58">
                  <c:v>1.0887000000000001E-2</c:v>
                </c:pt>
                <c:pt idx="59">
                  <c:v>1.0840000000000001E-2</c:v>
                </c:pt>
                <c:pt idx="60">
                  <c:v>1.0784999999999999E-2</c:v>
                </c:pt>
                <c:pt idx="61">
                  <c:v>1.1327E-2</c:v>
                </c:pt>
                <c:pt idx="62">
                  <c:v>1.1200999999999999E-2</c:v>
                </c:pt>
                <c:pt idx="63">
                  <c:v>1.1115E-2</c:v>
                </c:pt>
                <c:pt idx="64">
                  <c:v>1.0779E-2</c:v>
                </c:pt>
                <c:pt idx="65">
                  <c:v>9.7630000000000008E-3</c:v>
                </c:pt>
                <c:pt idx="66">
                  <c:v>1.0728E-2</c:v>
                </c:pt>
                <c:pt idx="67">
                  <c:v>1.017E-2</c:v>
                </c:pt>
                <c:pt idx="68">
                  <c:v>9.9030000000000003E-3</c:v>
                </c:pt>
                <c:pt idx="69">
                  <c:v>1.0234999999999999E-2</c:v>
                </c:pt>
                <c:pt idx="70">
                  <c:v>1.0149E-2</c:v>
                </c:pt>
                <c:pt idx="71">
                  <c:v>9.8150000000000008E-3</c:v>
                </c:pt>
                <c:pt idx="72">
                  <c:v>9.2659999999999999E-3</c:v>
                </c:pt>
                <c:pt idx="73">
                  <c:v>9.5549999999999993E-3</c:v>
                </c:pt>
                <c:pt idx="74">
                  <c:v>9.4879999999999999E-3</c:v>
                </c:pt>
                <c:pt idx="75">
                  <c:v>9.8849999999999997E-3</c:v>
                </c:pt>
                <c:pt idx="76">
                  <c:v>9.3019999999999995E-3</c:v>
                </c:pt>
                <c:pt idx="77">
                  <c:v>9.6299999999999997E-3</c:v>
                </c:pt>
                <c:pt idx="78">
                  <c:v>9.0080000000000004E-3</c:v>
                </c:pt>
                <c:pt idx="79">
                  <c:v>9.4059999999999994E-3</c:v>
                </c:pt>
                <c:pt idx="80">
                  <c:v>9.4369999999999992E-3</c:v>
                </c:pt>
                <c:pt idx="81">
                  <c:v>8.6210000000000002E-3</c:v>
                </c:pt>
                <c:pt idx="82">
                  <c:v>9.5270000000000007E-3</c:v>
                </c:pt>
                <c:pt idx="83">
                  <c:v>9.103E-3</c:v>
                </c:pt>
                <c:pt idx="84">
                  <c:v>8.6639999999999998E-3</c:v>
                </c:pt>
                <c:pt idx="85">
                  <c:v>8.9280000000000002E-3</c:v>
                </c:pt>
                <c:pt idx="86">
                  <c:v>8.3239999999999998E-3</c:v>
                </c:pt>
                <c:pt idx="87">
                  <c:v>8.5190000000000005E-3</c:v>
                </c:pt>
                <c:pt idx="88">
                  <c:v>8.5509999999999996E-3</c:v>
                </c:pt>
                <c:pt idx="89">
                  <c:v>8.4749999999999999E-3</c:v>
                </c:pt>
                <c:pt idx="90">
                  <c:v>8.4069999999999995E-3</c:v>
                </c:pt>
                <c:pt idx="91">
                  <c:v>8.2430000000000003E-3</c:v>
                </c:pt>
                <c:pt idx="92">
                  <c:v>7.7609999999999997E-3</c:v>
                </c:pt>
                <c:pt idx="93">
                  <c:v>8.1370000000000001E-3</c:v>
                </c:pt>
                <c:pt idx="94">
                  <c:v>8.0289999999999997E-3</c:v>
                </c:pt>
                <c:pt idx="95">
                  <c:v>8.2500000000000004E-3</c:v>
                </c:pt>
                <c:pt idx="96">
                  <c:v>7.9679999999999994E-3</c:v>
                </c:pt>
                <c:pt idx="97">
                  <c:v>7.783E-3</c:v>
                </c:pt>
                <c:pt idx="98">
                  <c:v>7.7609999999999997E-3</c:v>
                </c:pt>
                <c:pt idx="99">
                  <c:v>7.8110000000000002E-3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9-2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0.126332</c:v>
                </c:pt>
                <c:pt idx="1">
                  <c:v>8.3976999999999996E-2</c:v>
                </c:pt>
                <c:pt idx="2">
                  <c:v>6.8394999999999997E-2</c:v>
                </c:pt>
                <c:pt idx="3">
                  <c:v>5.8231999999999999E-2</c:v>
                </c:pt>
                <c:pt idx="4">
                  <c:v>5.1936999999999997E-2</c:v>
                </c:pt>
                <c:pt idx="5">
                  <c:v>4.5357000000000001E-2</c:v>
                </c:pt>
                <c:pt idx="6">
                  <c:v>4.3694999999999998E-2</c:v>
                </c:pt>
                <c:pt idx="7">
                  <c:v>3.7454000000000001E-2</c:v>
                </c:pt>
                <c:pt idx="8">
                  <c:v>3.4321999999999998E-2</c:v>
                </c:pt>
                <c:pt idx="9">
                  <c:v>3.3579999999999999E-2</c:v>
                </c:pt>
                <c:pt idx="10">
                  <c:v>3.1059E-2</c:v>
                </c:pt>
                <c:pt idx="11">
                  <c:v>3.0183999999999999E-2</c:v>
                </c:pt>
                <c:pt idx="12">
                  <c:v>2.8302000000000001E-2</c:v>
                </c:pt>
                <c:pt idx="13">
                  <c:v>2.6291999999999999E-2</c:v>
                </c:pt>
                <c:pt idx="14">
                  <c:v>2.5888000000000001E-2</c:v>
                </c:pt>
                <c:pt idx="15">
                  <c:v>2.5297E-2</c:v>
                </c:pt>
                <c:pt idx="16">
                  <c:v>2.4993999999999999E-2</c:v>
                </c:pt>
                <c:pt idx="17">
                  <c:v>2.3302E-2</c:v>
                </c:pt>
                <c:pt idx="18">
                  <c:v>2.2803E-2</c:v>
                </c:pt>
                <c:pt idx="19">
                  <c:v>2.1219999999999999E-2</c:v>
                </c:pt>
                <c:pt idx="20">
                  <c:v>2.0514000000000001E-2</c:v>
                </c:pt>
                <c:pt idx="21">
                  <c:v>1.9864E-2</c:v>
                </c:pt>
                <c:pt idx="22">
                  <c:v>1.9639E-2</c:v>
                </c:pt>
                <c:pt idx="23">
                  <c:v>1.9303000000000001E-2</c:v>
                </c:pt>
                <c:pt idx="24">
                  <c:v>1.8988000000000001E-2</c:v>
                </c:pt>
                <c:pt idx="25">
                  <c:v>1.8121000000000002E-2</c:v>
                </c:pt>
                <c:pt idx="26">
                  <c:v>1.8287000000000001E-2</c:v>
                </c:pt>
                <c:pt idx="27">
                  <c:v>1.7398E-2</c:v>
                </c:pt>
                <c:pt idx="28">
                  <c:v>1.7169E-2</c:v>
                </c:pt>
                <c:pt idx="29">
                  <c:v>1.6861999999999999E-2</c:v>
                </c:pt>
                <c:pt idx="30">
                  <c:v>1.6211E-2</c:v>
                </c:pt>
                <c:pt idx="31">
                  <c:v>1.6142E-2</c:v>
                </c:pt>
                <c:pt idx="32">
                  <c:v>1.4675000000000001E-2</c:v>
                </c:pt>
                <c:pt idx="33">
                  <c:v>1.4763999999999999E-2</c:v>
                </c:pt>
                <c:pt idx="34">
                  <c:v>1.5355000000000001E-2</c:v>
                </c:pt>
                <c:pt idx="35">
                  <c:v>1.5368E-2</c:v>
                </c:pt>
                <c:pt idx="36">
                  <c:v>1.5115E-2</c:v>
                </c:pt>
                <c:pt idx="37">
                  <c:v>1.4888E-2</c:v>
                </c:pt>
                <c:pt idx="38">
                  <c:v>1.4012999999999999E-2</c:v>
                </c:pt>
                <c:pt idx="39">
                  <c:v>1.4524E-2</c:v>
                </c:pt>
                <c:pt idx="40">
                  <c:v>1.2708000000000001E-2</c:v>
                </c:pt>
                <c:pt idx="41">
                  <c:v>1.3752E-2</c:v>
                </c:pt>
                <c:pt idx="42">
                  <c:v>1.3917000000000001E-2</c:v>
                </c:pt>
                <c:pt idx="43">
                  <c:v>1.3932999999999999E-2</c:v>
                </c:pt>
                <c:pt idx="44">
                  <c:v>1.2468E-2</c:v>
                </c:pt>
                <c:pt idx="45">
                  <c:v>1.2102E-2</c:v>
                </c:pt>
                <c:pt idx="46">
                  <c:v>1.303E-2</c:v>
                </c:pt>
                <c:pt idx="47">
                  <c:v>1.2664E-2</c:v>
                </c:pt>
                <c:pt idx="48">
                  <c:v>1.2827E-2</c:v>
                </c:pt>
                <c:pt idx="49">
                  <c:v>1.2069E-2</c:v>
                </c:pt>
                <c:pt idx="50">
                  <c:v>1.1901E-2</c:v>
                </c:pt>
                <c:pt idx="51">
                  <c:v>1.2414E-2</c:v>
                </c:pt>
                <c:pt idx="52">
                  <c:v>1.1995E-2</c:v>
                </c:pt>
                <c:pt idx="53">
                  <c:v>1.0973999999999999E-2</c:v>
                </c:pt>
                <c:pt idx="54">
                  <c:v>1.1625999999999999E-2</c:v>
                </c:pt>
                <c:pt idx="55">
                  <c:v>1.0057E-2</c:v>
                </c:pt>
                <c:pt idx="56">
                  <c:v>1.1016E-2</c:v>
                </c:pt>
                <c:pt idx="57">
                  <c:v>1.1265000000000001E-2</c:v>
                </c:pt>
                <c:pt idx="58">
                  <c:v>1.0699999999999999E-2</c:v>
                </c:pt>
                <c:pt idx="59">
                  <c:v>1.0547000000000001E-2</c:v>
                </c:pt>
                <c:pt idx="60">
                  <c:v>1.0718999999999999E-2</c:v>
                </c:pt>
                <c:pt idx="61">
                  <c:v>1.0619E-2</c:v>
                </c:pt>
                <c:pt idx="62">
                  <c:v>9.6150000000000003E-3</c:v>
                </c:pt>
                <c:pt idx="63">
                  <c:v>1.0277E-2</c:v>
                </c:pt>
                <c:pt idx="64">
                  <c:v>1.0052999999999999E-2</c:v>
                </c:pt>
                <c:pt idx="65">
                  <c:v>1.0168999999999999E-2</c:v>
                </c:pt>
                <c:pt idx="66">
                  <c:v>1.0607E-2</c:v>
                </c:pt>
                <c:pt idx="67">
                  <c:v>9.0600000000000003E-3</c:v>
                </c:pt>
                <c:pt idx="68">
                  <c:v>9.3539999999999995E-3</c:v>
                </c:pt>
                <c:pt idx="69">
                  <c:v>1.1016E-2</c:v>
                </c:pt>
                <c:pt idx="70">
                  <c:v>9.0620000000000006E-3</c:v>
                </c:pt>
                <c:pt idx="71">
                  <c:v>9.358E-3</c:v>
                </c:pt>
                <c:pt idx="72">
                  <c:v>9.2189999999999998E-3</c:v>
                </c:pt>
                <c:pt idx="73">
                  <c:v>9.3410000000000003E-3</c:v>
                </c:pt>
                <c:pt idx="74">
                  <c:v>8.8970000000000004E-3</c:v>
                </c:pt>
                <c:pt idx="75">
                  <c:v>9.7959999999999992E-3</c:v>
                </c:pt>
                <c:pt idx="76">
                  <c:v>9.0340000000000004E-3</c:v>
                </c:pt>
                <c:pt idx="77">
                  <c:v>9.325E-3</c:v>
                </c:pt>
                <c:pt idx="78">
                  <c:v>8.7729999999999995E-3</c:v>
                </c:pt>
                <c:pt idx="79">
                  <c:v>9.4380000000000002E-3</c:v>
                </c:pt>
                <c:pt idx="80">
                  <c:v>8.4810000000000007E-3</c:v>
                </c:pt>
                <c:pt idx="81">
                  <c:v>8.26E-3</c:v>
                </c:pt>
                <c:pt idx="82">
                  <c:v>9.0030000000000006E-3</c:v>
                </c:pt>
                <c:pt idx="83">
                  <c:v>8.6969999999999999E-3</c:v>
                </c:pt>
                <c:pt idx="84">
                  <c:v>8.5220000000000001E-3</c:v>
                </c:pt>
                <c:pt idx="85">
                  <c:v>8.6870000000000003E-3</c:v>
                </c:pt>
                <c:pt idx="86">
                  <c:v>7.8519999999999996E-3</c:v>
                </c:pt>
                <c:pt idx="87">
                  <c:v>8.8459999999999997E-3</c:v>
                </c:pt>
                <c:pt idx="88">
                  <c:v>8.1779999999999995E-3</c:v>
                </c:pt>
                <c:pt idx="89">
                  <c:v>7.9170000000000004E-3</c:v>
                </c:pt>
                <c:pt idx="90">
                  <c:v>8.3020000000000004E-3</c:v>
                </c:pt>
                <c:pt idx="91">
                  <c:v>8.6779999999999999E-3</c:v>
                </c:pt>
                <c:pt idx="92">
                  <c:v>7.463E-3</c:v>
                </c:pt>
                <c:pt idx="93">
                  <c:v>7.8899999999999994E-3</c:v>
                </c:pt>
                <c:pt idx="94">
                  <c:v>7.1329999999999996E-3</c:v>
                </c:pt>
                <c:pt idx="95">
                  <c:v>8.1089999999999999E-3</c:v>
                </c:pt>
                <c:pt idx="96">
                  <c:v>8.2089999999999993E-3</c:v>
                </c:pt>
                <c:pt idx="97">
                  <c:v>8.2609999999999992E-3</c:v>
                </c:pt>
                <c:pt idx="98">
                  <c:v>7.2639999999999996E-3</c:v>
                </c:pt>
                <c:pt idx="99">
                  <c:v>7.4650000000000003E-3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10-2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0.129298</c:v>
                </c:pt>
                <c:pt idx="1">
                  <c:v>8.6387000000000005E-2</c:v>
                </c:pt>
                <c:pt idx="2">
                  <c:v>6.9348999999999994E-2</c:v>
                </c:pt>
                <c:pt idx="3">
                  <c:v>5.9583999999999998E-2</c:v>
                </c:pt>
                <c:pt idx="4">
                  <c:v>5.1965999999999998E-2</c:v>
                </c:pt>
                <c:pt idx="5">
                  <c:v>4.7745000000000003E-2</c:v>
                </c:pt>
                <c:pt idx="6">
                  <c:v>4.1755E-2</c:v>
                </c:pt>
                <c:pt idx="7">
                  <c:v>3.9199999999999999E-2</c:v>
                </c:pt>
                <c:pt idx="8">
                  <c:v>3.7352000000000003E-2</c:v>
                </c:pt>
                <c:pt idx="9">
                  <c:v>3.3896000000000003E-2</c:v>
                </c:pt>
                <c:pt idx="10">
                  <c:v>3.1871999999999998E-2</c:v>
                </c:pt>
                <c:pt idx="11">
                  <c:v>3.0117000000000001E-2</c:v>
                </c:pt>
                <c:pt idx="12">
                  <c:v>2.9482999999999999E-2</c:v>
                </c:pt>
                <c:pt idx="13">
                  <c:v>2.6762999999999999E-2</c:v>
                </c:pt>
                <c:pt idx="14">
                  <c:v>2.6131999999999999E-2</c:v>
                </c:pt>
                <c:pt idx="15">
                  <c:v>2.4594999999999999E-2</c:v>
                </c:pt>
                <c:pt idx="16">
                  <c:v>2.4250000000000001E-2</c:v>
                </c:pt>
                <c:pt idx="17">
                  <c:v>2.3113000000000002E-2</c:v>
                </c:pt>
                <c:pt idx="18">
                  <c:v>2.2849000000000001E-2</c:v>
                </c:pt>
                <c:pt idx="19">
                  <c:v>2.1028000000000002E-2</c:v>
                </c:pt>
                <c:pt idx="20">
                  <c:v>2.0750999999999999E-2</c:v>
                </c:pt>
                <c:pt idx="21">
                  <c:v>1.9785000000000001E-2</c:v>
                </c:pt>
                <c:pt idx="22">
                  <c:v>2.0098000000000001E-2</c:v>
                </c:pt>
                <c:pt idx="23">
                  <c:v>2.0479000000000001E-2</c:v>
                </c:pt>
                <c:pt idx="24">
                  <c:v>1.8596000000000001E-2</c:v>
                </c:pt>
                <c:pt idx="25">
                  <c:v>1.8970000000000001E-2</c:v>
                </c:pt>
                <c:pt idx="26">
                  <c:v>1.9390999999999999E-2</c:v>
                </c:pt>
                <c:pt idx="27">
                  <c:v>1.8716E-2</c:v>
                </c:pt>
                <c:pt idx="28">
                  <c:v>1.6167000000000001E-2</c:v>
                </c:pt>
                <c:pt idx="29">
                  <c:v>1.6524E-2</c:v>
                </c:pt>
                <c:pt idx="30">
                  <c:v>1.5774E-2</c:v>
                </c:pt>
                <c:pt idx="31">
                  <c:v>1.5505E-2</c:v>
                </c:pt>
                <c:pt idx="32">
                  <c:v>1.5415999999999999E-2</c:v>
                </c:pt>
                <c:pt idx="33">
                  <c:v>1.4073E-2</c:v>
                </c:pt>
                <c:pt idx="34">
                  <c:v>1.5243E-2</c:v>
                </c:pt>
                <c:pt idx="35">
                  <c:v>1.5048000000000001E-2</c:v>
                </c:pt>
                <c:pt idx="36">
                  <c:v>1.4564000000000001E-2</c:v>
                </c:pt>
                <c:pt idx="37">
                  <c:v>1.3937E-2</c:v>
                </c:pt>
                <c:pt idx="38">
                  <c:v>1.5219999999999999E-2</c:v>
                </c:pt>
                <c:pt idx="39">
                  <c:v>1.4104999999999999E-2</c:v>
                </c:pt>
                <c:pt idx="40">
                  <c:v>1.3383000000000001E-2</c:v>
                </c:pt>
                <c:pt idx="41">
                  <c:v>1.4144E-2</c:v>
                </c:pt>
                <c:pt idx="42">
                  <c:v>1.2954E-2</c:v>
                </c:pt>
                <c:pt idx="43">
                  <c:v>1.2322E-2</c:v>
                </c:pt>
                <c:pt idx="44">
                  <c:v>1.2605E-2</c:v>
                </c:pt>
                <c:pt idx="45">
                  <c:v>1.2622E-2</c:v>
                </c:pt>
                <c:pt idx="46">
                  <c:v>1.2363000000000001E-2</c:v>
                </c:pt>
                <c:pt idx="47">
                  <c:v>1.3138E-2</c:v>
                </c:pt>
                <c:pt idx="48">
                  <c:v>1.3162999999999999E-2</c:v>
                </c:pt>
                <c:pt idx="49">
                  <c:v>1.3242E-2</c:v>
                </c:pt>
                <c:pt idx="50">
                  <c:v>1.2592000000000001E-2</c:v>
                </c:pt>
                <c:pt idx="51">
                  <c:v>1.1227000000000001E-2</c:v>
                </c:pt>
                <c:pt idx="52">
                  <c:v>1.1315E-2</c:v>
                </c:pt>
                <c:pt idx="53">
                  <c:v>1.1461000000000001E-2</c:v>
                </c:pt>
                <c:pt idx="54">
                  <c:v>1.0747E-2</c:v>
                </c:pt>
                <c:pt idx="55">
                  <c:v>1.0526000000000001E-2</c:v>
                </c:pt>
                <c:pt idx="56">
                  <c:v>1.0413E-2</c:v>
                </c:pt>
                <c:pt idx="57">
                  <c:v>1.1145E-2</c:v>
                </c:pt>
                <c:pt idx="58">
                  <c:v>1.0801E-2</c:v>
                </c:pt>
                <c:pt idx="59">
                  <c:v>1.026E-2</c:v>
                </c:pt>
                <c:pt idx="60">
                  <c:v>1.0293E-2</c:v>
                </c:pt>
                <c:pt idx="61">
                  <c:v>1.0208999999999999E-2</c:v>
                </c:pt>
                <c:pt idx="62">
                  <c:v>1.0067E-2</c:v>
                </c:pt>
                <c:pt idx="63">
                  <c:v>9.9249999999999998E-3</c:v>
                </c:pt>
                <c:pt idx="64">
                  <c:v>1.0322E-2</c:v>
                </c:pt>
                <c:pt idx="65">
                  <c:v>9.4660000000000005E-3</c:v>
                </c:pt>
                <c:pt idx="66">
                  <c:v>9.7090000000000006E-3</c:v>
                </c:pt>
                <c:pt idx="67">
                  <c:v>9.077E-3</c:v>
                </c:pt>
                <c:pt idx="68">
                  <c:v>9.2149999999999992E-3</c:v>
                </c:pt>
                <c:pt idx="69">
                  <c:v>1.0494E-2</c:v>
                </c:pt>
                <c:pt idx="70">
                  <c:v>9.476E-3</c:v>
                </c:pt>
                <c:pt idx="71">
                  <c:v>9.4889999999999992E-3</c:v>
                </c:pt>
                <c:pt idx="72">
                  <c:v>8.9969999999999998E-3</c:v>
                </c:pt>
                <c:pt idx="73">
                  <c:v>9.4590000000000004E-3</c:v>
                </c:pt>
                <c:pt idx="74">
                  <c:v>8.8610000000000008E-3</c:v>
                </c:pt>
                <c:pt idx="75">
                  <c:v>8.4790000000000004E-3</c:v>
                </c:pt>
                <c:pt idx="76">
                  <c:v>8.9849999999999999E-3</c:v>
                </c:pt>
                <c:pt idx="77">
                  <c:v>9.0539999999999995E-3</c:v>
                </c:pt>
                <c:pt idx="78">
                  <c:v>9.3380000000000008E-3</c:v>
                </c:pt>
                <c:pt idx="79">
                  <c:v>9.8530000000000006E-3</c:v>
                </c:pt>
                <c:pt idx="80">
                  <c:v>8.4939999999999998E-3</c:v>
                </c:pt>
                <c:pt idx="81">
                  <c:v>8.1899999999999994E-3</c:v>
                </c:pt>
                <c:pt idx="82">
                  <c:v>9.7780000000000002E-3</c:v>
                </c:pt>
                <c:pt idx="83">
                  <c:v>8.8050000000000003E-3</c:v>
                </c:pt>
                <c:pt idx="84">
                  <c:v>8.319E-3</c:v>
                </c:pt>
                <c:pt idx="85">
                  <c:v>7.5909999999999997E-3</c:v>
                </c:pt>
                <c:pt idx="86">
                  <c:v>8.463E-3</c:v>
                </c:pt>
                <c:pt idx="87">
                  <c:v>8.5229999999999993E-3</c:v>
                </c:pt>
                <c:pt idx="88">
                  <c:v>7.8059999999999996E-3</c:v>
                </c:pt>
                <c:pt idx="89">
                  <c:v>7.8399999999999997E-3</c:v>
                </c:pt>
                <c:pt idx="90">
                  <c:v>8.0680000000000005E-3</c:v>
                </c:pt>
                <c:pt idx="91">
                  <c:v>7.3990000000000002E-3</c:v>
                </c:pt>
                <c:pt idx="92">
                  <c:v>7.3239999999999998E-3</c:v>
                </c:pt>
                <c:pt idx="93">
                  <c:v>7.9179999999999997E-3</c:v>
                </c:pt>
                <c:pt idx="94">
                  <c:v>7.6010000000000001E-3</c:v>
                </c:pt>
                <c:pt idx="95">
                  <c:v>8.0850000000000002E-3</c:v>
                </c:pt>
                <c:pt idx="96">
                  <c:v>7.7130000000000002E-3</c:v>
                </c:pt>
                <c:pt idx="97">
                  <c:v>7.9220000000000002E-3</c:v>
                </c:pt>
                <c:pt idx="98">
                  <c:v>7.1390000000000004E-3</c:v>
                </c:pt>
                <c:pt idx="99">
                  <c:v>7.8120000000000004E-3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508304"/>
        <c:axId val="519514832"/>
      </c:lineChart>
      <c:catAx>
        <c:axId val="51950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9514832"/>
        <c:crosses val="autoZero"/>
        <c:auto val="1"/>
        <c:lblAlgn val="ctr"/>
        <c:lblOffset val="100"/>
        <c:tickLblSkip val="5"/>
        <c:noMultiLvlLbl val="0"/>
      </c:catAx>
      <c:valAx>
        <c:axId val="51951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9508304"/>
        <c:crosses val="autoZero"/>
        <c:crossBetween val="between"/>
        <c:majorUnit val="5.000000000000001E-3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 IO- </a:t>
            </a:r>
            <a:r>
              <a:rPr lang="en-US" dirty="0" smtClean="0"/>
              <a:t>pre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1-1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0.93432800000000005</c:v>
                </c:pt>
                <c:pt idx="1">
                  <c:v>0.64990700000000001</c:v>
                </c:pt>
                <c:pt idx="2">
                  <c:v>0.44429200000000002</c:v>
                </c:pt>
                <c:pt idx="3">
                  <c:v>0.39613199999999998</c:v>
                </c:pt>
                <c:pt idx="4">
                  <c:v>0.36429899999999998</c:v>
                </c:pt>
                <c:pt idx="5">
                  <c:v>0.30639499999999997</c:v>
                </c:pt>
                <c:pt idx="6">
                  <c:v>0.31587599999999999</c:v>
                </c:pt>
                <c:pt idx="7">
                  <c:v>0.27183800000000002</c:v>
                </c:pt>
                <c:pt idx="8">
                  <c:v>0.28566799999999998</c:v>
                </c:pt>
                <c:pt idx="9">
                  <c:v>0.26280500000000001</c:v>
                </c:pt>
                <c:pt idx="10">
                  <c:v>0.244781</c:v>
                </c:pt>
                <c:pt idx="11">
                  <c:v>0.24673</c:v>
                </c:pt>
                <c:pt idx="12">
                  <c:v>0.226997</c:v>
                </c:pt>
                <c:pt idx="13">
                  <c:v>0.23510400000000001</c:v>
                </c:pt>
                <c:pt idx="14">
                  <c:v>0.222575</c:v>
                </c:pt>
                <c:pt idx="15">
                  <c:v>0.20929</c:v>
                </c:pt>
                <c:pt idx="16">
                  <c:v>0.200767</c:v>
                </c:pt>
                <c:pt idx="17">
                  <c:v>0.20273099999999999</c:v>
                </c:pt>
                <c:pt idx="18">
                  <c:v>0.18256600000000001</c:v>
                </c:pt>
                <c:pt idx="19">
                  <c:v>0.18567500000000001</c:v>
                </c:pt>
                <c:pt idx="20">
                  <c:v>0.182118</c:v>
                </c:pt>
                <c:pt idx="21">
                  <c:v>0.18134800000000001</c:v>
                </c:pt>
                <c:pt idx="22">
                  <c:v>0.16258</c:v>
                </c:pt>
                <c:pt idx="23">
                  <c:v>0.17403399999999999</c:v>
                </c:pt>
                <c:pt idx="24">
                  <c:v>0.16523199999999999</c:v>
                </c:pt>
                <c:pt idx="25">
                  <c:v>0.14238200000000001</c:v>
                </c:pt>
                <c:pt idx="26">
                  <c:v>0.159217</c:v>
                </c:pt>
                <c:pt idx="27">
                  <c:v>0.152533</c:v>
                </c:pt>
                <c:pt idx="28">
                  <c:v>0.14152699999999999</c:v>
                </c:pt>
                <c:pt idx="29">
                  <c:v>0.150257</c:v>
                </c:pt>
                <c:pt idx="30">
                  <c:v>0.13902999999999999</c:v>
                </c:pt>
                <c:pt idx="31">
                  <c:v>0.13394200000000001</c:v>
                </c:pt>
                <c:pt idx="32">
                  <c:v>0.13245100000000001</c:v>
                </c:pt>
                <c:pt idx="33">
                  <c:v>0.11987</c:v>
                </c:pt>
                <c:pt idx="34">
                  <c:v>0.13796</c:v>
                </c:pt>
                <c:pt idx="35">
                  <c:v>0.12886500000000001</c:v>
                </c:pt>
                <c:pt idx="36">
                  <c:v>0.129195</c:v>
                </c:pt>
                <c:pt idx="37">
                  <c:v>0.128881</c:v>
                </c:pt>
                <c:pt idx="38">
                  <c:v>0.12708700000000001</c:v>
                </c:pt>
                <c:pt idx="39">
                  <c:v>0.121197</c:v>
                </c:pt>
                <c:pt idx="40">
                  <c:v>0.11887499999999999</c:v>
                </c:pt>
                <c:pt idx="41">
                  <c:v>0.114874</c:v>
                </c:pt>
                <c:pt idx="42">
                  <c:v>0.11253299999999999</c:v>
                </c:pt>
                <c:pt idx="43">
                  <c:v>0.117178</c:v>
                </c:pt>
                <c:pt idx="44">
                  <c:v>0.116609</c:v>
                </c:pt>
                <c:pt idx="45">
                  <c:v>0.107235</c:v>
                </c:pt>
                <c:pt idx="46">
                  <c:v>0.11029899999999999</c:v>
                </c:pt>
                <c:pt idx="47">
                  <c:v>0.11000699999999999</c:v>
                </c:pt>
                <c:pt idx="48">
                  <c:v>0.10602</c:v>
                </c:pt>
                <c:pt idx="49">
                  <c:v>0.104836</c:v>
                </c:pt>
                <c:pt idx="50">
                  <c:v>9.8773E-2</c:v>
                </c:pt>
                <c:pt idx="51">
                  <c:v>0.101856</c:v>
                </c:pt>
                <c:pt idx="52">
                  <c:v>0.10044</c:v>
                </c:pt>
                <c:pt idx="53">
                  <c:v>9.5299999999999996E-2</c:v>
                </c:pt>
                <c:pt idx="54">
                  <c:v>0.10204299999999999</c:v>
                </c:pt>
                <c:pt idx="55">
                  <c:v>9.1994000000000006E-2</c:v>
                </c:pt>
                <c:pt idx="56">
                  <c:v>0.103528</c:v>
                </c:pt>
                <c:pt idx="57">
                  <c:v>8.8775999999999994E-2</c:v>
                </c:pt>
                <c:pt idx="58">
                  <c:v>9.3614000000000003E-2</c:v>
                </c:pt>
                <c:pt idx="59">
                  <c:v>9.5949000000000007E-2</c:v>
                </c:pt>
                <c:pt idx="60">
                  <c:v>9.2549000000000006E-2</c:v>
                </c:pt>
                <c:pt idx="61">
                  <c:v>8.3881999999999998E-2</c:v>
                </c:pt>
                <c:pt idx="62">
                  <c:v>8.5083000000000006E-2</c:v>
                </c:pt>
                <c:pt idx="63">
                  <c:v>8.2921999999999996E-2</c:v>
                </c:pt>
                <c:pt idx="64">
                  <c:v>8.6745000000000003E-2</c:v>
                </c:pt>
                <c:pt idx="65">
                  <c:v>8.8547000000000001E-2</c:v>
                </c:pt>
                <c:pt idx="66">
                  <c:v>8.6149000000000003E-2</c:v>
                </c:pt>
                <c:pt idx="67">
                  <c:v>8.5014999999999993E-2</c:v>
                </c:pt>
                <c:pt idx="68">
                  <c:v>7.4528999999999998E-2</c:v>
                </c:pt>
                <c:pt idx="69">
                  <c:v>7.6693999999999998E-2</c:v>
                </c:pt>
                <c:pt idx="70">
                  <c:v>7.6782000000000003E-2</c:v>
                </c:pt>
                <c:pt idx="71">
                  <c:v>7.9777000000000001E-2</c:v>
                </c:pt>
                <c:pt idx="72">
                  <c:v>7.9572000000000004E-2</c:v>
                </c:pt>
                <c:pt idx="73">
                  <c:v>8.2003000000000006E-2</c:v>
                </c:pt>
                <c:pt idx="74">
                  <c:v>7.5619000000000006E-2</c:v>
                </c:pt>
                <c:pt idx="75">
                  <c:v>7.5656000000000001E-2</c:v>
                </c:pt>
                <c:pt idx="76">
                  <c:v>7.9148999999999997E-2</c:v>
                </c:pt>
                <c:pt idx="77">
                  <c:v>7.2149000000000005E-2</c:v>
                </c:pt>
                <c:pt idx="78">
                  <c:v>7.2485999999999995E-2</c:v>
                </c:pt>
                <c:pt idx="79">
                  <c:v>7.2929999999999995E-2</c:v>
                </c:pt>
                <c:pt idx="80">
                  <c:v>6.8634000000000001E-2</c:v>
                </c:pt>
                <c:pt idx="81">
                  <c:v>7.5375999999999999E-2</c:v>
                </c:pt>
                <c:pt idx="82">
                  <c:v>7.6616000000000004E-2</c:v>
                </c:pt>
                <c:pt idx="83">
                  <c:v>6.3127000000000003E-2</c:v>
                </c:pt>
                <c:pt idx="84">
                  <c:v>7.1773000000000003E-2</c:v>
                </c:pt>
                <c:pt idx="85">
                  <c:v>6.4853999999999995E-2</c:v>
                </c:pt>
                <c:pt idx="86">
                  <c:v>6.8489999999999995E-2</c:v>
                </c:pt>
                <c:pt idx="87">
                  <c:v>7.1027999999999994E-2</c:v>
                </c:pt>
                <c:pt idx="88">
                  <c:v>7.0015999999999995E-2</c:v>
                </c:pt>
                <c:pt idx="89">
                  <c:v>6.8463999999999997E-2</c:v>
                </c:pt>
                <c:pt idx="90">
                  <c:v>6.6589999999999996E-2</c:v>
                </c:pt>
                <c:pt idx="91">
                  <c:v>6.7359000000000002E-2</c:v>
                </c:pt>
                <c:pt idx="92">
                  <c:v>6.2656000000000003E-2</c:v>
                </c:pt>
                <c:pt idx="93">
                  <c:v>6.0942999999999997E-2</c:v>
                </c:pt>
                <c:pt idx="94">
                  <c:v>6.3148999999999997E-2</c:v>
                </c:pt>
                <c:pt idx="95">
                  <c:v>5.8983000000000001E-2</c:v>
                </c:pt>
                <c:pt idx="96">
                  <c:v>6.4960000000000004E-2</c:v>
                </c:pt>
                <c:pt idx="97">
                  <c:v>6.1115999999999997E-2</c:v>
                </c:pt>
                <c:pt idx="98">
                  <c:v>6.1163000000000002E-2</c:v>
                </c:pt>
                <c:pt idx="99">
                  <c:v>6.2902E-2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2-1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0.92910099999999995</c:v>
                </c:pt>
                <c:pt idx="1">
                  <c:v>0.65139199999999997</c:v>
                </c:pt>
                <c:pt idx="2">
                  <c:v>0.431479</c:v>
                </c:pt>
                <c:pt idx="3">
                  <c:v>0.38483600000000001</c:v>
                </c:pt>
                <c:pt idx="4">
                  <c:v>0.36760900000000002</c:v>
                </c:pt>
                <c:pt idx="5">
                  <c:v>0.30476999999999999</c:v>
                </c:pt>
                <c:pt idx="6">
                  <c:v>0.29746800000000001</c:v>
                </c:pt>
                <c:pt idx="7">
                  <c:v>0.29400799999999999</c:v>
                </c:pt>
                <c:pt idx="8">
                  <c:v>0.271511</c:v>
                </c:pt>
                <c:pt idx="9">
                  <c:v>0.25153700000000001</c:v>
                </c:pt>
                <c:pt idx="10">
                  <c:v>0.256166</c:v>
                </c:pt>
                <c:pt idx="11">
                  <c:v>0.23306299999999999</c:v>
                </c:pt>
                <c:pt idx="12">
                  <c:v>0.214142</c:v>
                </c:pt>
                <c:pt idx="13">
                  <c:v>0.22859399999999999</c:v>
                </c:pt>
                <c:pt idx="14">
                  <c:v>0.22278700000000001</c:v>
                </c:pt>
                <c:pt idx="15">
                  <c:v>0.215391</c:v>
                </c:pt>
                <c:pt idx="16">
                  <c:v>0.20877399999999999</c:v>
                </c:pt>
                <c:pt idx="17">
                  <c:v>0.194908</c:v>
                </c:pt>
                <c:pt idx="18">
                  <c:v>0.18817999999999999</c:v>
                </c:pt>
                <c:pt idx="19">
                  <c:v>0.18548999999999999</c:v>
                </c:pt>
                <c:pt idx="20">
                  <c:v>0.17175699999999999</c:v>
                </c:pt>
                <c:pt idx="21">
                  <c:v>0.170931</c:v>
                </c:pt>
                <c:pt idx="22">
                  <c:v>0.166327</c:v>
                </c:pt>
                <c:pt idx="23">
                  <c:v>0.175346</c:v>
                </c:pt>
                <c:pt idx="24">
                  <c:v>0.160749</c:v>
                </c:pt>
                <c:pt idx="25">
                  <c:v>0.155307</c:v>
                </c:pt>
                <c:pt idx="26">
                  <c:v>0.160971</c:v>
                </c:pt>
                <c:pt idx="27">
                  <c:v>0.15736700000000001</c:v>
                </c:pt>
                <c:pt idx="28">
                  <c:v>0.149975</c:v>
                </c:pt>
                <c:pt idx="29">
                  <c:v>0.14161299999999999</c:v>
                </c:pt>
                <c:pt idx="30">
                  <c:v>0.145007</c:v>
                </c:pt>
                <c:pt idx="31">
                  <c:v>0.131108</c:v>
                </c:pt>
                <c:pt idx="32">
                  <c:v>0.134796</c:v>
                </c:pt>
                <c:pt idx="33">
                  <c:v>0.1198</c:v>
                </c:pt>
                <c:pt idx="34">
                  <c:v>0.122381</c:v>
                </c:pt>
                <c:pt idx="35">
                  <c:v>0.12965299999999999</c:v>
                </c:pt>
                <c:pt idx="36">
                  <c:v>0.12449300000000001</c:v>
                </c:pt>
                <c:pt idx="37">
                  <c:v>0.132077</c:v>
                </c:pt>
                <c:pt idx="38">
                  <c:v>0.124694</c:v>
                </c:pt>
                <c:pt idx="39">
                  <c:v>0.11587500000000001</c:v>
                </c:pt>
                <c:pt idx="40">
                  <c:v>0.114803</c:v>
                </c:pt>
                <c:pt idx="41">
                  <c:v>0.11547200000000001</c:v>
                </c:pt>
                <c:pt idx="42">
                  <c:v>0.11494699999999999</c:v>
                </c:pt>
                <c:pt idx="43">
                  <c:v>0.119918</c:v>
                </c:pt>
                <c:pt idx="44">
                  <c:v>0.113214</c:v>
                </c:pt>
                <c:pt idx="45">
                  <c:v>0.10784000000000001</c:v>
                </c:pt>
                <c:pt idx="46">
                  <c:v>0.10578899999999999</c:v>
                </c:pt>
                <c:pt idx="47">
                  <c:v>0.11103300000000001</c:v>
                </c:pt>
                <c:pt idx="48">
                  <c:v>0.10316</c:v>
                </c:pt>
                <c:pt idx="49">
                  <c:v>0.104967</c:v>
                </c:pt>
                <c:pt idx="50">
                  <c:v>0.10248500000000001</c:v>
                </c:pt>
                <c:pt idx="51">
                  <c:v>9.6873000000000001E-2</c:v>
                </c:pt>
                <c:pt idx="52">
                  <c:v>0.10194400000000001</c:v>
                </c:pt>
                <c:pt idx="53">
                  <c:v>9.4023999999999996E-2</c:v>
                </c:pt>
                <c:pt idx="54">
                  <c:v>9.0287000000000006E-2</c:v>
                </c:pt>
                <c:pt idx="55">
                  <c:v>8.8298000000000001E-2</c:v>
                </c:pt>
                <c:pt idx="56">
                  <c:v>9.4488000000000003E-2</c:v>
                </c:pt>
                <c:pt idx="57">
                  <c:v>8.3563999999999999E-2</c:v>
                </c:pt>
                <c:pt idx="58">
                  <c:v>9.307E-2</c:v>
                </c:pt>
                <c:pt idx="59">
                  <c:v>9.0107999999999994E-2</c:v>
                </c:pt>
                <c:pt idx="60">
                  <c:v>9.0191999999999994E-2</c:v>
                </c:pt>
                <c:pt idx="61">
                  <c:v>8.2346000000000003E-2</c:v>
                </c:pt>
                <c:pt idx="62">
                  <c:v>8.6219000000000004E-2</c:v>
                </c:pt>
                <c:pt idx="63">
                  <c:v>8.5639000000000007E-2</c:v>
                </c:pt>
                <c:pt idx="64">
                  <c:v>8.6626999999999996E-2</c:v>
                </c:pt>
                <c:pt idx="65">
                  <c:v>8.4991999999999998E-2</c:v>
                </c:pt>
                <c:pt idx="66">
                  <c:v>8.5584999999999994E-2</c:v>
                </c:pt>
                <c:pt idx="67">
                  <c:v>8.5300000000000001E-2</c:v>
                </c:pt>
                <c:pt idx="68">
                  <c:v>7.7717999999999995E-2</c:v>
                </c:pt>
                <c:pt idx="69">
                  <c:v>8.0963999999999994E-2</c:v>
                </c:pt>
                <c:pt idx="70">
                  <c:v>7.5577000000000005E-2</c:v>
                </c:pt>
                <c:pt idx="71">
                  <c:v>8.0621999999999999E-2</c:v>
                </c:pt>
                <c:pt idx="72">
                  <c:v>8.1296999999999994E-2</c:v>
                </c:pt>
                <c:pt idx="73">
                  <c:v>7.9589999999999994E-2</c:v>
                </c:pt>
                <c:pt idx="74">
                  <c:v>7.5971999999999998E-2</c:v>
                </c:pt>
                <c:pt idx="75">
                  <c:v>7.5883999999999993E-2</c:v>
                </c:pt>
                <c:pt idx="76">
                  <c:v>8.1337999999999994E-2</c:v>
                </c:pt>
                <c:pt idx="77">
                  <c:v>7.3439000000000004E-2</c:v>
                </c:pt>
                <c:pt idx="78">
                  <c:v>7.1057999999999996E-2</c:v>
                </c:pt>
                <c:pt idx="79">
                  <c:v>7.2470999999999994E-2</c:v>
                </c:pt>
                <c:pt idx="80">
                  <c:v>7.1911000000000003E-2</c:v>
                </c:pt>
                <c:pt idx="81">
                  <c:v>7.2861999999999996E-2</c:v>
                </c:pt>
                <c:pt idx="82">
                  <c:v>7.9597000000000001E-2</c:v>
                </c:pt>
                <c:pt idx="83">
                  <c:v>6.8894999999999998E-2</c:v>
                </c:pt>
                <c:pt idx="84">
                  <c:v>6.6673999999999997E-2</c:v>
                </c:pt>
                <c:pt idx="85">
                  <c:v>6.3867999999999994E-2</c:v>
                </c:pt>
                <c:pt idx="86">
                  <c:v>6.7298999999999998E-2</c:v>
                </c:pt>
                <c:pt idx="87">
                  <c:v>6.9511000000000003E-2</c:v>
                </c:pt>
                <c:pt idx="88">
                  <c:v>6.6781999999999994E-2</c:v>
                </c:pt>
                <c:pt idx="89">
                  <c:v>6.8477999999999997E-2</c:v>
                </c:pt>
                <c:pt idx="90">
                  <c:v>6.3231999999999997E-2</c:v>
                </c:pt>
                <c:pt idx="91">
                  <c:v>6.4381999999999995E-2</c:v>
                </c:pt>
                <c:pt idx="92">
                  <c:v>6.4094999999999999E-2</c:v>
                </c:pt>
                <c:pt idx="93">
                  <c:v>6.0519999999999997E-2</c:v>
                </c:pt>
                <c:pt idx="94">
                  <c:v>6.1212999999999997E-2</c:v>
                </c:pt>
                <c:pt idx="95">
                  <c:v>6.1032000000000003E-2</c:v>
                </c:pt>
                <c:pt idx="96">
                  <c:v>6.0360999999999998E-2</c:v>
                </c:pt>
                <c:pt idx="97">
                  <c:v>6.1539999999999997E-2</c:v>
                </c:pt>
                <c:pt idx="98">
                  <c:v>6.2598000000000001E-2</c:v>
                </c:pt>
                <c:pt idx="99">
                  <c:v>5.8980999999999999E-2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3-1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0.93417099999999997</c:v>
                </c:pt>
                <c:pt idx="1">
                  <c:v>0.49871100000000002</c:v>
                </c:pt>
                <c:pt idx="2">
                  <c:v>0.45015500000000003</c:v>
                </c:pt>
                <c:pt idx="3">
                  <c:v>0.40290999999999999</c:v>
                </c:pt>
                <c:pt idx="4">
                  <c:v>0.36527500000000002</c:v>
                </c:pt>
                <c:pt idx="5">
                  <c:v>0.30755900000000003</c:v>
                </c:pt>
                <c:pt idx="6">
                  <c:v>0.31689499999999998</c:v>
                </c:pt>
                <c:pt idx="7">
                  <c:v>0.295381</c:v>
                </c:pt>
                <c:pt idx="8">
                  <c:v>0.27751199999999998</c:v>
                </c:pt>
                <c:pt idx="9">
                  <c:v>0.25263799999999997</c:v>
                </c:pt>
                <c:pt idx="10">
                  <c:v>0.248113</c:v>
                </c:pt>
                <c:pt idx="11">
                  <c:v>0.22430600000000001</c:v>
                </c:pt>
                <c:pt idx="12">
                  <c:v>0.22111800000000001</c:v>
                </c:pt>
                <c:pt idx="13">
                  <c:v>0.22683600000000001</c:v>
                </c:pt>
                <c:pt idx="14">
                  <c:v>0.22166</c:v>
                </c:pt>
                <c:pt idx="15">
                  <c:v>0.21312600000000001</c:v>
                </c:pt>
                <c:pt idx="16">
                  <c:v>0.20328399999999999</c:v>
                </c:pt>
                <c:pt idx="17">
                  <c:v>0.19681000000000001</c:v>
                </c:pt>
                <c:pt idx="18">
                  <c:v>0.177726</c:v>
                </c:pt>
                <c:pt idx="19">
                  <c:v>0.173763</c:v>
                </c:pt>
                <c:pt idx="20">
                  <c:v>0.17715700000000001</c:v>
                </c:pt>
                <c:pt idx="21">
                  <c:v>0.17640900000000001</c:v>
                </c:pt>
                <c:pt idx="22">
                  <c:v>0.16606000000000001</c:v>
                </c:pt>
                <c:pt idx="23">
                  <c:v>0.16922999999999999</c:v>
                </c:pt>
                <c:pt idx="24">
                  <c:v>0.16909099999999999</c:v>
                </c:pt>
                <c:pt idx="25">
                  <c:v>0.160723</c:v>
                </c:pt>
                <c:pt idx="26">
                  <c:v>0.15623600000000001</c:v>
                </c:pt>
                <c:pt idx="27">
                  <c:v>0.15786900000000001</c:v>
                </c:pt>
                <c:pt idx="28">
                  <c:v>0.15964500000000001</c:v>
                </c:pt>
                <c:pt idx="29">
                  <c:v>0.133548</c:v>
                </c:pt>
                <c:pt idx="30">
                  <c:v>0.13285</c:v>
                </c:pt>
                <c:pt idx="31">
                  <c:v>0.13297800000000001</c:v>
                </c:pt>
                <c:pt idx="32">
                  <c:v>0.137046</c:v>
                </c:pt>
                <c:pt idx="33">
                  <c:v>0.122821</c:v>
                </c:pt>
                <c:pt idx="34">
                  <c:v>0.129778</c:v>
                </c:pt>
                <c:pt idx="35">
                  <c:v>0.13361700000000001</c:v>
                </c:pt>
                <c:pt idx="36">
                  <c:v>0.121409</c:v>
                </c:pt>
                <c:pt idx="37">
                  <c:v>0.12895599999999999</c:v>
                </c:pt>
                <c:pt idx="38">
                  <c:v>0.123395</c:v>
                </c:pt>
                <c:pt idx="39">
                  <c:v>0.11344899999999999</c:v>
                </c:pt>
                <c:pt idx="40">
                  <c:v>0.10979</c:v>
                </c:pt>
                <c:pt idx="41">
                  <c:v>0.11651300000000001</c:v>
                </c:pt>
                <c:pt idx="42">
                  <c:v>0.111275</c:v>
                </c:pt>
                <c:pt idx="43">
                  <c:v>0.115331</c:v>
                </c:pt>
                <c:pt idx="44">
                  <c:v>0.107724</c:v>
                </c:pt>
                <c:pt idx="45">
                  <c:v>0.108755</c:v>
                </c:pt>
                <c:pt idx="46">
                  <c:v>0.10588</c:v>
                </c:pt>
                <c:pt idx="47">
                  <c:v>0.108432</c:v>
                </c:pt>
                <c:pt idx="48">
                  <c:v>0.100519</c:v>
                </c:pt>
                <c:pt idx="49">
                  <c:v>9.9055000000000004E-2</c:v>
                </c:pt>
                <c:pt idx="50">
                  <c:v>0.100151</c:v>
                </c:pt>
                <c:pt idx="51">
                  <c:v>0.102926</c:v>
                </c:pt>
                <c:pt idx="52">
                  <c:v>0.103046</c:v>
                </c:pt>
                <c:pt idx="53">
                  <c:v>9.5118999999999995E-2</c:v>
                </c:pt>
                <c:pt idx="54">
                  <c:v>9.0745999999999993E-2</c:v>
                </c:pt>
                <c:pt idx="55">
                  <c:v>8.9649999999999994E-2</c:v>
                </c:pt>
                <c:pt idx="56">
                  <c:v>9.3269000000000005E-2</c:v>
                </c:pt>
                <c:pt idx="57">
                  <c:v>7.9435000000000006E-2</c:v>
                </c:pt>
                <c:pt idx="58">
                  <c:v>9.2119000000000006E-2</c:v>
                </c:pt>
                <c:pt idx="59">
                  <c:v>8.9106000000000005E-2</c:v>
                </c:pt>
                <c:pt idx="60">
                  <c:v>8.9704000000000006E-2</c:v>
                </c:pt>
                <c:pt idx="61">
                  <c:v>8.3469000000000002E-2</c:v>
                </c:pt>
                <c:pt idx="62">
                  <c:v>8.6125999999999994E-2</c:v>
                </c:pt>
                <c:pt idx="63">
                  <c:v>8.1799999999999998E-2</c:v>
                </c:pt>
                <c:pt idx="64">
                  <c:v>8.5564000000000001E-2</c:v>
                </c:pt>
                <c:pt idx="65">
                  <c:v>8.4433999999999995E-2</c:v>
                </c:pt>
                <c:pt idx="66">
                  <c:v>8.6083000000000007E-2</c:v>
                </c:pt>
                <c:pt idx="67">
                  <c:v>8.2858000000000001E-2</c:v>
                </c:pt>
                <c:pt idx="68">
                  <c:v>7.8549999999999995E-2</c:v>
                </c:pt>
                <c:pt idx="69">
                  <c:v>8.1899E-2</c:v>
                </c:pt>
                <c:pt idx="70">
                  <c:v>7.7306E-2</c:v>
                </c:pt>
                <c:pt idx="71">
                  <c:v>7.9749E-2</c:v>
                </c:pt>
                <c:pt idx="72">
                  <c:v>7.8932000000000002E-2</c:v>
                </c:pt>
                <c:pt idx="73">
                  <c:v>8.0146999999999996E-2</c:v>
                </c:pt>
                <c:pt idx="74">
                  <c:v>7.6035000000000005E-2</c:v>
                </c:pt>
                <c:pt idx="75">
                  <c:v>7.8675999999999996E-2</c:v>
                </c:pt>
                <c:pt idx="76">
                  <c:v>8.5113999999999995E-2</c:v>
                </c:pt>
                <c:pt idx="77">
                  <c:v>6.9977999999999999E-2</c:v>
                </c:pt>
                <c:pt idx="78">
                  <c:v>6.9515999999999994E-2</c:v>
                </c:pt>
                <c:pt idx="79">
                  <c:v>7.4512999999999996E-2</c:v>
                </c:pt>
                <c:pt idx="80">
                  <c:v>6.8035999999999999E-2</c:v>
                </c:pt>
                <c:pt idx="81">
                  <c:v>7.2863999999999998E-2</c:v>
                </c:pt>
                <c:pt idx="82">
                  <c:v>7.6828999999999995E-2</c:v>
                </c:pt>
                <c:pt idx="83">
                  <c:v>7.3002999999999998E-2</c:v>
                </c:pt>
                <c:pt idx="84">
                  <c:v>7.0096000000000006E-2</c:v>
                </c:pt>
                <c:pt idx="85">
                  <c:v>6.7780000000000007E-2</c:v>
                </c:pt>
                <c:pt idx="86">
                  <c:v>6.6655000000000006E-2</c:v>
                </c:pt>
                <c:pt idx="87">
                  <c:v>7.0149000000000003E-2</c:v>
                </c:pt>
                <c:pt idx="88">
                  <c:v>6.8869E-2</c:v>
                </c:pt>
                <c:pt idx="89">
                  <c:v>7.0846999999999993E-2</c:v>
                </c:pt>
                <c:pt idx="90">
                  <c:v>6.6151000000000001E-2</c:v>
                </c:pt>
                <c:pt idx="91">
                  <c:v>6.5551999999999999E-2</c:v>
                </c:pt>
                <c:pt idx="92">
                  <c:v>6.4384999999999998E-2</c:v>
                </c:pt>
                <c:pt idx="93">
                  <c:v>5.994E-2</c:v>
                </c:pt>
                <c:pt idx="94">
                  <c:v>6.3492000000000007E-2</c:v>
                </c:pt>
                <c:pt idx="95">
                  <c:v>5.8430999999999997E-2</c:v>
                </c:pt>
                <c:pt idx="96">
                  <c:v>6.5183000000000005E-2</c:v>
                </c:pt>
                <c:pt idx="97">
                  <c:v>6.1110999999999999E-2</c:v>
                </c:pt>
                <c:pt idx="98">
                  <c:v>6.1199000000000003E-2</c:v>
                </c:pt>
                <c:pt idx="99">
                  <c:v>6.0353999999999998E-2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4-1</c:v>
                </c:pt>
              </c:strCache>
            </c:strRef>
          </c:tx>
          <c:spPr>
            <a:ln w="3175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98500"/>
                </a:schemeClr>
              </a:solidFill>
              <a:ln w="3175">
                <a:solidFill>
                  <a:schemeClr val="dk1">
                    <a:tint val="9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0.932222</c:v>
                </c:pt>
                <c:pt idx="1">
                  <c:v>0.64353499999999997</c:v>
                </c:pt>
                <c:pt idx="2">
                  <c:v>0.448245</c:v>
                </c:pt>
                <c:pt idx="3">
                  <c:v>0.39908900000000003</c:v>
                </c:pt>
                <c:pt idx="4">
                  <c:v>0.36230499999999999</c:v>
                </c:pt>
                <c:pt idx="5">
                  <c:v>0.33987499999999998</c:v>
                </c:pt>
                <c:pt idx="6">
                  <c:v>0.31439400000000001</c:v>
                </c:pt>
                <c:pt idx="7">
                  <c:v>0.29436200000000001</c:v>
                </c:pt>
                <c:pt idx="8">
                  <c:v>0.27895300000000001</c:v>
                </c:pt>
                <c:pt idx="9">
                  <c:v>0.26917099999999999</c:v>
                </c:pt>
                <c:pt idx="10">
                  <c:v>0.260743</c:v>
                </c:pt>
                <c:pt idx="11">
                  <c:v>0.24764800000000001</c:v>
                </c:pt>
                <c:pt idx="12">
                  <c:v>0.223443</c:v>
                </c:pt>
                <c:pt idx="13">
                  <c:v>0.231433</c:v>
                </c:pt>
                <c:pt idx="14">
                  <c:v>0.213731</c:v>
                </c:pt>
                <c:pt idx="15">
                  <c:v>0.21088200000000001</c:v>
                </c:pt>
                <c:pt idx="16">
                  <c:v>0.19494700000000001</c:v>
                </c:pt>
                <c:pt idx="17">
                  <c:v>0.19062299999999999</c:v>
                </c:pt>
                <c:pt idx="18">
                  <c:v>0.17741999999999999</c:v>
                </c:pt>
                <c:pt idx="19">
                  <c:v>0.189218</c:v>
                </c:pt>
                <c:pt idx="20">
                  <c:v>0.175371</c:v>
                </c:pt>
                <c:pt idx="21">
                  <c:v>0.17899100000000001</c:v>
                </c:pt>
                <c:pt idx="22">
                  <c:v>0.17157</c:v>
                </c:pt>
                <c:pt idx="23">
                  <c:v>0.1779</c:v>
                </c:pt>
                <c:pt idx="24">
                  <c:v>0.16162599999999999</c:v>
                </c:pt>
                <c:pt idx="25">
                  <c:v>0.16214700000000001</c:v>
                </c:pt>
                <c:pt idx="26">
                  <c:v>0.155727</c:v>
                </c:pt>
                <c:pt idx="27">
                  <c:v>0.157697</c:v>
                </c:pt>
                <c:pt idx="28">
                  <c:v>0.15582699999999999</c:v>
                </c:pt>
                <c:pt idx="29">
                  <c:v>0.148699</c:v>
                </c:pt>
                <c:pt idx="30">
                  <c:v>0.14316599999999999</c:v>
                </c:pt>
                <c:pt idx="31">
                  <c:v>0.136383</c:v>
                </c:pt>
                <c:pt idx="32">
                  <c:v>0.13705899999999999</c:v>
                </c:pt>
                <c:pt idx="33">
                  <c:v>0.13058</c:v>
                </c:pt>
                <c:pt idx="34">
                  <c:v>0.122824</c:v>
                </c:pt>
                <c:pt idx="35">
                  <c:v>0.135574</c:v>
                </c:pt>
                <c:pt idx="36">
                  <c:v>0.117492</c:v>
                </c:pt>
                <c:pt idx="37">
                  <c:v>0.13687099999999999</c:v>
                </c:pt>
                <c:pt idx="38">
                  <c:v>0.127196</c:v>
                </c:pt>
                <c:pt idx="39">
                  <c:v>0.11669</c:v>
                </c:pt>
                <c:pt idx="40">
                  <c:v>0.114717</c:v>
                </c:pt>
                <c:pt idx="41">
                  <c:v>0.118673</c:v>
                </c:pt>
                <c:pt idx="42">
                  <c:v>0.107498</c:v>
                </c:pt>
                <c:pt idx="43">
                  <c:v>0.10521</c:v>
                </c:pt>
                <c:pt idx="44">
                  <c:v>0.11258899999999999</c:v>
                </c:pt>
                <c:pt idx="45">
                  <c:v>0.105285</c:v>
                </c:pt>
                <c:pt idx="46">
                  <c:v>0.107908</c:v>
                </c:pt>
                <c:pt idx="47">
                  <c:v>0.107941</c:v>
                </c:pt>
                <c:pt idx="48">
                  <c:v>0.100081</c:v>
                </c:pt>
                <c:pt idx="49">
                  <c:v>9.7249000000000002E-2</c:v>
                </c:pt>
                <c:pt idx="50">
                  <c:v>0.101364</c:v>
                </c:pt>
                <c:pt idx="51">
                  <c:v>0.103783</c:v>
                </c:pt>
                <c:pt idx="52">
                  <c:v>9.7971000000000003E-2</c:v>
                </c:pt>
                <c:pt idx="53">
                  <c:v>9.6628000000000006E-2</c:v>
                </c:pt>
                <c:pt idx="54">
                  <c:v>9.4828999999999997E-2</c:v>
                </c:pt>
                <c:pt idx="55">
                  <c:v>9.1715000000000005E-2</c:v>
                </c:pt>
                <c:pt idx="56">
                  <c:v>9.5654000000000003E-2</c:v>
                </c:pt>
                <c:pt idx="57">
                  <c:v>8.1414E-2</c:v>
                </c:pt>
                <c:pt idx="58">
                  <c:v>9.3488000000000002E-2</c:v>
                </c:pt>
                <c:pt idx="59">
                  <c:v>8.6374999999999993E-2</c:v>
                </c:pt>
                <c:pt idx="60">
                  <c:v>8.8932999999999998E-2</c:v>
                </c:pt>
                <c:pt idx="61">
                  <c:v>8.6748000000000006E-2</c:v>
                </c:pt>
                <c:pt idx="62">
                  <c:v>8.5579000000000002E-2</c:v>
                </c:pt>
                <c:pt idx="63">
                  <c:v>8.1808000000000006E-2</c:v>
                </c:pt>
                <c:pt idx="64">
                  <c:v>8.9775999999999995E-2</c:v>
                </c:pt>
                <c:pt idx="65">
                  <c:v>8.4500000000000006E-2</c:v>
                </c:pt>
                <c:pt idx="66">
                  <c:v>8.0718999999999999E-2</c:v>
                </c:pt>
                <c:pt idx="67">
                  <c:v>8.3496000000000001E-2</c:v>
                </c:pt>
                <c:pt idx="68">
                  <c:v>7.8034999999999993E-2</c:v>
                </c:pt>
                <c:pt idx="69">
                  <c:v>7.7504000000000003E-2</c:v>
                </c:pt>
                <c:pt idx="70">
                  <c:v>7.775E-2</c:v>
                </c:pt>
                <c:pt idx="71">
                  <c:v>7.7108999999999997E-2</c:v>
                </c:pt>
                <c:pt idx="72">
                  <c:v>7.9624E-2</c:v>
                </c:pt>
                <c:pt idx="73">
                  <c:v>8.3068000000000003E-2</c:v>
                </c:pt>
                <c:pt idx="74">
                  <c:v>7.8218999999999997E-2</c:v>
                </c:pt>
                <c:pt idx="75">
                  <c:v>7.8437000000000007E-2</c:v>
                </c:pt>
                <c:pt idx="76">
                  <c:v>7.9812999999999995E-2</c:v>
                </c:pt>
                <c:pt idx="77">
                  <c:v>7.1672E-2</c:v>
                </c:pt>
                <c:pt idx="78">
                  <c:v>6.9429000000000005E-2</c:v>
                </c:pt>
                <c:pt idx="79">
                  <c:v>7.7765000000000001E-2</c:v>
                </c:pt>
                <c:pt idx="80">
                  <c:v>6.6989000000000007E-2</c:v>
                </c:pt>
                <c:pt idx="81">
                  <c:v>7.2418999999999997E-2</c:v>
                </c:pt>
                <c:pt idx="82">
                  <c:v>7.4977000000000002E-2</c:v>
                </c:pt>
                <c:pt idx="83">
                  <c:v>7.4564000000000005E-2</c:v>
                </c:pt>
                <c:pt idx="84">
                  <c:v>7.0086999999999997E-2</c:v>
                </c:pt>
                <c:pt idx="85">
                  <c:v>6.4690999999999999E-2</c:v>
                </c:pt>
                <c:pt idx="86">
                  <c:v>6.8314E-2</c:v>
                </c:pt>
                <c:pt idx="87">
                  <c:v>6.9445999999999994E-2</c:v>
                </c:pt>
                <c:pt idx="88">
                  <c:v>6.7724000000000006E-2</c:v>
                </c:pt>
                <c:pt idx="89">
                  <c:v>6.9186999999999999E-2</c:v>
                </c:pt>
                <c:pt idx="90">
                  <c:v>6.5710000000000005E-2</c:v>
                </c:pt>
                <c:pt idx="91">
                  <c:v>6.5115000000000006E-2</c:v>
                </c:pt>
                <c:pt idx="92">
                  <c:v>5.9622000000000001E-2</c:v>
                </c:pt>
                <c:pt idx="93">
                  <c:v>6.4391000000000004E-2</c:v>
                </c:pt>
                <c:pt idx="94">
                  <c:v>6.1830999999999997E-2</c:v>
                </c:pt>
                <c:pt idx="95">
                  <c:v>6.0061000000000003E-2</c:v>
                </c:pt>
                <c:pt idx="96">
                  <c:v>6.0761999999999997E-2</c:v>
                </c:pt>
                <c:pt idx="97">
                  <c:v>6.0557E-2</c:v>
                </c:pt>
                <c:pt idx="98">
                  <c:v>6.1073000000000002E-2</c:v>
                </c:pt>
                <c:pt idx="99">
                  <c:v>5.7838000000000001E-2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5-1</c:v>
                </c:pt>
              </c:strCache>
            </c:strRef>
          </c:tx>
          <c:spPr>
            <a:ln w="3175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30000"/>
                </a:schemeClr>
              </a:solidFill>
              <a:ln w="3175">
                <a:solidFill>
                  <a:schemeClr val="dk1">
                    <a:tint val="3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0.93618299999999999</c:v>
                </c:pt>
                <c:pt idx="1">
                  <c:v>0.49963000000000002</c:v>
                </c:pt>
                <c:pt idx="2">
                  <c:v>0.44928699999999999</c:v>
                </c:pt>
                <c:pt idx="3">
                  <c:v>0.39943800000000002</c:v>
                </c:pt>
                <c:pt idx="4">
                  <c:v>0.36100199999999999</c:v>
                </c:pt>
                <c:pt idx="5">
                  <c:v>0.36820999999999998</c:v>
                </c:pt>
                <c:pt idx="6">
                  <c:v>0.31033699999999997</c:v>
                </c:pt>
                <c:pt idx="7">
                  <c:v>0.279582</c:v>
                </c:pt>
                <c:pt idx="8">
                  <c:v>0.27955600000000003</c:v>
                </c:pt>
                <c:pt idx="9">
                  <c:v>0.25415500000000002</c:v>
                </c:pt>
                <c:pt idx="10">
                  <c:v>0.259272</c:v>
                </c:pt>
                <c:pt idx="11">
                  <c:v>0.24771099999999999</c:v>
                </c:pt>
                <c:pt idx="12">
                  <c:v>0.23939199999999999</c:v>
                </c:pt>
                <c:pt idx="13">
                  <c:v>0.21404599999999999</c:v>
                </c:pt>
                <c:pt idx="14">
                  <c:v>0.21093000000000001</c:v>
                </c:pt>
                <c:pt idx="15">
                  <c:v>0.21170900000000001</c:v>
                </c:pt>
                <c:pt idx="16">
                  <c:v>0.209008</c:v>
                </c:pt>
                <c:pt idx="17">
                  <c:v>0.193884</c:v>
                </c:pt>
                <c:pt idx="18">
                  <c:v>0.17647499999999999</c:v>
                </c:pt>
                <c:pt idx="19">
                  <c:v>0.18948999999999999</c:v>
                </c:pt>
                <c:pt idx="20">
                  <c:v>0.17927799999999999</c:v>
                </c:pt>
                <c:pt idx="21">
                  <c:v>0.18226200000000001</c:v>
                </c:pt>
                <c:pt idx="22">
                  <c:v>0.17292399999999999</c:v>
                </c:pt>
                <c:pt idx="23">
                  <c:v>0.176236</c:v>
                </c:pt>
                <c:pt idx="24">
                  <c:v>0.159748</c:v>
                </c:pt>
                <c:pt idx="25">
                  <c:v>0.16341600000000001</c:v>
                </c:pt>
                <c:pt idx="26">
                  <c:v>0.16059499999999999</c:v>
                </c:pt>
                <c:pt idx="27">
                  <c:v>0.16295899999999999</c:v>
                </c:pt>
                <c:pt idx="28">
                  <c:v>0.157417</c:v>
                </c:pt>
                <c:pt idx="29">
                  <c:v>0.151583</c:v>
                </c:pt>
                <c:pt idx="30">
                  <c:v>0.146481</c:v>
                </c:pt>
                <c:pt idx="31">
                  <c:v>0.13262499999999999</c:v>
                </c:pt>
                <c:pt idx="32">
                  <c:v>0.145011</c:v>
                </c:pt>
                <c:pt idx="33">
                  <c:v>0.13100999999999999</c:v>
                </c:pt>
                <c:pt idx="34">
                  <c:v>0.121147</c:v>
                </c:pt>
                <c:pt idx="35">
                  <c:v>0.129748</c:v>
                </c:pt>
                <c:pt idx="36">
                  <c:v>0.11773400000000001</c:v>
                </c:pt>
                <c:pt idx="37">
                  <c:v>0.12931999999999999</c:v>
                </c:pt>
                <c:pt idx="38">
                  <c:v>0.124838</c:v>
                </c:pt>
                <c:pt idx="39">
                  <c:v>0.111168</c:v>
                </c:pt>
                <c:pt idx="40">
                  <c:v>0.11185199999999999</c:v>
                </c:pt>
                <c:pt idx="41">
                  <c:v>0.118005</c:v>
                </c:pt>
                <c:pt idx="42">
                  <c:v>0.102284</c:v>
                </c:pt>
                <c:pt idx="43">
                  <c:v>0.10320799999999999</c:v>
                </c:pt>
                <c:pt idx="44">
                  <c:v>0.115066</c:v>
                </c:pt>
                <c:pt idx="45">
                  <c:v>0.11188099999999999</c:v>
                </c:pt>
                <c:pt idx="46">
                  <c:v>0.11154799999999999</c:v>
                </c:pt>
                <c:pt idx="47">
                  <c:v>0.114375</c:v>
                </c:pt>
                <c:pt idx="48">
                  <c:v>9.6789E-2</c:v>
                </c:pt>
                <c:pt idx="49">
                  <c:v>9.7377000000000005E-2</c:v>
                </c:pt>
                <c:pt idx="50">
                  <c:v>9.7723000000000004E-2</c:v>
                </c:pt>
                <c:pt idx="51">
                  <c:v>0.100769</c:v>
                </c:pt>
                <c:pt idx="52">
                  <c:v>9.6158999999999994E-2</c:v>
                </c:pt>
                <c:pt idx="53">
                  <c:v>9.6268000000000006E-2</c:v>
                </c:pt>
                <c:pt idx="54">
                  <c:v>9.6575999999999995E-2</c:v>
                </c:pt>
                <c:pt idx="55">
                  <c:v>8.9329000000000006E-2</c:v>
                </c:pt>
                <c:pt idx="56">
                  <c:v>9.4823000000000005E-2</c:v>
                </c:pt>
                <c:pt idx="57">
                  <c:v>8.2802000000000001E-2</c:v>
                </c:pt>
                <c:pt idx="58">
                  <c:v>8.8477E-2</c:v>
                </c:pt>
                <c:pt idx="59">
                  <c:v>8.3927000000000002E-2</c:v>
                </c:pt>
                <c:pt idx="60">
                  <c:v>8.9684E-2</c:v>
                </c:pt>
                <c:pt idx="61">
                  <c:v>9.2945E-2</c:v>
                </c:pt>
                <c:pt idx="62">
                  <c:v>8.6892999999999998E-2</c:v>
                </c:pt>
                <c:pt idx="63">
                  <c:v>8.4959999999999994E-2</c:v>
                </c:pt>
                <c:pt idx="64">
                  <c:v>8.6465E-2</c:v>
                </c:pt>
                <c:pt idx="65">
                  <c:v>8.2640000000000005E-2</c:v>
                </c:pt>
                <c:pt idx="66">
                  <c:v>7.7392000000000002E-2</c:v>
                </c:pt>
                <c:pt idx="67">
                  <c:v>8.2965999999999998E-2</c:v>
                </c:pt>
                <c:pt idx="68">
                  <c:v>8.2525000000000001E-2</c:v>
                </c:pt>
                <c:pt idx="69">
                  <c:v>7.3988999999999999E-2</c:v>
                </c:pt>
                <c:pt idx="70">
                  <c:v>7.9084000000000002E-2</c:v>
                </c:pt>
                <c:pt idx="71">
                  <c:v>7.9351000000000005E-2</c:v>
                </c:pt>
                <c:pt idx="72">
                  <c:v>7.9089999999999994E-2</c:v>
                </c:pt>
                <c:pt idx="73">
                  <c:v>8.3479999999999999E-2</c:v>
                </c:pt>
                <c:pt idx="74">
                  <c:v>7.7274999999999996E-2</c:v>
                </c:pt>
                <c:pt idx="75">
                  <c:v>7.8204999999999997E-2</c:v>
                </c:pt>
                <c:pt idx="76">
                  <c:v>7.8355999999999995E-2</c:v>
                </c:pt>
                <c:pt idx="77">
                  <c:v>7.0777000000000007E-2</c:v>
                </c:pt>
                <c:pt idx="78">
                  <c:v>7.4961E-2</c:v>
                </c:pt>
                <c:pt idx="79">
                  <c:v>7.8594999999999998E-2</c:v>
                </c:pt>
                <c:pt idx="80">
                  <c:v>6.6794999999999993E-2</c:v>
                </c:pt>
                <c:pt idx="81">
                  <c:v>7.4007000000000003E-2</c:v>
                </c:pt>
                <c:pt idx="82">
                  <c:v>7.4812000000000003E-2</c:v>
                </c:pt>
                <c:pt idx="83">
                  <c:v>7.4221999999999996E-2</c:v>
                </c:pt>
                <c:pt idx="84">
                  <c:v>6.9720000000000004E-2</c:v>
                </c:pt>
                <c:pt idx="85">
                  <c:v>6.9868E-2</c:v>
                </c:pt>
                <c:pt idx="86">
                  <c:v>6.4227000000000006E-2</c:v>
                </c:pt>
                <c:pt idx="87">
                  <c:v>6.6753000000000007E-2</c:v>
                </c:pt>
                <c:pt idx="88">
                  <c:v>6.3669000000000003E-2</c:v>
                </c:pt>
                <c:pt idx="89">
                  <c:v>6.9456000000000004E-2</c:v>
                </c:pt>
                <c:pt idx="90">
                  <c:v>6.6628000000000007E-2</c:v>
                </c:pt>
                <c:pt idx="91">
                  <c:v>6.5217999999999998E-2</c:v>
                </c:pt>
                <c:pt idx="92">
                  <c:v>6.3799999999999996E-2</c:v>
                </c:pt>
                <c:pt idx="93">
                  <c:v>6.5230999999999997E-2</c:v>
                </c:pt>
                <c:pt idx="94">
                  <c:v>6.0582999999999998E-2</c:v>
                </c:pt>
                <c:pt idx="95">
                  <c:v>5.8028999999999997E-2</c:v>
                </c:pt>
                <c:pt idx="96">
                  <c:v>5.9667999999999999E-2</c:v>
                </c:pt>
                <c:pt idx="97">
                  <c:v>6.2348000000000001E-2</c:v>
                </c:pt>
                <c:pt idx="98">
                  <c:v>5.9643000000000002E-2</c:v>
                </c:pt>
                <c:pt idx="99">
                  <c:v>6.0304000000000003E-2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6-1</c:v>
                </c:pt>
              </c:strCache>
            </c:strRef>
          </c:tx>
          <c:spPr>
            <a:ln w="3175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60000"/>
                </a:schemeClr>
              </a:solidFill>
              <a:ln w="3175">
                <a:solidFill>
                  <a:schemeClr val="dk1">
                    <a:tint val="6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0.93590700000000004</c:v>
                </c:pt>
                <c:pt idx="1">
                  <c:v>0.49951600000000002</c:v>
                </c:pt>
                <c:pt idx="2">
                  <c:v>0.44980500000000001</c:v>
                </c:pt>
                <c:pt idx="3">
                  <c:v>0.40149899999999999</c:v>
                </c:pt>
                <c:pt idx="4">
                  <c:v>0.322571</c:v>
                </c:pt>
                <c:pt idx="5">
                  <c:v>0.37048199999999998</c:v>
                </c:pt>
                <c:pt idx="6">
                  <c:v>0.31657600000000002</c:v>
                </c:pt>
                <c:pt idx="7">
                  <c:v>0.30265900000000001</c:v>
                </c:pt>
                <c:pt idx="8">
                  <c:v>0.28936000000000001</c:v>
                </c:pt>
                <c:pt idx="9">
                  <c:v>0.27182600000000001</c:v>
                </c:pt>
                <c:pt idx="10">
                  <c:v>0.260459</c:v>
                </c:pt>
                <c:pt idx="11">
                  <c:v>0.247664</c:v>
                </c:pt>
                <c:pt idx="12">
                  <c:v>0.22913700000000001</c:v>
                </c:pt>
                <c:pt idx="13">
                  <c:v>0.22195000000000001</c:v>
                </c:pt>
                <c:pt idx="14">
                  <c:v>0.21413699999999999</c:v>
                </c:pt>
                <c:pt idx="15">
                  <c:v>0.21700800000000001</c:v>
                </c:pt>
                <c:pt idx="16">
                  <c:v>0.203988</c:v>
                </c:pt>
                <c:pt idx="17">
                  <c:v>0.202547</c:v>
                </c:pt>
                <c:pt idx="18">
                  <c:v>0.186497</c:v>
                </c:pt>
                <c:pt idx="19">
                  <c:v>0.19295999999999999</c:v>
                </c:pt>
                <c:pt idx="20">
                  <c:v>0.176342</c:v>
                </c:pt>
                <c:pt idx="21">
                  <c:v>0.18218400000000001</c:v>
                </c:pt>
                <c:pt idx="22">
                  <c:v>0.16778899999999999</c:v>
                </c:pt>
                <c:pt idx="23">
                  <c:v>0.17938899999999999</c:v>
                </c:pt>
                <c:pt idx="24">
                  <c:v>0.166047</c:v>
                </c:pt>
                <c:pt idx="25">
                  <c:v>0.171205</c:v>
                </c:pt>
                <c:pt idx="26">
                  <c:v>0.16508300000000001</c:v>
                </c:pt>
                <c:pt idx="27">
                  <c:v>0.15415699999999999</c:v>
                </c:pt>
                <c:pt idx="28">
                  <c:v>0.15240100000000001</c:v>
                </c:pt>
                <c:pt idx="29">
                  <c:v>0.15162400000000001</c:v>
                </c:pt>
                <c:pt idx="30">
                  <c:v>0.140158</c:v>
                </c:pt>
                <c:pt idx="31">
                  <c:v>0.133766</c:v>
                </c:pt>
                <c:pt idx="32">
                  <c:v>0.145562</c:v>
                </c:pt>
                <c:pt idx="33">
                  <c:v>0.12773799999999999</c:v>
                </c:pt>
                <c:pt idx="34">
                  <c:v>0.126498</c:v>
                </c:pt>
                <c:pt idx="35">
                  <c:v>0.13351199999999999</c:v>
                </c:pt>
                <c:pt idx="36">
                  <c:v>0.120421</c:v>
                </c:pt>
                <c:pt idx="37">
                  <c:v>0.13167300000000001</c:v>
                </c:pt>
                <c:pt idx="38">
                  <c:v>0.13034299999999999</c:v>
                </c:pt>
                <c:pt idx="39">
                  <c:v>0.111093</c:v>
                </c:pt>
                <c:pt idx="40">
                  <c:v>0.116412</c:v>
                </c:pt>
                <c:pt idx="41">
                  <c:v>0.12732299999999999</c:v>
                </c:pt>
                <c:pt idx="42">
                  <c:v>0.10846</c:v>
                </c:pt>
                <c:pt idx="43">
                  <c:v>0.110193</c:v>
                </c:pt>
                <c:pt idx="44">
                  <c:v>0.11520900000000001</c:v>
                </c:pt>
                <c:pt idx="45">
                  <c:v>0.110751</c:v>
                </c:pt>
                <c:pt idx="46">
                  <c:v>0.108274</c:v>
                </c:pt>
                <c:pt idx="47">
                  <c:v>0.11242000000000001</c:v>
                </c:pt>
                <c:pt idx="48">
                  <c:v>0.100476</c:v>
                </c:pt>
                <c:pt idx="49">
                  <c:v>0.10057199999999999</c:v>
                </c:pt>
                <c:pt idx="50">
                  <c:v>0.103034</c:v>
                </c:pt>
                <c:pt idx="51">
                  <c:v>0.10633099999999999</c:v>
                </c:pt>
                <c:pt idx="52">
                  <c:v>0.103129</c:v>
                </c:pt>
                <c:pt idx="53">
                  <c:v>9.6038999999999999E-2</c:v>
                </c:pt>
                <c:pt idx="54">
                  <c:v>9.2856999999999995E-2</c:v>
                </c:pt>
                <c:pt idx="55">
                  <c:v>9.4192999999999999E-2</c:v>
                </c:pt>
                <c:pt idx="56">
                  <c:v>9.7822000000000006E-2</c:v>
                </c:pt>
                <c:pt idx="57">
                  <c:v>8.1269999999999995E-2</c:v>
                </c:pt>
                <c:pt idx="58">
                  <c:v>9.3038999999999997E-2</c:v>
                </c:pt>
                <c:pt idx="59">
                  <c:v>9.2462000000000003E-2</c:v>
                </c:pt>
                <c:pt idx="60">
                  <c:v>9.3659999999999993E-2</c:v>
                </c:pt>
                <c:pt idx="61">
                  <c:v>9.2309000000000002E-2</c:v>
                </c:pt>
                <c:pt idx="62">
                  <c:v>8.7684999999999999E-2</c:v>
                </c:pt>
                <c:pt idx="63">
                  <c:v>8.7555999999999995E-2</c:v>
                </c:pt>
                <c:pt idx="64">
                  <c:v>8.7940000000000004E-2</c:v>
                </c:pt>
                <c:pt idx="65">
                  <c:v>8.4973000000000007E-2</c:v>
                </c:pt>
                <c:pt idx="66">
                  <c:v>8.2664000000000001E-2</c:v>
                </c:pt>
                <c:pt idx="67">
                  <c:v>8.3657999999999996E-2</c:v>
                </c:pt>
                <c:pt idx="68">
                  <c:v>8.3211999999999994E-2</c:v>
                </c:pt>
                <c:pt idx="69">
                  <c:v>7.4720999999999996E-2</c:v>
                </c:pt>
                <c:pt idx="70">
                  <c:v>7.8888E-2</c:v>
                </c:pt>
                <c:pt idx="71">
                  <c:v>8.1614999999999993E-2</c:v>
                </c:pt>
                <c:pt idx="72">
                  <c:v>7.7577999999999994E-2</c:v>
                </c:pt>
                <c:pt idx="73">
                  <c:v>8.7553000000000006E-2</c:v>
                </c:pt>
                <c:pt idx="74">
                  <c:v>7.4555999999999997E-2</c:v>
                </c:pt>
                <c:pt idx="75">
                  <c:v>7.5714000000000004E-2</c:v>
                </c:pt>
                <c:pt idx="76">
                  <c:v>7.6385999999999996E-2</c:v>
                </c:pt>
                <c:pt idx="77">
                  <c:v>7.3047000000000001E-2</c:v>
                </c:pt>
                <c:pt idx="78">
                  <c:v>7.5576000000000004E-2</c:v>
                </c:pt>
                <c:pt idx="79">
                  <c:v>7.6785000000000006E-2</c:v>
                </c:pt>
                <c:pt idx="80">
                  <c:v>6.8819000000000005E-2</c:v>
                </c:pt>
                <c:pt idx="81">
                  <c:v>7.0127999999999996E-2</c:v>
                </c:pt>
                <c:pt idx="82">
                  <c:v>7.5733999999999996E-2</c:v>
                </c:pt>
                <c:pt idx="83">
                  <c:v>7.2728000000000001E-2</c:v>
                </c:pt>
                <c:pt idx="84">
                  <c:v>6.8376999999999993E-2</c:v>
                </c:pt>
                <c:pt idx="85">
                  <c:v>6.9167000000000006E-2</c:v>
                </c:pt>
                <c:pt idx="86">
                  <c:v>6.6350000000000006E-2</c:v>
                </c:pt>
                <c:pt idx="87">
                  <c:v>6.7627999999999994E-2</c:v>
                </c:pt>
                <c:pt idx="88">
                  <c:v>6.5329999999999999E-2</c:v>
                </c:pt>
                <c:pt idx="89">
                  <c:v>6.9425000000000001E-2</c:v>
                </c:pt>
                <c:pt idx="90">
                  <c:v>7.0104E-2</c:v>
                </c:pt>
                <c:pt idx="91">
                  <c:v>6.7751000000000006E-2</c:v>
                </c:pt>
                <c:pt idx="92">
                  <c:v>6.4465999999999996E-2</c:v>
                </c:pt>
                <c:pt idx="93">
                  <c:v>6.4435000000000006E-2</c:v>
                </c:pt>
                <c:pt idx="94">
                  <c:v>6.0193000000000003E-2</c:v>
                </c:pt>
                <c:pt idx="95">
                  <c:v>6.0213999999999997E-2</c:v>
                </c:pt>
                <c:pt idx="96">
                  <c:v>6.3675999999999996E-2</c:v>
                </c:pt>
                <c:pt idx="97">
                  <c:v>6.1647E-2</c:v>
                </c:pt>
                <c:pt idx="98">
                  <c:v>6.1594999999999997E-2</c:v>
                </c:pt>
                <c:pt idx="99">
                  <c:v>5.7905999999999999E-2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7-1</c:v>
                </c:pt>
              </c:strCache>
            </c:strRef>
          </c:tx>
          <c:spPr>
            <a:ln w="3175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0000"/>
                </a:schemeClr>
              </a:solidFill>
              <a:ln w="3175">
                <a:solidFill>
                  <a:schemeClr val="dk1">
                    <a:tint val="80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0.92960799999999999</c:v>
                </c:pt>
                <c:pt idx="1">
                  <c:v>0.49649300000000002</c:v>
                </c:pt>
                <c:pt idx="2">
                  <c:v>0.43839499999999998</c:v>
                </c:pt>
                <c:pt idx="3">
                  <c:v>0.39965299999999998</c:v>
                </c:pt>
                <c:pt idx="4">
                  <c:v>0.372031</c:v>
                </c:pt>
                <c:pt idx="5">
                  <c:v>0.33688899999999999</c:v>
                </c:pt>
                <c:pt idx="6">
                  <c:v>0.31562800000000002</c:v>
                </c:pt>
                <c:pt idx="7">
                  <c:v>0.29428500000000002</c:v>
                </c:pt>
                <c:pt idx="8">
                  <c:v>0.28186099999999997</c:v>
                </c:pt>
                <c:pt idx="9">
                  <c:v>0.25386199999999998</c:v>
                </c:pt>
                <c:pt idx="10">
                  <c:v>0.242949</c:v>
                </c:pt>
                <c:pt idx="11">
                  <c:v>0.22475600000000001</c:v>
                </c:pt>
                <c:pt idx="12">
                  <c:v>0.227603</c:v>
                </c:pt>
                <c:pt idx="13">
                  <c:v>0.22187899999999999</c:v>
                </c:pt>
                <c:pt idx="14">
                  <c:v>0.21060599999999999</c:v>
                </c:pt>
                <c:pt idx="15">
                  <c:v>0.21076500000000001</c:v>
                </c:pt>
                <c:pt idx="16">
                  <c:v>0.201539</c:v>
                </c:pt>
                <c:pt idx="17">
                  <c:v>0.19756000000000001</c:v>
                </c:pt>
                <c:pt idx="18">
                  <c:v>0.18836800000000001</c:v>
                </c:pt>
                <c:pt idx="19">
                  <c:v>0.18548999999999999</c:v>
                </c:pt>
                <c:pt idx="20">
                  <c:v>0.17768500000000001</c:v>
                </c:pt>
                <c:pt idx="21">
                  <c:v>0.17540900000000001</c:v>
                </c:pt>
                <c:pt idx="22">
                  <c:v>0.17344999999999999</c:v>
                </c:pt>
                <c:pt idx="23">
                  <c:v>0.17797499999999999</c:v>
                </c:pt>
                <c:pt idx="24">
                  <c:v>0.16202800000000001</c:v>
                </c:pt>
                <c:pt idx="25">
                  <c:v>0.167351</c:v>
                </c:pt>
                <c:pt idx="26">
                  <c:v>0.157804</c:v>
                </c:pt>
                <c:pt idx="27">
                  <c:v>0.157579</c:v>
                </c:pt>
                <c:pt idx="28">
                  <c:v>0.15410199999999999</c:v>
                </c:pt>
                <c:pt idx="29">
                  <c:v>0.14438500000000001</c:v>
                </c:pt>
                <c:pt idx="30">
                  <c:v>0.14166999999999999</c:v>
                </c:pt>
                <c:pt idx="31">
                  <c:v>0.135181</c:v>
                </c:pt>
                <c:pt idx="32">
                  <c:v>0.13788700000000001</c:v>
                </c:pt>
                <c:pt idx="33">
                  <c:v>0.120753</c:v>
                </c:pt>
                <c:pt idx="34">
                  <c:v>0.123612</c:v>
                </c:pt>
                <c:pt idx="35">
                  <c:v>0.132523</c:v>
                </c:pt>
                <c:pt idx="36">
                  <c:v>0.117183</c:v>
                </c:pt>
                <c:pt idx="37">
                  <c:v>0.125808</c:v>
                </c:pt>
                <c:pt idx="38">
                  <c:v>0.1321</c:v>
                </c:pt>
                <c:pt idx="39">
                  <c:v>0.116395</c:v>
                </c:pt>
                <c:pt idx="40">
                  <c:v>0.10875700000000001</c:v>
                </c:pt>
                <c:pt idx="41">
                  <c:v>0.12551899999999999</c:v>
                </c:pt>
                <c:pt idx="42">
                  <c:v>0.109142</c:v>
                </c:pt>
                <c:pt idx="43">
                  <c:v>0.105313</c:v>
                </c:pt>
                <c:pt idx="44">
                  <c:v>0.11448899999999999</c:v>
                </c:pt>
                <c:pt idx="45">
                  <c:v>0.114815</c:v>
                </c:pt>
                <c:pt idx="46">
                  <c:v>0.10349</c:v>
                </c:pt>
                <c:pt idx="47">
                  <c:v>0.105474</c:v>
                </c:pt>
                <c:pt idx="48">
                  <c:v>0.101672</c:v>
                </c:pt>
                <c:pt idx="49">
                  <c:v>0.10444299999999999</c:v>
                </c:pt>
                <c:pt idx="50">
                  <c:v>0.100828</c:v>
                </c:pt>
                <c:pt idx="51">
                  <c:v>0.101254</c:v>
                </c:pt>
                <c:pt idx="52">
                  <c:v>9.8077999999999999E-2</c:v>
                </c:pt>
                <c:pt idx="53">
                  <c:v>9.1997999999999996E-2</c:v>
                </c:pt>
                <c:pt idx="54">
                  <c:v>9.2395000000000005E-2</c:v>
                </c:pt>
                <c:pt idx="55">
                  <c:v>9.7827999999999998E-2</c:v>
                </c:pt>
                <c:pt idx="56">
                  <c:v>9.0116000000000002E-2</c:v>
                </c:pt>
                <c:pt idx="57">
                  <c:v>8.9483999999999994E-2</c:v>
                </c:pt>
                <c:pt idx="58">
                  <c:v>8.8921E-2</c:v>
                </c:pt>
                <c:pt idx="59">
                  <c:v>8.3726999999999996E-2</c:v>
                </c:pt>
                <c:pt idx="60">
                  <c:v>9.1181999999999999E-2</c:v>
                </c:pt>
                <c:pt idx="61">
                  <c:v>9.1722999999999999E-2</c:v>
                </c:pt>
                <c:pt idx="62">
                  <c:v>8.8328000000000004E-2</c:v>
                </c:pt>
                <c:pt idx="63">
                  <c:v>9.2520000000000005E-2</c:v>
                </c:pt>
                <c:pt idx="64">
                  <c:v>8.8086999999999999E-2</c:v>
                </c:pt>
                <c:pt idx="65">
                  <c:v>8.2923999999999998E-2</c:v>
                </c:pt>
                <c:pt idx="66">
                  <c:v>8.4533999999999998E-2</c:v>
                </c:pt>
                <c:pt idx="67">
                  <c:v>8.0112000000000003E-2</c:v>
                </c:pt>
                <c:pt idx="68">
                  <c:v>8.3738000000000007E-2</c:v>
                </c:pt>
                <c:pt idx="69">
                  <c:v>7.1161000000000002E-2</c:v>
                </c:pt>
                <c:pt idx="70">
                  <c:v>8.1573999999999994E-2</c:v>
                </c:pt>
                <c:pt idx="71">
                  <c:v>8.0001000000000003E-2</c:v>
                </c:pt>
                <c:pt idx="72">
                  <c:v>8.0395999999999995E-2</c:v>
                </c:pt>
                <c:pt idx="73">
                  <c:v>8.0392000000000005E-2</c:v>
                </c:pt>
                <c:pt idx="74">
                  <c:v>7.3644000000000001E-2</c:v>
                </c:pt>
                <c:pt idx="75">
                  <c:v>7.4834999999999999E-2</c:v>
                </c:pt>
                <c:pt idx="76">
                  <c:v>7.7449000000000004E-2</c:v>
                </c:pt>
                <c:pt idx="77">
                  <c:v>7.6927999999999996E-2</c:v>
                </c:pt>
                <c:pt idx="78">
                  <c:v>6.8905999999999995E-2</c:v>
                </c:pt>
                <c:pt idx="79">
                  <c:v>7.4573E-2</c:v>
                </c:pt>
                <c:pt idx="80">
                  <c:v>6.8290000000000003E-2</c:v>
                </c:pt>
                <c:pt idx="81">
                  <c:v>6.6428000000000001E-2</c:v>
                </c:pt>
                <c:pt idx="82">
                  <c:v>7.5203000000000006E-2</c:v>
                </c:pt>
                <c:pt idx="83">
                  <c:v>7.1300000000000002E-2</c:v>
                </c:pt>
                <c:pt idx="84">
                  <c:v>6.6674999999999998E-2</c:v>
                </c:pt>
                <c:pt idx="85">
                  <c:v>6.4926999999999999E-2</c:v>
                </c:pt>
                <c:pt idx="86">
                  <c:v>6.4976000000000006E-2</c:v>
                </c:pt>
                <c:pt idx="87">
                  <c:v>6.5605999999999998E-2</c:v>
                </c:pt>
                <c:pt idx="88">
                  <c:v>6.5506999999999996E-2</c:v>
                </c:pt>
                <c:pt idx="89">
                  <c:v>6.7199999999999996E-2</c:v>
                </c:pt>
                <c:pt idx="90">
                  <c:v>7.0913000000000004E-2</c:v>
                </c:pt>
                <c:pt idx="91">
                  <c:v>6.4972000000000002E-2</c:v>
                </c:pt>
                <c:pt idx="92">
                  <c:v>6.4063999999999996E-2</c:v>
                </c:pt>
                <c:pt idx="93">
                  <c:v>6.5792000000000003E-2</c:v>
                </c:pt>
                <c:pt idx="94">
                  <c:v>5.9472999999999998E-2</c:v>
                </c:pt>
                <c:pt idx="95">
                  <c:v>6.0636000000000002E-2</c:v>
                </c:pt>
                <c:pt idx="96">
                  <c:v>6.2898999999999997E-2</c:v>
                </c:pt>
                <c:pt idx="97">
                  <c:v>5.6689000000000003E-2</c:v>
                </c:pt>
                <c:pt idx="98">
                  <c:v>5.7263000000000001E-2</c:v>
                </c:pt>
                <c:pt idx="99">
                  <c:v>5.6408E-2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8-1</c:v>
                </c:pt>
              </c:strCache>
            </c:strRef>
          </c:tx>
          <c:spPr>
            <a:ln w="31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317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0.93199100000000001</c:v>
                </c:pt>
                <c:pt idx="1">
                  <c:v>0.49763000000000002</c:v>
                </c:pt>
                <c:pt idx="2">
                  <c:v>0.44619199999999998</c:v>
                </c:pt>
                <c:pt idx="3">
                  <c:v>0.40208100000000002</c:v>
                </c:pt>
                <c:pt idx="4">
                  <c:v>0.36446800000000001</c:v>
                </c:pt>
                <c:pt idx="5">
                  <c:v>0.33776899999999999</c:v>
                </c:pt>
                <c:pt idx="6">
                  <c:v>0.31781700000000002</c:v>
                </c:pt>
                <c:pt idx="7">
                  <c:v>0.29914299999999999</c:v>
                </c:pt>
                <c:pt idx="8">
                  <c:v>0.28117300000000001</c:v>
                </c:pt>
                <c:pt idx="9">
                  <c:v>0.26988499999999999</c:v>
                </c:pt>
                <c:pt idx="10">
                  <c:v>0.25941500000000001</c:v>
                </c:pt>
                <c:pt idx="11">
                  <c:v>0.22448699999999999</c:v>
                </c:pt>
                <c:pt idx="12">
                  <c:v>0.235376</c:v>
                </c:pt>
                <c:pt idx="13">
                  <c:v>0.22001999999999999</c:v>
                </c:pt>
                <c:pt idx="14">
                  <c:v>0.21625900000000001</c:v>
                </c:pt>
                <c:pt idx="15">
                  <c:v>0.21571799999999999</c:v>
                </c:pt>
                <c:pt idx="16">
                  <c:v>0.20219400000000001</c:v>
                </c:pt>
                <c:pt idx="17">
                  <c:v>0.19627700000000001</c:v>
                </c:pt>
                <c:pt idx="18">
                  <c:v>0.180813</c:v>
                </c:pt>
                <c:pt idx="19">
                  <c:v>0.18620100000000001</c:v>
                </c:pt>
                <c:pt idx="20">
                  <c:v>0.18096599999999999</c:v>
                </c:pt>
                <c:pt idx="21">
                  <c:v>0.17071700000000001</c:v>
                </c:pt>
                <c:pt idx="22">
                  <c:v>0.174981</c:v>
                </c:pt>
                <c:pt idx="23">
                  <c:v>0.17114599999999999</c:v>
                </c:pt>
                <c:pt idx="24">
                  <c:v>0.16122500000000001</c:v>
                </c:pt>
                <c:pt idx="25">
                  <c:v>0.16067100000000001</c:v>
                </c:pt>
                <c:pt idx="26">
                  <c:v>0.15099899999999999</c:v>
                </c:pt>
                <c:pt idx="27">
                  <c:v>0.153589</c:v>
                </c:pt>
                <c:pt idx="28">
                  <c:v>0.13997000000000001</c:v>
                </c:pt>
                <c:pt idx="29">
                  <c:v>0.14747299999999999</c:v>
                </c:pt>
                <c:pt idx="30">
                  <c:v>0.137654</c:v>
                </c:pt>
                <c:pt idx="31">
                  <c:v>0.132714</c:v>
                </c:pt>
                <c:pt idx="32">
                  <c:v>0.14804600000000001</c:v>
                </c:pt>
                <c:pt idx="33">
                  <c:v>0.126333</c:v>
                </c:pt>
                <c:pt idx="34">
                  <c:v>0.11982</c:v>
                </c:pt>
                <c:pt idx="35">
                  <c:v>0.13340299999999999</c:v>
                </c:pt>
                <c:pt idx="36">
                  <c:v>0.11193699999999999</c:v>
                </c:pt>
                <c:pt idx="37">
                  <c:v>0.126027</c:v>
                </c:pt>
                <c:pt idx="38">
                  <c:v>0.113228</c:v>
                </c:pt>
                <c:pt idx="39">
                  <c:v>0.113926</c:v>
                </c:pt>
                <c:pt idx="40">
                  <c:v>0.11115800000000001</c:v>
                </c:pt>
                <c:pt idx="41">
                  <c:v>0.125414</c:v>
                </c:pt>
                <c:pt idx="42">
                  <c:v>0.10639</c:v>
                </c:pt>
                <c:pt idx="43">
                  <c:v>0.110419</c:v>
                </c:pt>
                <c:pt idx="44">
                  <c:v>0.111385</c:v>
                </c:pt>
                <c:pt idx="45">
                  <c:v>0.114512</c:v>
                </c:pt>
                <c:pt idx="46">
                  <c:v>0.105671</c:v>
                </c:pt>
                <c:pt idx="47">
                  <c:v>0.105721</c:v>
                </c:pt>
                <c:pt idx="48">
                  <c:v>0.107088</c:v>
                </c:pt>
                <c:pt idx="49">
                  <c:v>0.104097</c:v>
                </c:pt>
                <c:pt idx="50">
                  <c:v>9.7116999999999995E-2</c:v>
                </c:pt>
                <c:pt idx="51">
                  <c:v>9.5689999999999997E-2</c:v>
                </c:pt>
                <c:pt idx="52">
                  <c:v>0.100692</c:v>
                </c:pt>
                <c:pt idx="53">
                  <c:v>8.9101E-2</c:v>
                </c:pt>
                <c:pt idx="54">
                  <c:v>9.2463000000000004E-2</c:v>
                </c:pt>
                <c:pt idx="55">
                  <c:v>9.2945E-2</c:v>
                </c:pt>
                <c:pt idx="56">
                  <c:v>8.2351999999999995E-2</c:v>
                </c:pt>
                <c:pt idx="57">
                  <c:v>9.5661999999999997E-2</c:v>
                </c:pt>
                <c:pt idx="58">
                  <c:v>9.0270000000000003E-2</c:v>
                </c:pt>
                <c:pt idx="59">
                  <c:v>8.6699999999999999E-2</c:v>
                </c:pt>
                <c:pt idx="60">
                  <c:v>8.7802000000000005E-2</c:v>
                </c:pt>
                <c:pt idx="61">
                  <c:v>8.8833999999999996E-2</c:v>
                </c:pt>
                <c:pt idx="62">
                  <c:v>8.0449999999999994E-2</c:v>
                </c:pt>
                <c:pt idx="63">
                  <c:v>9.1141E-2</c:v>
                </c:pt>
                <c:pt idx="64">
                  <c:v>8.3649000000000001E-2</c:v>
                </c:pt>
                <c:pt idx="65">
                  <c:v>8.1344E-2</c:v>
                </c:pt>
                <c:pt idx="66">
                  <c:v>8.6338999999999999E-2</c:v>
                </c:pt>
                <c:pt idx="67">
                  <c:v>8.3232E-2</c:v>
                </c:pt>
                <c:pt idx="68">
                  <c:v>8.3659999999999998E-2</c:v>
                </c:pt>
                <c:pt idx="69">
                  <c:v>8.1152000000000002E-2</c:v>
                </c:pt>
                <c:pt idx="70">
                  <c:v>8.0294000000000004E-2</c:v>
                </c:pt>
                <c:pt idx="71">
                  <c:v>7.7828999999999995E-2</c:v>
                </c:pt>
                <c:pt idx="72">
                  <c:v>7.8879000000000005E-2</c:v>
                </c:pt>
                <c:pt idx="73">
                  <c:v>7.8107999999999997E-2</c:v>
                </c:pt>
                <c:pt idx="74">
                  <c:v>7.3982000000000006E-2</c:v>
                </c:pt>
                <c:pt idx="75">
                  <c:v>7.6343999999999995E-2</c:v>
                </c:pt>
                <c:pt idx="76">
                  <c:v>7.571E-2</c:v>
                </c:pt>
                <c:pt idx="77">
                  <c:v>7.3842000000000005E-2</c:v>
                </c:pt>
                <c:pt idx="78">
                  <c:v>7.2206000000000006E-2</c:v>
                </c:pt>
                <c:pt idx="79">
                  <c:v>7.2663000000000005E-2</c:v>
                </c:pt>
                <c:pt idx="80">
                  <c:v>7.0167999999999994E-2</c:v>
                </c:pt>
                <c:pt idx="81">
                  <c:v>7.0644999999999999E-2</c:v>
                </c:pt>
                <c:pt idx="82">
                  <c:v>7.4689000000000005E-2</c:v>
                </c:pt>
                <c:pt idx="83">
                  <c:v>6.8997000000000003E-2</c:v>
                </c:pt>
                <c:pt idx="84">
                  <c:v>6.9376999999999994E-2</c:v>
                </c:pt>
                <c:pt idx="85">
                  <c:v>6.3236000000000001E-2</c:v>
                </c:pt>
                <c:pt idx="86">
                  <c:v>6.3678999999999999E-2</c:v>
                </c:pt>
                <c:pt idx="87">
                  <c:v>6.2836000000000003E-2</c:v>
                </c:pt>
                <c:pt idx="88">
                  <c:v>6.2911999999999996E-2</c:v>
                </c:pt>
                <c:pt idx="89">
                  <c:v>6.4088999999999993E-2</c:v>
                </c:pt>
                <c:pt idx="90">
                  <c:v>6.3457E-2</c:v>
                </c:pt>
                <c:pt idx="91">
                  <c:v>6.1816000000000003E-2</c:v>
                </c:pt>
                <c:pt idx="92">
                  <c:v>6.0124999999999998E-2</c:v>
                </c:pt>
                <c:pt idx="93">
                  <c:v>6.2253999999999997E-2</c:v>
                </c:pt>
                <c:pt idx="94">
                  <c:v>5.9318000000000003E-2</c:v>
                </c:pt>
                <c:pt idx="95">
                  <c:v>6.2392999999999997E-2</c:v>
                </c:pt>
                <c:pt idx="96">
                  <c:v>6.2103999999999999E-2</c:v>
                </c:pt>
                <c:pt idx="97">
                  <c:v>5.7904999999999998E-2</c:v>
                </c:pt>
                <c:pt idx="98">
                  <c:v>5.6313000000000002E-2</c:v>
                </c:pt>
                <c:pt idx="99">
                  <c:v>5.8505000000000001E-2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9-1</c:v>
                </c:pt>
              </c:strCache>
            </c:strRef>
          </c:tx>
          <c:spPr>
            <a:ln w="31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317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0.93574500000000005</c:v>
                </c:pt>
                <c:pt idx="1">
                  <c:v>0.64671500000000004</c:v>
                </c:pt>
                <c:pt idx="2">
                  <c:v>0.52915500000000004</c:v>
                </c:pt>
                <c:pt idx="3">
                  <c:v>0.40530699999999997</c:v>
                </c:pt>
                <c:pt idx="4">
                  <c:v>0.36305900000000002</c:v>
                </c:pt>
                <c:pt idx="5">
                  <c:v>0.33804400000000001</c:v>
                </c:pt>
                <c:pt idx="6">
                  <c:v>0.31060199999999999</c:v>
                </c:pt>
                <c:pt idx="7">
                  <c:v>0.27830500000000002</c:v>
                </c:pt>
                <c:pt idx="8">
                  <c:v>0.28259400000000001</c:v>
                </c:pt>
                <c:pt idx="9">
                  <c:v>0.272227</c:v>
                </c:pt>
                <c:pt idx="10">
                  <c:v>0.25343500000000002</c:v>
                </c:pt>
                <c:pt idx="11">
                  <c:v>0.24265500000000001</c:v>
                </c:pt>
                <c:pt idx="12">
                  <c:v>0.20707500000000001</c:v>
                </c:pt>
                <c:pt idx="13">
                  <c:v>0.21348600000000001</c:v>
                </c:pt>
                <c:pt idx="14">
                  <c:v>0.22193399999999999</c:v>
                </c:pt>
                <c:pt idx="15">
                  <c:v>0.20787800000000001</c:v>
                </c:pt>
                <c:pt idx="16">
                  <c:v>0.21115999999999999</c:v>
                </c:pt>
                <c:pt idx="17">
                  <c:v>0.193883</c:v>
                </c:pt>
                <c:pt idx="18">
                  <c:v>0.17618</c:v>
                </c:pt>
                <c:pt idx="19">
                  <c:v>0.19167400000000001</c:v>
                </c:pt>
                <c:pt idx="20">
                  <c:v>0.16400000000000001</c:v>
                </c:pt>
                <c:pt idx="21">
                  <c:v>0.17604700000000001</c:v>
                </c:pt>
                <c:pt idx="22">
                  <c:v>0.17915600000000001</c:v>
                </c:pt>
                <c:pt idx="23">
                  <c:v>0.17555599999999999</c:v>
                </c:pt>
                <c:pt idx="24">
                  <c:v>0.16606399999999999</c:v>
                </c:pt>
                <c:pt idx="25">
                  <c:v>0.16384599999999999</c:v>
                </c:pt>
                <c:pt idx="26">
                  <c:v>0.153889</c:v>
                </c:pt>
                <c:pt idx="27">
                  <c:v>0.15145900000000001</c:v>
                </c:pt>
                <c:pt idx="28">
                  <c:v>0.14369399999999999</c:v>
                </c:pt>
                <c:pt idx="29">
                  <c:v>0.14375399999999999</c:v>
                </c:pt>
                <c:pt idx="30">
                  <c:v>0.14895800000000001</c:v>
                </c:pt>
                <c:pt idx="31">
                  <c:v>0.139236</c:v>
                </c:pt>
                <c:pt idx="32">
                  <c:v>0.14310899999999999</c:v>
                </c:pt>
                <c:pt idx="33">
                  <c:v>0.121027</c:v>
                </c:pt>
                <c:pt idx="34">
                  <c:v>0.117463</c:v>
                </c:pt>
                <c:pt idx="35">
                  <c:v>0.12948799999999999</c:v>
                </c:pt>
                <c:pt idx="36">
                  <c:v>0.113844</c:v>
                </c:pt>
                <c:pt idx="37">
                  <c:v>0.133132</c:v>
                </c:pt>
                <c:pt idx="38">
                  <c:v>0.118072</c:v>
                </c:pt>
                <c:pt idx="39">
                  <c:v>0.115927</c:v>
                </c:pt>
                <c:pt idx="40">
                  <c:v>0.119829</c:v>
                </c:pt>
                <c:pt idx="41">
                  <c:v>0.118356</c:v>
                </c:pt>
                <c:pt idx="42">
                  <c:v>0.109818</c:v>
                </c:pt>
                <c:pt idx="43">
                  <c:v>0.10745200000000001</c:v>
                </c:pt>
                <c:pt idx="44">
                  <c:v>0.109362</c:v>
                </c:pt>
                <c:pt idx="45">
                  <c:v>0.11230999999999999</c:v>
                </c:pt>
                <c:pt idx="46">
                  <c:v>0.106763</c:v>
                </c:pt>
                <c:pt idx="47">
                  <c:v>0.105544</c:v>
                </c:pt>
                <c:pt idx="48">
                  <c:v>0.110622</c:v>
                </c:pt>
                <c:pt idx="49">
                  <c:v>0.102464</c:v>
                </c:pt>
                <c:pt idx="50">
                  <c:v>0.106319</c:v>
                </c:pt>
                <c:pt idx="51">
                  <c:v>9.8627999999999993E-2</c:v>
                </c:pt>
                <c:pt idx="52">
                  <c:v>9.9573999999999996E-2</c:v>
                </c:pt>
                <c:pt idx="53">
                  <c:v>9.1904E-2</c:v>
                </c:pt>
                <c:pt idx="54">
                  <c:v>9.2162999999999995E-2</c:v>
                </c:pt>
                <c:pt idx="55">
                  <c:v>9.4220999999999999E-2</c:v>
                </c:pt>
                <c:pt idx="56">
                  <c:v>8.9315000000000005E-2</c:v>
                </c:pt>
                <c:pt idx="57">
                  <c:v>9.6435000000000007E-2</c:v>
                </c:pt>
                <c:pt idx="58">
                  <c:v>8.8955999999999993E-2</c:v>
                </c:pt>
                <c:pt idx="59">
                  <c:v>9.0507000000000004E-2</c:v>
                </c:pt>
                <c:pt idx="60">
                  <c:v>9.2657000000000003E-2</c:v>
                </c:pt>
                <c:pt idx="61">
                  <c:v>9.1286000000000006E-2</c:v>
                </c:pt>
                <c:pt idx="62">
                  <c:v>8.5249000000000005E-2</c:v>
                </c:pt>
                <c:pt idx="63">
                  <c:v>9.1259999999999994E-2</c:v>
                </c:pt>
                <c:pt idx="64">
                  <c:v>8.634E-2</c:v>
                </c:pt>
                <c:pt idx="65">
                  <c:v>8.3718000000000001E-2</c:v>
                </c:pt>
                <c:pt idx="66">
                  <c:v>8.9231000000000005E-2</c:v>
                </c:pt>
                <c:pt idx="67">
                  <c:v>8.1206E-2</c:v>
                </c:pt>
                <c:pt idx="68">
                  <c:v>8.3946999999999994E-2</c:v>
                </c:pt>
                <c:pt idx="69">
                  <c:v>7.9752000000000003E-2</c:v>
                </c:pt>
                <c:pt idx="70">
                  <c:v>8.115E-2</c:v>
                </c:pt>
                <c:pt idx="71">
                  <c:v>8.0436999999999995E-2</c:v>
                </c:pt>
                <c:pt idx="72">
                  <c:v>8.0884999999999999E-2</c:v>
                </c:pt>
                <c:pt idx="73">
                  <c:v>7.9019000000000006E-2</c:v>
                </c:pt>
                <c:pt idx="74">
                  <c:v>7.1303000000000005E-2</c:v>
                </c:pt>
                <c:pt idx="75">
                  <c:v>7.8752000000000003E-2</c:v>
                </c:pt>
                <c:pt idx="76">
                  <c:v>7.5049000000000005E-2</c:v>
                </c:pt>
                <c:pt idx="77">
                  <c:v>7.4178999999999995E-2</c:v>
                </c:pt>
                <c:pt idx="78">
                  <c:v>7.2239999999999999E-2</c:v>
                </c:pt>
                <c:pt idx="79">
                  <c:v>7.4500999999999998E-2</c:v>
                </c:pt>
                <c:pt idx="80">
                  <c:v>7.1170999999999998E-2</c:v>
                </c:pt>
                <c:pt idx="81">
                  <c:v>7.1087999999999998E-2</c:v>
                </c:pt>
                <c:pt idx="82">
                  <c:v>7.1223999999999996E-2</c:v>
                </c:pt>
                <c:pt idx="83">
                  <c:v>7.2664999999999993E-2</c:v>
                </c:pt>
                <c:pt idx="84">
                  <c:v>6.8473000000000006E-2</c:v>
                </c:pt>
                <c:pt idx="85">
                  <c:v>6.5012E-2</c:v>
                </c:pt>
                <c:pt idx="86">
                  <c:v>6.7499000000000003E-2</c:v>
                </c:pt>
                <c:pt idx="87">
                  <c:v>6.4671999999999993E-2</c:v>
                </c:pt>
                <c:pt idx="88">
                  <c:v>6.7343E-2</c:v>
                </c:pt>
                <c:pt idx="89">
                  <c:v>6.5790000000000001E-2</c:v>
                </c:pt>
                <c:pt idx="90">
                  <c:v>6.8862000000000007E-2</c:v>
                </c:pt>
                <c:pt idx="91">
                  <c:v>6.3523999999999997E-2</c:v>
                </c:pt>
                <c:pt idx="92">
                  <c:v>6.0616999999999997E-2</c:v>
                </c:pt>
                <c:pt idx="93">
                  <c:v>6.0895999999999999E-2</c:v>
                </c:pt>
                <c:pt idx="94">
                  <c:v>6.0787000000000001E-2</c:v>
                </c:pt>
                <c:pt idx="95">
                  <c:v>6.3783999999999993E-2</c:v>
                </c:pt>
                <c:pt idx="96">
                  <c:v>5.9422000000000003E-2</c:v>
                </c:pt>
                <c:pt idx="97">
                  <c:v>6.0381999999999998E-2</c:v>
                </c:pt>
                <c:pt idx="98">
                  <c:v>5.8923999999999997E-2</c:v>
                </c:pt>
                <c:pt idx="99">
                  <c:v>6.0282000000000002E-2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10-1</c:v>
                </c:pt>
              </c:strCache>
            </c:strRef>
          </c:tx>
          <c:spPr>
            <a:ln w="31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317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0.96107699999999996</c:v>
                </c:pt>
                <c:pt idx="1">
                  <c:v>0.66822300000000001</c:v>
                </c:pt>
                <c:pt idx="2">
                  <c:v>0.53405000000000002</c:v>
                </c:pt>
                <c:pt idx="3">
                  <c:v>0.45163900000000001</c:v>
                </c:pt>
                <c:pt idx="4">
                  <c:v>0.40108500000000002</c:v>
                </c:pt>
                <c:pt idx="5">
                  <c:v>0.37298599999999998</c:v>
                </c:pt>
                <c:pt idx="6">
                  <c:v>0.33547199999999999</c:v>
                </c:pt>
                <c:pt idx="7">
                  <c:v>0.30740600000000001</c:v>
                </c:pt>
                <c:pt idx="8">
                  <c:v>0.30694199999999999</c:v>
                </c:pt>
                <c:pt idx="9">
                  <c:v>0.27964</c:v>
                </c:pt>
                <c:pt idx="10">
                  <c:v>0.26068000000000002</c:v>
                </c:pt>
                <c:pt idx="11">
                  <c:v>0.25350899999999998</c:v>
                </c:pt>
                <c:pt idx="12">
                  <c:v>0.242095</c:v>
                </c:pt>
                <c:pt idx="13">
                  <c:v>0.235044</c:v>
                </c:pt>
                <c:pt idx="14">
                  <c:v>0.230931</c:v>
                </c:pt>
                <c:pt idx="15">
                  <c:v>0.22024299999999999</c:v>
                </c:pt>
                <c:pt idx="16">
                  <c:v>0.215752</c:v>
                </c:pt>
                <c:pt idx="17">
                  <c:v>0.209568</c:v>
                </c:pt>
                <c:pt idx="18">
                  <c:v>0.19267300000000001</c:v>
                </c:pt>
                <c:pt idx="19">
                  <c:v>0.185534</c:v>
                </c:pt>
                <c:pt idx="20">
                  <c:v>0.19020100000000001</c:v>
                </c:pt>
                <c:pt idx="21">
                  <c:v>0.181142</c:v>
                </c:pt>
                <c:pt idx="22">
                  <c:v>0.17913499999999999</c:v>
                </c:pt>
                <c:pt idx="23">
                  <c:v>0.17860100000000001</c:v>
                </c:pt>
                <c:pt idx="24">
                  <c:v>0.17447699999999999</c:v>
                </c:pt>
                <c:pt idx="25">
                  <c:v>0.17231199999999999</c:v>
                </c:pt>
                <c:pt idx="26">
                  <c:v>0.15650700000000001</c:v>
                </c:pt>
                <c:pt idx="27">
                  <c:v>0.15964600000000001</c:v>
                </c:pt>
                <c:pt idx="28">
                  <c:v>0.14268600000000001</c:v>
                </c:pt>
                <c:pt idx="29">
                  <c:v>0.153167</c:v>
                </c:pt>
                <c:pt idx="30">
                  <c:v>0.14869399999999999</c:v>
                </c:pt>
                <c:pt idx="31">
                  <c:v>0.146648</c:v>
                </c:pt>
                <c:pt idx="32">
                  <c:v>0.13819100000000001</c:v>
                </c:pt>
                <c:pt idx="33">
                  <c:v>0.124374</c:v>
                </c:pt>
                <c:pt idx="34">
                  <c:v>0.12809599999999999</c:v>
                </c:pt>
                <c:pt idx="35">
                  <c:v>0.13</c:v>
                </c:pt>
                <c:pt idx="36">
                  <c:v>0.123339</c:v>
                </c:pt>
                <c:pt idx="37">
                  <c:v>0.135266</c:v>
                </c:pt>
                <c:pt idx="38">
                  <c:v>0.12576000000000001</c:v>
                </c:pt>
                <c:pt idx="39">
                  <c:v>0.11594</c:v>
                </c:pt>
                <c:pt idx="40">
                  <c:v>0.11797199999999999</c:v>
                </c:pt>
                <c:pt idx="41">
                  <c:v>0.11386599999999999</c:v>
                </c:pt>
                <c:pt idx="42">
                  <c:v>0.118744</c:v>
                </c:pt>
                <c:pt idx="43">
                  <c:v>0.104981</c:v>
                </c:pt>
                <c:pt idx="44">
                  <c:v>0.11706999999999999</c:v>
                </c:pt>
                <c:pt idx="45">
                  <c:v>0.112709</c:v>
                </c:pt>
                <c:pt idx="46">
                  <c:v>0.111356</c:v>
                </c:pt>
                <c:pt idx="47">
                  <c:v>0.1048</c:v>
                </c:pt>
                <c:pt idx="48">
                  <c:v>0.10517600000000001</c:v>
                </c:pt>
                <c:pt idx="49">
                  <c:v>0.10696600000000001</c:v>
                </c:pt>
                <c:pt idx="50">
                  <c:v>0.110221</c:v>
                </c:pt>
                <c:pt idx="51">
                  <c:v>0.104488</c:v>
                </c:pt>
                <c:pt idx="52">
                  <c:v>0.102731</c:v>
                </c:pt>
                <c:pt idx="53">
                  <c:v>9.3562999999999993E-2</c:v>
                </c:pt>
                <c:pt idx="54">
                  <c:v>9.4642000000000004E-2</c:v>
                </c:pt>
                <c:pt idx="55">
                  <c:v>9.1908000000000004E-2</c:v>
                </c:pt>
                <c:pt idx="56">
                  <c:v>9.0429999999999996E-2</c:v>
                </c:pt>
                <c:pt idx="57">
                  <c:v>9.1908000000000004E-2</c:v>
                </c:pt>
                <c:pt idx="58">
                  <c:v>9.1129000000000002E-2</c:v>
                </c:pt>
                <c:pt idx="59">
                  <c:v>8.9555999999999997E-2</c:v>
                </c:pt>
                <c:pt idx="60">
                  <c:v>9.2715000000000006E-2</c:v>
                </c:pt>
                <c:pt idx="61">
                  <c:v>8.9556999999999998E-2</c:v>
                </c:pt>
                <c:pt idx="62">
                  <c:v>8.9458999999999997E-2</c:v>
                </c:pt>
                <c:pt idx="63">
                  <c:v>8.7000999999999995E-2</c:v>
                </c:pt>
                <c:pt idx="64">
                  <c:v>9.0901999999999997E-2</c:v>
                </c:pt>
                <c:pt idx="65">
                  <c:v>8.2795999999999995E-2</c:v>
                </c:pt>
                <c:pt idx="66">
                  <c:v>9.4129000000000004E-2</c:v>
                </c:pt>
                <c:pt idx="67">
                  <c:v>8.5800000000000001E-2</c:v>
                </c:pt>
                <c:pt idx="68">
                  <c:v>8.4741999999999998E-2</c:v>
                </c:pt>
                <c:pt idx="69">
                  <c:v>8.0948000000000006E-2</c:v>
                </c:pt>
                <c:pt idx="70">
                  <c:v>8.4190000000000001E-2</c:v>
                </c:pt>
                <c:pt idx="71">
                  <c:v>7.5164999999999996E-2</c:v>
                </c:pt>
                <c:pt idx="72">
                  <c:v>8.2364999999999994E-2</c:v>
                </c:pt>
                <c:pt idx="73">
                  <c:v>7.6801999999999995E-2</c:v>
                </c:pt>
                <c:pt idx="74">
                  <c:v>7.3982999999999993E-2</c:v>
                </c:pt>
                <c:pt idx="75">
                  <c:v>7.6978000000000005E-2</c:v>
                </c:pt>
                <c:pt idx="76">
                  <c:v>7.2184999999999999E-2</c:v>
                </c:pt>
                <c:pt idx="77">
                  <c:v>7.4426000000000006E-2</c:v>
                </c:pt>
                <c:pt idx="78">
                  <c:v>7.5400999999999996E-2</c:v>
                </c:pt>
                <c:pt idx="79">
                  <c:v>7.6815999999999995E-2</c:v>
                </c:pt>
                <c:pt idx="80">
                  <c:v>6.9128999999999996E-2</c:v>
                </c:pt>
                <c:pt idx="81">
                  <c:v>7.6462000000000002E-2</c:v>
                </c:pt>
                <c:pt idx="82">
                  <c:v>7.3402999999999996E-2</c:v>
                </c:pt>
                <c:pt idx="83">
                  <c:v>7.1811E-2</c:v>
                </c:pt>
                <c:pt idx="84">
                  <c:v>7.1499999999999994E-2</c:v>
                </c:pt>
                <c:pt idx="85">
                  <c:v>6.8433999999999995E-2</c:v>
                </c:pt>
                <c:pt idx="86">
                  <c:v>7.2569999999999996E-2</c:v>
                </c:pt>
                <c:pt idx="87">
                  <c:v>6.7452999999999999E-2</c:v>
                </c:pt>
                <c:pt idx="88">
                  <c:v>6.3435000000000005E-2</c:v>
                </c:pt>
                <c:pt idx="89">
                  <c:v>6.8524000000000002E-2</c:v>
                </c:pt>
                <c:pt idx="90">
                  <c:v>6.6067000000000001E-2</c:v>
                </c:pt>
                <c:pt idx="91">
                  <c:v>6.6416000000000003E-2</c:v>
                </c:pt>
                <c:pt idx="92">
                  <c:v>5.9651000000000003E-2</c:v>
                </c:pt>
                <c:pt idx="93">
                  <c:v>6.2309000000000003E-2</c:v>
                </c:pt>
                <c:pt idx="94">
                  <c:v>6.3714999999999994E-2</c:v>
                </c:pt>
                <c:pt idx="95">
                  <c:v>6.3671000000000005E-2</c:v>
                </c:pt>
                <c:pt idx="96">
                  <c:v>6.0729999999999999E-2</c:v>
                </c:pt>
                <c:pt idx="97">
                  <c:v>6.5519999999999995E-2</c:v>
                </c:pt>
                <c:pt idx="98">
                  <c:v>6.0196E-2</c:v>
                </c:pt>
                <c:pt idx="99">
                  <c:v>5.8312999999999997E-2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7660512"/>
        <c:axId val="697663232"/>
      </c:lineChart>
      <c:catAx>
        <c:axId val="69766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7663232"/>
        <c:crosses val="autoZero"/>
        <c:auto val="1"/>
        <c:lblAlgn val="ctr"/>
        <c:lblOffset val="100"/>
        <c:tickLblSkip val="5"/>
        <c:noMultiLvlLbl val="0"/>
      </c:catAx>
      <c:valAx>
        <c:axId val="6976632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7660512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1B5-BFA1-4FFF-8E11-196B29C50859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76C0-BC01-4B6E-85EE-9115712E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30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1B5-BFA1-4FFF-8E11-196B29C50859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76C0-BC01-4B6E-85EE-9115712E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7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1B5-BFA1-4FFF-8E11-196B29C50859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76C0-BC01-4B6E-85EE-9115712E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1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1B5-BFA1-4FFF-8E11-196B29C50859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76C0-BC01-4B6E-85EE-9115712E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6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1B5-BFA1-4FFF-8E11-196B29C50859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76C0-BC01-4B6E-85EE-9115712E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18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1B5-BFA1-4FFF-8E11-196B29C50859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76C0-BC01-4B6E-85EE-9115712E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4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1B5-BFA1-4FFF-8E11-196B29C50859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76C0-BC01-4B6E-85EE-9115712E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2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1B5-BFA1-4FFF-8E11-196B29C50859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76C0-BC01-4B6E-85EE-9115712E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1B5-BFA1-4FFF-8E11-196B29C50859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76C0-BC01-4B6E-85EE-9115712E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1B5-BFA1-4FFF-8E11-196B29C50859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76C0-BC01-4B6E-85EE-9115712E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6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71B5-BFA1-4FFF-8E11-196B29C50859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76C0-BC01-4B6E-85EE-9115712E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5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171B5-BFA1-4FFF-8E11-196B29C50859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76C0-BC01-4B6E-85EE-9115712E4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2535110845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828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235384466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499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388510262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704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2995058348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23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311198122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847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3834654560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795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1464140105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343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938580145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632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2695103598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827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2050597818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46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2272</TotalTime>
  <Words>30</Words>
  <Application>Microsoft Office PowerPoint</Application>
  <PresentationFormat>A4 용지(210x297mm)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</dc:creator>
  <cp:lastModifiedBy>lk</cp:lastModifiedBy>
  <cp:revision>20</cp:revision>
  <cp:lastPrinted>2015-01-22T01:14:30Z</cp:lastPrinted>
  <dcterms:created xsi:type="dcterms:W3CDTF">2015-01-21T21:34:13Z</dcterms:created>
  <dcterms:modified xsi:type="dcterms:W3CDTF">2015-01-23T11:34:34Z</dcterms:modified>
</cp:coreProperties>
</file>