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0.01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7.73</c:v>
                </c:pt>
                <c:pt idx="1">
                  <c:v>7.74</c:v>
                </c:pt>
                <c:pt idx="2">
                  <c:v>7.75</c:v>
                </c:pt>
                <c:pt idx="3">
                  <c:v>7.76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3.5967500063280325E-5</c:v>
                </c:pt>
                <c:pt idx="1">
                  <c:v>4.6499686590529727E-10</c:v>
                </c:pt>
                <c:pt idx="2">
                  <c:v>7.7669265870959439E-20</c:v>
                </c:pt>
                <c:pt idx="3">
                  <c:v>2.1655466306950804E-39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0.02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7.73</c:v>
                </c:pt>
                <c:pt idx="1">
                  <c:v>7.74</c:v>
                </c:pt>
                <c:pt idx="2">
                  <c:v>7.75</c:v>
                </c:pt>
                <c:pt idx="3">
                  <c:v>7.76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1.438700002531213E-4</c:v>
                </c:pt>
                <c:pt idx="1">
                  <c:v>7.4399498544847562E-9</c:v>
                </c:pt>
                <c:pt idx="2">
                  <c:v>1.9883332062965616E-17</c:v>
                </c:pt>
                <c:pt idx="3">
                  <c:v>1.4192126398923279E-34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0.03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7.73</c:v>
                </c:pt>
                <c:pt idx="1">
                  <c:v>7.74</c:v>
                </c:pt>
                <c:pt idx="2">
                  <c:v>7.75</c:v>
                </c:pt>
                <c:pt idx="3">
                  <c:v>7.76</c:v>
                </c:pt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3.2370750056952285E-4</c:v>
                </c:pt>
                <c:pt idx="1">
                  <c:v>3.7664746138329062E-8</c:v>
                </c:pt>
                <c:pt idx="2">
                  <c:v>5.0958805337936437E-16</c:v>
                </c:pt>
                <c:pt idx="3">
                  <c:v>9.3219681624020979E-32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0.04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7.73</c:v>
                </c:pt>
                <c:pt idx="1">
                  <c:v>7.74</c:v>
                </c:pt>
                <c:pt idx="2">
                  <c:v>7.75</c:v>
                </c:pt>
                <c:pt idx="3">
                  <c:v>7.76</c:v>
                </c:pt>
              </c:numCache>
            </c:numRef>
          </c:xVal>
          <c:yVal>
            <c:numRef>
              <c:f>Sheet1!$E$2:$E$5</c:f>
              <c:numCache>
                <c:formatCode>General</c:formatCode>
                <c:ptCount val="4"/>
                <c:pt idx="0">
                  <c:v>5.7548000101248519E-4</c:v>
                </c:pt>
                <c:pt idx="1">
                  <c:v>1.190391976717561E-7</c:v>
                </c:pt>
                <c:pt idx="2">
                  <c:v>5.0901330081191978E-15</c:v>
                </c:pt>
                <c:pt idx="3">
                  <c:v>9.30095195679836E-30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0.05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7.73</c:v>
                </c:pt>
                <c:pt idx="1">
                  <c:v>7.74</c:v>
                </c:pt>
                <c:pt idx="2">
                  <c:v>7.75</c:v>
                </c:pt>
                <c:pt idx="3">
                  <c:v>7.76</c:v>
                </c:pt>
              </c:numCache>
            </c:numRef>
          </c:xVal>
          <c:yVal>
            <c:numRef>
              <c:f>Sheet1!$F$2:$F$5</c:f>
              <c:numCache>
                <c:formatCode>General</c:formatCode>
                <c:ptCount val="4"/>
                <c:pt idx="0">
                  <c:v>8.9918750158200821E-4</c:v>
                </c:pt>
                <c:pt idx="1">
                  <c:v>2.9062304119081086E-7</c:v>
                </c:pt>
                <c:pt idx="2">
                  <c:v>3.0339556980843546E-14</c:v>
                </c:pt>
                <c:pt idx="3">
                  <c:v>3.3043619242783848E-28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0.06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7.73</c:v>
                </c:pt>
                <c:pt idx="1">
                  <c:v>7.74</c:v>
                </c:pt>
                <c:pt idx="2">
                  <c:v>7.75</c:v>
                </c:pt>
                <c:pt idx="3">
                  <c:v>7.76</c:v>
                </c:pt>
              </c:numCache>
            </c:numRef>
          </c:xVal>
          <c:yVal>
            <c:numRef>
              <c:f>Sheet1!$G$2:$G$5</c:f>
              <c:numCache>
                <c:formatCode>General</c:formatCode>
                <c:ptCount val="4"/>
                <c:pt idx="0">
                  <c:v>1.2948300022780914E-3</c:v>
                </c:pt>
                <c:pt idx="1">
                  <c:v>6.0263593821326499E-7</c:v>
                </c:pt>
                <c:pt idx="2">
                  <c:v>1.3045454166511728E-13</c:v>
                </c:pt>
                <c:pt idx="3">
                  <c:v>6.1092450549118389E-27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4690848"/>
        <c:axId val="2044686496"/>
      </c:scatterChart>
      <c:valAx>
        <c:axId val="2044690848"/>
        <c:scaling>
          <c:orientation val="minMax"/>
          <c:max val="7.76"/>
          <c:min val="7.7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smtClean="0"/>
                  <a:t>Centroid </a:t>
                </a:r>
                <a:r>
                  <a:rPr lang="ko-KR" altLang="en-US" dirty="0" smtClean="0"/>
                  <a:t>개수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4686496"/>
        <c:crosses val="autoZero"/>
        <c:crossBetween val="midCat"/>
        <c:majorUnit val="5.000000000000001E-2"/>
        <c:minorUnit val="1.0000000000000002E-2"/>
      </c:valAx>
      <c:valAx>
        <c:axId val="204468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smtClean="0"/>
                  <a:t>Confidence interval length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446908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999200295275589"/>
          <c:y val="0.45477199466215584"/>
          <c:w val="8.1882997047244097E-2"/>
          <c:h val="0.3060808128641232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E15-20DD-4FCB-8610-51D4B0EB9B90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057-FCC9-4575-9C20-62EC0D208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0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E15-20DD-4FCB-8610-51D4B0EB9B90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057-FCC9-4575-9C20-62EC0D208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98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E15-20DD-4FCB-8610-51D4B0EB9B90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057-FCC9-4575-9C20-62EC0D208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8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E15-20DD-4FCB-8610-51D4B0EB9B90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057-FCC9-4575-9C20-62EC0D208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4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E15-20DD-4FCB-8610-51D4B0EB9B90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057-FCC9-4575-9C20-62EC0D208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8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E15-20DD-4FCB-8610-51D4B0EB9B90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057-FCC9-4575-9C20-62EC0D208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98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E15-20DD-4FCB-8610-51D4B0EB9B90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057-FCC9-4575-9C20-62EC0D208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5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E15-20DD-4FCB-8610-51D4B0EB9B90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057-FCC9-4575-9C20-62EC0D208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E15-20DD-4FCB-8610-51D4B0EB9B90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057-FCC9-4575-9C20-62EC0D208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42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E15-20DD-4FCB-8610-51D4B0EB9B90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057-FCC9-4575-9C20-62EC0D208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4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EE15-20DD-4FCB-8610-51D4B0EB9B90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057-FCC9-4575-9C20-62EC0D208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64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EE15-20DD-4FCB-8610-51D4B0EB9B90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DA057-FCC9-4575-9C20-62EC0D208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0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6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호 6"/>
          <p:cNvSpPr/>
          <p:nvPr/>
        </p:nvSpPr>
        <p:spPr>
          <a:xfrm rot="10800000">
            <a:off x="2561968" y="848497"/>
            <a:ext cx="2199502" cy="2199502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/>
          <p:cNvSpPr/>
          <p:nvPr/>
        </p:nvSpPr>
        <p:spPr>
          <a:xfrm rot="5400000">
            <a:off x="1429265" y="848498"/>
            <a:ext cx="2199502" cy="2199502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141838" y="1795849"/>
            <a:ext cx="0" cy="1589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2071817" y="3212756"/>
            <a:ext cx="20800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51870" y="3074256"/>
            <a:ext cx="2430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Number of centroids(k)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5769" y="1281555"/>
            <a:ext cx="243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Standard deviation of </a:t>
            </a:r>
          </a:p>
          <a:p>
            <a:r>
              <a:rPr lang="en-US" altLang="ko-KR" sz="1200" dirty="0" smtClean="0"/>
              <a:t>Expected mean(S)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513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18985962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915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lk</dc:creator>
  <cp:lastModifiedBy>lk</cp:lastModifiedBy>
  <cp:revision>6</cp:revision>
  <dcterms:created xsi:type="dcterms:W3CDTF">2015-01-13T11:13:38Z</dcterms:created>
  <dcterms:modified xsi:type="dcterms:W3CDTF">2015-01-14T03:32:33Z</dcterms:modified>
</cp:coreProperties>
</file>